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00FF"/>
    <a:srgbClr val="FF0000"/>
    <a:srgbClr val="FF3399"/>
    <a:srgbClr val="FF0066"/>
    <a:srgbClr val="FF7C80"/>
    <a:srgbClr val="EDF6F7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>
      <p:cViewPr varScale="1">
        <p:scale>
          <a:sx n="47" d="100"/>
          <a:sy n="47" d="100"/>
        </p:scale>
        <p:origin x="54" y="1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24/3/2023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B050"/>
                </a:solidFill>
                <a:latin typeface="Times New Roman" pitchFamily="18" charset="0"/>
              </a:rPr>
              <a:t>TRƯỜNG TIỂU HỌC PHÚC LỢI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18:Từ 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3676" y="5334000"/>
            <a:ext cx="13834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9601</TotalTime>
  <Words>475</Words>
  <Application>Microsoft Office PowerPoint</Application>
  <PresentationFormat>Custom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SVN-Gretoon</vt:lpstr>
      <vt:lpstr>Times New Roman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11</cp:lastModifiedBy>
  <cp:revision>1067</cp:revision>
  <dcterms:created xsi:type="dcterms:W3CDTF">2008-09-09T22:52:10Z</dcterms:created>
  <dcterms:modified xsi:type="dcterms:W3CDTF">2023-03-24T05:01:21Z</dcterms:modified>
</cp:coreProperties>
</file>