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61" r:id="rId7"/>
    <p:sldId id="260" r:id="rId8"/>
    <p:sldId id="267" r:id="rId9"/>
    <p:sldId id="268" r:id="rId10"/>
    <p:sldId id="259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3" d="100"/>
          <a:sy n="63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24T09:10:29.63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3519 6006 0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AD9B-E559-4F35-BF42-F9717BC9397C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1797628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86"/>
            <a:ext cx="90678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5195"/>
          <a:stretch/>
        </p:blipFill>
        <p:spPr bwMode="auto">
          <a:xfrm>
            <a:off x="0" y="-13855"/>
            <a:ext cx="8915400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6179" b="5734"/>
          <a:stretch/>
        </p:blipFill>
        <p:spPr bwMode="auto">
          <a:xfrm>
            <a:off x="152400" y="1468582"/>
            <a:ext cx="89916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25400" y="849836"/>
            <a:ext cx="8966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Tết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phùn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600" dirty="0">
              <a:cs typeface="Arial" pitchFamily="34" charset="0"/>
            </a:endParaRPr>
          </a:p>
        </p:txBody>
      </p:sp>
      <p:pic>
        <p:nvPicPr>
          <p:cNvPr id="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10527" r="65305" b="76366"/>
          <a:stretch/>
        </p:blipFill>
        <p:spPr bwMode="auto">
          <a:xfrm>
            <a:off x="990600" y="28194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780" r="74124" b="64472"/>
          <a:stretch/>
        </p:blipFill>
        <p:spPr bwMode="auto">
          <a:xfrm>
            <a:off x="3200400" y="28194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t="20722" r="56920" b="62530"/>
          <a:stretch/>
        </p:blipFill>
        <p:spPr bwMode="auto">
          <a:xfrm>
            <a:off x="5043714" y="2823029"/>
            <a:ext cx="15586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33829" r="66606" b="51850"/>
          <a:stretch/>
        </p:blipFill>
        <p:spPr bwMode="auto">
          <a:xfrm>
            <a:off x="6797304" y="2819400"/>
            <a:ext cx="12591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1" t="12226" r="29678" b="73453"/>
          <a:stretch/>
        </p:blipFill>
        <p:spPr bwMode="auto">
          <a:xfrm>
            <a:off x="3858558" y="4364181"/>
            <a:ext cx="1524000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12300" r="15220" b="70270"/>
          <a:stretch/>
        </p:blipFill>
        <p:spPr bwMode="auto">
          <a:xfrm>
            <a:off x="5728919" y="4364181"/>
            <a:ext cx="1558637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0" t="24124" r="27281" b="62145"/>
          <a:stretch/>
        </p:blipFill>
        <p:spPr bwMode="auto">
          <a:xfrm>
            <a:off x="1690278" y="4364180"/>
            <a:ext cx="175260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2614" r="3761"/>
          <a:stretch/>
        </p:blipFill>
        <p:spPr bwMode="auto">
          <a:xfrm>
            <a:off x="144154" y="1392102"/>
            <a:ext cx="8999846" cy="5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19503" y="76195"/>
            <a:ext cx="53425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23028" y="37885"/>
            <a:ext cx="53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mùa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" y="56110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3753" y="561105"/>
            <a:ext cx="8390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66840" y="21621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1000" y="209880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2552"/>
              </p:ext>
            </p:extLst>
          </p:nvPr>
        </p:nvGraphicFramePr>
        <p:xfrm>
          <a:off x="-13855" y="1524000"/>
          <a:ext cx="9144000" cy="483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74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xuân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hè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khô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123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2724" y="348700"/>
            <a:ext cx="3345876" cy="616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614" r="68788" b="71833"/>
          <a:stretch/>
        </p:blipFill>
        <p:spPr bwMode="auto">
          <a:xfrm>
            <a:off x="7620000" y="2611591"/>
            <a:ext cx="803564" cy="9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71118" r="71924" b="12097"/>
          <a:stretch/>
        </p:blipFill>
        <p:spPr bwMode="auto">
          <a:xfrm>
            <a:off x="7620001" y="3633378"/>
            <a:ext cx="720436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8340437" y="2611591"/>
            <a:ext cx="803563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1551711" y="2624795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1551711" y="3497594"/>
            <a:ext cx="685799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2202866" y="3480442"/>
            <a:ext cx="817418" cy="7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1551710" y="4134601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2261757" y="4134602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2237510" y="2624795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1551711" y="4813195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2355267" y="4751088"/>
            <a:ext cx="69272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0" y="2624755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734292" y="2576264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-6927" y="3465906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762001" y="3470022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-22594" y="4471043"/>
            <a:ext cx="784596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734292" y="4466787"/>
            <a:ext cx="817418" cy="9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3041069" y="2611621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3775361" y="2576945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3034142" y="3466587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3803070" y="3470703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5306292" y="2590800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4565073" y="3480442"/>
            <a:ext cx="768927" cy="7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4565073" y="4219827"/>
            <a:ext cx="784596" cy="7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5320147" y="4236041"/>
            <a:ext cx="817418" cy="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8" t="56543" r="3582" b="22160"/>
          <a:stretch/>
        </p:blipFill>
        <p:spPr bwMode="auto">
          <a:xfrm>
            <a:off x="4549405" y="2590800"/>
            <a:ext cx="784597" cy="9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81789" r="33723"/>
          <a:stretch/>
        </p:blipFill>
        <p:spPr bwMode="auto">
          <a:xfrm>
            <a:off x="5334002" y="3480443"/>
            <a:ext cx="789708" cy="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70" r="29769" b="81419"/>
          <a:stretch/>
        </p:blipFill>
        <p:spPr bwMode="auto">
          <a:xfrm>
            <a:off x="4592780" y="4995512"/>
            <a:ext cx="904006" cy="10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5496786" y="5019756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3077430" y="4400000"/>
            <a:ext cx="640779" cy="10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-22594" y="5454717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6137567" y="2612673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6788722" y="3471656"/>
            <a:ext cx="817418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6113322" y="3456910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6847613" y="4122480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6823366" y="2612673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6071757" y="4122200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6847613" y="4710163"/>
            <a:ext cx="78623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6137567" y="4807999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551710" y="150105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20288" y="1518392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65074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85612" y="1534851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0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153" t="40000" r="82111" b="42963"/>
          <a:stretch/>
        </p:blipFill>
        <p:spPr>
          <a:xfrm>
            <a:off x="213048" y="199499"/>
            <a:ext cx="1049177" cy="1276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509036" y="1543812"/>
            <a:ext cx="840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509037" y="2667000"/>
            <a:ext cx="85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3726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152400" y="2133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52400"/>
            <a:ext cx="10439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419100" y="1951672"/>
            <a:ext cx="8305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thoải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52</cp:revision>
  <dcterms:created xsi:type="dcterms:W3CDTF">2022-05-02T01:30:40Z</dcterms:created>
  <dcterms:modified xsi:type="dcterms:W3CDTF">2023-04-24T09:19:49Z</dcterms:modified>
</cp:coreProperties>
</file>