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 id="2147483768" r:id="rId4"/>
  </p:sldMasterIdLst>
  <p:notesMasterIdLst>
    <p:notesMasterId r:id="rId47"/>
  </p:notesMasterIdLst>
  <p:sldIdLst>
    <p:sldId id="497" r:id="rId5"/>
    <p:sldId id="264" r:id="rId6"/>
    <p:sldId id="578" r:id="rId7"/>
    <p:sldId id="579" r:id="rId8"/>
    <p:sldId id="553" r:id="rId9"/>
    <p:sldId id="554" r:id="rId10"/>
    <p:sldId id="555" r:id="rId11"/>
    <p:sldId id="556" r:id="rId12"/>
    <p:sldId id="269" r:id="rId13"/>
    <p:sldId id="263" r:id="rId14"/>
    <p:sldId id="265" r:id="rId15"/>
    <p:sldId id="580" r:id="rId16"/>
    <p:sldId id="270" r:id="rId17"/>
    <p:sldId id="320" r:id="rId18"/>
    <p:sldId id="393" r:id="rId19"/>
    <p:sldId id="581" r:id="rId20"/>
    <p:sldId id="582" r:id="rId21"/>
    <p:sldId id="277" r:id="rId22"/>
    <p:sldId id="588" r:id="rId23"/>
    <p:sldId id="585" r:id="rId24"/>
    <p:sldId id="343" r:id="rId25"/>
    <p:sldId id="589" r:id="rId26"/>
    <p:sldId id="372" r:id="rId27"/>
    <p:sldId id="511" r:id="rId28"/>
    <p:sldId id="512" r:id="rId29"/>
    <p:sldId id="513" r:id="rId30"/>
    <p:sldId id="514" r:id="rId31"/>
    <p:sldId id="515" r:id="rId32"/>
    <p:sldId id="504" r:id="rId33"/>
    <p:sldId id="266" r:id="rId34"/>
    <p:sldId id="284" r:id="rId35"/>
    <p:sldId id="573" r:id="rId36"/>
    <p:sldId id="574" r:id="rId37"/>
    <p:sldId id="575" r:id="rId38"/>
    <p:sldId id="576" r:id="rId39"/>
    <p:sldId id="505" r:id="rId40"/>
    <p:sldId id="291" r:id="rId41"/>
    <p:sldId id="590" r:id="rId42"/>
    <p:sldId id="293" r:id="rId43"/>
    <p:sldId id="257" r:id="rId44"/>
    <p:sldId id="359" r:id="rId45"/>
    <p:sldId id="351"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F8B"/>
    <a:srgbClr val="FF0066"/>
    <a:srgbClr val="FF9900"/>
    <a:srgbClr val="117D09"/>
    <a:srgbClr val="A2D668"/>
    <a:srgbClr val="FFFF66"/>
    <a:srgbClr val="FF99CC"/>
    <a:srgbClr val="E04406"/>
    <a:srgbClr val="F34A07"/>
    <a:srgbClr val="FFD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660"/>
  </p:normalViewPr>
  <p:slideViewPr>
    <p:cSldViewPr snapToGrid="0">
      <p:cViewPr varScale="1">
        <p:scale>
          <a:sx n="63" d="100"/>
          <a:sy n="63"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24/4/2023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681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34</a:t>
            </a:fld>
            <a:endParaRPr lang="en-US"/>
          </a:p>
        </p:txBody>
      </p:sp>
    </p:spTree>
    <p:extLst>
      <p:ext uri="{BB962C8B-B14F-4D97-AF65-F5344CB8AC3E}">
        <p14:creationId xmlns:p14="http://schemas.microsoft.com/office/powerpoint/2010/main" val="209089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269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42</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98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654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1879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8983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12</a:t>
            </a:fld>
            <a:endParaRPr lang="en-US"/>
          </a:p>
        </p:txBody>
      </p:sp>
    </p:spTree>
    <p:extLst>
      <p:ext uri="{BB962C8B-B14F-4D97-AF65-F5344CB8AC3E}">
        <p14:creationId xmlns:p14="http://schemas.microsoft.com/office/powerpoint/2010/main" val="7553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24</a:t>
            </a:fld>
            <a:endParaRPr lang="en-US"/>
          </a:p>
        </p:txBody>
      </p:sp>
    </p:spTree>
    <p:extLst>
      <p:ext uri="{BB962C8B-B14F-4D97-AF65-F5344CB8AC3E}">
        <p14:creationId xmlns:p14="http://schemas.microsoft.com/office/powerpoint/2010/main" val="132368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6" name="Footer Placeholder 5">
            <a:extLst>
              <a:ext uri="{FF2B5EF4-FFF2-40B4-BE49-F238E27FC236}">
                <a16:creationId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6" name="Footer Placeholder 5">
            <a:extLst>
              <a:ext uri="{FF2B5EF4-FFF2-40B4-BE49-F238E27FC236}">
                <a16:creationId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45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78052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320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24/4/2023</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1601" y="2274447"/>
            <a:ext cx="7308800"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42867" y="4912033"/>
            <a:ext cx="5968000"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16566" y="305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2701" y="3412952"/>
            <a:ext cx="669866"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41119" y="-711200"/>
            <a:ext cx="3194831"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400" y="180352"/>
            <a:ext cx="143080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66800" y="269584"/>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96434" y="383551"/>
            <a:ext cx="383633"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33200" y="61474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84601" y="45389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98134" y="3354202"/>
            <a:ext cx="451133"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667" y="2435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667" y="4449017"/>
            <a:ext cx="383633"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719822" y="6077375"/>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4151" y="6565919"/>
            <a:ext cx="451133"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56668" y="6466801"/>
            <a:ext cx="618900"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52201" y="10142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306667" y="1014268"/>
            <a:ext cx="618900"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6935" y="58294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00019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54235" y="2391111"/>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5984" y="6376767"/>
            <a:ext cx="383633"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7152" y="301367"/>
            <a:ext cx="383633"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4300" y="4773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652" y="2709101"/>
            <a:ext cx="618900"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75717" y="4227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717700" y="6381135"/>
            <a:ext cx="451133"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401333" y="4107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06497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75734"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90668" y="58451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97938"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94865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49810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75384" y="3344256"/>
            <a:ext cx="6085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44200" y="1302944"/>
            <a:ext cx="8303600"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67166" y="142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7500" y="3045402"/>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75834" y="255717"/>
            <a:ext cx="383633"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667" y="4449017"/>
            <a:ext cx="383633"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7652" y="345752"/>
            <a:ext cx="451133"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56668" y="6466801"/>
            <a:ext cx="618900"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2967" y="1598467"/>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79234" y="345768"/>
            <a:ext cx="618900"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5555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7"/>
        <p:cNvGrpSpPr/>
        <p:nvPr/>
      </p:nvGrpSpPr>
      <p:grpSpPr>
        <a:xfrm>
          <a:off x="0" y="0"/>
          <a:ext cx="0" cy="0"/>
          <a:chOff x="0" y="0"/>
          <a:chExt cx="0" cy="0"/>
        </a:xfrm>
      </p:grpSpPr>
      <p:sp>
        <p:nvSpPr>
          <p:cNvPr id="858" name="Google Shape;858;p25"/>
          <p:cNvSpPr/>
          <p:nvPr/>
        </p:nvSpPr>
        <p:spPr>
          <a:xfrm>
            <a:off x="629901" y="5985677"/>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716468" y="398767"/>
            <a:ext cx="383633"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7501" y="6376767"/>
            <a:ext cx="383633"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98134" y="3637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63401" y="1854286"/>
            <a:ext cx="451133"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101701" y="345768"/>
            <a:ext cx="618900"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8135" y="4184686"/>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61334" y="6404235"/>
            <a:ext cx="618900"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4284" y="21342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66635" y="6301215"/>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91221" y="136531"/>
            <a:ext cx="1316076"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5811" y="8393"/>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6801" y="657618"/>
            <a:ext cx="451133"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30033" y="2875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26450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2"/>
        <p:cNvGrpSpPr/>
        <p:nvPr/>
      </p:nvGrpSpPr>
      <p:grpSpPr>
        <a:xfrm>
          <a:off x="0" y="0"/>
          <a:ext cx="0" cy="0"/>
          <a:chOff x="0" y="0"/>
          <a:chExt cx="0" cy="0"/>
        </a:xfrm>
      </p:grpSpPr>
      <p:sp>
        <p:nvSpPr>
          <p:cNvPr id="903" name="Google Shape;903;p26"/>
          <p:cNvSpPr/>
          <p:nvPr/>
        </p:nvSpPr>
        <p:spPr>
          <a:xfrm>
            <a:off x="2235901" y="6363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8218" y="5777086"/>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92034" y="6376767"/>
            <a:ext cx="383633"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4834" y="690751"/>
            <a:ext cx="383633"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79833" y="385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87385" y="3712634"/>
            <a:ext cx="451133"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7318" y="216701"/>
            <a:ext cx="618900"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79234" y="345768"/>
            <a:ext cx="618900"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8051" y="19869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97766" y="1140867"/>
            <a:ext cx="2382427"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433" y="4164235"/>
            <a:ext cx="143080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4834" y="63636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37601" y="242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817026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85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6" name="Footer Placeholder 5">
            <a:extLst>
              <a:ext uri="{FF2B5EF4-FFF2-40B4-BE49-F238E27FC236}">
                <a16:creationId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8" name="Footer Placeholder 7">
            <a:extLst>
              <a:ext uri="{FF2B5EF4-FFF2-40B4-BE49-F238E27FC236}">
                <a16:creationId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4" name="Footer Placeholder 3">
            <a:extLst>
              <a:ext uri="{FF2B5EF4-FFF2-40B4-BE49-F238E27FC236}">
                <a16:creationId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24/4/2023</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24/4/2023</a:t>
            </a:fld>
            <a:endParaRPr lang="en-US"/>
          </a:p>
        </p:txBody>
      </p:sp>
      <p:sp>
        <p:nvSpPr>
          <p:cNvPr id="5" name="Footer Placeholder 4">
            <a:extLst>
              <a:ext uri="{FF2B5EF4-FFF2-40B4-BE49-F238E27FC236}">
                <a16:creationId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767" r:id="rId16"/>
    <p:sldLayoutId id="2147483777" r:id="rId17"/>
    <p:sldLayoutId id="21474837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extLst>
      <p:ext uri="{BB962C8B-B14F-4D97-AF65-F5344CB8AC3E}">
        <p14:creationId xmlns:p14="http://schemas.microsoft.com/office/powerpoint/2010/main" val="185554427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53.xml"/><Relationship Id="rId6" Type="http://schemas.openxmlformats.org/officeDocument/2006/relationships/image" Target="../media/image3.png"/><Relationship Id="rId11" Type="http://schemas.openxmlformats.org/officeDocument/2006/relationships/slide" Target="slide5.xml"/><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5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5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3270B1-929B-4F36-88D8-858B9E2129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2964319" y="412172"/>
            <a:ext cx="6858808" cy="6556169"/>
          </a:xfrm>
          <a:prstGeom prst="ellipse">
            <a:avLst/>
          </a:prstGeom>
        </p:spPr>
      </p:pic>
    </p:spTree>
    <p:extLst>
      <p:ext uri="{BB962C8B-B14F-4D97-AF65-F5344CB8AC3E}">
        <p14:creationId xmlns:p14="http://schemas.microsoft.com/office/powerpoint/2010/main" val="3866331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50354" y="2127936"/>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217706" y="-1069170"/>
            <a:ext cx="1968285" cy="2396724"/>
          </a:xfrm>
          <a:prstGeom prst="rect">
            <a:avLst/>
          </a:prstGeom>
        </p:spPr>
      </p:pic>
      <p:sp>
        <p:nvSpPr>
          <p:cNvPr id="4" name="TextBox 3">
            <a:extLst>
              <a:ext uri="{FF2B5EF4-FFF2-40B4-BE49-F238E27FC236}">
                <a16:creationId xmlns:a16="http://schemas.microsoft.com/office/drawing/2014/main" id="{B75234F5-18E2-4380-847A-DDBACA75E2CA}"/>
              </a:ext>
            </a:extLst>
          </p:cNvPr>
          <p:cNvSpPr txBox="1"/>
          <p:nvPr/>
        </p:nvSpPr>
        <p:spPr>
          <a:xfrm>
            <a:off x="1797270" y="383071"/>
            <a:ext cx="10665952" cy="584775"/>
          </a:xfrm>
          <a:prstGeom prst="rect">
            <a:avLst/>
          </a:prstGeom>
          <a:noFill/>
        </p:spPr>
        <p:txBody>
          <a:bodyPr wrap="square" rtlCol="0">
            <a:spAutoFit/>
          </a:bodyPr>
          <a:lstStyle/>
          <a:p>
            <a:pPr lvl="0">
              <a:defRPr/>
            </a:pPr>
            <a:r>
              <a:rPr lang="en-US" sz="3200"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bạn</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nhỏ</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đang</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32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children around a globe&#10;&#10;Description automatically generated with low confidence">
            <a:extLst>
              <a:ext uri="{FF2B5EF4-FFF2-40B4-BE49-F238E27FC236}">
                <a16:creationId xmlns:a16="http://schemas.microsoft.com/office/drawing/2014/main" id="{281E0B69-2909-4436-9E9B-6F69803B219D}"/>
              </a:ext>
            </a:extLst>
          </p:cNvPr>
          <p:cNvPicPr>
            <a:picLocks noChangeAspect="1"/>
          </p:cNvPicPr>
          <p:nvPr/>
        </p:nvPicPr>
        <p:blipFill>
          <a:blip r:embed="rId4">
            <a:clrChange>
              <a:clrFrom>
                <a:srgbClr val="FFFEE9"/>
              </a:clrFrom>
              <a:clrTo>
                <a:srgbClr val="FFFEE9">
                  <a:alpha val="0"/>
                </a:srgbClr>
              </a:clrTo>
            </a:clrChange>
            <a:extLst>
              <a:ext uri="{BEBA8EAE-BF5A-486C-A8C5-ECC9F3942E4B}">
                <a14:imgProps xmlns:a14="http://schemas.microsoft.com/office/drawing/2010/main">
                  <a14:imgLayer r:embed="rId5">
                    <a14:imgEffect>
                      <a14:colorTemperature colorTemp="8665"/>
                    </a14:imgEffect>
                    <a14:imgEffect>
                      <a14:saturation sat="201000"/>
                    </a14:imgEffect>
                  </a14:imgLayer>
                </a14:imgProps>
              </a:ext>
              <a:ext uri="{28A0092B-C50C-407E-A947-70E740481C1C}">
                <a14:useLocalDpi xmlns:a14="http://schemas.microsoft.com/office/drawing/2010/main" val="0"/>
              </a:ext>
            </a:extLst>
          </a:blip>
          <a:stretch>
            <a:fillRect/>
          </a:stretch>
        </p:blipFill>
        <p:spPr>
          <a:xfrm>
            <a:off x="2185991" y="1208440"/>
            <a:ext cx="7120569" cy="5266489"/>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41160" y="5399850"/>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575200"/>
            <a:ext cx="11008895" cy="3580419"/>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en-US"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smtClean="0">
                <a:latin typeface="Arial" panose="020B0604020202020204" pitchFamily="34" charset="0"/>
                <a:ea typeface="Arial-Rounded" panose="020B0500000000000000" pitchFamily="34" charset="0"/>
                <a:cs typeface="Arial" panose="020B0604020202020204" pitchFamily="34" charset="0"/>
              </a:rPr>
              <a:t>Việt </a:t>
            </a:r>
            <a:r>
              <a:rPr lang="vi-VN" sz="2600" dirty="0">
                <a:latin typeface="Arial" panose="020B0604020202020204" pitchFamily="34" charset="0"/>
                <a:ea typeface="Arial-Rounded" panose="020B0500000000000000" pitchFamily="34" charset="0"/>
                <a:cs typeface="Arial" panose="020B0604020202020204" pitchFamily="34" charset="0"/>
              </a:rPr>
              <a:t>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0D0BB954-E319-4FF2-B2F7-76EC69ADD8E1}"/>
              </a:ext>
            </a:extLst>
          </p:cNvPr>
          <p:cNvSpPr txBox="1"/>
          <p:nvPr/>
        </p:nvSpPr>
        <p:spPr>
          <a:xfrm>
            <a:off x="8512540" y="6318164"/>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id="{B4DFDBCB-DEC0-4CEE-98A1-7AC172BB3B25}"/>
              </a:ext>
            </a:extLst>
          </p:cNvPr>
          <p:cNvSpPr txBox="1"/>
          <p:nvPr/>
        </p:nvSpPr>
        <p:spPr>
          <a:xfrm>
            <a:off x="504875" y="3465269"/>
            <a:ext cx="8308356"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smtClean="0">
                <a:latin typeface="Arial" panose="020B0604020202020204" pitchFamily="34" charset="0"/>
                <a:ea typeface="Arial-Rounded" panose="020B0500000000000000" pitchFamily="34" charset="0"/>
                <a:cs typeface="Arial" panose="020B0604020202020204" pitchFamily="34" charset="0"/>
              </a:rPr>
              <a:t>Đất </a:t>
            </a:r>
            <a:r>
              <a:rPr lang="vi-VN" sz="2600" dirty="0">
                <a:latin typeface="Arial" panose="020B0604020202020204" pitchFamily="34" charset="0"/>
                <a:ea typeface="Arial-Rounded" panose="020B0500000000000000" pitchFamily="34" charset="0"/>
                <a:cs typeface="Arial" panose="020B0604020202020204" pitchFamily="34" charset="0"/>
              </a:rPr>
              <a:t>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231446" y="3106057"/>
            <a:ext cx="2406037" cy="2348292"/>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01264" y="5288215"/>
            <a:ext cx="1628775" cy="1746360"/>
          </a:xfrm>
          <a:prstGeom prst="rect">
            <a:avLst/>
          </a:prstGeom>
        </p:spPr>
      </p:pic>
      <p:sp>
        <p:nvSpPr>
          <p:cNvPr id="18" name="TextBox 19">
            <a:extLst>
              <a:ext uri="{FF2B5EF4-FFF2-40B4-BE49-F238E27FC236}">
                <a16:creationId xmlns:a16="http://schemas.microsoft.com/office/drawing/2014/main"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28729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4164737" y="403680"/>
            <a:ext cx="68381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800" b="1" i="0" u="none" strike="noStrike" kern="1200" cap="none" spc="0" normalizeH="0" baseline="0" noProof="0" dirty="0">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800" b="1" i="0" u="none" strike="noStrike" kern="1200" cap="none" spc="0" normalizeH="0" baseline="0" noProof="0" dirty="0">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3826240" y="1495934"/>
            <a:ext cx="6838121" cy="38318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đất</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a:t>
            </a: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ước</a:t>
            </a:r>
            <a:endParaRPr lang="en-US" sz="54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ạng</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danh</a:t>
            </a:r>
            <a:r>
              <a:rPr kumimoji="0" lang="en-US" sz="54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l</a:t>
            </a:r>
            <a:r>
              <a:rPr kumimoji="0" lang="en-US" sz="54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ịch</a:t>
            </a:r>
            <a:r>
              <a:rPr kumimoji="0" lang="en-US" sz="5400" b="1" i="0" u="none" strike="noStrike" kern="1200" cap="none" spc="0" normalizeH="0" noProof="0" dirty="0"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a:t>
            </a:r>
            <a:r>
              <a:rPr kumimoji="0" lang="en-US" sz="5400" b="1" i="0" u="none" strike="noStrike" kern="1200" cap="none" spc="0" normalizeH="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ử</a:t>
            </a:r>
            <a:endParaRPr kumimoji="0" lang="en-US" sz="5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tr</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uyền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thống</a:t>
            </a:r>
            <a:endParaRPr kumimoji="0" lang="en-US" sz="5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3" name="Picture 2" descr="A picture containing clipart&#10;&#10;Description automatically generated">
            <a:extLst>
              <a:ext uri="{FF2B5EF4-FFF2-40B4-BE49-F238E27FC236}">
                <a16:creationId xmlns:a16="http://schemas.microsoft.com/office/drawing/2014/main" id="{9CB383CC-3365-42F4-AD92-4E98D935590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113243"/>
            <a:ext cx="4029440" cy="2746316"/>
          </a:xfrm>
          <a:prstGeom prst="rect">
            <a:avLst/>
          </a:prstGeom>
        </p:spPr>
      </p:pic>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238327"/>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A4E6D247-38EE-417D-8438-A97B90C8AAFE}"/>
              </a:ext>
            </a:extLst>
          </p:cNvPr>
          <p:cNvSpPr txBox="1"/>
          <p:nvPr/>
        </p:nvSpPr>
        <p:spPr>
          <a:xfrm>
            <a:off x="8749515" y="16331"/>
            <a:ext cx="3813428" cy="461665"/>
          </a:xfrm>
          <a:prstGeom prst="rect">
            <a:avLst/>
          </a:prstGeom>
          <a:noFill/>
        </p:spPr>
        <p:txBody>
          <a:bodyPr wrap="square" rtlCol="0">
            <a:spAutoFit/>
          </a:bodyPr>
          <a:lstStyle/>
          <a:p>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9731" y="343210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id="{B4DFDBCB-DEC0-4CEE-98A1-7AC172BB3B25}"/>
              </a:ext>
            </a:extLst>
          </p:cNvPr>
          <p:cNvSpPr txBox="1"/>
          <p:nvPr/>
        </p:nvSpPr>
        <p:spPr>
          <a:xfrm>
            <a:off x="681002" y="3356120"/>
            <a:ext cx="8265923"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28660" y="2931886"/>
            <a:ext cx="2408824" cy="2351013"/>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id="{8729D22E-62D2-4887-A5F1-7FB3CE4297A5}"/>
              </a:ext>
            </a:extLst>
          </p:cNvPr>
          <p:cNvSpPr/>
          <p:nvPr/>
        </p:nvSpPr>
        <p:spPr>
          <a:xfrm>
            <a:off x="3475639" y="534259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18" name="TextBox 17">
            <a:extLst>
              <a:ext uri="{FF2B5EF4-FFF2-40B4-BE49-F238E27FC236}">
                <a16:creationId xmlns:a16="http://schemas.microsoft.com/office/drawing/2014/main" id="{0D0BB954-E319-4FF2-B2F7-76EC69ADD8E1}"/>
              </a:ext>
            </a:extLst>
          </p:cNvPr>
          <p:cNvSpPr txBox="1"/>
          <p:nvPr/>
        </p:nvSpPr>
        <p:spPr>
          <a:xfrm>
            <a:off x="8733937" y="6352096"/>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1"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500"/>
                                        <p:tgtEl>
                                          <p:spTgt spid="8">
                                            <p:txEl>
                                              <p:pRg st="0" end="0"/>
                                            </p:txEl>
                                          </p:spTgt>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500"/>
                                        <p:tgtEl>
                                          <p:spTgt spid="16">
                                            <p:txEl>
                                              <p:pRg st="0" end="0"/>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3" presetClass="emph" presetSubtype="2" fill="hold" nodeType="withEffect">
                                  <p:stCondLst>
                                    <p:cond delay="0"/>
                                  </p:stCondLst>
                                  <p:childTnLst>
                                    <p:animClr clrSpc="rgb" dir="cw">
                                      <p:cBhvr override="childStyle">
                                        <p:cTn id="46" dur="2000" fill="hold"/>
                                        <p:tgtEl>
                                          <p:spTgt spid="8">
                                            <p:txEl>
                                              <p:pRg st="0" end="0"/>
                                            </p:txEl>
                                          </p:spTgt>
                                        </p:tgtEl>
                                        <p:attrNameLst>
                                          <p:attrName>style.color</p:attrName>
                                        </p:attrNameLst>
                                      </p:cBhvr>
                                      <p:to>
                                        <a:srgbClr val="0070C0"/>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3" presetClass="emph" presetSubtype="2" fill="hold" nodeType="withEffect">
                                  <p:stCondLst>
                                    <p:cond delay="0"/>
                                  </p:stCondLst>
                                  <p:childTnLst>
                                    <p:animClr clrSpc="rgb" dir="cw">
                                      <p:cBhvr override="childStyle">
                                        <p:cTn id="53" dur="2000" fill="hold"/>
                                        <p:tgtEl>
                                          <p:spTgt spid="8">
                                            <p:txEl>
                                              <p:pRg st="1" end="1"/>
                                            </p:txEl>
                                          </p:spTgt>
                                        </p:tgtEl>
                                        <p:attrNameLst>
                                          <p:attrName>style.color</p:attrName>
                                        </p:attrNameLst>
                                      </p:cBhvr>
                                      <p:to>
                                        <a:srgbClr val="C00000"/>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3" presetClass="emph" presetSubtype="2" fill="hold" nodeType="withEffect">
                                  <p:stCondLst>
                                    <p:cond delay="0"/>
                                  </p:stCondLst>
                                  <p:childTnLst>
                                    <p:animClr clrSpc="rgb" dir="cw">
                                      <p:cBhvr override="childStyle">
                                        <p:cTn id="60" dur="2000" fill="hold"/>
                                        <p:tgtEl>
                                          <p:spTgt spid="16">
                                            <p:txEl>
                                              <p:pRg st="0" end="0"/>
                                            </p:txEl>
                                          </p:spTgt>
                                        </p:tgtEl>
                                        <p:attrNameLst>
                                          <p:attrName>style.color</p:attrName>
                                        </p:attrNameLst>
                                      </p:cBhvr>
                                      <p:to>
                                        <a:srgbClr val="117D09"/>
                                      </p:to>
                                    </p:animClr>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3" presetClass="emph" presetSubtype="2" fill="hold" nodeType="withEffect">
                                  <p:stCondLst>
                                    <p:cond delay="0"/>
                                  </p:stCondLst>
                                  <p:childTnLst>
                                    <p:animClr clrSpc="rgb" dir="cw">
                                      <p:cBhvr override="childStyle">
                                        <p:cTn id="67" dur="2000" fill="hold"/>
                                        <p:tgtEl>
                                          <p:spTgt spid="23">
                                            <p:txEl>
                                              <p:pRg st="0" end="0"/>
                                            </p:txEl>
                                          </p:spTgt>
                                        </p:tgtEl>
                                        <p:attrNameLst>
                                          <p:attrName>style.color</p:attrName>
                                        </p:attrNameLst>
                                      </p:cBhvr>
                                      <p:to>
                                        <a:srgbClr val="7030A0"/>
                                      </p:to>
                                    </p:animClr>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build="allAtOnce"/>
      <p:bldP spid="8" grpId="1" build="allAtOnce"/>
      <p:bldP spid="9" grpId="0"/>
      <p:bldP spid="15" grpId="0"/>
      <p:bldP spid="15" grpId="1"/>
      <p:bldP spid="12" grpId="0" animBg="1"/>
      <p:bldP spid="13" grpId="0" animBg="1"/>
      <p:bldP spid="17" grpId="0" animBg="1"/>
      <p:bldP spid="16" grpId="0"/>
      <p:bldP spid="16" grpId="1" build="allAtOnce"/>
      <p:bldP spid="2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a16="http://schemas.microsoft.com/office/drawing/2014/main" id="{5487D5FD-1F96-4764-B217-3D94FFF78B5A}"/>
              </a:ext>
            </a:extLst>
          </p:cNvPr>
          <p:cNvSpPr txBox="1"/>
          <p:nvPr/>
        </p:nvSpPr>
        <p:spPr>
          <a:xfrm>
            <a:off x="444962" y="2108724"/>
            <a:ext cx="11192955" cy="906000"/>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a16="http://schemas.microsoft.com/office/drawing/2014/main" id="{2C4AD102-FC5F-4341-A9DF-919698A3BF46}"/>
              </a:ext>
            </a:extLst>
          </p:cNvPr>
          <p:cNvSpPr txBox="1"/>
          <p:nvPr/>
        </p:nvSpPr>
        <p:spPr>
          <a:xfrm>
            <a:off x="325077" y="4142480"/>
            <a:ext cx="11347631" cy="906000"/>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Bắc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và</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Trung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một</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năm</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bốn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xuân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hạ</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đông</a:t>
            </a:r>
            <a:r>
              <a:rPr lang="en-US" sz="3600" dirty="0">
                <a:latin typeface="Arial" panose="020B0604020202020204" pitchFamily="34" charset="0"/>
                <a:ea typeface="Arial-Rounded" panose="020B0500000000000000" pitchFamily="34" charset="0"/>
                <a:cs typeface="Arial" panose="020B0604020202020204" pitchFamily="34" charset="0"/>
              </a:rPr>
              <a:t>.</a:t>
            </a:r>
            <a:endParaRPr kumimoji="0" lang="vi-VN" sz="36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a16="http://schemas.microsoft.com/office/drawing/2014/main"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45CB5349-AFAF-4F8D-A167-2626004F433D}"/>
              </a:ext>
            </a:extLst>
          </p:cNvPr>
          <p:cNvGrpSpPr/>
          <p:nvPr/>
        </p:nvGrpSpPr>
        <p:grpSpPr>
          <a:xfrm>
            <a:off x="7580968" y="3465645"/>
            <a:ext cx="233177" cy="388357"/>
            <a:chOff x="9761963" y="1314821"/>
            <a:chExt cx="265366" cy="471999"/>
          </a:xfrm>
        </p:grpSpPr>
        <p:cxnSp>
          <p:nvCxnSpPr>
            <p:cNvPr id="10" name="Straight Connector 9">
              <a:extLst>
                <a:ext uri="{FF2B5EF4-FFF2-40B4-BE49-F238E27FC236}">
                  <a16:creationId xmlns:a16="http://schemas.microsoft.com/office/drawing/2014/main"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2" name="Straight Connector 11">
            <a:extLst>
              <a:ext uri="{FF2B5EF4-FFF2-40B4-BE49-F238E27FC236}">
                <a16:creationId xmlns:a16="http://schemas.microsoft.com/office/drawing/2014/main" id="{BBD34B88-F0EF-4700-8A39-7393C5858E01}"/>
              </a:ext>
            </a:extLst>
          </p:cNvPr>
          <p:cNvCxnSpPr>
            <a:cxnSpLocks/>
          </p:cNvCxnSpPr>
          <p:nvPr/>
        </p:nvCxnSpPr>
        <p:spPr>
          <a:xfrm flipH="1">
            <a:off x="8099089" y="2298821"/>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7A32144F-6DC1-4529-B373-784827865869}"/>
              </a:ext>
            </a:extLst>
          </p:cNvPr>
          <p:cNvCxnSpPr>
            <a:cxnSpLocks/>
          </p:cNvCxnSpPr>
          <p:nvPr/>
        </p:nvCxnSpPr>
        <p:spPr>
          <a:xfrm flipH="1">
            <a:off x="3568887" y="2796028"/>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C7D8AB08-9DC9-4355-85FB-EE7D5C209456}"/>
              </a:ext>
            </a:extLst>
          </p:cNvPr>
          <p:cNvCxnSpPr>
            <a:cxnSpLocks/>
          </p:cNvCxnSpPr>
          <p:nvPr/>
        </p:nvCxnSpPr>
        <p:spPr>
          <a:xfrm flipH="1">
            <a:off x="6625502" y="4376784"/>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9" name="Group 28">
            <a:extLst>
              <a:ext uri="{FF2B5EF4-FFF2-40B4-BE49-F238E27FC236}">
                <a16:creationId xmlns:a16="http://schemas.microsoft.com/office/drawing/2014/main" id="{1B6DA98F-A4EC-4CA9-A73F-FE8F4AFA7401}"/>
              </a:ext>
            </a:extLst>
          </p:cNvPr>
          <p:cNvGrpSpPr/>
          <p:nvPr/>
        </p:nvGrpSpPr>
        <p:grpSpPr>
          <a:xfrm>
            <a:off x="11521328" y="4376784"/>
            <a:ext cx="233177" cy="388357"/>
            <a:chOff x="9761963" y="1314821"/>
            <a:chExt cx="265366" cy="471999"/>
          </a:xfrm>
        </p:grpSpPr>
        <p:cxnSp>
          <p:nvCxnSpPr>
            <p:cNvPr id="30" name="Straight Connector 29">
              <a:extLst>
                <a:ext uri="{FF2B5EF4-FFF2-40B4-BE49-F238E27FC236}">
                  <a16:creationId xmlns:a16="http://schemas.microsoft.com/office/drawing/2014/main" id="{227BD5C9-A9F2-487F-AB18-CCD2B966C5D9}"/>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1E44BBE1-1183-4789-A3DB-01AC42D246A0}"/>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7" name="Group 16">
            <a:extLst>
              <a:ext uri="{FF2B5EF4-FFF2-40B4-BE49-F238E27FC236}">
                <a16:creationId xmlns:a16="http://schemas.microsoft.com/office/drawing/2014/main" id="{1B6DA98F-A4EC-4CA9-A73F-FE8F4AFA7401}"/>
              </a:ext>
            </a:extLst>
          </p:cNvPr>
          <p:cNvGrpSpPr/>
          <p:nvPr/>
        </p:nvGrpSpPr>
        <p:grpSpPr>
          <a:xfrm>
            <a:off x="4503670" y="4961787"/>
            <a:ext cx="233177" cy="388357"/>
            <a:chOff x="9761963" y="1314821"/>
            <a:chExt cx="265366" cy="471999"/>
          </a:xfrm>
        </p:grpSpPr>
        <p:cxnSp>
          <p:nvCxnSpPr>
            <p:cNvPr id="18" name="Straight Connector 17">
              <a:extLst>
                <a:ext uri="{FF2B5EF4-FFF2-40B4-BE49-F238E27FC236}">
                  <a16:creationId xmlns:a16="http://schemas.microsoft.com/office/drawing/2014/main" id="{227BD5C9-A9F2-487F-AB18-CCD2B966C5D9}"/>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1E44BBE1-1183-4789-A3DB-01AC42D246A0}"/>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15391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9731" y="3272452"/>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id="{B4DFDBCB-DEC0-4CEE-98A1-7AC172BB3B25}"/>
              </a:ext>
            </a:extLst>
          </p:cNvPr>
          <p:cNvSpPr txBox="1"/>
          <p:nvPr/>
        </p:nvSpPr>
        <p:spPr>
          <a:xfrm>
            <a:off x="641827" y="3170129"/>
            <a:ext cx="7870783" cy="1993174"/>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012426" y="2720842"/>
            <a:ext cx="2625058" cy="2562057"/>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id="{8729D22E-62D2-4887-A5F1-7FB3CE4297A5}"/>
              </a:ext>
            </a:extLst>
          </p:cNvPr>
          <p:cNvSpPr/>
          <p:nvPr/>
        </p:nvSpPr>
        <p:spPr>
          <a:xfrm>
            <a:off x="3475639" y="5153915"/>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id="{0D0BB954-E319-4FF2-B2F7-76EC69ADD8E1}"/>
              </a:ext>
            </a:extLst>
          </p:cNvPr>
          <p:cNvSpPr txBox="1"/>
          <p:nvPr/>
        </p:nvSpPr>
        <p:spPr>
          <a:xfrm>
            <a:off x="8512610" y="6177271"/>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
        <p:nvSpPr>
          <p:cNvPr id="21" name="TextBox 19">
            <a:extLst>
              <a:ext uri="{FF2B5EF4-FFF2-40B4-BE49-F238E27FC236}">
                <a16:creationId xmlns:a16="http://schemas.microsoft.com/office/drawing/2014/main" id="{78C87E4C-09C2-4AE2-BE47-7CB3C9859F86}"/>
              </a:ext>
            </a:extLst>
          </p:cNvPr>
          <p:cNvSpPr txBox="1"/>
          <p:nvPr/>
        </p:nvSpPr>
        <p:spPr>
          <a:xfrm>
            <a:off x="8561288" y="-124024"/>
            <a:ext cx="3379807"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934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id="{6F67403C-F7DF-4170-B16C-1E2331BA1ED5}"/>
              </a:ext>
            </a:extLst>
          </p:cNvPr>
          <p:cNvSpPr/>
          <p:nvPr/>
        </p:nvSpPr>
        <p:spPr>
          <a:xfrm>
            <a:off x="914401" y="1312668"/>
            <a:ext cx="590394" cy="564449"/>
          </a:xfrm>
          <a:prstGeom prst="ellipse">
            <a:avLst/>
          </a:prstGeom>
          <a:solidFill>
            <a:srgbClr val="FFC000"/>
          </a:solidFill>
          <a:ln>
            <a:solidFill>
              <a:srgbClr val="FFC000"/>
            </a:solid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id="{E0B78B6B-2CB7-46A8-BE7F-24C082205952}"/>
              </a:ext>
            </a:extLst>
          </p:cNvPr>
          <p:cNvSpPr/>
          <p:nvPr/>
        </p:nvSpPr>
        <p:spPr>
          <a:xfrm>
            <a:off x="4063999" y="361408"/>
            <a:ext cx="5056851"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Rectangle 10">
            <a:extLst>
              <a:ext uri="{FF2B5EF4-FFF2-40B4-BE49-F238E27FC236}">
                <a16:creationId xmlns:a16="http://schemas.microsoft.com/office/drawing/2014/main" id="{5434E676-4767-4C0A-8F15-A801C6343DEE}"/>
              </a:ext>
            </a:extLst>
          </p:cNvPr>
          <p:cNvSpPr/>
          <p:nvPr/>
        </p:nvSpPr>
        <p:spPr>
          <a:xfrm>
            <a:off x="1317373" y="1138198"/>
            <a:ext cx="10874627"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Thủ</a:t>
            </a:r>
            <a:r>
              <a:rPr kumimoji="0" lang="en-US" sz="3200" b="1" i="0" u="none" strike="noStrike" kern="1200" cap="none" spc="0" normalizeH="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đô</a:t>
            </a:r>
            <a:r>
              <a:rPr kumimoji="0" lang="en-US" sz="3200" b="1" i="0" u="none" strike="noStrike" kern="1200" cap="none" spc="0" normalizeH="0" baseline="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thành</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phố</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trung</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tâm</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của</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một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nước</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Google Shape;747;p69">
            <a:extLst>
              <a:ext uri="{FF2B5EF4-FFF2-40B4-BE49-F238E27FC236}">
                <a16:creationId xmlns:a16="http://schemas.microsoft.com/office/drawing/2014/main" id="{6F67403C-F7DF-4170-B16C-1E2331BA1ED5}"/>
              </a:ext>
            </a:extLst>
          </p:cNvPr>
          <p:cNvSpPr/>
          <p:nvPr/>
        </p:nvSpPr>
        <p:spPr>
          <a:xfrm>
            <a:off x="914401" y="2646168"/>
            <a:ext cx="590394" cy="564449"/>
          </a:xfrm>
          <a:prstGeom prst="ellipse">
            <a:avLst/>
          </a:prstGeom>
          <a:solidFill>
            <a:srgbClr val="FFC000"/>
          </a:solidFill>
          <a:ln>
            <a:solidFill>
              <a:srgbClr val="FFC000"/>
            </a:solid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ectangle 7">
            <a:extLst>
              <a:ext uri="{FF2B5EF4-FFF2-40B4-BE49-F238E27FC236}">
                <a16:creationId xmlns:a16="http://schemas.microsoft.com/office/drawing/2014/main" id="{5434E676-4767-4C0A-8F15-A801C6343DEE}"/>
              </a:ext>
            </a:extLst>
          </p:cNvPr>
          <p:cNvSpPr/>
          <p:nvPr/>
        </p:nvSpPr>
        <p:spPr>
          <a:xfrm>
            <a:off x="1317373" y="2471698"/>
            <a:ext cx="10874627"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Rạng</a:t>
            </a:r>
            <a:r>
              <a:rPr kumimoji="0" lang="en-US" sz="3200" b="1" i="0" u="none" strike="noStrike" kern="1200" cap="none" spc="0" normalizeH="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danh</a:t>
            </a:r>
            <a:r>
              <a:rPr kumimoji="0" lang="en-US" sz="3200" b="1" i="0" u="none" strike="noStrike" kern="1200" cap="none" spc="0" normalizeH="0" baseline="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có</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tiếng</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tăm</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nhiều</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biết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đến</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Rectangle 8">
            <a:extLst>
              <a:ext uri="{FF2B5EF4-FFF2-40B4-BE49-F238E27FC236}">
                <a16:creationId xmlns:a16="http://schemas.microsoft.com/office/drawing/2014/main" id="{5434E676-4767-4C0A-8F15-A801C6343DEE}"/>
              </a:ext>
            </a:extLst>
          </p:cNvPr>
          <p:cNvSpPr/>
          <p:nvPr/>
        </p:nvSpPr>
        <p:spPr>
          <a:xfrm>
            <a:off x="914401" y="3564169"/>
            <a:ext cx="10688547" cy="830997"/>
          </a:xfrm>
          <a:prstGeom prst="rect">
            <a:avLst/>
          </a:prstGeom>
          <a:solidFill>
            <a:schemeClr val="accent4">
              <a:lumMod val="40000"/>
              <a:lumOff val="60000"/>
            </a:schemeClr>
          </a:solid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smtClean="0">
                <a:ln w="0"/>
                <a:uLnTx/>
                <a:uFillTx/>
                <a:latin typeface="Arial" panose="020B0604020202020204" pitchFamily="34" charset="0"/>
                <a:ea typeface="Arial-Rounded" panose="020B0500000000000000" pitchFamily="34" charset="0"/>
                <a:cs typeface="Arial" panose="020B0604020202020204" pitchFamily="34" charset="0"/>
              </a:rPr>
              <a:t>Bác</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Hồ</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là</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làm</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rạng</a:t>
            </a:r>
            <a:r>
              <a:rPr kumimoji="0" lang="en-US" sz="3200" i="0" u="none" strike="noStrike" kern="1200" cap="none" spc="0" normalizeH="0" noProof="0" dirty="0"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danh</a:t>
            </a:r>
            <a:r>
              <a:rPr kumimoji="0" lang="en-US" sz="3200" i="0" u="none" strike="noStrike" kern="1200" cap="none" spc="0" normalizeH="0" noProof="0" dirty="0"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Tổ</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quốc</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Nam. </a:t>
            </a:r>
            <a:endParaRPr kumimoji="0" lang="en-US" sz="3200" i="0" u="none" strike="noStrike" kern="1200" cap="none" spc="0" normalizeH="0" baseline="0" noProof="0" dirty="0">
              <a:ln w="0"/>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9349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6"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298942" y="664610"/>
            <a:ext cx="11594115" cy="1015663"/>
          </a:xfrm>
          <a:prstGeom prst="rect">
            <a:avLst/>
          </a:prstGeom>
          <a:noFill/>
        </p:spPr>
        <p:txBody>
          <a:bodyPr wrap="square" rtlCol="0">
            <a:spAutoFit/>
          </a:bodyPr>
          <a:lstStyle/>
          <a:p>
            <a:pPr algn="ct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60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60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36137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9731" y="3363892"/>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id="{B4DFDBCB-DEC0-4CEE-98A1-7AC172BB3B25}"/>
              </a:ext>
            </a:extLst>
          </p:cNvPr>
          <p:cNvSpPr txBox="1"/>
          <p:nvPr/>
        </p:nvSpPr>
        <p:spPr>
          <a:xfrm>
            <a:off x="656997" y="3363892"/>
            <a:ext cx="8172695"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012426" y="2720842"/>
            <a:ext cx="2625058" cy="2562057"/>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id="{8729D22E-62D2-4887-A5F1-7FB3CE4297A5}"/>
              </a:ext>
            </a:extLst>
          </p:cNvPr>
          <p:cNvSpPr/>
          <p:nvPr/>
        </p:nvSpPr>
        <p:spPr>
          <a:xfrm>
            <a:off x="3475639" y="5361375"/>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id="{0D0BB954-E319-4FF2-B2F7-76EC69ADD8E1}"/>
              </a:ext>
            </a:extLst>
          </p:cNvPr>
          <p:cNvSpPr txBox="1"/>
          <p:nvPr/>
        </p:nvSpPr>
        <p:spPr>
          <a:xfrm>
            <a:off x="8543090" y="6291496"/>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3810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68" y="89187"/>
            <a:ext cx="11982450" cy="1369290"/>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508185" y="-266693"/>
            <a:ext cx="824753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rot="20804685">
            <a:off x="531092" y="-42302"/>
            <a:ext cx="2296196"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395012" y="327257"/>
            <a:ext cx="2341172"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32</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208076" y="391106"/>
            <a:ext cx="7872667"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ĐẤT</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NƯỚC</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CHÚNG</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MÌNH</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798862" y="13614"/>
            <a:ext cx="1440152"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751639" y="-26731"/>
            <a:ext cx="1440152"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25</a:t>
            </a:r>
          </a:p>
        </p:txBody>
      </p:sp>
      <p:sp>
        <p:nvSpPr>
          <p:cNvPr id="15" name="Rectangle 14">
            <a:extLst>
              <a:ext uri="{FF2B5EF4-FFF2-40B4-BE49-F238E27FC236}">
                <a16:creationId xmlns:a16="http://schemas.microsoft.com/office/drawing/2014/main" id="{E2C41686-61D4-404D-9E8F-DF7321B2DFBC}"/>
              </a:ext>
            </a:extLst>
          </p:cNvPr>
          <p:cNvSpPr/>
          <p:nvPr/>
        </p:nvSpPr>
        <p:spPr>
          <a:xfrm>
            <a:off x="4636657" y="1524022"/>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38126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id="{B4DFDBCB-DEC0-4CEE-98A1-7AC172BB3B25}"/>
              </a:ext>
            </a:extLst>
          </p:cNvPr>
          <p:cNvSpPr txBox="1"/>
          <p:nvPr/>
        </p:nvSpPr>
        <p:spPr>
          <a:xfrm>
            <a:off x="801297" y="3461175"/>
            <a:ext cx="7870783" cy="1993174"/>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id="{0D0BB954-E319-4FF2-B2F7-76EC69ADD8E1}"/>
              </a:ext>
            </a:extLst>
          </p:cNvPr>
          <p:cNvSpPr txBox="1"/>
          <p:nvPr/>
        </p:nvSpPr>
        <p:spPr>
          <a:xfrm>
            <a:off x="8672080" y="6348613"/>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45145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mj-lt"/>
                <a:ea typeface="Arial-Rounded" panose="020B0500000000000000" pitchFamily="34" charset="0"/>
                <a:cs typeface="Arial-Rounded" panose="020B0500000000000000" pitchFamily="34" charset="0"/>
              </a:rPr>
              <a:t>TIẾT</a:t>
            </a:r>
            <a:r>
              <a:rPr lang="en-US" altLang="zh-CN" sz="8798" b="1" dirty="0">
                <a:solidFill>
                  <a:srgbClr val="C00000"/>
                </a:solidFill>
                <a:latin typeface="+mj-lt"/>
                <a:ea typeface="Arial-Rounded" panose="020B0500000000000000" pitchFamily="34" charset="0"/>
                <a:cs typeface="Arial-Rounded" panose="020B0500000000000000"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381265"/>
            <a:ext cx="8074534" cy="1066959"/>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marL="0" marR="0" lvl="0" indent="0" algn="just" defTabSz="914400" rtl="0" eaLnBrk="1" fontAlgn="auto" latinLnBrk="0" hangingPunct="1">
              <a:lnSpc>
                <a:spcPts val="44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ĐẤT</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CHÚNG</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MÌNH</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id="{B4DFDBCB-DEC0-4CEE-98A1-7AC172BB3B25}"/>
              </a:ext>
            </a:extLst>
          </p:cNvPr>
          <p:cNvSpPr txBox="1"/>
          <p:nvPr/>
        </p:nvSpPr>
        <p:spPr>
          <a:xfrm>
            <a:off x="801297" y="3461175"/>
            <a:ext cx="7870783" cy="1993174"/>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id="{0D0BB954-E319-4FF2-B2F7-76EC69ADD8E1}"/>
              </a:ext>
            </a:extLst>
          </p:cNvPr>
          <p:cNvSpPr txBox="1"/>
          <p:nvPr/>
        </p:nvSpPr>
        <p:spPr>
          <a:xfrm>
            <a:off x="8672080" y="6348613"/>
            <a:ext cx="58070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Trung</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Sơn</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350189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pic>
        <p:nvPicPr>
          <p:cNvPr id="13" name="Picture 12" descr="A red box with a cartoon character on it&#10;&#10;Description automatically generated with low confidence">
            <a:extLst>
              <a:ext uri="{FF2B5EF4-FFF2-40B4-BE49-F238E27FC236}">
                <a16:creationId xmlns:a16="http://schemas.microsoft.com/office/drawing/2014/main" id="{F8F43FE9-2DB8-427C-A15A-7A36BF09C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7936" y="4792740"/>
            <a:ext cx="2063983" cy="1868189"/>
          </a:xfrm>
          <a:prstGeom prst="rect">
            <a:avLst/>
          </a:prstGeom>
        </p:spPr>
      </p:pic>
      <p:sp>
        <p:nvSpPr>
          <p:cNvPr id="19" name="Rounded Rectangle 26">
            <a:extLst>
              <a:ext uri="{FF2B5EF4-FFF2-40B4-BE49-F238E27FC236}">
                <a16:creationId xmlns:a16="http://schemas.microsoft.com/office/drawing/2014/main" id="{18517E1F-1822-4215-8C70-2257A08E2A6E}"/>
              </a:ext>
            </a:extLst>
          </p:cNvPr>
          <p:cNvSpPr/>
          <p:nvPr/>
        </p:nvSpPr>
        <p:spPr>
          <a:xfrm>
            <a:off x="749041" y="1997057"/>
            <a:ext cx="5117836" cy="641465"/>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Rounded Rectangle 27">
            <a:extLst>
              <a:ext uri="{FF2B5EF4-FFF2-40B4-BE49-F238E27FC236}">
                <a16:creationId xmlns:a16="http://schemas.microsoft.com/office/drawing/2014/main" id="{BF7BB427-1373-4A6E-8057-3622851B291F}"/>
              </a:ext>
            </a:extLst>
          </p:cNvPr>
          <p:cNvSpPr/>
          <p:nvPr/>
        </p:nvSpPr>
        <p:spPr>
          <a:xfrm>
            <a:off x="6457557" y="2012703"/>
            <a:ext cx="5569130" cy="64146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1" name="Rounded Rectangle 30">
            <a:extLst>
              <a:ext uri="{FF2B5EF4-FFF2-40B4-BE49-F238E27FC236}">
                <a16:creationId xmlns:a16="http://schemas.microsoft.com/office/drawing/2014/main" id="{1AF8B368-97D1-4AF3-843F-53B9B073EBAB}"/>
              </a:ext>
            </a:extLst>
          </p:cNvPr>
          <p:cNvSpPr/>
          <p:nvPr/>
        </p:nvSpPr>
        <p:spPr>
          <a:xfrm>
            <a:off x="749041" y="3126120"/>
            <a:ext cx="5282234" cy="641465"/>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31">
            <a:extLst>
              <a:ext uri="{FF2B5EF4-FFF2-40B4-BE49-F238E27FC236}">
                <a16:creationId xmlns:a16="http://schemas.microsoft.com/office/drawing/2014/main" id="{4A38D7F5-6804-4102-A600-9371996829F4}"/>
              </a:ext>
            </a:extLst>
          </p:cNvPr>
          <p:cNvSpPr/>
          <p:nvPr/>
        </p:nvSpPr>
        <p:spPr>
          <a:xfrm>
            <a:off x="6457556" y="3108267"/>
            <a:ext cx="5569130" cy="641465"/>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Oval 22">
            <a:extLst>
              <a:ext uri="{FF2B5EF4-FFF2-40B4-BE49-F238E27FC236}">
                <a16:creationId xmlns:a16="http://schemas.microsoft.com/office/drawing/2014/main" id="{2CC14DE9-F93D-4C9B-8FF2-84681261E21B}"/>
              </a:ext>
            </a:extLst>
          </p:cNvPr>
          <p:cNvSpPr/>
          <p:nvPr/>
        </p:nvSpPr>
        <p:spPr>
          <a:xfrm>
            <a:off x="248550" y="1920512"/>
            <a:ext cx="820997" cy="749509"/>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1</a:t>
            </a:r>
          </a:p>
        </p:txBody>
      </p:sp>
      <p:sp>
        <p:nvSpPr>
          <p:cNvPr id="24" name="Oval 23">
            <a:extLst>
              <a:ext uri="{FF2B5EF4-FFF2-40B4-BE49-F238E27FC236}">
                <a16:creationId xmlns:a16="http://schemas.microsoft.com/office/drawing/2014/main" id="{7D3522D3-1830-4EEB-AED2-139F457DDD18}"/>
              </a:ext>
            </a:extLst>
          </p:cNvPr>
          <p:cNvSpPr/>
          <p:nvPr/>
        </p:nvSpPr>
        <p:spPr>
          <a:xfrm>
            <a:off x="248551" y="3072822"/>
            <a:ext cx="820997" cy="749509"/>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3</a:t>
            </a:r>
          </a:p>
        </p:txBody>
      </p:sp>
      <p:sp>
        <p:nvSpPr>
          <p:cNvPr id="25" name="Oval 24">
            <a:extLst>
              <a:ext uri="{FF2B5EF4-FFF2-40B4-BE49-F238E27FC236}">
                <a16:creationId xmlns:a16="http://schemas.microsoft.com/office/drawing/2014/main" id="{7697204A-998A-41A9-8D4B-D900D4CD09AA}"/>
              </a:ext>
            </a:extLst>
          </p:cNvPr>
          <p:cNvSpPr/>
          <p:nvPr/>
        </p:nvSpPr>
        <p:spPr>
          <a:xfrm>
            <a:off x="6031275" y="1968663"/>
            <a:ext cx="820997" cy="7495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2</a:t>
            </a:r>
          </a:p>
        </p:txBody>
      </p:sp>
      <p:sp>
        <p:nvSpPr>
          <p:cNvPr id="26" name="Oval 25">
            <a:extLst>
              <a:ext uri="{FF2B5EF4-FFF2-40B4-BE49-F238E27FC236}">
                <a16:creationId xmlns:a16="http://schemas.microsoft.com/office/drawing/2014/main" id="{5281812C-A75A-4D90-AEA7-813FFD100528}"/>
              </a:ext>
            </a:extLst>
          </p:cNvPr>
          <p:cNvSpPr/>
          <p:nvPr/>
        </p:nvSpPr>
        <p:spPr>
          <a:xfrm>
            <a:off x="6031275" y="3018076"/>
            <a:ext cx="820997" cy="749509"/>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F2A937-7DC6-4E4E-AEC9-3B50BCFBE9F6}"/>
              </a:ext>
            </a:extLst>
          </p:cNvPr>
          <p:cNvSpPr txBox="1"/>
          <p:nvPr/>
        </p:nvSpPr>
        <p:spPr>
          <a:xfrm>
            <a:off x="870859" y="1548310"/>
            <a:ext cx="10910100" cy="228351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300" b="1" i="0" u="none" strike="noStrike" kern="1200" cap="none" spc="0" normalizeH="0" baseline="0" noProof="0" dirty="0" smtClean="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Nam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là</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đất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tươi</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đẹp</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của</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chúng</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Thủ</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đô</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nước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Nội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Lá</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cờ</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Tổ</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quốc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chữ</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nhật</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nền</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đỏ</a:t>
            </a:r>
            <a:r>
              <a:rPr lang="en-US" sz="3300" dirty="0">
                <a:latin typeface="Arial" panose="020B0604020202020204" pitchFamily="34" charset="0"/>
                <a:ea typeface="Arial-Rounded" panose="020B0500000000000000" pitchFamily="34" charset="0"/>
                <a:cs typeface="Arial" panose="020B0604020202020204" pitchFamily="34" charset="0"/>
              </a:rPr>
              <a:t>, ở </a:t>
            </a:r>
            <a:r>
              <a:rPr lang="en-US" sz="3300" dirty="0" err="1">
                <a:latin typeface="Arial" panose="020B0604020202020204" pitchFamily="34" charset="0"/>
                <a:ea typeface="Arial-Rounded" panose="020B0500000000000000" pitchFamily="34" charset="0"/>
                <a:cs typeface="Arial" panose="020B0604020202020204" pitchFamily="34" charset="0"/>
              </a:rPr>
              <a:t>giữa</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có</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ngôi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sao</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vàng</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năm</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cánh</a:t>
            </a:r>
            <a:r>
              <a:rPr lang="en-US" sz="3300" dirty="0">
                <a:latin typeface="Arial" panose="020B0604020202020204" pitchFamily="34" charset="0"/>
                <a:ea typeface="Arial-Rounded" panose="020B0500000000000000" pitchFamily="34" charset="0"/>
                <a:cs typeface="Arial" panose="020B0604020202020204" pitchFamily="34" charset="0"/>
              </a:rPr>
              <a:t>.</a:t>
            </a:r>
            <a:endPar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Diamond 4">
            <a:extLst>
              <a:ext uri="{FF2B5EF4-FFF2-40B4-BE49-F238E27FC236}">
                <a16:creationId xmlns:a16="http://schemas.microsoft.com/office/drawing/2014/main" id="{BEB9A068-F150-4168-880F-2B2580501177}"/>
              </a:ext>
            </a:extLst>
          </p:cNvPr>
          <p:cNvSpPr/>
          <p:nvPr/>
        </p:nvSpPr>
        <p:spPr>
          <a:xfrm>
            <a:off x="1274164" y="1787359"/>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1</a:t>
            </a:r>
          </a:p>
        </p:txBody>
      </p:sp>
      <p:sp>
        <p:nvSpPr>
          <p:cNvPr id="6" name="Rounded Rectangle 26">
            <a:extLst>
              <a:ext uri="{FF2B5EF4-FFF2-40B4-BE49-F238E27FC236}">
                <a16:creationId xmlns:a16="http://schemas.microsoft.com/office/drawing/2014/main" id="{997AC771-7112-43A1-9F07-2F9E66BB6643}"/>
              </a:ext>
            </a:extLst>
          </p:cNvPr>
          <p:cNvSpPr/>
          <p:nvPr/>
        </p:nvSpPr>
        <p:spPr>
          <a:xfrm>
            <a:off x="976053" y="4774642"/>
            <a:ext cx="4874076"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27">
            <a:extLst>
              <a:ext uri="{FF2B5EF4-FFF2-40B4-BE49-F238E27FC236}">
                <a16:creationId xmlns:a16="http://schemas.microsoft.com/office/drawing/2014/main" id="{70E97A7D-4423-4354-BBCF-3C4CBC0DAE89}"/>
              </a:ext>
            </a:extLst>
          </p:cNvPr>
          <p:cNvSpPr/>
          <p:nvPr/>
        </p:nvSpPr>
        <p:spPr>
          <a:xfrm>
            <a:off x="6399556" y="4808140"/>
            <a:ext cx="5532929"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ounded Rectangle 30">
            <a:extLst>
              <a:ext uri="{FF2B5EF4-FFF2-40B4-BE49-F238E27FC236}">
                <a16:creationId xmlns:a16="http://schemas.microsoft.com/office/drawing/2014/main" id="{C861E6B1-078A-4C48-A214-18516C5921BA}"/>
              </a:ext>
            </a:extLst>
          </p:cNvPr>
          <p:cNvSpPr/>
          <p:nvPr/>
        </p:nvSpPr>
        <p:spPr>
          <a:xfrm>
            <a:off x="1030778" y="5829824"/>
            <a:ext cx="4874076"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Rounded Rectangle 31">
            <a:extLst>
              <a:ext uri="{FF2B5EF4-FFF2-40B4-BE49-F238E27FC236}">
                <a16:creationId xmlns:a16="http://schemas.microsoft.com/office/drawing/2014/main" id="{C8950651-1C6E-4075-B402-3CB9FDCC8E61}"/>
              </a:ext>
            </a:extLst>
          </p:cNvPr>
          <p:cNvSpPr/>
          <p:nvPr/>
        </p:nvSpPr>
        <p:spPr>
          <a:xfrm>
            <a:off x="6454280" y="5829823"/>
            <a:ext cx="5532929"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Oval 9">
            <a:extLst>
              <a:ext uri="{FF2B5EF4-FFF2-40B4-BE49-F238E27FC236}">
                <a16:creationId xmlns:a16="http://schemas.microsoft.com/office/drawing/2014/main" id="{AA16DCC9-CC14-49D2-9827-BF74A516629A}"/>
              </a:ext>
            </a:extLst>
          </p:cNvPr>
          <p:cNvSpPr/>
          <p:nvPr/>
        </p:nvSpPr>
        <p:spPr>
          <a:xfrm>
            <a:off x="610380" y="4808140"/>
            <a:ext cx="658303"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11" name="Oval 10">
            <a:extLst>
              <a:ext uri="{FF2B5EF4-FFF2-40B4-BE49-F238E27FC236}">
                <a16:creationId xmlns:a16="http://schemas.microsoft.com/office/drawing/2014/main" id="{05530235-9A4E-4435-B553-7A334F03C293}"/>
              </a:ext>
            </a:extLst>
          </p:cNvPr>
          <p:cNvSpPr/>
          <p:nvPr/>
        </p:nvSpPr>
        <p:spPr>
          <a:xfrm>
            <a:off x="667736" y="5841078"/>
            <a:ext cx="658303"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12" name="Oval 11">
            <a:extLst>
              <a:ext uri="{FF2B5EF4-FFF2-40B4-BE49-F238E27FC236}">
                <a16:creationId xmlns:a16="http://schemas.microsoft.com/office/drawing/2014/main" id="{2DDB1711-B507-4049-9EE0-99AF540AE052}"/>
              </a:ext>
            </a:extLst>
          </p:cNvPr>
          <p:cNvSpPr/>
          <p:nvPr/>
        </p:nvSpPr>
        <p:spPr>
          <a:xfrm>
            <a:off x="6021566" y="4808140"/>
            <a:ext cx="658303"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13" name="Oval 12">
            <a:extLst>
              <a:ext uri="{FF2B5EF4-FFF2-40B4-BE49-F238E27FC236}">
                <a16:creationId xmlns:a16="http://schemas.microsoft.com/office/drawing/2014/main" id="{7D1CA014-CD7F-4D3B-98BF-1A32D2B4B815}"/>
              </a:ext>
            </a:extLst>
          </p:cNvPr>
          <p:cNvSpPr/>
          <p:nvPr/>
        </p:nvSpPr>
        <p:spPr>
          <a:xfrm>
            <a:off x="5966842" y="5875198"/>
            <a:ext cx="658303"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4" name="TextBox 13">
            <a:extLst>
              <a:ext uri="{FF2B5EF4-FFF2-40B4-BE49-F238E27FC236}">
                <a16:creationId xmlns:a16="http://schemas.microsoft.com/office/drawing/2014/main" id="{A78F13F4-0B11-4921-9FAD-06952CA9C54B}"/>
              </a:ext>
            </a:extLst>
          </p:cNvPr>
          <p:cNvSpPr txBox="1"/>
          <p:nvPr/>
        </p:nvSpPr>
        <p:spPr>
          <a:xfrm>
            <a:off x="428378" y="247473"/>
            <a:ext cx="11352581" cy="1206453"/>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1275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6"/>
                                        </p:tgtEl>
                                        <p:attrNameLst>
                                          <p:attrName>ppt_y</p:attrName>
                                        </p:attrNameLst>
                                      </p:cBhvr>
                                      <p:tavLst>
                                        <p:tav tm="0">
                                          <p:val>
                                            <p:strVal val="#ppt_y"/>
                                          </p:val>
                                        </p:tav>
                                        <p:tav tm="100000">
                                          <p:val>
                                            <p:strVal val="#ppt_y+#ppt_h*1.125000"/>
                                          </p:val>
                                        </p:tav>
                                      </p:tavLst>
                                    </p:anim>
                                    <p:animEffect transition="out" filter="wipe(down)">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8"/>
                                        </p:tgtEl>
                                        <p:attrNameLst>
                                          <p:attrName>ppt_y</p:attrName>
                                        </p:attrNameLst>
                                      </p:cBhvr>
                                      <p:tavLst>
                                        <p:tav tm="0">
                                          <p:val>
                                            <p:strVal val="#ppt_y"/>
                                          </p:val>
                                        </p:tav>
                                        <p:tav tm="100000">
                                          <p:val>
                                            <p:strVal val="#ppt_y+#ppt_h*1.125000"/>
                                          </p:val>
                                        </p:tav>
                                      </p:tavLst>
                                    </p:anim>
                                    <p:animEffect transition="out" filter="wipe(dow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9"/>
                                        </p:tgtEl>
                                        <p:attrNameLst>
                                          <p:attrName>ppt_y</p:attrName>
                                        </p:attrNameLst>
                                      </p:cBhvr>
                                      <p:tavLst>
                                        <p:tav tm="0">
                                          <p:val>
                                            <p:strVal val="#ppt_y"/>
                                          </p:val>
                                        </p:tav>
                                        <p:tav tm="100000">
                                          <p:val>
                                            <p:strVal val="#ppt_y+#ppt_h*1.125000"/>
                                          </p:val>
                                        </p:tav>
                                      </p:tavLst>
                                    </p:anim>
                                    <p:animEffect transition="out" filter="wipe(down)">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10"/>
                                        </p:tgtEl>
                                        <p:attrNameLst>
                                          <p:attrName>ppt_y</p:attrName>
                                        </p:attrNameLst>
                                      </p:cBhvr>
                                      <p:tavLst>
                                        <p:tav tm="0">
                                          <p:val>
                                            <p:strVal val="#ppt_y"/>
                                          </p:val>
                                        </p:tav>
                                        <p:tav tm="100000">
                                          <p:val>
                                            <p:strVal val="#ppt_y+#ppt_h*1.125000"/>
                                          </p:val>
                                        </p:tav>
                                      </p:tavLst>
                                    </p:anim>
                                    <p:animEffect transition="out" filter="wipe(down)">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11"/>
                                        </p:tgtEl>
                                        <p:attrNameLst>
                                          <p:attrName>ppt_y</p:attrName>
                                        </p:attrNameLst>
                                      </p:cBhvr>
                                      <p:tavLst>
                                        <p:tav tm="0">
                                          <p:val>
                                            <p:strVal val="#ppt_y"/>
                                          </p:val>
                                        </p:tav>
                                        <p:tav tm="100000">
                                          <p:val>
                                            <p:strVal val="#ppt_y+#ppt_h*1.125000"/>
                                          </p:val>
                                        </p:tav>
                                      </p:tavLst>
                                    </p:anim>
                                    <p:animEffect transition="out" filter="wipe(down)">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13"/>
                                        </p:tgtEl>
                                        <p:attrNameLst>
                                          <p:attrName>ppt_y</p:attrName>
                                        </p:attrNameLst>
                                      </p:cBhvr>
                                      <p:tavLst>
                                        <p:tav tm="0">
                                          <p:val>
                                            <p:strVal val="#ppt_y"/>
                                          </p:val>
                                        </p:tav>
                                        <p:tav tm="100000">
                                          <p:val>
                                            <p:strVal val="#ppt_y+#ppt_h*1.125000"/>
                                          </p:val>
                                        </p:tav>
                                      </p:tavLst>
                                    </p:anim>
                                    <p:animEffect transition="out" filter="wipe(down)">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5" presetClass="path" presetSubtype="0" accel="50000" decel="50000" fill="hold" grpId="1" nodeType="clickEffect">
                                  <p:stCondLst>
                                    <p:cond delay="0"/>
                                  </p:stCondLst>
                                  <p:childTnLst>
                                    <p:animMotion origin="layout" path="M -3.75E-6 1.11022E-16 L -0.203 -0.00764 " pathEditMode="relative" rAng="0" ptsTypes="AA">
                                      <p:cBhvr>
                                        <p:cTn id="82" dur="2000" fill="hold"/>
                                        <p:tgtEl>
                                          <p:spTgt spid="7"/>
                                        </p:tgtEl>
                                        <p:attrNameLst>
                                          <p:attrName>ppt_x</p:attrName>
                                          <p:attrName>ppt_y</p:attrName>
                                        </p:attrNameLst>
                                      </p:cBhvr>
                                      <p:rCtr x="-11354" y="-278"/>
                                    </p:animMotion>
                                  </p:childTnLst>
                                </p:cTn>
                              </p:par>
                              <p:par>
                                <p:cTn id="83" presetID="35" presetClass="path" presetSubtype="0" accel="50000" decel="50000" fill="hold" grpId="1" nodeType="withEffect">
                                  <p:stCondLst>
                                    <p:cond delay="0"/>
                                  </p:stCondLst>
                                  <p:childTnLst>
                                    <p:animMotion origin="layout" path="M 1.04167E-6 -1.11111E-6 L -0.203 -0.00092 " pathEditMode="relative" rAng="0" ptsTypes="AA">
                                      <p:cBhvr>
                                        <p:cTn id="84" dur="2000" fill="hold"/>
                                        <p:tgtEl>
                                          <p:spTgt spid="12"/>
                                        </p:tgtEl>
                                        <p:attrNameLst>
                                          <p:attrName>ppt_x</p:attrName>
                                          <p:attrName>ppt_y</p:attrName>
                                        </p:attrNameLst>
                                      </p:cBhvr>
                                      <p:rCtr x="-1015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2700C99-ED33-439C-80A7-36328B44AFB4}"/>
              </a:ext>
            </a:extLst>
          </p:cNvPr>
          <p:cNvSpPr txBox="1"/>
          <p:nvPr/>
        </p:nvSpPr>
        <p:spPr>
          <a:xfrm>
            <a:off x="601038" y="1406111"/>
            <a:ext cx="10923304" cy="3785652"/>
          </a:xfrm>
          <a:prstGeom prst="rect">
            <a:avLst/>
          </a:prstGeom>
          <a:noFill/>
        </p:spPr>
        <p:txBody>
          <a:bodyPr wrap="square">
            <a:spAutoFit/>
          </a:bodyPr>
          <a:lstStyle/>
          <a:p>
            <a:pPr indent="463550" algn="just">
              <a:lnSpc>
                <a:spcPct val="150000"/>
              </a:lnSpc>
              <a:defRPr/>
            </a:pPr>
            <a:r>
              <a:rPr kumimoji="0" lang="en-US" sz="32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Việt</a:t>
            </a:r>
            <a:r>
              <a:rPr lang="en-US" sz="3200" dirty="0">
                <a:latin typeface="Arial" panose="020B0604020202020204" pitchFamily="34" charset="0"/>
                <a:ea typeface="Arial-Rounded" panose="020B0500000000000000" pitchFamily="34" charset="0"/>
                <a:cs typeface="Arial" panose="020B0604020202020204" pitchFamily="34" charset="0"/>
              </a:rPr>
              <a:t> Nam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vị</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hùng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lớn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với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Hai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Triệu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Trần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Đạo</a:t>
            </a:r>
            <a:r>
              <a:rPr lang="en-US" sz="3200" dirty="0">
                <a:latin typeface="Arial" panose="020B0604020202020204" pitchFamily="34" charset="0"/>
                <a:ea typeface="Arial-Rounded" panose="020B0500000000000000" pitchFamily="34" charset="0"/>
                <a:cs typeface="Arial" panose="020B0604020202020204" pitchFamily="34" charset="0"/>
              </a:rPr>
              <a:t>, Quang </a:t>
            </a:r>
            <a:r>
              <a:rPr lang="en-US" sz="3200" dirty="0" err="1">
                <a:latin typeface="Arial" panose="020B0604020202020204" pitchFamily="34" charset="0"/>
                <a:ea typeface="Arial-Rounded" panose="020B0500000000000000" pitchFamily="34" charset="0"/>
                <a:cs typeface="Arial" panose="020B0604020202020204" pitchFamily="34" charset="0"/>
              </a:rPr>
              <a:t>Trung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Hồ</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Chí</a:t>
            </a:r>
            <a:r>
              <a:rPr lang="en-US" sz="3200" dirty="0">
                <a:latin typeface="Arial" panose="020B0604020202020204" pitchFamily="34" charset="0"/>
                <a:ea typeface="Arial-Rounded" panose="020B0500000000000000" pitchFamily="34" charset="0"/>
                <a:cs typeface="Arial" panose="020B0604020202020204" pitchFamily="34" charset="0"/>
              </a:rPr>
              <a:t> Minh, …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con </a:t>
            </a:r>
            <a:r>
              <a:rPr lang="en-US" sz="3200" dirty="0" err="1">
                <a:latin typeface="Arial" panose="020B0604020202020204" pitchFamily="34" charset="0"/>
                <a:ea typeface="Arial-Rounded" panose="020B0500000000000000" pitchFamily="34" charset="0"/>
                <a:cs typeface="Arial" panose="020B0604020202020204" pitchFamily="34" charset="0"/>
              </a:rPr>
              <a:t>người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ấy</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làm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lịch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sử</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nhà</a:t>
            </a:r>
            <a:r>
              <a:rPr lang="en-US" sz="3200" dirty="0">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50000"/>
              </a:lnSpc>
              <a:buClrTx/>
              <a:buSzTx/>
              <a:buFontTx/>
              <a:buNone/>
              <a:tabLst/>
              <a:defRPr/>
            </a:pPr>
            <a:endParaRPr kumimoji="0" lang="en-US" sz="32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id="{F7D2D2A3-F108-4BC9-9B2D-4C27DB38F29B}"/>
              </a:ext>
            </a:extLst>
          </p:cNvPr>
          <p:cNvSpPr/>
          <p:nvPr/>
        </p:nvSpPr>
        <p:spPr>
          <a:xfrm>
            <a:off x="1084821" y="1608762"/>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2</a:t>
            </a:r>
          </a:p>
        </p:txBody>
      </p:sp>
      <p:sp>
        <p:nvSpPr>
          <p:cNvPr id="21" name="Rounded Rectangle 26">
            <a:extLst>
              <a:ext uri="{FF2B5EF4-FFF2-40B4-BE49-F238E27FC236}">
                <a16:creationId xmlns:a16="http://schemas.microsoft.com/office/drawing/2014/main" id="{EFC8D1F3-6132-424A-9D09-40E8C1B54B41}"/>
              </a:ext>
            </a:extLst>
          </p:cNvPr>
          <p:cNvSpPr/>
          <p:nvPr/>
        </p:nvSpPr>
        <p:spPr>
          <a:xfrm>
            <a:off x="906877" y="4774642"/>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7">
            <a:extLst>
              <a:ext uri="{FF2B5EF4-FFF2-40B4-BE49-F238E27FC236}">
                <a16:creationId xmlns:a16="http://schemas.microsoft.com/office/drawing/2014/main" id="{F7B2776D-4807-480C-9494-7D943A9062CE}"/>
              </a:ext>
            </a:extLst>
          </p:cNvPr>
          <p:cNvSpPr/>
          <p:nvPr/>
        </p:nvSpPr>
        <p:spPr>
          <a:xfrm>
            <a:off x="6104058" y="4808140"/>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id="{7AA9606B-3550-495F-9594-3B2420E4AB9C}"/>
              </a:ext>
            </a:extLst>
          </p:cNvPr>
          <p:cNvSpPr/>
          <p:nvPr/>
        </p:nvSpPr>
        <p:spPr>
          <a:xfrm>
            <a:off x="961602" y="5829824"/>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id="{AF7345AB-E51E-4200-B80D-ABA304C8DE0D}"/>
              </a:ext>
            </a:extLst>
          </p:cNvPr>
          <p:cNvSpPr/>
          <p:nvPr/>
        </p:nvSpPr>
        <p:spPr>
          <a:xfrm>
            <a:off x="6158782" y="5829823"/>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id="{892C0F1D-1556-4250-95B5-A26986DA07FF}"/>
              </a:ext>
            </a:extLst>
          </p:cNvPr>
          <p:cNvSpPr/>
          <p:nvPr/>
        </p:nvSpPr>
        <p:spPr>
          <a:xfrm>
            <a:off x="601038" y="4808140"/>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26" name="Oval 25">
            <a:extLst>
              <a:ext uri="{FF2B5EF4-FFF2-40B4-BE49-F238E27FC236}">
                <a16:creationId xmlns:a16="http://schemas.microsoft.com/office/drawing/2014/main" id="{9AD07D66-0595-4336-BBBF-F3AC80F5D076}"/>
              </a:ext>
            </a:extLst>
          </p:cNvPr>
          <p:cNvSpPr/>
          <p:nvPr/>
        </p:nvSpPr>
        <p:spPr>
          <a:xfrm>
            <a:off x="658394" y="5841078"/>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id="{930851F6-EB25-4753-B114-6BB627D96D89}"/>
              </a:ext>
            </a:extLst>
          </p:cNvPr>
          <p:cNvSpPr/>
          <p:nvPr/>
        </p:nvSpPr>
        <p:spPr>
          <a:xfrm>
            <a:off x="5795252" y="4808140"/>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id="{FCDBE4BA-E850-4AFC-9130-FE30B20F7D2D}"/>
              </a:ext>
            </a:extLst>
          </p:cNvPr>
          <p:cNvSpPr/>
          <p:nvPr/>
        </p:nvSpPr>
        <p:spPr>
          <a:xfrm>
            <a:off x="5740528" y="5875198"/>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3" name="TextBox 12">
            <a:extLst>
              <a:ext uri="{FF2B5EF4-FFF2-40B4-BE49-F238E27FC236}">
                <a16:creationId xmlns:a16="http://schemas.microsoft.com/office/drawing/2014/main"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5985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21"/>
                                        </p:tgtEl>
                                        <p:attrNameLst>
                                          <p:attrName>ppt_y</p:attrName>
                                        </p:attrNameLst>
                                      </p:cBhvr>
                                      <p:tavLst>
                                        <p:tav tm="0">
                                          <p:val>
                                            <p:strVal val="#ppt_y"/>
                                          </p:val>
                                        </p:tav>
                                        <p:tav tm="100000">
                                          <p:val>
                                            <p:strVal val="#ppt_y+#ppt_h*1.125000"/>
                                          </p:val>
                                        </p:tav>
                                      </p:tavLst>
                                    </p:anim>
                                    <p:animEffect transition="out" filter="wipe(down)">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2"/>
                                        </p:tgtEl>
                                        <p:attrNameLst>
                                          <p:attrName>ppt_y</p:attrName>
                                        </p:attrNameLst>
                                      </p:cBhvr>
                                      <p:tavLst>
                                        <p:tav tm="0">
                                          <p:val>
                                            <p:strVal val="#ppt_y"/>
                                          </p:val>
                                        </p:tav>
                                        <p:tav tm="100000">
                                          <p:val>
                                            <p:strVal val="#ppt_y+#ppt_h*1.125000"/>
                                          </p:val>
                                        </p:tav>
                                      </p:tavLst>
                                    </p:anim>
                                    <p:animEffect transition="out" filter="wipe(down)">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4"/>
                                        </p:tgtEl>
                                        <p:attrNameLst>
                                          <p:attrName>ppt_y</p:attrName>
                                        </p:attrNameLst>
                                      </p:cBhvr>
                                      <p:tavLst>
                                        <p:tav tm="0">
                                          <p:val>
                                            <p:strVal val="#ppt_y"/>
                                          </p:val>
                                        </p:tav>
                                        <p:tav tm="100000">
                                          <p:val>
                                            <p:strVal val="#ppt_y+#ppt_h*1.125000"/>
                                          </p:val>
                                        </p:tav>
                                      </p:tavLst>
                                    </p:anim>
                                    <p:animEffect transition="out" filter="wipe(down)">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5"/>
                                        </p:tgtEl>
                                        <p:attrNameLst>
                                          <p:attrName>ppt_y</p:attrName>
                                        </p:attrNameLst>
                                      </p:cBhvr>
                                      <p:tavLst>
                                        <p:tav tm="0">
                                          <p:val>
                                            <p:strVal val="#ppt_y"/>
                                          </p:val>
                                        </p:tav>
                                        <p:tav tm="100000">
                                          <p:val>
                                            <p:strVal val="#ppt_y+#ppt_h*1.125000"/>
                                          </p:val>
                                        </p:tav>
                                      </p:tavLst>
                                    </p:anim>
                                    <p:animEffect transition="out" filter="wipe(down)">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27"/>
                                        </p:tgtEl>
                                        <p:attrNameLst>
                                          <p:attrName>ppt_y</p:attrName>
                                        </p:attrNameLst>
                                      </p:cBhvr>
                                      <p:tavLst>
                                        <p:tav tm="0">
                                          <p:val>
                                            <p:strVal val="#ppt_y"/>
                                          </p:val>
                                        </p:tav>
                                        <p:tav tm="100000">
                                          <p:val>
                                            <p:strVal val="#ppt_y+#ppt_h*1.125000"/>
                                          </p:val>
                                        </p:tav>
                                      </p:tavLst>
                                    </p:anim>
                                    <p:animEffect transition="out" filter="wipe(down)">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28"/>
                                        </p:tgtEl>
                                        <p:attrNameLst>
                                          <p:attrName>ppt_y</p:attrName>
                                        </p:attrNameLst>
                                      </p:cBhvr>
                                      <p:tavLst>
                                        <p:tav tm="0">
                                          <p:val>
                                            <p:strVal val="#ppt_y"/>
                                          </p:val>
                                        </p:tav>
                                        <p:tav tm="100000">
                                          <p:val>
                                            <p:strVal val="#ppt_y+#ppt_h*1.125000"/>
                                          </p:val>
                                        </p:tav>
                                      </p:tavLst>
                                    </p:anim>
                                    <p:animEffect transition="out" filter="wipe(down)">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grpId="1" nodeType="clickEffect">
                                  <p:stCondLst>
                                    <p:cond delay="0"/>
                                  </p:stCondLst>
                                  <p:childTnLst>
                                    <p:animMotion origin="layout" path="M -6.25E-7 -2.59259E-6 L 0.24271 -0.1162 " pathEditMode="relative" rAng="0" ptsTypes="AA">
                                      <p:cBhvr>
                                        <p:cTn id="82" dur="2000" fill="hold"/>
                                        <p:tgtEl>
                                          <p:spTgt spid="23"/>
                                        </p:tgtEl>
                                        <p:attrNameLst>
                                          <p:attrName>ppt_x</p:attrName>
                                          <p:attrName>ppt_y</p:attrName>
                                        </p:attrNameLst>
                                      </p:cBhvr>
                                      <p:rCtr x="12135" y="-5810"/>
                                    </p:animMotion>
                                  </p:childTnLst>
                                </p:cTn>
                              </p:par>
                              <p:par>
                                <p:cTn id="83" presetID="56" presetClass="path" presetSubtype="0" accel="50000" decel="50000" fill="hold" grpId="1" nodeType="withEffect">
                                  <p:stCondLst>
                                    <p:cond delay="0"/>
                                  </p:stCondLst>
                                  <p:childTnLst>
                                    <p:animMotion origin="layout" path="M -4.79167E-6 -4.07407E-6 L 0.23672 -0.10532 " pathEditMode="relative" rAng="0" ptsTypes="AA">
                                      <p:cBhvr>
                                        <p:cTn id="84" dur="2000" fill="hold"/>
                                        <p:tgtEl>
                                          <p:spTgt spid="26"/>
                                        </p:tgtEl>
                                        <p:attrNameLst>
                                          <p:attrName>ppt_x</p:attrName>
                                          <p:attrName>ppt_y</p:attrName>
                                        </p:attrNameLst>
                                      </p:cBhvr>
                                      <p:rCtr x="11836"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C20625D-AA52-4E30-89EC-51D411DA3B90}"/>
              </a:ext>
            </a:extLst>
          </p:cNvPr>
          <p:cNvSpPr txBox="1"/>
          <p:nvPr/>
        </p:nvSpPr>
        <p:spPr>
          <a:xfrm>
            <a:off x="746224" y="1443605"/>
            <a:ext cx="10778118" cy="3231654"/>
          </a:xfrm>
          <a:prstGeom prst="rect">
            <a:avLst/>
          </a:prstGeom>
          <a:noFill/>
        </p:spPr>
        <p:txBody>
          <a:bodyPr wrap="square">
            <a:spAutoFit/>
          </a:bodyPr>
          <a:lstStyle/>
          <a:p>
            <a:pPr indent="463550" algn="just">
              <a:lnSpc>
                <a:spcPct val="150000"/>
              </a:lnSpc>
              <a:defRPr/>
            </a:pPr>
            <a:r>
              <a:rPr kumimoji="0" lang="en-US" sz="34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Đất</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nước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mình</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Bắc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Trung</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với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khí</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hậu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khác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nhau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Bắc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một</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năm</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bốn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xuân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hạ</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đông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hai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mưa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khô</a:t>
            </a:r>
            <a:r>
              <a:rPr lang="en-US" sz="3400" dirty="0">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id="{6BB60B0F-8914-48F8-8088-4A2AA94606A7}"/>
              </a:ext>
            </a:extLst>
          </p:cNvPr>
          <p:cNvSpPr/>
          <p:nvPr/>
        </p:nvSpPr>
        <p:spPr>
          <a:xfrm>
            <a:off x="812060" y="1707814"/>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3</a:t>
            </a:r>
          </a:p>
        </p:txBody>
      </p:sp>
      <p:sp>
        <p:nvSpPr>
          <p:cNvPr id="22" name="Rounded Rectangle 27">
            <a:extLst>
              <a:ext uri="{FF2B5EF4-FFF2-40B4-BE49-F238E27FC236}">
                <a16:creationId xmlns:a16="http://schemas.microsoft.com/office/drawing/2014/main" id="{8508FC28-8BE9-41DA-BEC6-96C900C4DBE2}"/>
              </a:ext>
            </a:extLst>
          </p:cNvPr>
          <p:cNvSpPr/>
          <p:nvPr/>
        </p:nvSpPr>
        <p:spPr>
          <a:xfrm>
            <a:off x="6261876" y="4904612"/>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id="{0F7426B1-1864-4DC2-A2A9-2B0E0693EA02}"/>
              </a:ext>
            </a:extLst>
          </p:cNvPr>
          <p:cNvSpPr/>
          <p:nvPr/>
        </p:nvSpPr>
        <p:spPr>
          <a:xfrm>
            <a:off x="1119420" y="5926296"/>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id="{BE23A96A-1328-40AD-8EC1-B00ECF063808}"/>
              </a:ext>
            </a:extLst>
          </p:cNvPr>
          <p:cNvSpPr/>
          <p:nvPr/>
        </p:nvSpPr>
        <p:spPr>
          <a:xfrm>
            <a:off x="6316600" y="5926295"/>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 name="Group 1">
            <a:extLst>
              <a:ext uri="{FF2B5EF4-FFF2-40B4-BE49-F238E27FC236}">
                <a16:creationId xmlns:a16="http://schemas.microsoft.com/office/drawing/2014/main" id="{E7566B81-251C-4A5C-9ECE-6FE2430ABB3C}"/>
              </a:ext>
            </a:extLst>
          </p:cNvPr>
          <p:cNvGrpSpPr/>
          <p:nvPr/>
        </p:nvGrpSpPr>
        <p:grpSpPr>
          <a:xfrm>
            <a:off x="758856" y="4871114"/>
            <a:ext cx="4640004" cy="671358"/>
            <a:chOff x="758856" y="4871114"/>
            <a:chExt cx="4640004" cy="671358"/>
          </a:xfrm>
        </p:grpSpPr>
        <p:sp>
          <p:nvSpPr>
            <p:cNvPr id="21" name="Rounded Rectangle 26">
              <a:extLst>
                <a:ext uri="{FF2B5EF4-FFF2-40B4-BE49-F238E27FC236}">
                  <a16:creationId xmlns:a16="http://schemas.microsoft.com/office/drawing/2014/main" id="{1E4E3E7D-17C4-441B-9E7B-F05813F5E591}"/>
                </a:ext>
              </a:extLst>
            </p:cNvPr>
            <p:cNvSpPr/>
            <p:nvPr/>
          </p:nvSpPr>
          <p:spPr>
            <a:xfrm>
              <a:off x="1064695" y="4871114"/>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id="{8A301D0C-04DD-4645-B951-83F4CA76FC11}"/>
                </a:ext>
              </a:extLst>
            </p:cNvPr>
            <p:cNvSpPr/>
            <p:nvPr/>
          </p:nvSpPr>
          <p:spPr>
            <a:xfrm>
              <a:off x="758856" y="4904612"/>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grpSp>
      <p:sp>
        <p:nvSpPr>
          <p:cNvPr id="26" name="Oval 25">
            <a:extLst>
              <a:ext uri="{FF2B5EF4-FFF2-40B4-BE49-F238E27FC236}">
                <a16:creationId xmlns:a16="http://schemas.microsoft.com/office/drawing/2014/main" id="{BE184B31-7DDA-4722-9560-DF52E57B3532}"/>
              </a:ext>
            </a:extLst>
          </p:cNvPr>
          <p:cNvSpPr/>
          <p:nvPr/>
        </p:nvSpPr>
        <p:spPr>
          <a:xfrm>
            <a:off x="816212" y="5937550"/>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id="{D1392470-EB1F-4CAC-8186-2E33429F6AC3}"/>
              </a:ext>
            </a:extLst>
          </p:cNvPr>
          <p:cNvSpPr/>
          <p:nvPr/>
        </p:nvSpPr>
        <p:spPr>
          <a:xfrm>
            <a:off x="5953070" y="4904612"/>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id="{339AC9B0-0A27-4F76-9F91-6C72BBF71379}"/>
              </a:ext>
            </a:extLst>
          </p:cNvPr>
          <p:cNvSpPr/>
          <p:nvPr/>
        </p:nvSpPr>
        <p:spPr>
          <a:xfrm>
            <a:off x="5898346" y="5971670"/>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4" name="TextBox 13">
            <a:extLst>
              <a:ext uri="{FF2B5EF4-FFF2-40B4-BE49-F238E27FC236}">
                <a16:creationId xmlns:a16="http://schemas.microsoft.com/office/drawing/2014/main"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7744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1"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2" presetClass="exit" presetSubtype="4" fill="hold" grpId="1" nodeType="withEffect">
                                  <p:stCondLst>
                                    <p:cond delay="0"/>
                                  </p:stCondLst>
                                  <p:childTnLst>
                                    <p:anim calcmode="lin" valueType="num">
                                      <p:cBhvr additive="base">
                                        <p:cTn id="52" dur="500"/>
                                        <p:tgtEl>
                                          <p:spTgt spid="23"/>
                                        </p:tgtEl>
                                        <p:attrNameLst>
                                          <p:attrName>ppt_y</p:attrName>
                                        </p:attrNameLst>
                                      </p:cBhvr>
                                      <p:tavLst>
                                        <p:tav tm="0">
                                          <p:val>
                                            <p:strVal val="#ppt_y"/>
                                          </p:val>
                                        </p:tav>
                                        <p:tav tm="100000">
                                          <p:val>
                                            <p:strVal val="#ppt_y+#ppt_h*1.125000"/>
                                          </p:val>
                                        </p:tav>
                                      </p:tavLst>
                                    </p:anim>
                                    <p:animEffect transition="out" filter="wipe(down)">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2" presetClass="exit" presetSubtype="4" fill="hold" grpId="1" nodeType="withEffect">
                                  <p:stCondLst>
                                    <p:cond delay="0"/>
                                  </p:stCondLst>
                                  <p:childTnLst>
                                    <p:anim calcmode="lin" valueType="num">
                                      <p:cBhvr additive="base">
                                        <p:cTn id="56" dur="500"/>
                                        <p:tgtEl>
                                          <p:spTgt spid="24"/>
                                        </p:tgtEl>
                                        <p:attrNameLst>
                                          <p:attrName>ppt_y</p:attrName>
                                        </p:attrNameLst>
                                      </p:cBhvr>
                                      <p:tavLst>
                                        <p:tav tm="0">
                                          <p:val>
                                            <p:strVal val="#ppt_y"/>
                                          </p:val>
                                        </p:tav>
                                        <p:tav tm="100000">
                                          <p:val>
                                            <p:strVal val="#ppt_y+#ppt_h*1.125000"/>
                                          </p:val>
                                        </p:tav>
                                      </p:tavLst>
                                    </p:anim>
                                    <p:animEffect transition="out" filter="wipe(down)">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6"/>
                                        </p:tgtEl>
                                        <p:attrNameLst>
                                          <p:attrName>ppt_y</p:attrName>
                                        </p:attrNameLst>
                                      </p:cBhvr>
                                      <p:tavLst>
                                        <p:tav tm="0">
                                          <p:val>
                                            <p:strVal val="#ppt_y"/>
                                          </p:val>
                                        </p:tav>
                                        <p:tav tm="100000">
                                          <p:val>
                                            <p:strVal val="#ppt_y+#ppt_h*1.125000"/>
                                          </p:val>
                                        </p:tav>
                                      </p:tavLst>
                                    </p:anim>
                                    <p:animEffect transition="out" filter="wipe(down)">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7"/>
                                        </p:tgtEl>
                                        <p:attrNameLst>
                                          <p:attrName>ppt_y</p:attrName>
                                        </p:attrNameLst>
                                      </p:cBhvr>
                                      <p:tavLst>
                                        <p:tav tm="0">
                                          <p:val>
                                            <p:strVal val="#ppt_y"/>
                                          </p:val>
                                        </p:tav>
                                        <p:tav tm="100000">
                                          <p:val>
                                            <p:strVal val="#ppt_y+#ppt_h*1.125000"/>
                                          </p:val>
                                        </p:tav>
                                      </p:tavLst>
                                    </p:anim>
                                    <p:animEffect transition="out" filter="wipe(down)">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8"/>
                                        </p:tgtEl>
                                        <p:attrNameLst>
                                          <p:attrName>ppt_y</p:attrName>
                                        </p:attrNameLst>
                                      </p:cBhvr>
                                      <p:tavLst>
                                        <p:tav tm="0">
                                          <p:val>
                                            <p:strVal val="#ppt_y"/>
                                          </p:val>
                                        </p:tav>
                                        <p:tav tm="100000">
                                          <p:val>
                                            <p:strVal val="#ppt_y+#ppt_h*1.125000"/>
                                          </p:val>
                                        </p:tav>
                                      </p:tavLst>
                                    </p:anim>
                                    <p:animEffect transition="out" filter="wipe(down)">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95833E-6 2.22222E-6 L 0.26107 0.08241 " pathEditMode="relative" rAng="0" ptsTypes="AA">
                                      <p:cBhvr>
                                        <p:cTn id="74" dur="2000" fill="hold"/>
                                        <p:tgtEl>
                                          <p:spTgt spid="2"/>
                                        </p:tgtEl>
                                        <p:attrNameLst>
                                          <p:attrName>ppt_x</p:attrName>
                                          <p:attrName>ppt_y</p:attrName>
                                        </p:attrNameLst>
                                      </p:cBhvr>
                                      <p:rCtr x="13047" y="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81C6F30-48C5-4563-AE96-460A12C9A1A5}"/>
              </a:ext>
            </a:extLst>
          </p:cNvPr>
          <p:cNvSpPr txBox="1"/>
          <p:nvPr/>
        </p:nvSpPr>
        <p:spPr>
          <a:xfrm>
            <a:off x="609600" y="1729976"/>
            <a:ext cx="10914741" cy="1661993"/>
          </a:xfrm>
          <a:prstGeom prst="rect">
            <a:avLst/>
          </a:prstGeom>
          <a:noFill/>
        </p:spPr>
        <p:txBody>
          <a:bodyPr wrap="square">
            <a:spAutoFit/>
          </a:bodyPr>
          <a:lstStyle/>
          <a:p>
            <a:pPr indent="463550" algn="just">
              <a:lnSpc>
                <a:spcPct val="150000"/>
              </a:lnSpc>
              <a:defRPr/>
            </a:pPr>
            <a:r>
              <a:rPr kumimoji="0" lang="en-US" sz="34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400" dirty="0">
                <a:latin typeface="Arial" panose="020B0604020202020204" pitchFamily="34" charset="0"/>
                <a:ea typeface="Arial-Rounded" panose="020B0500000000000000" pitchFamily="34" charset="0"/>
                <a:cs typeface="Arial" panose="020B0604020202020204" pitchFamily="34" charset="0"/>
              </a:rPr>
              <a:t>Trang </a:t>
            </a:r>
            <a:r>
              <a:rPr lang="en-US" sz="3400" dirty="0" err="1">
                <a:latin typeface="Arial" panose="020B0604020202020204" pitchFamily="34" charset="0"/>
                <a:ea typeface="Arial-Rounded" panose="020B0500000000000000" pitchFamily="34" charset="0"/>
                <a:cs typeface="Arial" panose="020B0604020202020204" pitchFamily="34" charset="0"/>
              </a:rPr>
              <a:t>phục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truyền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thống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của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người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Việt</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là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áo</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dài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Áo</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dài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thường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được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mặc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trong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dịp</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Tết</a:t>
            </a:r>
            <a:r>
              <a:rPr lang="en-US" sz="3400" dirty="0">
                <a:latin typeface="Arial" panose="020B0604020202020204" pitchFamily="34" charset="0"/>
                <a:ea typeface="Arial-Rounded" panose="020B0500000000000000" pitchFamily="34" charset="0"/>
                <a:cs typeface="Arial" panose="020B0604020202020204" pitchFamily="34" charset="0"/>
              </a:rPr>
              <a:t> hay </a:t>
            </a:r>
            <a:r>
              <a:rPr lang="en-US" sz="3400" dirty="0" err="1">
                <a:latin typeface="Arial" panose="020B0604020202020204" pitchFamily="34" charset="0"/>
                <a:ea typeface="Arial-Rounded" panose="020B0500000000000000" pitchFamily="34" charset="0"/>
                <a:cs typeface="Arial" panose="020B0604020202020204" pitchFamily="34" charset="0"/>
              </a:rPr>
              <a:t>lễ</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hội</a:t>
            </a:r>
            <a:r>
              <a:rPr lang="en-US" sz="3400" dirty="0" smtClean="0">
                <a:latin typeface="Arial" panose="020B0604020202020204" pitchFamily="34" charset="0"/>
                <a:ea typeface="Arial-Rounded" panose="020B0500000000000000" pitchFamily="34" charset="0"/>
                <a:cs typeface="Arial" panose="020B0604020202020204" pitchFamily="34" charset="0"/>
              </a:rPr>
              <a:t>.</a:t>
            </a:r>
            <a:endParaRPr lang="en-US" sz="3400" dirty="0">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id="{100A0ACC-5202-4E63-B6BD-47A260F10C70}"/>
              </a:ext>
            </a:extLst>
          </p:cNvPr>
          <p:cNvSpPr/>
          <p:nvPr/>
        </p:nvSpPr>
        <p:spPr>
          <a:xfrm>
            <a:off x="746100" y="1981849"/>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4</a:t>
            </a:r>
            <a:endPar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Rounded Rectangle 26">
            <a:extLst>
              <a:ext uri="{FF2B5EF4-FFF2-40B4-BE49-F238E27FC236}">
                <a16:creationId xmlns:a16="http://schemas.microsoft.com/office/drawing/2014/main" id="{30F2A66C-0A38-4814-8EE2-A6125D03A7F9}"/>
              </a:ext>
            </a:extLst>
          </p:cNvPr>
          <p:cNvSpPr/>
          <p:nvPr/>
        </p:nvSpPr>
        <p:spPr>
          <a:xfrm>
            <a:off x="1251454" y="4581188"/>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7">
            <a:extLst>
              <a:ext uri="{FF2B5EF4-FFF2-40B4-BE49-F238E27FC236}">
                <a16:creationId xmlns:a16="http://schemas.microsoft.com/office/drawing/2014/main" id="{41DDA9E1-69DB-4ADA-AA08-9300800282E8}"/>
              </a:ext>
            </a:extLst>
          </p:cNvPr>
          <p:cNvSpPr/>
          <p:nvPr/>
        </p:nvSpPr>
        <p:spPr>
          <a:xfrm>
            <a:off x="6448635" y="4614686"/>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id="{4751B7AC-9563-4E6D-8EE6-882767FC8547}"/>
              </a:ext>
            </a:extLst>
          </p:cNvPr>
          <p:cNvSpPr/>
          <p:nvPr/>
        </p:nvSpPr>
        <p:spPr>
          <a:xfrm>
            <a:off x="1306179" y="5636370"/>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id="{76538C1A-79D2-44D5-93BC-8C4F69B94B06}"/>
              </a:ext>
            </a:extLst>
          </p:cNvPr>
          <p:cNvSpPr/>
          <p:nvPr/>
        </p:nvSpPr>
        <p:spPr>
          <a:xfrm>
            <a:off x="6503359" y="5636369"/>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id="{B2AD1A77-4F39-4F3A-ACF8-C77100C4E7D8}"/>
              </a:ext>
            </a:extLst>
          </p:cNvPr>
          <p:cNvSpPr/>
          <p:nvPr/>
        </p:nvSpPr>
        <p:spPr>
          <a:xfrm>
            <a:off x="945615" y="4614686"/>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26" name="Oval 25">
            <a:extLst>
              <a:ext uri="{FF2B5EF4-FFF2-40B4-BE49-F238E27FC236}">
                <a16:creationId xmlns:a16="http://schemas.microsoft.com/office/drawing/2014/main" id="{9327574E-7DD6-495F-A1ED-484A13A6593E}"/>
              </a:ext>
            </a:extLst>
          </p:cNvPr>
          <p:cNvSpPr/>
          <p:nvPr/>
        </p:nvSpPr>
        <p:spPr>
          <a:xfrm>
            <a:off x="1002971" y="5647624"/>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id="{5F8E377D-151B-41E6-BFF1-E4452D18E27A}"/>
              </a:ext>
            </a:extLst>
          </p:cNvPr>
          <p:cNvSpPr/>
          <p:nvPr/>
        </p:nvSpPr>
        <p:spPr>
          <a:xfrm>
            <a:off x="6139829" y="4614686"/>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id="{98E5E3B8-6D1C-4C9A-8A7A-4DB5E2A77B17}"/>
              </a:ext>
            </a:extLst>
          </p:cNvPr>
          <p:cNvSpPr/>
          <p:nvPr/>
        </p:nvSpPr>
        <p:spPr>
          <a:xfrm>
            <a:off x="6085105" y="5681744"/>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3" name="TextBox 12">
            <a:extLst>
              <a:ext uri="{FF2B5EF4-FFF2-40B4-BE49-F238E27FC236}">
                <a16:creationId xmlns:a16="http://schemas.microsoft.com/office/drawing/2014/main"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16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21"/>
                                        </p:tgtEl>
                                        <p:attrNameLst>
                                          <p:attrName>ppt_y</p:attrName>
                                        </p:attrNameLst>
                                      </p:cBhvr>
                                      <p:tavLst>
                                        <p:tav tm="0">
                                          <p:val>
                                            <p:strVal val="#ppt_y"/>
                                          </p:val>
                                        </p:tav>
                                        <p:tav tm="100000">
                                          <p:val>
                                            <p:strVal val="#ppt_y+#ppt_h*1.125000"/>
                                          </p:val>
                                        </p:tav>
                                      </p:tavLst>
                                    </p:anim>
                                    <p:animEffect transition="out" filter="wipe(down)">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2"/>
                                        </p:tgtEl>
                                        <p:attrNameLst>
                                          <p:attrName>ppt_y</p:attrName>
                                        </p:attrNameLst>
                                      </p:cBhvr>
                                      <p:tavLst>
                                        <p:tav tm="0">
                                          <p:val>
                                            <p:strVal val="#ppt_y"/>
                                          </p:val>
                                        </p:tav>
                                        <p:tav tm="100000">
                                          <p:val>
                                            <p:strVal val="#ppt_y+#ppt_h*1.125000"/>
                                          </p:val>
                                        </p:tav>
                                      </p:tavLst>
                                    </p:anim>
                                    <p:animEffect transition="out" filter="wipe(down)">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3"/>
                                        </p:tgtEl>
                                        <p:attrNameLst>
                                          <p:attrName>ppt_y</p:attrName>
                                        </p:attrNameLst>
                                      </p:cBhvr>
                                      <p:tavLst>
                                        <p:tav tm="0">
                                          <p:val>
                                            <p:strVal val="#ppt_y"/>
                                          </p:val>
                                        </p:tav>
                                        <p:tav tm="100000">
                                          <p:val>
                                            <p:strVal val="#ppt_y+#ppt_h*1.125000"/>
                                          </p:val>
                                        </p:tav>
                                      </p:tavLst>
                                    </p:anim>
                                    <p:animEffect transition="out" filter="wipe(down)">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5"/>
                                        </p:tgtEl>
                                        <p:attrNameLst>
                                          <p:attrName>ppt_y</p:attrName>
                                        </p:attrNameLst>
                                      </p:cBhvr>
                                      <p:tavLst>
                                        <p:tav tm="0">
                                          <p:val>
                                            <p:strVal val="#ppt_y"/>
                                          </p:val>
                                        </p:tav>
                                        <p:tav tm="100000">
                                          <p:val>
                                            <p:strVal val="#ppt_y+#ppt_h*1.125000"/>
                                          </p:val>
                                        </p:tav>
                                      </p:tavLst>
                                    </p:anim>
                                    <p:animEffect transition="out" filter="wipe(down)">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26"/>
                                        </p:tgtEl>
                                        <p:attrNameLst>
                                          <p:attrName>ppt_y</p:attrName>
                                        </p:attrNameLst>
                                      </p:cBhvr>
                                      <p:tavLst>
                                        <p:tav tm="0">
                                          <p:val>
                                            <p:strVal val="#ppt_y"/>
                                          </p:val>
                                        </p:tav>
                                        <p:tav tm="100000">
                                          <p:val>
                                            <p:strVal val="#ppt_y+#ppt_h*1.125000"/>
                                          </p:val>
                                        </p:tav>
                                      </p:tavLst>
                                    </p:anim>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27"/>
                                        </p:tgtEl>
                                        <p:attrNameLst>
                                          <p:attrName>ppt_y</p:attrName>
                                        </p:attrNameLst>
                                      </p:cBhvr>
                                      <p:tavLst>
                                        <p:tav tm="0">
                                          <p:val>
                                            <p:strVal val="#ppt_y"/>
                                          </p:val>
                                        </p:tav>
                                        <p:tav tm="100000">
                                          <p:val>
                                            <p:strVal val="#ppt_y+#ppt_h*1.125000"/>
                                          </p:val>
                                        </p:tav>
                                      </p:tavLst>
                                    </p:anim>
                                    <p:animEffect transition="out" filter="wipe(down)">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grpId="1" nodeType="clickEffect">
                                  <p:stCondLst>
                                    <p:cond delay="0"/>
                                  </p:stCondLst>
                                  <p:childTnLst>
                                    <p:animMotion origin="layout" path="M 3.75E-6 -1.85185E-6 L -0.2017 -0.11991 " pathEditMode="relative" rAng="0" ptsTypes="AA">
                                      <p:cBhvr>
                                        <p:cTn id="82" dur="2000" fill="hold"/>
                                        <p:tgtEl>
                                          <p:spTgt spid="24"/>
                                        </p:tgtEl>
                                        <p:attrNameLst>
                                          <p:attrName>ppt_x</p:attrName>
                                          <p:attrName>ppt_y</p:attrName>
                                        </p:attrNameLst>
                                      </p:cBhvr>
                                      <p:rCtr x="-10091" y="-5995"/>
                                    </p:animMotion>
                                  </p:childTnLst>
                                </p:cTn>
                              </p:par>
                              <p:par>
                                <p:cTn id="83" presetID="56" presetClass="path" presetSubtype="0" accel="50000" decel="50000" fill="hold" grpId="1" nodeType="withEffect">
                                  <p:stCondLst>
                                    <p:cond delay="0"/>
                                  </p:stCondLst>
                                  <p:childTnLst>
                                    <p:animMotion origin="layout" path="M 3.125E-6 4.07407E-6 L -0.19714 -0.12014 " pathEditMode="relative" rAng="0" ptsTypes="AA">
                                      <p:cBhvr>
                                        <p:cTn id="84" dur="2000" fill="hold"/>
                                        <p:tgtEl>
                                          <p:spTgt spid="28"/>
                                        </p:tgtEl>
                                        <p:attrNameLst>
                                          <p:attrName>ppt_x</p:attrName>
                                          <p:attrName>ppt_y</p:attrName>
                                        </p:attrNameLst>
                                      </p:cBhvr>
                                      <p:rCtr x="-9857"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6">
            <a:extLst>
              <a:ext uri="{FF2B5EF4-FFF2-40B4-BE49-F238E27FC236}">
                <a16:creationId xmlns:a16="http://schemas.microsoft.com/office/drawing/2014/main" id="{36742856-6DDB-460E-957D-9F57CE32A518}"/>
              </a:ext>
            </a:extLst>
          </p:cNvPr>
          <p:cNvSpPr/>
          <p:nvPr/>
        </p:nvSpPr>
        <p:spPr>
          <a:xfrm>
            <a:off x="3901019" y="4255402"/>
            <a:ext cx="4878824" cy="641465"/>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7">
            <a:extLst>
              <a:ext uri="{FF2B5EF4-FFF2-40B4-BE49-F238E27FC236}">
                <a16:creationId xmlns:a16="http://schemas.microsoft.com/office/drawing/2014/main" id="{FB6A3928-1C26-466C-B912-7251C851C2E9}"/>
              </a:ext>
            </a:extLst>
          </p:cNvPr>
          <p:cNvSpPr/>
          <p:nvPr/>
        </p:nvSpPr>
        <p:spPr>
          <a:xfrm>
            <a:off x="1785338" y="2143314"/>
            <a:ext cx="5538318" cy="64146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4ED96479-8BFB-46A6-809C-548233DA228C}"/>
              </a:ext>
            </a:extLst>
          </p:cNvPr>
          <p:cNvSpPr/>
          <p:nvPr/>
        </p:nvSpPr>
        <p:spPr>
          <a:xfrm>
            <a:off x="2956638" y="3163223"/>
            <a:ext cx="5272962" cy="641465"/>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907D8D4E-1F23-4A90-820F-8BE231779E36}"/>
              </a:ext>
            </a:extLst>
          </p:cNvPr>
          <p:cNvSpPr/>
          <p:nvPr/>
        </p:nvSpPr>
        <p:spPr>
          <a:xfrm>
            <a:off x="5054615" y="5347581"/>
            <a:ext cx="5538318" cy="641465"/>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3" name="Oval 32">
            <a:extLst>
              <a:ext uri="{FF2B5EF4-FFF2-40B4-BE49-F238E27FC236}">
                <a16:creationId xmlns:a16="http://schemas.microsoft.com/office/drawing/2014/main" id="{70D4898E-6C67-45E9-9CFA-3164E1459C51}"/>
              </a:ext>
            </a:extLst>
          </p:cNvPr>
          <p:cNvSpPr/>
          <p:nvPr/>
        </p:nvSpPr>
        <p:spPr>
          <a:xfrm>
            <a:off x="3400528" y="4178857"/>
            <a:ext cx="787318" cy="749509"/>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1</a:t>
            </a:r>
          </a:p>
        </p:txBody>
      </p:sp>
      <p:sp>
        <p:nvSpPr>
          <p:cNvPr id="34" name="Oval 33">
            <a:extLst>
              <a:ext uri="{FF2B5EF4-FFF2-40B4-BE49-F238E27FC236}">
                <a16:creationId xmlns:a16="http://schemas.microsoft.com/office/drawing/2014/main" id="{70FF4623-48A9-4E2B-859E-B800999415C5}"/>
              </a:ext>
            </a:extLst>
          </p:cNvPr>
          <p:cNvSpPr/>
          <p:nvPr/>
        </p:nvSpPr>
        <p:spPr>
          <a:xfrm>
            <a:off x="2456148" y="3109925"/>
            <a:ext cx="787318" cy="749509"/>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3</a:t>
            </a:r>
          </a:p>
        </p:txBody>
      </p:sp>
      <p:sp>
        <p:nvSpPr>
          <p:cNvPr id="35" name="Oval 34">
            <a:extLst>
              <a:ext uri="{FF2B5EF4-FFF2-40B4-BE49-F238E27FC236}">
                <a16:creationId xmlns:a16="http://schemas.microsoft.com/office/drawing/2014/main" id="{943ADD43-E701-4F9C-8449-B3E822D6D429}"/>
              </a:ext>
            </a:extLst>
          </p:cNvPr>
          <p:cNvSpPr/>
          <p:nvPr/>
        </p:nvSpPr>
        <p:spPr>
          <a:xfrm>
            <a:off x="1359056" y="2099274"/>
            <a:ext cx="787318" cy="7495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2</a:t>
            </a:r>
          </a:p>
        </p:txBody>
      </p:sp>
      <p:sp>
        <p:nvSpPr>
          <p:cNvPr id="36" name="Oval 35">
            <a:extLst>
              <a:ext uri="{FF2B5EF4-FFF2-40B4-BE49-F238E27FC236}">
                <a16:creationId xmlns:a16="http://schemas.microsoft.com/office/drawing/2014/main" id="{CC99BD0A-7D62-4098-BB64-9CAAA7FFE6C0}"/>
              </a:ext>
            </a:extLst>
          </p:cNvPr>
          <p:cNvSpPr/>
          <p:nvPr/>
        </p:nvSpPr>
        <p:spPr>
          <a:xfrm>
            <a:off x="4628334" y="5257390"/>
            <a:ext cx="787318" cy="749509"/>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4</a:t>
            </a:r>
          </a:p>
        </p:txBody>
      </p:sp>
      <p:pic>
        <p:nvPicPr>
          <p:cNvPr id="37" name="Picture 36">
            <a:extLst>
              <a:ext uri="{FF2B5EF4-FFF2-40B4-BE49-F238E27FC236}">
                <a16:creationId xmlns:a16="http://schemas.microsoft.com/office/drawing/2014/main" id="{4A8F5D4D-46D5-44E0-A7E5-4A8F868FFEC0}"/>
              </a:ext>
            </a:extLst>
          </p:cNvPr>
          <p:cNvPicPr>
            <a:picLocks noChangeAspect="1"/>
          </p:cNvPicPr>
          <p:nvPr/>
        </p:nvPicPr>
        <p:blipFill>
          <a:blip r:embed="rId2"/>
          <a:stretch>
            <a:fillRect/>
          </a:stretch>
        </p:blipFill>
        <p:spPr>
          <a:xfrm rot="275061">
            <a:off x="9036096" y="1644723"/>
            <a:ext cx="2226399" cy="2280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3318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FDC20D-D154-4F05-BF8E-5BBC3C2B9D36}"/>
              </a:ext>
            </a:extLst>
          </p:cNvPr>
          <p:cNvGrpSpPr/>
          <p:nvPr/>
        </p:nvGrpSpPr>
        <p:grpSpPr>
          <a:xfrm>
            <a:off x="789437" y="272927"/>
            <a:ext cx="11588650" cy="710726"/>
            <a:chOff x="112337" y="799899"/>
            <a:chExt cx="11588650" cy="710726"/>
          </a:xfrm>
        </p:grpSpPr>
        <p:sp>
          <p:nvSpPr>
            <p:cNvPr id="14" name="Google Shape;423;p36">
              <a:extLst>
                <a:ext uri="{FF2B5EF4-FFF2-40B4-BE49-F238E27FC236}">
                  <a16:creationId xmlns:a16="http://schemas.microsoft.com/office/drawing/2014/main" id="{E6C91926-16A9-4F8D-97B6-B583069734D2}"/>
                </a:ext>
              </a:extLst>
            </p:cNvPr>
            <p:cNvSpPr txBox="1">
              <a:spLocks/>
            </p:cNvSpPr>
            <p:nvPr/>
          </p:nvSpPr>
          <p:spPr>
            <a:xfrm>
              <a:off x="344726" y="1036533"/>
              <a:ext cx="731520"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4400" b="1" i="0" u="none" strike="noStrike" kern="1200" cap="none" spc="0" normalizeH="0" baseline="0" noProof="0" dirty="0">
                <a:ln>
                  <a:noFill/>
                </a:ln>
                <a:solidFill>
                  <a:srgbClr val="002060"/>
                </a:solidFill>
                <a:effectLst/>
                <a:uLnTx/>
                <a:uFillTx/>
                <a:latin typeface="Arial" panose="020B0604020202020204" pitchFamily="34" charset="0"/>
                <a:ea typeface="Arial-Rounded"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01577932-238F-4C39-8B1B-E1E6053E25B4}"/>
                </a:ext>
              </a:extLst>
            </p:cNvPr>
            <p:cNvSpPr txBox="1"/>
            <p:nvPr/>
          </p:nvSpPr>
          <p:spPr>
            <a:xfrm>
              <a:off x="112337" y="799899"/>
              <a:ext cx="11588650" cy="646331"/>
            </a:xfrm>
            <a:prstGeom prst="rect">
              <a:avLst/>
            </a:prstGeom>
            <a:noFill/>
          </p:spPr>
          <p:txBody>
            <a:bodyPr wrap="square" rtlCol="0">
              <a:spAutoFit/>
            </a:bodyPr>
            <a:lstStyle/>
            <a:p>
              <a:pPr algn="just"/>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2. </a:t>
              </a:r>
              <a:r>
                <a:rPr lang="en-US" sz="3600" dirty="0" err="1" smtClean="0">
                  <a:latin typeface="Arial" panose="020B0604020202020204" pitchFamily="34" charset="0"/>
                  <a:ea typeface="Arial-Rounded" panose="020B0500000000000000" pitchFamily="34" charset="0"/>
                  <a:cs typeface="Arial" panose="020B0604020202020204" pitchFamily="34" charset="0"/>
                </a:rPr>
                <a:t>Lá</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cờ</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Tổ</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quốc</a:t>
              </a:r>
              <a:r>
                <a:rPr lang="en-US" sz="3600" dirty="0">
                  <a:latin typeface="Arial" panose="020B0604020202020204" pitchFamily="34" charset="0"/>
                  <a:ea typeface="Arial-Rounded" panose="020B0500000000000000" pitchFamily="34" charset="0"/>
                  <a:cs typeface="Arial" panose="020B0604020202020204" pitchFamily="34" charset="0"/>
                </a:rPr>
                <a:t> ta </a:t>
              </a:r>
              <a:r>
                <a:rPr lang="en-US" sz="3600" dirty="0" err="1">
                  <a:latin typeface="Arial" panose="020B0604020202020204" pitchFamily="34" charset="0"/>
                  <a:ea typeface="Arial-Rounded" panose="020B0500000000000000" pitchFamily="34" charset="0"/>
                  <a:cs typeface="Arial" panose="020B0604020202020204" pitchFamily="34" charset="0"/>
                </a:rPr>
                <a:t>được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tả</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như</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thế</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nào</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1C6B73E3-0CE0-407F-88FB-6081FD10680E}"/>
              </a:ext>
            </a:extLst>
          </p:cNvPr>
          <p:cNvSpPr txBox="1"/>
          <p:nvPr/>
        </p:nvSpPr>
        <p:spPr>
          <a:xfrm>
            <a:off x="333829" y="1439868"/>
            <a:ext cx="11379200" cy="2377574"/>
          </a:xfrm>
          <a:prstGeom prst="rect">
            <a:avLst/>
          </a:prstGeom>
          <a:solidFill>
            <a:schemeClr val="accent4">
              <a:lumMod val="20000"/>
              <a:lumOff val="80000"/>
            </a:schemeClr>
          </a:solid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300" i="0" u="none" strike="noStrike" kern="1200" cap="none" spc="0" normalizeH="0" baseline="0" noProof="0" dirty="0" err="1" smtClean="0">
                <a:ln>
                  <a:noFill/>
                </a:ln>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300" i="0" u="none" strike="noStrike" kern="1200" cap="none" spc="0" normalizeH="0" baseline="0" noProof="0" dirty="0" smtClean="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Nam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là</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đất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tươi</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đẹp</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của</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chúng</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Thủ</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đô</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nước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Nội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Lá</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cờ</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Tổ</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quốc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chữ</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nhật</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nền</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đỏ</a:t>
            </a:r>
            <a:r>
              <a:rPr lang="en-US" sz="3300" dirty="0">
                <a:latin typeface="Arial" panose="020B0604020202020204" pitchFamily="34" charset="0"/>
                <a:ea typeface="Arial-Rounded" panose="020B0500000000000000" pitchFamily="34" charset="0"/>
                <a:cs typeface="Arial" panose="020B0604020202020204" pitchFamily="34" charset="0"/>
              </a:rPr>
              <a:t>, ở </a:t>
            </a:r>
            <a:r>
              <a:rPr lang="en-US" sz="3300" dirty="0" err="1">
                <a:latin typeface="Arial" panose="020B0604020202020204" pitchFamily="34" charset="0"/>
                <a:ea typeface="Arial-Rounded" panose="020B0500000000000000" pitchFamily="34" charset="0"/>
                <a:cs typeface="Arial" panose="020B0604020202020204" pitchFamily="34" charset="0"/>
              </a:rPr>
              <a:t>giữa</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có</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ngôi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sao</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vàng</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năm</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cánh</a:t>
            </a:r>
            <a:r>
              <a:rPr lang="en-US" sz="3300" dirty="0">
                <a:latin typeface="Arial" panose="020B0604020202020204" pitchFamily="34" charset="0"/>
                <a:ea typeface="Arial-Rounded" panose="020B0500000000000000" pitchFamily="34" charset="0"/>
                <a:cs typeface="Arial" panose="020B0604020202020204" pitchFamily="34" charset="0"/>
              </a:rPr>
              <a:t>.</a:t>
            </a:r>
            <a:endPar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a:extLst>
              <a:ext uri="{FF2B5EF4-FFF2-40B4-BE49-F238E27FC236}">
                <a16:creationId xmlns:a16="http://schemas.microsoft.com/office/drawing/2014/main" id="{1F0F3920-1138-457B-8A09-5BA221BBB302}"/>
              </a:ext>
            </a:extLst>
          </p:cNvPr>
          <p:cNvSpPr txBox="1"/>
          <p:nvPr/>
        </p:nvSpPr>
        <p:spPr>
          <a:xfrm>
            <a:off x="333829" y="4543550"/>
            <a:ext cx="11379199" cy="1077218"/>
          </a:xfrm>
          <a:prstGeom prst="rect">
            <a:avLst/>
          </a:prstGeom>
          <a:solidFill>
            <a:schemeClr val="accent5">
              <a:lumMod val="20000"/>
              <a:lumOff val="80000"/>
            </a:schemeClr>
          </a:solidFill>
        </p:spPr>
        <p:txBody>
          <a:bodyPr wrap="square">
            <a:spAutoFit/>
          </a:bodyPr>
          <a:lstStyle/>
          <a:p>
            <a:pPr algn="just"/>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Lá</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cờ</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Tổ</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quốc</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ta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hình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chữ</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nhật</a:t>
            </a:r>
            <a:r>
              <a:rPr lang="en-US" sz="3200" dirty="0">
                <a:latin typeface="Arial" panose="020B0604020202020204" pitchFamily="34" charset="0"/>
                <a:ea typeface="Arial-Rounded" panose="020B0500000000000000" pitchFamily="34" charset="0"/>
                <a:cs typeface="Arial" panose="020B0604020202020204" pitchFamily="34" charset="0"/>
              </a:rPr>
              <a:t>,</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nền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đỏ</a:t>
            </a:r>
            <a:r>
              <a:rPr lang="en-US" sz="3200" dirty="0">
                <a:latin typeface="Arial" panose="020B0604020202020204" pitchFamily="34" charset="0"/>
                <a:ea typeface="Arial-Rounded" panose="020B0500000000000000" pitchFamily="34" charset="0"/>
                <a:cs typeface="Arial" panose="020B0604020202020204" pitchFamily="34" charset="0"/>
              </a:rPr>
              <a:t>,</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giữa</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ngôi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năm</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cánh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53C8DEE-C231-457D-B41C-440C7C9E12F3}"/>
              </a:ext>
            </a:extLst>
          </p:cNvPr>
          <p:cNvSpPr txBox="1">
            <a:spLocks/>
          </p:cNvSpPr>
          <p:nvPr/>
        </p:nvSpPr>
        <p:spPr>
          <a:xfrm>
            <a:off x="333828" y="1607714"/>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Đọc</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đúng</a:t>
            </a: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rõ</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ràng</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văn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bản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thông</a:t>
            </a:r>
            <a:r>
              <a:rPr lang="en-US" sz="12800" dirty="0" smtClean="0">
                <a:latin typeface="Arial" panose="020B0604020202020204" pitchFamily="34" charset="0"/>
                <a:cs typeface="Arial" panose="020B0604020202020204" pitchFamily="34" charset="0"/>
              </a:rPr>
              <a:t> tin.</a:t>
            </a:r>
            <a:endParaRPr lang="en-US" sz="12800" dirty="0">
              <a:latin typeface="Arial" panose="020B0604020202020204" pitchFamily="34" charset="0"/>
              <a:cs typeface="Arial" panose="020B0604020202020204" pitchFamily="34" charset="0"/>
            </a:endParaRPr>
          </a:p>
          <a:p>
            <a:pPr marL="0" indent="0">
              <a:lnSpc>
                <a:spcPct val="120000"/>
              </a:lnSpc>
              <a:buNone/>
            </a:pPr>
            <a:r>
              <a:rPr lang="en-US" sz="12800" dirty="0">
                <a:latin typeface="Arial" panose="020B0604020202020204" pitchFamily="34" charset="0"/>
                <a:cs typeface="Arial" panose="020B0604020202020204" pitchFamily="34" charset="0"/>
              </a:rPr>
              <a:t>  -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nghĩa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của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từ</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thủ</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đô</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rạng</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danh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lịch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sử</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nội</a:t>
            </a:r>
            <a:r>
              <a:rPr lang="en-US" sz="12800" dirty="0">
                <a:latin typeface="Arial" panose="020B0604020202020204" pitchFamily="34" charset="0"/>
                <a:cs typeface="Arial" panose="020B0604020202020204" pitchFamily="34" charset="0"/>
              </a:rPr>
              <a:t> dung </a:t>
            </a:r>
            <a:r>
              <a:rPr lang="en-US" sz="12800" dirty="0" err="1">
                <a:latin typeface="Arial" panose="020B0604020202020204" pitchFamily="34" charset="0"/>
                <a:cs typeface="Arial" panose="020B0604020202020204" pitchFamily="34" charset="0"/>
              </a:rPr>
              <a:t>bài</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Giới</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thiệu</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về</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đất</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nước</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Việt</a:t>
            </a:r>
            <a:r>
              <a:rPr lang="en-US" sz="12800" dirty="0" smtClean="0">
                <a:latin typeface="Arial" panose="020B0604020202020204" pitchFamily="34" charset="0"/>
                <a:cs typeface="Arial" panose="020B0604020202020204" pitchFamily="34" charset="0"/>
              </a:rPr>
              <a:t> Nam.</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Luyện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tập</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theo</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văn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bản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776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930FF-E42E-45F9-A70B-78B2453F04F3}"/>
              </a:ext>
            </a:extLst>
          </p:cNvPr>
          <p:cNvSpPr/>
          <p:nvPr/>
        </p:nvSpPr>
        <p:spPr>
          <a:xfrm>
            <a:off x="3458961" y="5934670"/>
            <a:ext cx="5080000" cy="923330"/>
          </a:xfrm>
          <a:prstGeom prst="rect">
            <a:avLst/>
          </a:prstGeom>
          <a:solidFill>
            <a:schemeClr val="accent4">
              <a:lumMod val="60000"/>
              <a:lumOff val="40000"/>
            </a:schemeClr>
          </a:solid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w="0"/>
                <a:solidFill>
                  <a:srgbClr val="00206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Cờ</a:t>
            </a:r>
            <a:r>
              <a:rPr kumimoji="0" lang="en-US" sz="3200" b="1" i="0" u="none" strike="noStrike" kern="1200" cap="none" spc="0" normalizeH="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Nam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Quốc</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kì</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4" name="Picture 3" descr="A red and yellow flag&#10;&#10;Description automatically generated with medium confidence">
            <a:extLst>
              <a:ext uri="{FF2B5EF4-FFF2-40B4-BE49-F238E27FC236}">
                <a16:creationId xmlns:a16="http://schemas.microsoft.com/office/drawing/2014/main" id="{5D9A558F-10F4-4687-B677-FA8526026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573" y="1132184"/>
            <a:ext cx="8304777" cy="4671437"/>
          </a:xfrm>
          <a:prstGeom prst="rect">
            <a:avLst/>
          </a:prstGeom>
        </p:spPr>
      </p:pic>
    </p:spTree>
    <p:extLst>
      <p:ext uri="{BB962C8B-B14F-4D97-AF65-F5344CB8AC3E}">
        <p14:creationId xmlns:p14="http://schemas.microsoft.com/office/powerpoint/2010/main" val="30771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FDC20D-D154-4F05-BF8E-5BBC3C2B9D36}"/>
              </a:ext>
            </a:extLst>
          </p:cNvPr>
          <p:cNvGrpSpPr/>
          <p:nvPr/>
        </p:nvGrpSpPr>
        <p:grpSpPr>
          <a:xfrm>
            <a:off x="295412" y="358680"/>
            <a:ext cx="11669403" cy="615553"/>
            <a:chOff x="360493" y="982489"/>
            <a:chExt cx="11669403" cy="615553"/>
          </a:xfrm>
        </p:grpSpPr>
        <p:sp>
          <p:nvSpPr>
            <p:cNvPr id="14" name="Google Shape;423;p36">
              <a:extLst>
                <a:ext uri="{FF2B5EF4-FFF2-40B4-BE49-F238E27FC236}">
                  <a16:creationId xmlns:a16="http://schemas.microsoft.com/office/drawing/2014/main" id="{E6C91926-16A9-4F8D-97B6-B583069734D2}"/>
                </a:ext>
              </a:extLst>
            </p:cNvPr>
            <p:cNvSpPr txBox="1">
              <a:spLocks/>
            </p:cNvSpPr>
            <p:nvPr/>
          </p:nvSpPr>
          <p:spPr>
            <a:xfrm>
              <a:off x="360493" y="1068065"/>
              <a:ext cx="731521"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endParaRPr lang="en" sz="4800" b="1" dirty="0">
                <a:solidFill>
                  <a:srgbClr val="002060"/>
                </a:solidFill>
                <a:latin typeface="Arial" panose="020B0604020202020204" pitchFamily="34" charset="0"/>
                <a:ea typeface="Arial-Rounded" pitchFamily="34" charset="0"/>
                <a:cs typeface="Arial" panose="020B0604020202020204" pitchFamily="34" charset="0"/>
              </a:endParaRPr>
            </a:p>
          </p:txBody>
        </p:sp>
        <p:sp>
          <p:nvSpPr>
            <p:cNvPr id="12" name="TextBox 11">
              <a:extLst>
                <a:ext uri="{FF2B5EF4-FFF2-40B4-BE49-F238E27FC236}">
                  <a16:creationId xmlns:a16="http://schemas.microsoft.com/office/drawing/2014/main" id="{01577932-238F-4C39-8B1B-E1E6053E25B4}"/>
                </a:ext>
              </a:extLst>
            </p:cNvPr>
            <p:cNvSpPr txBox="1"/>
            <p:nvPr/>
          </p:nvSpPr>
          <p:spPr>
            <a:xfrm>
              <a:off x="441246" y="982489"/>
              <a:ext cx="11588650" cy="615553"/>
            </a:xfrm>
            <a:prstGeom prst="rect">
              <a:avLst/>
            </a:prstGeom>
            <a:noFill/>
          </p:spPr>
          <p:txBody>
            <a:bodyPr wrap="square" rtlCol="0">
              <a:spAutoFit/>
            </a:bodyPr>
            <a:lstStyle/>
            <a:p>
              <a:pPr algn="just"/>
              <a:r>
                <a:rPr kumimoji="0" lang="en-US" sz="34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3. </a:t>
              </a:r>
              <a:r>
                <a:rPr kumimoji="0" lang="en-US" sz="3400"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3400"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đến</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vị</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hùng</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dân</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tộc</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ta?</a:t>
              </a:r>
            </a:p>
          </p:txBody>
        </p:sp>
      </p:grpSp>
      <p:sp>
        <p:nvSpPr>
          <p:cNvPr id="18" name="TextBox 17">
            <a:extLst>
              <a:ext uri="{FF2B5EF4-FFF2-40B4-BE49-F238E27FC236}">
                <a16:creationId xmlns:a16="http://schemas.microsoft.com/office/drawing/2014/main" id="{EB474918-5D3E-410E-9C61-CF29B2B18338}"/>
              </a:ext>
            </a:extLst>
          </p:cNvPr>
          <p:cNvSpPr txBox="1"/>
          <p:nvPr/>
        </p:nvSpPr>
        <p:spPr>
          <a:xfrm>
            <a:off x="518160" y="1490644"/>
            <a:ext cx="11064239" cy="3001912"/>
          </a:xfrm>
          <a:prstGeom prst="rect">
            <a:avLst/>
          </a:prstGeom>
          <a:solidFill>
            <a:schemeClr val="accent6">
              <a:lumMod val="20000"/>
              <a:lumOff val="80000"/>
            </a:schemeClr>
          </a:solidFill>
        </p:spPr>
        <p:txBody>
          <a:bodyPr wrap="square">
            <a:spAutoFit/>
          </a:bodyPr>
          <a:lstStyle/>
          <a:p>
            <a:pPr indent="463550" algn="just">
              <a:lnSpc>
                <a:spcPct val="150000"/>
              </a:lnSpc>
              <a:defRPr/>
            </a:pPr>
            <a:r>
              <a:rPr kumimoji="0" lang="en-US" sz="3200" b="1" i="0" u="none" strike="noStrike" kern="1200" cap="none" spc="0" normalizeH="0" baseline="0" noProof="0" dirty="0">
                <a:ln>
                  <a:noFill/>
                </a:ln>
                <a:solidFill>
                  <a:schemeClr val="tx1">
                    <a:lumMod val="95000"/>
                    <a:lumOff val="5000"/>
                  </a:schemeClr>
                </a:solidFill>
                <a:uLnTx/>
                <a:uFillTx/>
                <a:latin typeface="Arial" panose="020B0604020202020204" pitchFamily="34" charset="0"/>
                <a:ea typeface="Arial-Rounded" panose="020B0500000000000000" pitchFamily="34" charset="0"/>
                <a:cs typeface="Arial" panose="020B0604020202020204" pitchFamily="34" charset="0"/>
              </a:rPr>
              <a:t> </a:t>
            </a:r>
            <a:r>
              <a:rPr lang="en-US" sz="3200" dirty="0" err="1" smtClean="0">
                <a:latin typeface="Arial" panose="020B0604020202020204" pitchFamily="34" charset="0"/>
                <a:ea typeface="Arial-Rounded" panose="020B0500000000000000" pitchFamily="34" charset="0"/>
                <a:cs typeface="Arial" panose="020B0604020202020204" pitchFamily="34" charset="0"/>
              </a:rPr>
              <a:t>Việt</a:t>
            </a:r>
            <a:r>
              <a:rPr lang="en-US" sz="3200" dirty="0" smtClean="0">
                <a:latin typeface="Arial" panose="020B0604020202020204" pitchFamily="34" charset="0"/>
                <a:ea typeface="Arial-Rounded" panose="020B0500000000000000" pitchFamily="34" charset="0"/>
                <a:cs typeface="Arial" panose="020B0604020202020204" pitchFamily="34" charset="0"/>
              </a:rPr>
              <a:t> </a:t>
            </a:r>
            <a:r>
              <a:rPr lang="en-US" sz="3200" dirty="0">
                <a:latin typeface="Arial" panose="020B0604020202020204" pitchFamily="34" charset="0"/>
                <a:ea typeface="Arial-Rounded" panose="020B0500000000000000" pitchFamily="34" charset="0"/>
                <a:cs typeface="Arial" panose="020B0604020202020204" pitchFamily="34" charset="0"/>
              </a:rPr>
              <a:t>Nam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vị</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hùng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lớn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với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Hai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Triệu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Trần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Đạo</a:t>
            </a:r>
            <a:r>
              <a:rPr lang="en-US" sz="3200" dirty="0">
                <a:latin typeface="Arial" panose="020B0604020202020204" pitchFamily="34" charset="0"/>
                <a:ea typeface="Arial-Rounded" panose="020B0500000000000000" pitchFamily="34" charset="0"/>
                <a:cs typeface="Arial" panose="020B0604020202020204" pitchFamily="34" charset="0"/>
              </a:rPr>
              <a:t>, Quang </a:t>
            </a:r>
            <a:r>
              <a:rPr lang="en-US" sz="3200" dirty="0" err="1">
                <a:latin typeface="Arial" panose="020B0604020202020204" pitchFamily="34" charset="0"/>
                <a:ea typeface="Arial-Rounded" panose="020B0500000000000000" pitchFamily="34" charset="0"/>
                <a:cs typeface="Arial" panose="020B0604020202020204" pitchFamily="34" charset="0"/>
              </a:rPr>
              <a:t>Trung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Hồ</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Chí</a:t>
            </a:r>
            <a:r>
              <a:rPr lang="en-US" sz="3200" dirty="0">
                <a:latin typeface="Arial" panose="020B0604020202020204" pitchFamily="34" charset="0"/>
                <a:ea typeface="Arial-Rounded" panose="020B0500000000000000" pitchFamily="34" charset="0"/>
                <a:cs typeface="Arial" panose="020B0604020202020204" pitchFamily="34" charset="0"/>
              </a:rPr>
              <a:t> Minh, …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con </a:t>
            </a:r>
            <a:r>
              <a:rPr lang="en-US" sz="3200" dirty="0" err="1">
                <a:latin typeface="Arial" panose="020B0604020202020204" pitchFamily="34" charset="0"/>
                <a:ea typeface="Arial-Rounded" panose="020B0500000000000000" pitchFamily="34" charset="0"/>
                <a:cs typeface="Arial" panose="020B0604020202020204" pitchFamily="34" charset="0"/>
              </a:rPr>
              <a:t>người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ấy</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làm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lịch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sử</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nhà</a:t>
            </a:r>
            <a:r>
              <a:rPr lang="en-US" sz="3200" dirty="0" smtClean="0">
                <a:latin typeface="Arial" panose="020B0604020202020204" pitchFamily="34" charset="0"/>
                <a:ea typeface="Arial-Rounded" panose="020B0500000000000000" pitchFamily="34" charset="0"/>
                <a:cs typeface="Arial" panose="020B0604020202020204" pitchFamily="34" charset="0"/>
              </a:rPr>
              <a:t>.</a:t>
            </a:r>
            <a:endParaRPr lang="en-US" sz="3200"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p:cNvSpPr txBox="1"/>
          <p:nvPr/>
        </p:nvSpPr>
        <p:spPr>
          <a:xfrm>
            <a:off x="2499360" y="2406825"/>
            <a:ext cx="2735580" cy="600164"/>
          </a:xfrm>
          <a:prstGeom prst="rect">
            <a:avLst/>
          </a:prstGeom>
          <a:noFill/>
        </p:spPr>
        <p:txBody>
          <a:bodyPr wrap="square" rtlCol="0">
            <a:spAutoFit/>
          </a:bodyPr>
          <a:lstStyle/>
          <a:p>
            <a:pPr algn="just"/>
            <a:r>
              <a:rPr lang="en-US" sz="33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Hai </a:t>
            </a:r>
            <a:r>
              <a:rPr lang="en-US" sz="33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Bà</a:t>
            </a:r>
            <a:r>
              <a:rPr lang="en-US" sz="33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Trưng</a:t>
            </a:r>
            <a:endParaRPr lang="en-US" sz="3300" dirty="0">
              <a:solidFill>
                <a:srgbClr val="C00000"/>
              </a:solidFill>
            </a:endParaRPr>
          </a:p>
        </p:txBody>
      </p:sp>
      <p:sp>
        <p:nvSpPr>
          <p:cNvPr id="13" name="TextBox 12"/>
          <p:cNvSpPr txBox="1"/>
          <p:nvPr/>
        </p:nvSpPr>
        <p:spPr>
          <a:xfrm>
            <a:off x="5234940" y="2406825"/>
            <a:ext cx="1927860" cy="600164"/>
          </a:xfrm>
          <a:prstGeom prst="rect">
            <a:avLst/>
          </a:prstGeom>
          <a:noFill/>
        </p:spPr>
        <p:txBody>
          <a:bodyPr wrap="square" rtlCol="0">
            <a:spAutoFit/>
          </a:bodyPr>
          <a:lstStyle/>
          <a:p>
            <a:pPr algn="just"/>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Bà</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Triệu</a:t>
            </a:r>
            <a:endParaRPr lang="en-US" sz="3300" dirty="0">
              <a:solidFill>
                <a:srgbClr val="C00000"/>
              </a:solidFill>
            </a:endParaRPr>
          </a:p>
        </p:txBody>
      </p:sp>
      <p:sp>
        <p:nvSpPr>
          <p:cNvPr id="15" name="TextBox 14"/>
          <p:cNvSpPr txBox="1"/>
          <p:nvPr/>
        </p:nvSpPr>
        <p:spPr>
          <a:xfrm>
            <a:off x="7040880" y="2406825"/>
            <a:ext cx="3246120" cy="600164"/>
          </a:xfrm>
          <a:prstGeom prst="rect">
            <a:avLst/>
          </a:prstGeom>
          <a:noFill/>
        </p:spPr>
        <p:txBody>
          <a:bodyPr wrap="square" rtlCol="0">
            <a:spAutoFit/>
          </a:bodyPr>
          <a:lstStyle/>
          <a:p>
            <a:pPr algn="just"/>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Đạo</a:t>
            </a:r>
            <a:endParaRPr lang="en-US" sz="3300" dirty="0">
              <a:solidFill>
                <a:srgbClr val="C00000"/>
              </a:solidFill>
            </a:endParaRPr>
          </a:p>
        </p:txBody>
      </p:sp>
      <p:sp>
        <p:nvSpPr>
          <p:cNvPr id="4" name="Rectangle 3"/>
          <p:cNvSpPr/>
          <p:nvPr/>
        </p:nvSpPr>
        <p:spPr>
          <a:xfrm>
            <a:off x="1838420" y="3149608"/>
            <a:ext cx="2606804" cy="615553"/>
          </a:xfrm>
          <a:prstGeom prst="rect">
            <a:avLst/>
          </a:prstGeom>
        </p:spPr>
        <p:txBody>
          <a:bodyPr wrap="none">
            <a:spAutoFit/>
          </a:bodyPr>
          <a:lstStyle/>
          <a:p>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Hồ</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Chí</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Minh</a:t>
            </a:r>
            <a:endParaRPr lang="en-US" sz="3400" dirty="0">
              <a:solidFill>
                <a:srgbClr val="C00000"/>
              </a:solidFill>
            </a:endParaRPr>
          </a:p>
        </p:txBody>
      </p:sp>
      <p:sp>
        <p:nvSpPr>
          <p:cNvPr id="16" name="TextBox 15"/>
          <p:cNvSpPr txBox="1"/>
          <p:nvPr/>
        </p:nvSpPr>
        <p:spPr>
          <a:xfrm>
            <a:off x="10187939" y="2429759"/>
            <a:ext cx="1927860" cy="584775"/>
          </a:xfrm>
          <a:prstGeom prst="rect">
            <a:avLst/>
          </a:prstGeom>
          <a:noFill/>
        </p:spPr>
        <p:txBody>
          <a:bodyPr wrap="square" rtlCol="0">
            <a:spAutoFit/>
          </a:bodyPr>
          <a:lstStyle/>
          <a:p>
            <a:pPr algn="just"/>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Quang</a:t>
            </a:r>
            <a:endParaRPr lang="en-US" sz="3200" dirty="0">
              <a:solidFill>
                <a:srgbClr val="C00000"/>
              </a:solidFill>
            </a:endParaRPr>
          </a:p>
        </p:txBody>
      </p:sp>
      <p:sp>
        <p:nvSpPr>
          <p:cNvPr id="17" name="TextBox 16"/>
          <p:cNvSpPr txBox="1"/>
          <p:nvPr/>
        </p:nvSpPr>
        <p:spPr>
          <a:xfrm>
            <a:off x="518160" y="3149608"/>
            <a:ext cx="1927860" cy="584775"/>
          </a:xfrm>
          <a:prstGeom prst="rect">
            <a:avLst/>
          </a:prstGeom>
          <a:noFill/>
        </p:spPr>
        <p:txBody>
          <a:bodyPr wrap="square" rtlCol="0">
            <a:spAutoFit/>
          </a:bodyPr>
          <a:lstStyle/>
          <a:p>
            <a:pPr algn="just"/>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Trung</a:t>
            </a:r>
            <a:endParaRPr lang="en-US" sz="3200" dirty="0">
              <a:solidFill>
                <a:srgbClr val="C00000"/>
              </a:solidFill>
            </a:endParaRP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13" grpId="0"/>
      <p:bldP spid="15" grpId="0"/>
      <p:bldP spid="4"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9A18A9E-E172-4430-8776-713868CFC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622" y="582555"/>
            <a:ext cx="6845797" cy="4973424"/>
          </a:xfrm>
          <a:prstGeom prst="rect">
            <a:avLst/>
          </a:prstGeom>
        </p:spPr>
      </p:pic>
      <p:sp>
        <p:nvSpPr>
          <p:cNvPr id="6" name="TextBox 5">
            <a:extLst>
              <a:ext uri="{FF2B5EF4-FFF2-40B4-BE49-F238E27FC236}">
                <a16:creationId xmlns:a16="http://schemas.microsoft.com/office/drawing/2014/main" id="{F9D1AD6F-1FD7-48EB-ADB9-6900C75861BF}"/>
              </a:ext>
            </a:extLst>
          </p:cNvPr>
          <p:cNvSpPr txBox="1"/>
          <p:nvPr/>
        </p:nvSpPr>
        <p:spPr>
          <a:xfrm>
            <a:off x="1628873" y="5797351"/>
            <a:ext cx="8460007" cy="523220"/>
          </a:xfrm>
          <a:prstGeom prst="rect">
            <a:avLst/>
          </a:prstGeom>
          <a:solidFill>
            <a:schemeClr val="accent4">
              <a:lumMod val="20000"/>
              <a:lumOff val="80000"/>
            </a:schemeClr>
          </a:solidFill>
        </p:spPr>
        <p:txBody>
          <a:bodyPr wrap="square" rtlCol="0">
            <a:spAutoFit/>
          </a:bodyPr>
          <a:lstStyle/>
          <a:p>
            <a:pPr algn="just"/>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Hai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Trưng</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cưỡi</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voi</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ra</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trận</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đánh</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quân</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Nam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Hán</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0794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98061B6-8A26-46D9-88E6-9254176A44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8E63A05A-967E-4F59-A80F-F5566497CB45}"/>
              </a:ext>
            </a:extLst>
          </p:cNvPr>
          <p:cNvSpPr txBox="1"/>
          <p:nvPr/>
        </p:nvSpPr>
        <p:spPr>
          <a:xfrm>
            <a:off x="4389120" y="6113164"/>
            <a:ext cx="3820886" cy="744836"/>
          </a:xfrm>
          <a:prstGeom prst="rect">
            <a:avLst/>
          </a:prstGeom>
          <a:solidFill>
            <a:schemeClr val="accent6">
              <a:lumMod val="60000"/>
              <a:lumOff val="40000"/>
            </a:schemeClr>
          </a:solidFill>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Triệu</a:t>
            </a:r>
            <a:endPar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ctr">
              <a:lnSpc>
                <a:spcPct val="90000"/>
              </a:lnSpc>
              <a:spcBef>
                <a:spcPct val="0"/>
              </a:spcBef>
              <a:spcAft>
                <a:spcPts val="600"/>
              </a:spcAft>
            </a:pP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Triệu</a:t>
            </a: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Thị</a:t>
            </a: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Trinh)</a:t>
            </a:r>
            <a:endPar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5913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flag&#10;&#10;Description automatically generated with medium confidence">
            <a:extLst>
              <a:ext uri="{FF2B5EF4-FFF2-40B4-BE49-F238E27FC236}">
                <a16:creationId xmlns:a16="http://schemas.microsoft.com/office/drawing/2014/main" id="{854660A4-DD66-4DCC-83B6-2767E086BF44}"/>
              </a:ext>
            </a:extLst>
          </p:cNvPr>
          <p:cNvPicPr>
            <a:picLocks noChangeAspect="1"/>
          </p:cNvPicPr>
          <p:nvPr/>
        </p:nvPicPr>
        <p:blipFill rotWithShape="1">
          <a:blip r:embed="rId3">
            <a:extLst>
              <a:ext uri="{28A0092B-C50C-407E-A947-70E740481C1C}">
                <a14:useLocalDpi xmlns:a14="http://schemas.microsoft.com/office/drawing/2010/main" val="0"/>
              </a:ext>
            </a:extLst>
          </a:blip>
          <a:srcRect r="38810" b="1"/>
          <a:stretch/>
        </p:blipFill>
        <p:spPr>
          <a:xfrm>
            <a:off x="6257224" y="323273"/>
            <a:ext cx="5668684" cy="5743618"/>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1778121F-0429-48E8-97A3-5D87D26DF966}"/>
              </a:ext>
            </a:extLst>
          </p:cNvPr>
          <p:cNvPicPr>
            <a:picLocks noChangeAspect="1"/>
          </p:cNvPicPr>
          <p:nvPr/>
        </p:nvPicPr>
        <p:blipFill rotWithShape="1">
          <a:blip r:embed="rId4">
            <a:extLst>
              <a:ext uri="{28A0092B-C50C-407E-A947-70E740481C1C}">
                <a14:useLocalDpi xmlns:a14="http://schemas.microsoft.com/office/drawing/2010/main" val="0"/>
              </a:ext>
            </a:extLst>
          </a:blip>
          <a:srcRect l="12199" r="13697" b="-2"/>
          <a:stretch/>
        </p:blipFill>
        <p:spPr>
          <a:xfrm>
            <a:off x="317764" y="323273"/>
            <a:ext cx="5674893" cy="5743618"/>
          </a:xfrm>
          <a:prstGeom prst="rect">
            <a:avLst/>
          </a:prstGeom>
        </p:spPr>
      </p:pic>
      <p:sp>
        <p:nvSpPr>
          <p:cNvPr id="8" name="TextBox 7">
            <a:extLst>
              <a:ext uri="{FF2B5EF4-FFF2-40B4-BE49-F238E27FC236}">
                <a16:creationId xmlns:a16="http://schemas.microsoft.com/office/drawing/2014/main" id="{5EBB8FDC-516E-4A05-8FD6-D12DD6C5BAFC}"/>
              </a:ext>
            </a:extLst>
          </p:cNvPr>
          <p:cNvSpPr txBox="1"/>
          <p:nvPr/>
        </p:nvSpPr>
        <p:spPr>
          <a:xfrm>
            <a:off x="159674" y="6204070"/>
            <a:ext cx="6097550" cy="400110"/>
          </a:xfrm>
          <a:prstGeom prst="rect">
            <a:avLst/>
          </a:prstGeom>
          <a:solidFill>
            <a:schemeClr val="accent6">
              <a:lumMod val="60000"/>
              <a:lumOff val="40000"/>
            </a:schemeClr>
          </a:solidFill>
        </p:spPr>
        <p:txBody>
          <a:bodyPr wrap="square" rtlCol="0">
            <a:spAutoFit/>
          </a:bodyPr>
          <a:lstStyle/>
          <a:p>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20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Đạo</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đạo</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vương</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Quốc</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Tuấn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5F0E430D-723D-4F59-9578-F715CFA08BB4}"/>
              </a:ext>
            </a:extLst>
          </p:cNvPr>
          <p:cNvSpPr txBox="1"/>
          <p:nvPr/>
        </p:nvSpPr>
        <p:spPr>
          <a:xfrm>
            <a:off x="7284047" y="6178014"/>
            <a:ext cx="4022582" cy="461665"/>
          </a:xfrm>
          <a:prstGeom prst="rect">
            <a:avLst/>
          </a:prstGeom>
          <a:solidFill>
            <a:schemeClr val="accent6">
              <a:lumMod val="60000"/>
              <a:lumOff val="40000"/>
            </a:schemeClr>
          </a:solidFill>
        </p:spPr>
        <p:txBody>
          <a:bodyPr wrap="square" rtlCol="0">
            <a:spAutoFit/>
          </a:bodyPr>
          <a:lstStyle/>
          <a:p>
            <a:r>
              <a:rPr lang="en-US" sz="24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Quang</a:t>
            </a:r>
            <a:r>
              <a:rPr lang="en-US" sz="24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Trung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Nguyễn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Huệ</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35119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 outdoor&#10;&#10;Description automatically generated">
            <a:extLst>
              <a:ext uri="{FF2B5EF4-FFF2-40B4-BE49-F238E27FC236}">
                <a16:creationId xmlns:a16="http://schemas.microsoft.com/office/drawing/2014/main" id="{84039C61-E9BE-44B4-81B9-FCB4A9647C2A}"/>
              </a:ext>
            </a:extLst>
          </p:cNvPr>
          <p:cNvPicPr>
            <a:picLocks noChangeAspect="1"/>
          </p:cNvPicPr>
          <p:nvPr/>
        </p:nvPicPr>
        <p:blipFill rotWithShape="1">
          <a:blip r:embed="rId2">
            <a:extLst>
              <a:ext uri="{28A0092B-C50C-407E-A947-70E740481C1C}">
                <a14:useLocalDpi xmlns:a14="http://schemas.microsoft.com/office/drawing/2010/main" val="0"/>
              </a:ext>
            </a:extLst>
          </a:blip>
          <a:srcRect r="-1" b="8975"/>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9" name="TextBox 8">
            <a:extLst>
              <a:ext uri="{FF2B5EF4-FFF2-40B4-BE49-F238E27FC236}">
                <a16:creationId xmlns:a16="http://schemas.microsoft.com/office/drawing/2014/main" id="{A38DE451-8701-4796-B34D-DFC970635E6F}"/>
              </a:ext>
            </a:extLst>
          </p:cNvPr>
          <p:cNvSpPr txBox="1"/>
          <p:nvPr/>
        </p:nvSpPr>
        <p:spPr>
          <a:xfrm>
            <a:off x="8172755" y="6142772"/>
            <a:ext cx="3897326" cy="523220"/>
          </a:xfrm>
          <a:prstGeom prst="rect">
            <a:avLst/>
          </a:prstGeom>
          <a:solidFill>
            <a:schemeClr val="accent6">
              <a:lumMod val="60000"/>
              <a:lumOff val="40000"/>
            </a:schemeClr>
          </a:solidFill>
        </p:spPr>
        <p:txBody>
          <a:bodyPr wrap="square" rtlCol="0">
            <a:spAutoFit/>
          </a:bodyPr>
          <a:lstStyle/>
          <a:p>
            <a:r>
              <a:rPr lang="en-US" sz="2800" dirty="0" err="1" smtClean="0">
                <a:solidFill>
                  <a:srgbClr val="C00000"/>
                </a:solidFill>
                <a:latin typeface="Arial" panose="020B0604020202020204" pitchFamily="34" charset="0"/>
                <a:cs typeface="Arial" panose="020B0604020202020204" pitchFamily="34" charset="0"/>
              </a:rPr>
              <a:t>Hồ</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Chí</a:t>
            </a:r>
            <a:r>
              <a:rPr lang="en-US" sz="2800" dirty="0" smtClean="0">
                <a:solidFill>
                  <a:srgbClr val="C00000"/>
                </a:solidFill>
                <a:latin typeface="Arial" panose="020B0604020202020204" pitchFamily="34" charset="0"/>
                <a:cs typeface="Arial" panose="020B0604020202020204" pitchFamily="34" charset="0"/>
              </a:rPr>
              <a:t> Minh (</a:t>
            </a:r>
            <a:r>
              <a:rPr lang="en-US" sz="2800" dirty="0" err="1" smtClean="0">
                <a:solidFill>
                  <a:srgbClr val="C00000"/>
                </a:solidFill>
                <a:latin typeface="Arial" panose="020B0604020202020204" pitchFamily="34" charset="0"/>
                <a:cs typeface="Arial" panose="020B0604020202020204" pitchFamily="34" charset="0"/>
              </a:rPr>
              <a:t>Bác</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Hồ</a:t>
            </a:r>
            <a:r>
              <a:rPr lang="en-US" sz="2800" dirty="0" smtClean="0">
                <a:solidFill>
                  <a:srgbClr val="C00000"/>
                </a:solidFill>
                <a:latin typeface="Arial" panose="020B0604020202020204" pitchFamily="34" charset="0"/>
                <a:cs typeface="Arial" panose="020B0604020202020204" pitchFamily="34" charset="0"/>
              </a:rPr>
              <a:t>)</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61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78400C-99B8-4326-A01C-0AEB60D12AC2}"/>
              </a:ext>
            </a:extLst>
          </p:cNvPr>
          <p:cNvSpPr txBox="1"/>
          <p:nvPr/>
        </p:nvSpPr>
        <p:spPr>
          <a:xfrm>
            <a:off x="565418" y="637749"/>
            <a:ext cx="11626582" cy="646331"/>
          </a:xfrm>
          <a:prstGeom prst="rect">
            <a:avLst/>
          </a:prstGeom>
          <a:noFill/>
        </p:spPr>
        <p:txBody>
          <a:bodyPr wrap="square" rtlCol="0">
            <a:spAutoFit/>
          </a:bodyPr>
          <a:lstStyle/>
          <a:p>
            <a:pPr algn="just"/>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4. </a:t>
            </a:r>
            <a:r>
              <a:rPr lang="en-US" sz="3600" dirty="0" err="1" smtClean="0">
                <a:latin typeface="Arial" panose="020B0604020202020204" pitchFamily="34" charset="0"/>
                <a:ea typeface="Arial-Rounded" panose="020B0500000000000000" pitchFamily="34" charset="0"/>
                <a:cs typeface="Arial" panose="020B0604020202020204" pitchFamily="34" charset="0"/>
              </a:rPr>
              <a:t>Kể</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tên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năm</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của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đất</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nước</a:t>
            </a:r>
            <a:r>
              <a:rPr lang="en-US" sz="3600" dirty="0">
                <a:latin typeface="Arial" panose="020B0604020202020204" pitchFamily="34" charset="0"/>
                <a:ea typeface="Arial-Rounded" panose="020B0500000000000000" pitchFamily="34" charset="0"/>
                <a:cs typeface="Arial" panose="020B0604020202020204" pitchFamily="34" charset="0"/>
              </a:rPr>
              <a:t>.</a:t>
            </a:r>
            <a:endParaRPr kumimoji="0" lang="en-US" sz="36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C9E7E8E6-E152-4881-9F3B-407F348F7863}"/>
              </a:ext>
            </a:extLst>
          </p:cNvPr>
          <p:cNvSpPr txBox="1"/>
          <p:nvPr/>
        </p:nvSpPr>
        <p:spPr>
          <a:xfrm>
            <a:off x="449943" y="1515493"/>
            <a:ext cx="11248571" cy="3416320"/>
          </a:xfrm>
          <a:prstGeom prst="rect">
            <a:avLst/>
          </a:prstGeom>
          <a:solidFill>
            <a:schemeClr val="accent2">
              <a:lumMod val="20000"/>
              <a:lumOff val="80000"/>
            </a:schemeClr>
          </a:solidFill>
        </p:spPr>
        <p:txBody>
          <a:bodyPr wrap="square">
            <a:spAutoFit/>
          </a:bodyPr>
          <a:lstStyle/>
          <a:p>
            <a:pPr indent="463550" algn="just">
              <a:lnSpc>
                <a:spcPct val="150000"/>
              </a:lnSpc>
              <a:defRPr/>
            </a:pPr>
            <a:r>
              <a:rPr lang="en-US" sz="3600" dirty="0" err="1" smtClean="0">
                <a:latin typeface="Arial" panose="020B0604020202020204" pitchFamily="34" charset="0"/>
                <a:ea typeface="Arial-Rounded" panose="020B0500000000000000" pitchFamily="34" charset="0"/>
                <a:cs typeface="Arial" panose="020B0604020202020204" pitchFamily="34" charset="0"/>
              </a:rPr>
              <a:t>Đất</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nước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Bắc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Trung</a:t>
            </a:r>
            <a:r>
              <a:rPr lang="en-US" sz="3600" dirty="0">
                <a:latin typeface="Arial" panose="020B0604020202020204" pitchFamily="34" charset="0"/>
                <a:ea typeface="Arial-Rounded" panose="020B0500000000000000" pitchFamily="34" charset="0"/>
                <a:cs typeface="Arial" panose="020B0604020202020204" pitchFamily="34" charset="0"/>
              </a:rPr>
              <a:t>, Nam </a:t>
            </a:r>
            <a:r>
              <a:rPr lang="en-US" sz="3600" dirty="0" err="1">
                <a:latin typeface="Arial" panose="020B0604020202020204" pitchFamily="34" charset="0"/>
                <a:ea typeface="Arial-Rounded" panose="020B0500000000000000" pitchFamily="34" charset="0"/>
                <a:cs typeface="Arial" panose="020B0604020202020204" pitchFamily="34" charset="0"/>
              </a:rPr>
              <a:t>với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khí</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hậu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nhau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Bắc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và</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Trung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một</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năm</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bốn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xuân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hạ</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đông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Nam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hai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mưa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và</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khô</a:t>
            </a:r>
            <a:r>
              <a:rPr lang="en-US" sz="3600" dirty="0">
                <a:latin typeface="Arial" panose="020B0604020202020204" pitchFamily="34" charset="0"/>
                <a:ea typeface="Arial-Rounded" panose="020B0500000000000000" pitchFamily="34" charset="0"/>
                <a:cs typeface="Arial" panose="020B0604020202020204" pitchFamily="34" charset="0"/>
              </a:rPr>
              <a:t>.</a:t>
            </a:r>
            <a:endParaRPr kumimoji="0" lang="en-US" sz="36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CC6F8E4E-EC8C-4F65-89FA-8A567D3A15A4}"/>
              </a:ext>
            </a:extLst>
          </p:cNvPr>
          <p:cNvSpPr/>
          <p:nvPr/>
        </p:nvSpPr>
        <p:spPr>
          <a:xfrm>
            <a:off x="2712507" y="532194"/>
            <a:ext cx="9004211"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0AAE9A7-F076-400F-91C6-AD5EBC683C10}"/>
              </a:ext>
            </a:extLst>
          </p:cNvPr>
          <p:cNvSpPr txBox="1"/>
          <p:nvPr/>
        </p:nvSpPr>
        <p:spPr>
          <a:xfrm>
            <a:off x="3562950" y="5381265"/>
            <a:ext cx="8074534" cy="1066959"/>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marL="0" marR="0" lvl="0" indent="0" algn="just" defTabSz="914400" rtl="0" eaLnBrk="1" fontAlgn="auto" latinLnBrk="0" hangingPunct="1">
              <a:lnSpc>
                <a:spcPts val="44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ĐẤT</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CHÚNG</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MÌNH</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id="{B4DFDBCB-DEC0-4CEE-98A1-7AC172BB3B25}"/>
              </a:ext>
            </a:extLst>
          </p:cNvPr>
          <p:cNvSpPr txBox="1"/>
          <p:nvPr/>
        </p:nvSpPr>
        <p:spPr>
          <a:xfrm>
            <a:off x="801297" y="3461175"/>
            <a:ext cx="7870783" cy="1993174"/>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id="{0D0BB954-E319-4FF2-B2F7-76EC69ADD8E1}"/>
              </a:ext>
            </a:extLst>
          </p:cNvPr>
          <p:cNvSpPr txBox="1"/>
          <p:nvPr/>
        </p:nvSpPr>
        <p:spPr>
          <a:xfrm>
            <a:off x="8672080" y="6348613"/>
            <a:ext cx="58070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Trung</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Sơn</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75636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129016" y="715617"/>
            <a:ext cx="9386225"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17" y="2111190"/>
            <a:ext cx="8377199" cy="1120400"/>
          </a:xfrm>
        </p:spPr>
        <p:txBody>
          <a:bodyPr/>
          <a:lstStyle/>
          <a:p>
            <a:r>
              <a:rPr lang="en-US" dirty="0" err="1" smtClean="0">
                <a:solidFill>
                  <a:srgbClr val="FF0000"/>
                </a:solidFill>
                <a:latin typeface="Arial" panose="020B0604020202020204" pitchFamily="34" charset="0"/>
                <a:cs typeface="Arial" panose="020B0604020202020204" pitchFamily="34" charset="0"/>
              </a:rPr>
              <a:t>Khởi</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động</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660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902524" y="278617"/>
            <a:ext cx="11202411" cy="646331"/>
          </a:xfrm>
          <a:prstGeom prst="rect">
            <a:avLst/>
          </a:prstGeom>
          <a:noFill/>
        </p:spPr>
        <p:txBody>
          <a:bodyPr wrap="square" rtlCol="0">
            <a:spAutoFit/>
          </a:bodyPr>
          <a:lstStyle/>
          <a:p>
            <a:pPr algn="just">
              <a:buClr>
                <a:srgbClr val="000000"/>
              </a:buClr>
            </a:pPr>
            <a:r>
              <a:rPr lang="en-US" sz="3600" kern="0" dirty="0" smtClean="0">
                <a:latin typeface="+mj-lt"/>
                <a:ea typeface="Arial-Rounded" panose="020B0500000000000000" pitchFamily="34" charset="0"/>
                <a:cs typeface="Arial-Rounded" panose="020B0500000000000000" pitchFamily="34" charset="0"/>
                <a:sym typeface="Arial"/>
              </a:rPr>
              <a:t>1. </a:t>
            </a:r>
            <a:r>
              <a:rPr lang="en-US" sz="3600" kern="0" dirty="0" err="1" smtClean="0">
                <a:latin typeface="+mj-lt"/>
                <a:ea typeface="Arial-Rounded" panose="020B0500000000000000" pitchFamily="34" charset="0"/>
                <a:cs typeface="Arial-Rounded" panose="020B0500000000000000" pitchFamily="34" charset="0"/>
                <a:sym typeface="Arial"/>
              </a:rPr>
              <a:t>Tìm</a:t>
            </a:r>
            <a:r>
              <a:rPr lang="en-US" sz="3600" kern="0" dirty="0" smtClean="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các</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tên</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riêng</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có</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trong</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bài</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đọc</a:t>
            </a:r>
            <a:r>
              <a:rPr lang="en-US" sz="3600" kern="0" dirty="0">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177353" y="141440"/>
            <a:ext cx="805929"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id="{16EE056A-BBE4-4B97-AA16-418B37B6010C}"/>
              </a:ext>
            </a:extLst>
          </p:cNvPr>
          <p:cNvSpPr/>
          <p:nvPr/>
        </p:nvSpPr>
        <p:spPr>
          <a:xfrm>
            <a:off x="814016" y="1387444"/>
            <a:ext cx="2901860"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mj-lt"/>
                <a:ea typeface="Arial-Rounded" panose="020B0500000000000000" pitchFamily="34" charset="0"/>
                <a:cs typeface="Arial-Rounded" panose="020B0500000000000000" pitchFamily="34" charset="0"/>
              </a:rPr>
              <a:t>Hai </a:t>
            </a:r>
            <a:r>
              <a:rPr lang="en-US" sz="3000" dirty="0" err="1">
                <a:solidFill>
                  <a:schemeClr val="tx1"/>
                </a:solidFill>
                <a:latin typeface="+mj-lt"/>
                <a:ea typeface="Arial-Rounded" panose="020B0500000000000000" pitchFamily="34" charset="0"/>
                <a:cs typeface="Arial-Rounded" panose="020B0500000000000000" pitchFamily="34" charset="0"/>
              </a:rPr>
              <a:t>Bà</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Trưng</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E24EB56D-E150-4A0B-8ED7-8EEFA3D263E7}"/>
              </a:ext>
            </a:extLst>
          </p:cNvPr>
          <p:cNvSpPr/>
          <p:nvPr/>
        </p:nvSpPr>
        <p:spPr>
          <a:xfrm>
            <a:off x="4366660" y="1343484"/>
            <a:ext cx="2021129"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Bà</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Triệu</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081A9249-B6E3-46D6-A2B1-BB18D8CB5C6E}"/>
              </a:ext>
            </a:extLst>
          </p:cNvPr>
          <p:cNvSpPr/>
          <p:nvPr/>
        </p:nvSpPr>
        <p:spPr>
          <a:xfrm>
            <a:off x="7255236" y="1387444"/>
            <a:ext cx="3221617"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Trần</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Hưng</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Đạo</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C25CFF8C-05F0-4098-B2BF-0B88BEF2BAA1}"/>
              </a:ext>
            </a:extLst>
          </p:cNvPr>
          <p:cNvSpPr/>
          <p:nvPr/>
        </p:nvSpPr>
        <p:spPr>
          <a:xfrm>
            <a:off x="780582" y="2326611"/>
            <a:ext cx="2901860"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mj-lt"/>
                <a:ea typeface="Arial-Rounded" panose="020B0500000000000000" pitchFamily="34" charset="0"/>
                <a:cs typeface="Arial-Rounded" panose="020B0500000000000000" pitchFamily="34" charset="0"/>
              </a:rPr>
              <a:t>Quang </a:t>
            </a:r>
            <a:r>
              <a:rPr lang="en-US" sz="3000" dirty="0" err="1">
                <a:solidFill>
                  <a:schemeClr val="tx1"/>
                </a:solidFill>
                <a:latin typeface="+mj-lt"/>
                <a:ea typeface="Arial-Rounded" panose="020B0500000000000000" pitchFamily="34" charset="0"/>
                <a:cs typeface="Arial-Rounded" panose="020B0500000000000000" pitchFamily="34" charset="0"/>
              </a:rPr>
              <a:t>Trung</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C2D0C037-0390-4272-87A1-9A7DD6270829}"/>
              </a:ext>
            </a:extLst>
          </p:cNvPr>
          <p:cNvSpPr/>
          <p:nvPr/>
        </p:nvSpPr>
        <p:spPr>
          <a:xfrm>
            <a:off x="4063231" y="2303623"/>
            <a:ext cx="2694374"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Hồ</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Chí</a:t>
            </a:r>
            <a:r>
              <a:rPr lang="en-US" sz="3000" dirty="0">
                <a:solidFill>
                  <a:schemeClr val="tx1"/>
                </a:solidFill>
                <a:latin typeface="+mj-lt"/>
                <a:ea typeface="Arial-Rounded" panose="020B0500000000000000" pitchFamily="34" charset="0"/>
                <a:cs typeface="Arial-Rounded" panose="020B0500000000000000" pitchFamily="34" charset="0"/>
              </a:rPr>
              <a:t> Minh</a:t>
            </a:r>
          </a:p>
        </p:txBody>
      </p:sp>
      <p:sp>
        <p:nvSpPr>
          <p:cNvPr id="20" name="1">
            <a:extLst>
              <a:ext uri="{FF2B5EF4-FFF2-40B4-BE49-F238E27FC236}">
                <a16:creationId xmlns:a16="http://schemas.microsoft.com/office/drawing/2014/main" id="{7538B8F6-2CB6-477F-9095-9F87AE9DEE08}"/>
              </a:ext>
            </a:extLst>
          </p:cNvPr>
          <p:cNvSpPr/>
          <p:nvPr/>
        </p:nvSpPr>
        <p:spPr>
          <a:xfrm>
            <a:off x="7579097" y="2326611"/>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Việt Nam</a:t>
            </a:r>
          </a:p>
        </p:txBody>
      </p:sp>
      <p:sp>
        <p:nvSpPr>
          <p:cNvPr id="21" name="1">
            <a:extLst>
              <a:ext uri="{FF2B5EF4-FFF2-40B4-BE49-F238E27FC236}">
                <a16:creationId xmlns:a16="http://schemas.microsoft.com/office/drawing/2014/main" id="{AC4A87A4-48CC-4A10-A50A-26CEA6F80A40}"/>
              </a:ext>
            </a:extLst>
          </p:cNvPr>
          <p:cNvSpPr/>
          <p:nvPr/>
        </p:nvSpPr>
        <p:spPr>
          <a:xfrm>
            <a:off x="902524" y="337071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Hà Nội</a:t>
            </a:r>
          </a:p>
        </p:txBody>
      </p:sp>
      <p:sp>
        <p:nvSpPr>
          <p:cNvPr id="27" name="1">
            <a:extLst>
              <a:ext uri="{FF2B5EF4-FFF2-40B4-BE49-F238E27FC236}">
                <a16:creationId xmlns:a16="http://schemas.microsoft.com/office/drawing/2014/main" id="{BE437D89-13C6-40F0-BD38-F2591BC4CD37}"/>
              </a:ext>
            </a:extLst>
          </p:cNvPr>
          <p:cNvSpPr/>
          <p:nvPr/>
        </p:nvSpPr>
        <p:spPr>
          <a:xfrm>
            <a:off x="4149463" y="342900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Bắc</a:t>
            </a:r>
          </a:p>
        </p:txBody>
      </p:sp>
      <p:sp>
        <p:nvSpPr>
          <p:cNvPr id="28" name="1">
            <a:extLst>
              <a:ext uri="{FF2B5EF4-FFF2-40B4-BE49-F238E27FC236}">
                <a16:creationId xmlns:a16="http://schemas.microsoft.com/office/drawing/2014/main" id="{384809AC-6097-4E6E-A091-6A43CC6B5627}"/>
              </a:ext>
            </a:extLst>
          </p:cNvPr>
          <p:cNvSpPr/>
          <p:nvPr/>
        </p:nvSpPr>
        <p:spPr>
          <a:xfrm>
            <a:off x="7579096" y="3341478"/>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Trung</a:t>
            </a:r>
          </a:p>
        </p:txBody>
      </p:sp>
      <p:sp>
        <p:nvSpPr>
          <p:cNvPr id="29" name="1">
            <a:extLst>
              <a:ext uri="{FF2B5EF4-FFF2-40B4-BE49-F238E27FC236}">
                <a16:creationId xmlns:a16="http://schemas.microsoft.com/office/drawing/2014/main" id="{4F02054E-45B0-46CF-A862-A5954D438F34}"/>
              </a:ext>
            </a:extLst>
          </p:cNvPr>
          <p:cNvSpPr/>
          <p:nvPr/>
        </p:nvSpPr>
        <p:spPr>
          <a:xfrm>
            <a:off x="902524" y="4423225"/>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Nam</a:t>
            </a:r>
          </a:p>
        </p:txBody>
      </p:sp>
      <p:sp>
        <p:nvSpPr>
          <p:cNvPr id="30" name="1">
            <a:extLst>
              <a:ext uri="{FF2B5EF4-FFF2-40B4-BE49-F238E27FC236}">
                <a16:creationId xmlns:a16="http://schemas.microsoft.com/office/drawing/2014/main" id="{F3CA07C8-4983-40A6-85EB-79C1C728E60F}"/>
              </a:ext>
            </a:extLst>
          </p:cNvPr>
          <p:cNvSpPr/>
          <p:nvPr/>
        </p:nvSpPr>
        <p:spPr>
          <a:xfrm>
            <a:off x="4151654" y="4423225"/>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 Bắc</a:t>
            </a:r>
          </a:p>
        </p:txBody>
      </p:sp>
      <p:sp>
        <p:nvSpPr>
          <p:cNvPr id="31" name="1">
            <a:extLst>
              <a:ext uri="{FF2B5EF4-FFF2-40B4-BE49-F238E27FC236}">
                <a16:creationId xmlns:a16="http://schemas.microsoft.com/office/drawing/2014/main" id="{521C2D71-88F5-4F93-B406-9FE894412825}"/>
              </a:ext>
            </a:extLst>
          </p:cNvPr>
          <p:cNvSpPr/>
          <p:nvPr/>
        </p:nvSpPr>
        <p:spPr>
          <a:xfrm>
            <a:off x="7579095" y="4403892"/>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miềnTrung</a:t>
            </a:r>
          </a:p>
        </p:txBody>
      </p:sp>
      <p:sp>
        <p:nvSpPr>
          <p:cNvPr id="32" name="1">
            <a:extLst>
              <a:ext uri="{FF2B5EF4-FFF2-40B4-BE49-F238E27FC236}">
                <a16:creationId xmlns:a16="http://schemas.microsoft.com/office/drawing/2014/main" id="{E4311381-BAE3-45A9-8CCB-8F10D6953655}"/>
              </a:ext>
            </a:extLst>
          </p:cNvPr>
          <p:cNvSpPr/>
          <p:nvPr/>
        </p:nvSpPr>
        <p:spPr>
          <a:xfrm>
            <a:off x="878603" y="553039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20" grpId="0" animBg="1"/>
      <p:bldP spid="21" grpId="0" animBg="1"/>
      <p:bldP spid="27" grpId="0" animBg="1"/>
      <p:bldP spid="28" grpId="0" animBg="1"/>
      <p:bldP spid="29" grpId="0" animBg="1"/>
      <p:bldP spid="30" grpId="0" animBg="1"/>
      <p:bldP spid="31"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1113056" y="197528"/>
            <a:ext cx="10743147" cy="1077218"/>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mj-lt"/>
                <a:ea typeface="Arial-Rounded" panose="020B0500000000000000" pitchFamily="34" charset="0"/>
                <a:cs typeface="Arial-Rounded" panose="020B0500000000000000" pitchFamily="34" charset="0"/>
                <a:sym typeface="Arial"/>
              </a:rPr>
              <a:t>2. </a:t>
            </a:r>
            <a:r>
              <a:rPr lang="en-US" sz="3200" kern="0" dirty="0" err="1" smtClean="0">
                <a:latin typeface="+mj-lt"/>
                <a:ea typeface="Arial-Rounded" panose="020B0500000000000000" pitchFamily="34" charset="0"/>
                <a:cs typeface="Arial-Rounded" panose="020B0500000000000000" pitchFamily="34" charset="0"/>
                <a:sym typeface="Arial"/>
              </a:rPr>
              <a:t>Dùng</a:t>
            </a:r>
            <a:r>
              <a:rPr lang="en-US" sz="3200" kern="0" dirty="0" smtClean="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i="1" kern="0" dirty="0" err="1">
                <a:latin typeface="+mj-lt"/>
                <a:ea typeface="Arial-Rounded" panose="020B0500000000000000" pitchFamily="34" charset="0"/>
                <a:cs typeface="Arial-Rounded" panose="020B0500000000000000" pitchFamily="34" charset="0"/>
                <a:sym typeface="Arial"/>
              </a:rPr>
              <a:t>là</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kết</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hợp</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ngữ</a:t>
            </a:r>
            <a:r>
              <a:rPr lang="en-US" sz="3200" kern="0" dirty="0">
                <a:latin typeface="+mj-lt"/>
                <a:ea typeface="Arial-Rounded" panose="020B0500000000000000" pitchFamily="34" charset="0"/>
                <a:cs typeface="Arial-Rounded" panose="020B0500000000000000" pitchFamily="34" charset="0"/>
                <a:sym typeface="Arial"/>
              </a:rPr>
              <a:t> ở </a:t>
            </a:r>
            <a:r>
              <a:rPr lang="en-US" sz="3200" kern="0" dirty="0" err="1">
                <a:latin typeface="+mj-lt"/>
                <a:ea typeface="Arial-Rounded" panose="020B0500000000000000" pitchFamily="34" charset="0"/>
                <a:cs typeface="Arial-Rounded" panose="020B0500000000000000" pitchFamily="34" charset="0"/>
                <a:sym typeface="Arial"/>
              </a:rPr>
              <a:t>cột</a:t>
            </a:r>
            <a:r>
              <a:rPr lang="en-US" sz="3200" kern="0" dirty="0">
                <a:latin typeface="+mj-lt"/>
                <a:ea typeface="Arial-Rounded" panose="020B0500000000000000" pitchFamily="34" charset="0"/>
                <a:cs typeface="Arial-Rounded" panose="020B0500000000000000" pitchFamily="34" charset="0"/>
                <a:sym typeface="Arial"/>
              </a:rPr>
              <a:t> A </a:t>
            </a:r>
            <a:r>
              <a:rPr lang="en-US" sz="3200" kern="0" dirty="0" err="1">
                <a:latin typeface="+mj-lt"/>
                <a:ea typeface="Arial-Rounded" panose="020B0500000000000000" pitchFamily="34" charset="0"/>
                <a:cs typeface="Arial-Rounded" panose="020B0500000000000000" pitchFamily="34" charset="0"/>
                <a:sym typeface="Arial"/>
              </a:rPr>
              <a:t>với</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ngữ</a:t>
            </a:r>
            <a:r>
              <a:rPr lang="en-US" sz="3200" kern="0" dirty="0">
                <a:latin typeface="+mj-lt"/>
                <a:ea typeface="Arial-Rounded" panose="020B0500000000000000" pitchFamily="34" charset="0"/>
                <a:cs typeface="Arial-Rounded" panose="020B0500000000000000" pitchFamily="34" charset="0"/>
                <a:sym typeface="Arial"/>
              </a:rPr>
              <a:t> ở </a:t>
            </a:r>
            <a:r>
              <a:rPr lang="en-US" sz="3200" kern="0" dirty="0" err="1">
                <a:latin typeface="+mj-lt"/>
                <a:ea typeface="Arial-Rounded" panose="020B0500000000000000" pitchFamily="34" charset="0"/>
                <a:cs typeface="Arial-Rounded" panose="020B0500000000000000" pitchFamily="34" charset="0"/>
                <a:sym typeface="Arial"/>
              </a:rPr>
              <a:t>cột</a:t>
            </a:r>
            <a:r>
              <a:rPr lang="en-US" sz="3200" kern="0" dirty="0">
                <a:latin typeface="+mj-lt"/>
                <a:ea typeface="Arial-Rounded" panose="020B0500000000000000" pitchFamily="34" charset="0"/>
                <a:cs typeface="Arial-Rounded" panose="020B0500000000000000" pitchFamily="34" charset="0"/>
                <a:sym typeface="Arial"/>
              </a:rPr>
              <a:t> B </a:t>
            </a:r>
            <a:r>
              <a:rPr lang="en-US" sz="3200" kern="0" dirty="0" err="1">
                <a:latin typeface="+mj-lt"/>
                <a:ea typeface="Arial-Rounded" panose="020B0500000000000000" pitchFamily="34" charset="0"/>
                <a:cs typeface="Arial-Rounded" panose="020B0500000000000000" pitchFamily="34" charset="0"/>
                <a:sym typeface="Arial"/>
              </a:rPr>
              <a:t>để</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tạo</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câu</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giới</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thiệu</a:t>
            </a:r>
            <a:r>
              <a:rPr lang="en-US" sz="3200" kern="0" dirty="0">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205218" y="161441"/>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Oval 17">
            <a:extLst>
              <a:ext uri="{FF2B5EF4-FFF2-40B4-BE49-F238E27FC236}">
                <a16:creationId xmlns:a16="http://schemas.microsoft.com/office/drawing/2014/main" id="{46DF5634-350F-4DC5-A481-DB2CDB234178}"/>
              </a:ext>
            </a:extLst>
          </p:cNvPr>
          <p:cNvSpPr/>
          <p:nvPr/>
        </p:nvSpPr>
        <p:spPr>
          <a:xfrm>
            <a:off x="2953856" y="1790275"/>
            <a:ext cx="703744" cy="585787"/>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mj-lt"/>
                <a:ea typeface="Arial-Rounded" panose="020B0500000000000000" pitchFamily="34" charset="0"/>
                <a:cs typeface="Arial-Rounded" panose="020B0500000000000000" pitchFamily="34" charset="0"/>
              </a:rPr>
              <a:t>A</a:t>
            </a:r>
          </a:p>
        </p:txBody>
      </p:sp>
      <p:sp>
        <p:nvSpPr>
          <p:cNvPr id="19" name="Oval 18">
            <a:extLst>
              <a:ext uri="{FF2B5EF4-FFF2-40B4-BE49-F238E27FC236}">
                <a16:creationId xmlns:a16="http://schemas.microsoft.com/office/drawing/2014/main" id="{18871138-A4EC-4971-A0E5-A54453276903}"/>
              </a:ext>
            </a:extLst>
          </p:cNvPr>
          <p:cNvSpPr/>
          <p:nvPr/>
        </p:nvSpPr>
        <p:spPr>
          <a:xfrm>
            <a:off x="8692901" y="1848014"/>
            <a:ext cx="712356" cy="585787"/>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mj-lt"/>
                <a:ea typeface="Arial-Rounded" panose="020B0500000000000000" pitchFamily="34" charset="0"/>
                <a:cs typeface="Arial-Rounded" panose="020B0500000000000000" pitchFamily="34" charset="0"/>
              </a:rPr>
              <a:t>B</a:t>
            </a:r>
          </a:p>
        </p:txBody>
      </p:sp>
      <p:sp>
        <p:nvSpPr>
          <p:cNvPr id="20" name="Rectangle: Rounded Corners 19">
            <a:extLst>
              <a:ext uri="{FF2B5EF4-FFF2-40B4-BE49-F238E27FC236}">
                <a16:creationId xmlns:a16="http://schemas.microsoft.com/office/drawing/2014/main" id="{B62F9E33-6F7D-48BC-8C76-1AECE02ACE71}"/>
              </a:ext>
            </a:extLst>
          </p:cNvPr>
          <p:cNvSpPr/>
          <p:nvPr/>
        </p:nvSpPr>
        <p:spPr>
          <a:xfrm>
            <a:off x="591442" y="2733250"/>
            <a:ext cx="4769189"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Việt</a:t>
            </a:r>
            <a:r>
              <a:rPr lang="en-US" sz="3200" dirty="0">
                <a:solidFill>
                  <a:sysClr val="windowText" lastClr="000000"/>
                </a:solidFill>
                <a:latin typeface="+mj-lt"/>
                <a:ea typeface="Arial-Rounded" panose="020B0500000000000000" pitchFamily="34" charset="0"/>
                <a:cs typeface="Arial-Rounded" panose="020B0500000000000000" pitchFamily="34" charset="0"/>
              </a:rPr>
              <a:t> Nam</a:t>
            </a:r>
          </a:p>
        </p:txBody>
      </p:sp>
      <p:sp>
        <p:nvSpPr>
          <p:cNvPr id="21" name="Rectangle: Rounded Corners 20">
            <a:extLst>
              <a:ext uri="{FF2B5EF4-FFF2-40B4-BE49-F238E27FC236}">
                <a16:creationId xmlns:a16="http://schemas.microsoft.com/office/drawing/2014/main" id="{A9D0D406-E642-4D96-8000-7FF2336B9EEB}"/>
              </a:ext>
            </a:extLst>
          </p:cNvPr>
          <p:cNvSpPr/>
          <p:nvPr/>
        </p:nvSpPr>
        <p:spPr>
          <a:xfrm>
            <a:off x="591441" y="3672189"/>
            <a:ext cx="4750596"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Thủ</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đô</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nước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mình</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2" name="Rectangle: Rounded Corners 21">
            <a:extLst>
              <a:ext uri="{FF2B5EF4-FFF2-40B4-BE49-F238E27FC236}">
                <a16:creationId xmlns:a16="http://schemas.microsoft.com/office/drawing/2014/main" id="{F78E082F-8A66-4A5F-B818-F8CBAA829BA7}"/>
              </a:ext>
            </a:extLst>
          </p:cNvPr>
          <p:cNvSpPr/>
          <p:nvPr/>
        </p:nvSpPr>
        <p:spPr>
          <a:xfrm>
            <a:off x="591443" y="4600491"/>
            <a:ext cx="4778850" cy="1248023"/>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200" dirty="0">
                <a:solidFill>
                  <a:sysClr val="windowText" lastClr="000000"/>
                </a:solidFill>
                <a:latin typeface="+mj-lt"/>
                <a:ea typeface="Arial-Rounded" panose="020B0500000000000000" pitchFamily="34" charset="0"/>
                <a:cs typeface="Arial-Rounded" panose="020B0500000000000000" pitchFamily="34" charset="0"/>
              </a:rPr>
              <a:t>Trang </a:t>
            </a:r>
            <a:r>
              <a:rPr lang="en-US" sz="3200" dirty="0" err="1">
                <a:solidFill>
                  <a:sysClr val="windowText" lastClr="000000"/>
                </a:solidFill>
                <a:latin typeface="+mj-lt"/>
                <a:ea typeface="Arial-Rounded" panose="020B0500000000000000" pitchFamily="34" charset="0"/>
                <a:cs typeface="Arial-Rounded" panose="020B0500000000000000" pitchFamily="34" charset="0"/>
              </a:rPr>
              <a:t>phục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truyền</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thống</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của</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người</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Việt</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3" name="Rectangle: Rounded Corners 22">
            <a:extLst>
              <a:ext uri="{FF2B5EF4-FFF2-40B4-BE49-F238E27FC236}">
                <a16:creationId xmlns:a16="http://schemas.microsoft.com/office/drawing/2014/main" id="{1C95837D-F24A-4877-9989-9029DBBC8353}"/>
              </a:ext>
            </a:extLst>
          </p:cNvPr>
          <p:cNvSpPr/>
          <p:nvPr/>
        </p:nvSpPr>
        <p:spPr>
          <a:xfrm>
            <a:off x="7798688" y="2733250"/>
            <a:ext cx="3887033"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Hà</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Nội</a:t>
            </a:r>
            <a:r>
              <a:rPr lang="en-US" sz="3200" dirty="0">
                <a:solidFill>
                  <a:sysClr val="windowText" lastClr="000000"/>
                </a:solidFill>
                <a:latin typeface="+mj-lt"/>
                <a:ea typeface="Arial-Rounded" panose="020B0500000000000000" pitchFamily="34" charset="0"/>
                <a:cs typeface="Arial-Rounded" panose="020B0500000000000000" pitchFamily="34" charset="0"/>
              </a:rPr>
              <a:t>.</a:t>
            </a:r>
          </a:p>
        </p:txBody>
      </p:sp>
      <p:sp>
        <p:nvSpPr>
          <p:cNvPr id="24" name="Rectangle: Rounded Corners 23">
            <a:extLst>
              <a:ext uri="{FF2B5EF4-FFF2-40B4-BE49-F238E27FC236}">
                <a16:creationId xmlns:a16="http://schemas.microsoft.com/office/drawing/2014/main" id="{FF118EAA-388B-44CC-9FAC-243A5735B96B}"/>
              </a:ext>
            </a:extLst>
          </p:cNvPr>
          <p:cNvSpPr/>
          <p:nvPr/>
        </p:nvSpPr>
        <p:spPr>
          <a:xfrm>
            <a:off x="7798687" y="3672189"/>
            <a:ext cx="3887033"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áo</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smtClean="0">
                <a:solidFill>
                  <a:sysClr val="windowText" lastClr="000000"/>
                </a:solidFill>
                <a:latin typeface="+mj-lt"/>
                <a:ea typeface="Arial-Rounded" panose="020B0500000000000000" pitchFamily="34" charset="0"/>
                <a:cs typeface="Arial-Rounded" panose="020B0500000000000000" pitchFamily="34" charset="0"/>
              </a:rPr>
              <a:t>dài</a:t>
            </a:r>
            <a:r>
              <a:rPr lang="en-US" sz="3200" dirty="0" smtClean="0">
                <a:solidFill>
                  <a:sysClr val="windowText" lastClr="000000"/>
                </a:solidFill>
                <a:latin typeface="+mj-lt"/>
                <a:ea typeface="Arial-Rounded" panose="020B0500000000000000" pitchFamily="34" charset="0"/>
                <a:cs typeface="Arial-Rounded" panose="020B0500000000000000" pitchFamily="34" charset="0"/>
              </a:rPr>
              <a:t>.</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5" name="Rectangle: Rounded Corners 24">
            <a:extLst>
              <a:ext uri="{FF2B5EF4-FFF2-40B4-BE49-F238E27FC236}">
                <a16:creationId xmlns:a16="http://schemas.microsoft.com/office/drawing/2014/main" id="{D91128F0-316E-46C3-8E7B-5D40CCD74787}"/>
              </a:ext>
            </a:extLst>
          </p:cNvPr>
          <p:cNvSpPr/>
          <p:nvPr/>
        </p:nvSpPr>
        <p:spPr>
          <a:xfrm>
            <a:off x="7798689" y="4600491"/>
            <a:ext cx="3887033" cy="1248023"/>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200" dirty="0" err="1">
                <a:solidFill>
                  <a:sysClr val="windowText" lastClr="000000"/>
                </a:solidFill>
                <a:latin typeface="+mj-lt"/>
                <a:ea typeface="Arial-Rounded" panose="020B0500000000000000" pitchFamily="34" charset="0"/>
                <a:cs typeface="Arial-Rounded" panose="020B0500000000000000" pitchFamily="34" charset="0"/>
              </a:rPr>
              <a:t>đất</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nước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tươi</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đẹp</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của</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chúng</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mình</a:t>
            </a:r>
            <a:r>
              <a:rPr lang="en-US" sz="3200" dirty="0">
                <a:solidFill>
                  <a:sysClr val="windowText" lastClr="000000"/>
                </a:solidFill>
                <a:latin typeface="+mj-lt"/>
                <a:ea typeface="Arial-Rounded" panose="020B0500000000000000" pitchFamily="34" charset="0"/>
                <a:cs typeface="Arial-Rounded" panose="020B0500000000000000" pitchFamily="34" charset="0"/>
              </a:rPr>
              <a:t>.</a:t>
            </a:r>
          </a:p>
        </p:txBody>
      </p:sp>
      <p:sp>
        <p:nvSpPr>
          <p:cNvPr id="26" name="Oval 25">
            <a:extLst>
              <a:ext uri="{FF2B5EF4-FFF2-40B4-BE49-F238E27FC236}">
                <a16:creationId xmlns:a16="http://schemas.microsoft.com/office/drawing/2014/main" id="{736989ED-0997-4330-9701-BD82A546638F}"/>
              </a:ext>
            </a:extLst>
          </p:cNvPr>
          <p:cNvSpPr/>
          <p:nvPr/>
        </p:nvSpPr>
        <p:spPr>
          <a:xfrm>
            <a:off x="5971812" y="3868971"/>
            <a:ext cx="1271588" cy="73152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mj-lt"/>
                <a:ea typeface="Arial-Rounded" panose="020B0500000000000000" pitchFamily="34" charset="0"/>
                <a:cs typeface="Arial-Rounded" panose="020B0500000000000000" pitchFamily="34" charset="0"/>
              </a:rPr>
              <a:t>là</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cxnSp>
        <p:nvCxnSpPr>
          <p:cNvPr id="27" name="Straight Arrow Connector 26">
            <a:extLst>
              <a:ext uri="{FF2B5EF4-FFF2-40B4-BE49-F238E27FC236}">
                <a16:creationId xmlns:a16="http://schemas.microsoft.com/office/drawing/2014/main" id="{E9095186-F2BB-4542-AAC0-BD4DEAED23AC}"/>
              </a:ext>
            </a:extLst>
          </p:cNvPr>
          <p:cNvCxnSpPr>
            <a:stCxn id="20" idx="3"/>
            <a:endCxn id="26" idx="2"/>
          </p:cNvCxnSpPr>
          <p:nvPr/>
        </p:nvCxnSpPr>
        <p:spPr>
          <a:xfrm>
            <a:off x="5360631" y="3099010"/>
            <a:ext cx="611181" cy="11357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035E12-EB5A-43BE-995B-CB2CC8807194}"/>
              </a:ext>
            </a:extLst>
          </p:cNvPr>
          <p:cNvCxnSpPr>
            <a:cxnSpLocks/>
            <a:stCxn id="26" idx="4"/>
            <a:endCxn id="25" idx="1"/>
          </p:cNvCxnSpPr>
          <p:nvPr/>
        </p:nvCxnSpPr>
        <p:spPr>
          <a:xfrm>
            <a:off x="6607606" y="4600491"/>
            <a:ext cx="1191083" cy="6240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D3F03A1-267B-435E-A37D-84855FBBE566}"/>
              </a:ext>
            </a:extLst>
          </p:cNvPr>
          <p:cNvCxnSpPr>
            <a:cxnSpLocks/>
            <a:endCxn id="26" idx="2"/>
          </p:cNvCxnSpPr>
          <p:nvPr/>
        </p:nvCxnSpPr>
        <p:spPr>
          <a:xfrm>
            <a:off x="5397928" y="4234731"/>
            <a:ext cx="5738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7C90655-18A3-427C-8D7B-A06DBD7ABBB6}"/>
              </a:ext>
            </a:extLst>
          </p:cNvPr>
          <p:cNvCxnSpPr>
            <a:cxnSpLocks/>
            <a:stCxn id="26" idx="6"/>
            <a:endCxn id="23" idx="1"/>
          </p:cNvCxnSpPr>
          <p:nvPr/>
        </p:nvCxnSpPr>
        <p:spPr>
          <a:xfrm flipV="1">
            <a:off x="7243400" y="3099010"/>
            <a:ext cx="555288" cy="11357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E11269-F274-4B9C-A78B-CE4FED0F0A00}"/>
              </a:ext>
            </a:extLst>
          </p:cNvPr>
          <p:cNvCxnSpPr>
            <a:cxnSpLocks/>
            <a:endCxn id="26" idx="3"/>
          </p:cNvCxnSpPr>
          <p:nvPr/>
        </p:nvCxnSpPr>
        <p:spPr>
          <a:xfrm flipV="1">
            <a:off x="5408642" y="4493362"/>
            <a:ext cx="749390" cy="83674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4F5F3C-29A2-49A9-BD54-1CC6EB6B192D}"/>
              </a:ext>
            </a:extLst>
          </p:cNvPr>
          <p:cNvCxnSpPr>
            <a:cxnSpLocks/>
            <a:endCxn id="24" idx="1"/>
          </p:cNvCxnSpPr>
          <p:nvPr/>
        </p:nvCxnSpPr>
        <p:spPr>
          <a:xfrm flipV="1">
            <a:off x="7243400" y="4037949"/>
            <a:ext cx="555287" cy="2493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4F8A2BC-863E-47CB-9E04-ABC8425DC238}"/>
              </a:ext>
            </a:extLst>
          </p:cNvPr>
          <p:cNvCxnSpPr>
            <a:cxnSpLocks/>
            <a:endCxn id="26" idx="1"/>
          </p:cNvCxnSpPr>
          <p:nvPr/>
        </p:nvCxnSpPr>
        <p:spPr>
          <a:xfrm>
            <a:off x="5407226" y="3026925"/>
            <a:ext cx="750806" cy="9491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B1A978D-4CCC-406E-876A-140D11EB7F7A}"/>
              </a:ext>
            </a:extLst>
          </p:cNvPr>
          <p:cNvCxnSpPr>
            <a:cxnSpLocks/>
          </p:cNvCxnSpPr>
          <p:nvPr/>
        </p:nvCxnSpPr>
        <p:spPr>
          <a:xfrm>
            <a:off x="6858000" y="4600491"/>
            <a:ext cx="903392" cy="6331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9EB900-ADEA-4048-88DB-F50851B64320}"/>
              </a:ext>
            </a:extLst>
          </p:cNvPr>
          <p:cNvCxnSpPr>
            <a:cxnSpLocks/>
            <a:endCxn id="26" idx="2"/>
          </p:cNvCxnSpPr>
          <p:nvPr/>
        </p:nvCxnSpPr>
        <p:spPr>
          <a:xfrm flipV="1">
            <a:off x="5360631" y="4234731"/>
            <a:ext cx="611181" cy="9134"/>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69443F-539D-4644-B579-1A20D8B374A3}"/>
              </a:ext>
            </a:extLst>
          </p:cNvPr>
          <p:cNvCxnSpPr>
            <a:cxnSpLocks/>
          </p:cNvCxnSpPr>
          <p:nvPr/>
        </p:nvCxnSpPr>
        <p:spPr>
          <a:xfrm flipV="1">
            <a:off x="7077489" y="3034028"/>
            <a:ext cx="739794" cy="939926"/>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CFB0408-29C2-4368-9C4D-7612A50EDAA5}"/>
              </a:ext>
            </a:extLst>
          </p:cNvPr>
          <p:cNvCxnSpPr>
            <a:cxnSpLocks/>
            <a:endCxn id="26" idx="3"/>
          </p:cNvCxnSpPr>
          <p:nvPr/>
        </p:nvCxnSpPr>
        <p:spPr>
          <a:xfrm flipV="1">
            <a:off x="5371345" y="4493362"/>
            <a:ext cx="786687" cy="8458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A53EFB-FA64-44D0-89E3-457254E30DA0}"/>
              </a:ext>
            </a:extLst>
          </p:cNvPr>
          <p:cNvCxnSpPr>
            <a:cxnSpLocks/>
            <a:stCxn id="26" idx="6"/>
            <a:endCxn id="24" idx="1"/>
          </p:cNvCxnSpPr>
          <p:nvPr/>
        </p:nvCxnSpPr>
        <p:spPr>
          <a:xfrm flipV="1">
            <a:off x="7243400" y="4037949"/>
            <a:ext cx="555287" cy="19678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B7337B-A59A-4651-B819-AE5E2C535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55" name="Picture 5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2388"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962" y="-57813"/>
            <a:ext cx="2044536" cy="179520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745" y="4814625"/>
            <a:ext cx="2044536" cy="1795203"/>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6958" y="-33060"/>
            <a:ext cx="2044536" cy="179520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7386" y="3919111"/>
            <a:ext cx="2044536" cy="1795203"/>
          </a:xfrm>
          <a:prstGeom prst="rect">
            <a:avLst/>
          </a:prstGeom>
        </p:spPr>
      </p:pic>
      <p:pic>
        <p:nvPicPr>
          <p:cNvPr id="37"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390866" y="3594626"/>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942" y="144640"/>
            <a:ext cx="1390296" cy="1390296"/>
          </a:xfrm>
          <a:prstGeom prst="rect">
            <a:avLst/>
          </a:prstGeom>
        </p:spPr>
      </p:pic>
      <p:pic>
        <p:nvPicPr>
          <p:cNvPr id="11272" name="Picture 8" descr="Pokemon: Pikachu | Pikachu, Pokemon photo, Pokemon charact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3280" y="349652"/>
            <a:ext cx="2500632" cy="308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okeball.png">
            <a:hlinkClick r:id="rId11"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038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9550"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8747"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56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kémon – Wikipedia tiếng Việ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388" y="1568811"/>
            <a:ext cx="8610028" cy="3171361"/>
          </a:xfrm>
          <a:custGeom>
            <a:avLst/>
            <a:gdLst>
              <a:gd name="connsiteX0" fmla="*/ 0 w 9603545"/>
              <a:gd name="connsiteY0" fmla="*/ 0 h 3537306"/>
              <a:gd name="connsiteX1" fmla="*/ 9603545 w 9603545"/>
              <a:gd name="connsiteY1" fmla="*/ 0 h 3537306"/>
              <a:gd name="connsiteX2" fmla="*/ 9603545 w 9603545"/>
              <a:gd name="connsiteY2" fmla="*/ 3537306 h 3537306"/>
              <a:gd name="connsiteX3" fmla="*/ 0 w 9603545"/>
              <a:gd name="connsiteY3" fmla="*/ 3537306 h 3537306"/>
              <a:gd name="connsiteX4" fmla="*/ 0 w 9603545"/>
              <a:gd name="connsiteY4" fmla="*/ 0 h 3537306"/>
              <a:gd name="connsiteX5" fmla="*/ 9214482 w 9603545"/>
              <a:gd name="connsiteY5" fmla="*/ 3039111 h 3537306"/>
              <a:gd name="connsiteX6" fmla="*/ 8989399 w 9603545"/>
              <a:gd name="connsiteY6" fmla="*/ 3229025 h 3537306"/>
              <a:gd name="connsiteX7" fmla="*/ 9214482 w 9603545"/>
              <a:gd name="connsiteY7" fmla="*/ 3418939 h 3537306"/>
              <a:gd name="connsiteX8" fmla="*/ 9439565 w 9603545"/>
              <a:gd name="connsiteY8" fmla="*/ 3229025 h 3537306"/>
              <a:gd name="connsiteX9" fmla="*/ 9214482 w 9603545"/>
              <a:gd name="connsiteY9" fmla="*/ 3039111 h 353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3545" h="3537306">
                <a:moveTo>
                  <a:pt x="0" y="0"/>
                </a:moveTo>
                <a:lnTo>
                  <a:pt x="9603545" y="0"/>
                </a:lnTo>
                <a:lnTo>
                  <a:pt x="9603545" y="3537306"/>
                </a:lnTo>
                <a:lnTo>
                  <a:pt x="0" y="3537306"/>
                </a:lnTo>
                <a:lnTo>
                  <a:pt x="0" y="0"/>
                </a:lnTo>
                <a:close/>
                <a:moveTo>
                  <a:pt x="9214482" y="3039111"/>
                </a:moveTo>
                <a:cubicBezTo>
                  <a:pt x="9090172" y="3039111"/>
                  <a:pt x="8989399" y="3124138"/>
                  <a:pt x="8989399" y="3229025"/>
                </a:cubicBezTo>
                <a:cubicBezTo>
                  <a:pt x="8989399" y="3333912"/>
                  <a:pt x="9090172" y="3418939"/>
                  <a:pt x="9214482" y="3418939"/>
                </a:cubicBezTo>
                <a:cubicBezTo>
                  <a:pt x="9338792" y="3418939"/>
                  <a:pt x="9439565" y="3333912"/>
                  <a:pt x="9439565" y="3229025"/>
                </a:cubicBezTo>
                <a:cubicBezTo>
                  <a:pt x="9439565" y="3124138"/>
                  <a:pt x="9338792" y="3039111"/>
                  <a:pt x="9214482" y="303911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stretch>
            <a:fillRect/>
          </a:stretch>
        </p:blipFill>
        <p:spPr>
          <a:xfrm>
            <a:off x="6232384" y="4144033"/>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0210201" y="279671"/>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15"/>
          <a:srcRect l="12459" t="10424" r="15552" b="7896"/>
          <a:stretch/>
        </p:blipFill>
        <p:spPr>
          <a:xfrm rot="418112">
            <a:off x="569513" y="4950244"/>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18" name="2Mspham"/>
          <p:cNvPicPr>
            <a:picLocks noChangeAspect="1"/>
          </p:cNvPicPr>
          <p:nvPr/>
        </p:nvPicPr>
        <p:blipFill>
          <a:blip r:embed="rId16"/>
          <a:stretch>
            <a:fillRect/>
          </a:stretch>
        </p:blipFill>
        <p:spPr>
          <a:xfrm>
            <a:off x="10035258" y="3194546"/>
            <a:ext cx="1994714" cy="3198841"/>
          </a:xfrm>
          <a:prstGeom prst="rect">
            <a:avLst/>
          </a:prstGeom>
        </p:spPr>
      </p:pic>
      <p:pic>
        <p:nvPicPr>
          <p:cNvPr id="1034" name="3MsPham" descr="Ash Ketchum - EcuRed"/>
          <p:cNvPicPr>
            <a:picLocks noChangeAspect="1" noChangeArrowheads="1"/>
          </p:cNvPicPr>
          <p:nvPr/>
        </p:nvPicPr>
        <p:blipFill rotWithShape="1">
          <a:blip r:embed="rId17">
            <a:extLst>
              <a:ext uri="{28A0092B-C50C-407E-A947-70E740481C1C}">
                <a14:useLocalDpi xmlns:a14="http://schemas.microsoft.com/office/drawing/2010/main" val="0"/>
              </a:ext>
            </a:extLst>
          </a:blip>
          <a:srcRect l="11255" r="7719"/>
          <a:stretch/>
        </p:blipFill>
        <p:spPr bwMode="auto">
          <a:xfrm>
            <a:off x="9752489" y="3643911"/>
            <a:ext cx="2001636" cy="26318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pokeball.png">
            <a:hlinkClick r:id="" action="ppaction://noaction"/>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39674" y="4300808"/>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hlinkClick r:id="" action="ppaction://hlinkshowjump?jump=nextslide"/>
          </p:cNvPr>
          <p:cNvPicPr>
            <a:picLocks noChangeAspect="1"/>
          </p:cNvPicPr>
          <p:nvPr/>
        </p:nvPicPr>
        <p:blipFill>
          <a:blip r:embed="rId19"/>
          <a:stretch>
            <a:fillRect/>
          </a:stretch>
        </p:blipFill>
        <p:spPr>
          <a:xfrm>
            <a:off x="8021338" y="5603931"/>
            <a:ext cx="1562506" cy="671878"/>
          </a:xfrm>
          <a:prstGeom prst="rect">
            <a:avLst/>
          </a:prstGeom>
        </p:spPr>
      </p:pic>
    </p:spTree>
    <p:extLst>
      <p:ext uri="{BB962C8B-B14F-4D97-AF65-F5344CB8AC3E}">
        <p14:creationId xmlns:p14="http://schemas.microsoft.com/office/powerpoint/2010/main" val="1556032166"/>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58333E-6 -3.7037E-7 L -0.45638 1.08704 " pathEditMode="relative" rAng="0" ptsTypes="AA">
                                      <p:cBhvr>
                                        <p:cTn id="12" dur="1000" fill="hold"/>
                                        <p:tgtEl>
                                          <p:spTgt spid="51"/>
                                        </p:tgtEl>
                                        <p:attrNameLst>
                                          <p:attrName>ppt_x</p:attrName>
                                          <p:attrName>ppt_y</p:attrName>
                                        </p:attrNameLst>
                                      </p:cBhvr>
                                      <p:rCtr x="-22826" y="54352"/>
                                    </p:animMotion>
                                  </p:childTnLst>
                                </p:cTn>
                              </p:par>
                              <p:par>
                                <p:cTn id="13" presetID="6" presetClass="emph" presetSubtype="0" fill="hold" nodeType="withEffect">
                                  <p:stCondLst>
                                    <p:cond delay="0"/>
                                  </p:stCondLst>
                                  <p:childTnLst>
                                    <p:animScale>
                                      <p:cBhvr>
                                        <p:cTn id="14" dur="1000" fill="hold"/>
                                        <p:tgtEl>
                                          <p:spTgt spid="51"/>
                                        </p:tgtEl>
                                      </p:cBhvr>
                                      <p:by x="400000" y="400000"/>
                                    </p:animScale>
                                  </p:childTnLst>
                                </p:cTn>
                              </p:par>
                              <p:par>
                                <p:cTn id="15" presetID="8" presetClass="emph" presetSubtype="0" repeatCount="indefinite" fill="hold" nodeType="withEffect">
                                  <p:stCondLst>
                                    <p:cond delay="0"/>
                                  </p:stCondLst>
                                  <p:endCondLst>
                                    <p:cond evt="onNext" delay="0">
                                      <p:tgtEl>
                                        <p:sldTgt/>
                                      </p:tgtEl>
                                    </p:cond>
                                  </p:endCondLst>
                                  <p:childTnLst>
                                    <p:animRot by="21600000">
                                      <p:cBhvr>
                                        <p:cTn id="16" dur="750" fill="hold"/>
                                        <p:tgtEl>
                                          <p:spTgt spid="51"/>
                                        </p:tgtEl>
                                        <p:attrNameLst>
                                          <p:attrName>r</p:attrName>
                                        </p:attrNameLst>
                                      </p:cBhvr>
                                    </p:animRot>
                                  </p:childTnLst>
                                </p:cTn>
                              </p:par>
                              <p:par>
                                <p:cTn id="17" presetID="64" presetClass="path" presetSubtype="0" accel="50000" decel="50000" fill="hold" nodeType="withEffect">
                                  <p:stCondLst>
                                    <p:cond delay="0"/>
                                  </p:stCondLst>
                                  <p:childTnLst>
                                    <p:animMotion origin="layout" path="M 4.16667E-7 2.59259E-6 L -0.075 -0.32477 " pathEditMode="relative" rAng="0" ptsTypes="AA">
                                      <p:cBhvr>
                                        <p:cTn id="18" dur="1000" fill="hold"/>
                                        <p:tgtEl>
                                          <p:spTgt spid="2"/>
                                        </p:tgtEl>
                                        <p:attrNameLst>
                                          <p:attrName>ppt_x</p:attrName>
                                          <p:attrName>ppt_y</p:attrName>
                                        </p:attrNameLst>
                                      </p:cBhvr>
                                      <p:rCtr x="-3750" y="-16250"/>
                                    </p:animMotion>
                                  </p:childTnLst>
                                </p:cTn>
                              </p:par>
                              <p:par>
                                <p:cTn id="19" presetID="64" presetClass="path" presetSubtype="0" accel="50000" decel="50000" fill="hold" nodeType="withEffect">
                                  <p:stCondLst>
                                    <p:cond delay="0"/>
                                  </p:stCondLst>
                                  <p:childTnLst>
                                    <p:animMotion origin="layout" path="M 3.75E-6 -7.40741E-7 L 0.56666 -1.59028 " pathEditMode="relative" rAng="0" ptsTypes="AA">
                                      <p:cBhvr>
                                        <p:cTn id="20" dur="1000" fill="hold"/>
                                        <p:tgtEl>
                                          <p:spTgt spid="54"/>
                                        </p:tgtEl>
                                        <p:attrNameLst>
                                          <p:attrName>ppt_x</p:attrName>
                                          <p:attrName>ppt_y</p:attrName>
                                        </p:attrNameLst>
                                      </p:cBhvr>
                                      <p:rCtr x="28333" y="-79514"/>
                                    </p:animMotion>
                                  </p:childTnLst>
                                </p:cTn>
                              </p:par>
                              <p:par>
                                <p:cTn id="21" presetID="64" presetClass="path" presetSubtype="0" accel="50000" decel="50000" fill="hold" nodeType="withEffect">
                                  <p:stCondLst>
                                    <p:cond delay="0"/>
                                  </p:stCondLst>
                                  <p:childTnLst>
                                    <p:animMotion origin="layout" path="M 1.04167E-6 -7.40741E-7 L 0.10976 -1.02454 " pathEditMode="relative" rAng="0" ptsTypes="AA">
                                      <p:cBhvr>
                                        <p:cTn id="22" dur="1000" fill="hold"/>
                                        <p:tgtEl>
                                          <p:spTgt spid="55"/>
                                        </p:tgtEl>
                                        <p:attrNameLst>
                                          <p:attrName>ppt_x</p:attrName>
                                          <p:attrName>ppt_y</p:attrName>
                                        </p:attrNameLst>
                                      </p:cBhvr>
                                      <p:rCtr x="5482" y="-51227"/>
                                    </p:animMotion>
                                  </p:childTnLst>
                                </p:cTn>
                              </p:par>
                              <p:par>
                                <p:cTn id="23" presetID="64" presetClass="path" presetSubtype="0" accel="50000" decel="50000" fill="hold" nodeType="withEffect">
                                  <p:stCondLst>
                                    <p:cond delay="0"/>
                                  </p:stCondLst>
                                  <p:childTnLst>
                                    <p:animMotion origin="layout" path="M 2.08333E-6 2.59259E-6 L -0.52761 -1.5882 " pathEditMode="relative" rAng="0" ptsTypes="AA">
                                      <p:cBhvr>
                                        <p:cTn id="24" dur="1000" fill="hold"/>
                                        <p:tgtEl>
                                          <p:spTgt spid="64"/>
                                        </p:tgtEl>
                                        <p:attrNameLst>
                                          <p:attrName>ppt_x</p:attrName>
                                          <p:attrName>ppt_y</p:attrName>
                                        </p:attrNameLst>
                                      </p:cBhvr>
                                      <p:rCtr x="-26380" y="-79421"/>
                                    </p:animMotion>
                                  </p:childTnLst>
                                </p:cTn>
                              </p:par>
                              <p:par>
                                <p:cTn id="25" presetID="64" presetClass="path" presetSubtype="0" accel="50000" decel="50000" fill="hold" nodeType="withEffect">
                                  <p:stCondLst>
                                    <p:cond delay="0"/>
                                  </p:stCondLst>
                                  <p:childTnLst>
                                    <p:animMotion origin="layout" path="M 4.375E-6 2.59259E-6 L -0.66628 -0.93357 " pathEditMode="relative" rAng="0" ptsTypes="AA">
                                      <p:cBhvr>
                                        <p:cTn id="26" dur="1000" fill="hold"/>
                                        <p:tgtEl>
                                          <p:spTgt spid="65"/>
                                        </p:tgtEl>
                                        <p:attrNameLst>
                                          <p:attrName>ppt_x</p:attrName>
                                          <p:attrName>ppt_y</p:attrName>
                                        </p:attrNameLst>
                                      </p:cBhvr>
                                      <p:rCtr x="-33320" y="-46690"/>
                                    </p:animMotion>
                                  </p:childTnLst>
                                </p:cTn>
                              </p:par>
                              <p:par>
                                <p:cTn id="27" presetID="6" presetClass="emph" presetSubtype="0" fill="hold" nodeType="withEffect">
                                  <p:stCondLst>
                                    <p:cond delay="0"/>
                                  </p:stCondLst>
                                  <p:childTnLst>
                                    <p:animScale>
                                      <p:cBhvr>
                                        <p:cTn id="28" dur="1000" fill="hold"/>
                                        <p:tgtEl>
                                          <p:spTgt spid="2"/>
                                        </p:tgtEl>
                                      </p:cBhvr>
                                      <p:by x="50000" y="50000"/>
                                    </p:animScale>
                                  </p:childTnLst>
                                </p:cTn>
                              </p:par>
                              <p:par>
                                <p:cTn id="29" presetID="6" presetClass="emph" presetSubtype="0" fill="hold" nodeType="withEffect">
                                  <p:stCondLst>
                                    <p:cond delay="0"/>
                                  </p:stCondLst>
                                  <p:childTnLst>
                                    <p:animScale>
                                      <p:cBhvr>
                                        <p:cTn id="30" dur="1000" fill="hold"/>
                                        <p:tgtEl>
                                          <p:spTgt spid="54"/>
                                        </p:tgtEl>
                                      </p:cBhvr>
                                      <p:by x="50000" y="50000"/>
                                    </p:animScale>
                                  </p:childTnLst>
                                </p:cTn>
                              </p:par>
                              <p:par>
                                <p:cTn id="31" presetID="6" presetClass="emph" presetSubtype="0" fill="hold" nodeType="withEffect">
                                  <p:stCondLst>
                                    <p:cond delay="0"/>
                                  </p:stCondLst>
                                  <p:childTnLst>
                                    <p:animScale>
                                      <p:cBhvr>
                                        <p:cTn id="32" dur="1000" fill="hold"/>
                                        <p:tgtEl>
                                          <p:spTgt spid="55"/>
                                        </p:tgtEl>
                                      </p:cBhvr>
                                      <p:by x="50000" y="50000"/>
                                    </p:animScale>
                                  </p:childTnLst>
                                </p:cTn>
                              </p:par>
                              <p:par>
                                <p:cTn id="33" presetID="6" presetClass="emph" presetSubtype="0" fill="hold" nodeType="withEffect">
                                  <p:stCondLst>
                                    <p:cond delay="0"/>
                                  </p:stCondLst>
                                  <p:childTnLst>
                                    <p:animScale>
                                      <p:cBhvr>
                                        <p:cTn id="34" dur="1000" fill="hold"/>
                                        <p:tgtEl>
                                          <p:spTgt spid="64"/>
                                        </p:tgtEl>
                                      </p:cBhvr>
                                      <p:by x="50000" y="50000"/>
                                    </p:animScale>
                                  </p:childTnLst>
                                </p:cTn>
                              </p:par>
                              <p:par>
                                <p:cTn id="35" presetID="6" presetClass="emph" presetSubtype="0" fill="hold" nodeType="withEffect">
                                  <p:stCondLst>
                                    <p:cond delay="0"/>
                                  </p:stCondLst>
                                  <p:childTnLst>
                                    <p:animScale>
                                      <p:cBhvr>
                                        <p:cTn id="36" dur="1000" fill="hold"/>
                                        <p:tgtEl>
                                          <p:spTgt spid="65"/>
                                        </p:tgtEl>
                                      </p:cBhvr>
                                      <p:by x="50000" y="50000"/>
                                    </p:animScale>
                                  </p:childTnLst>
                                </p:cTn>
                              </p:par>
                              <p:par>
                                <p:cTn id="37" presetID="8" presetClass="emph" presetSubtype="0" repeatCount="3000" fill="hold" nodeType="withEffect">
                                  <p:stCondLst>
                                    <p:cond delay="0"/>
                                  </p:stCondLst>
                                  <p:childTnLst>
                                    <p:animRot by="21600000">
                                      <p:cBhvr>
                                        <p:cTn id="38" dur="750" fill="hold"/>
                                        <p:tgtEl>
                                          <p:spTgt spid="2"/>
                                        </p:tgtEl>
                                        <p:attrNameLst>
                                          <p:attrName>r</p:attrName>
                                        </p:attrNameLst>
                                      </p:cBhvr>
                                    </p:animRot>
                                  </p:childTnLst>
                                </p:cTn>
                              </p:par>
                              <p:par>
                                <p:cTn id="39" presetID="8" presetClass="emph" presetSubtype="0" repeatCount="3000" fill="hold" nodeType="withEffect">
                                  <p:stCondLst>
                                    <p:cond delay="0"/>
                                  </p:stCondLst>
                                  <p:childTnLst>
                                    <p:animRot by="21600000">
                                      <p:cBhvr>
                                        <p:cTn id="40" dur="750" fill="hold"/>
                                        <p:tgtEl>
                                          <p:spTgt spid="54"/>
                                        </p:tgtEl>
                                        <p:attrNameLst>
                                          <p:attrName>r</p:attrName>
                                        </p:attrNameLst>
                                      </p:cBhvr>
                                    </p:animRot>
                                  </p:childTnLst>
                                </p:cTn>
                              </p:par>
                              <p:par>
                                <p:cTn id="41" presetID="8" presetClass="emph" presetSubtype="0" repeatCount="3000" fill="hold" nodeType="withEffect">
                                  <p:stCondLst>
                                    <p:cond delay="0"/>
                                  </p:stCondLst>
                                  <p:childTnLst>
                                    <p:animRot by="21600000">
                                      <p:cBhvr>
                                        <p:cTn id="42" dur="750" fill="hold"/>
                                        <p:tgtEl>
                                          <p:spTgt spid="55"/>
                                        </p:tgtEl>
                                        <p:attrNameLst>
                                          <p:attrName>r</p:attrName>
                                        </p:attrNameLst>
                                      </p:cBhvr>
                                    </p:animRot>
                                  </p:childTnLst>
                                </p:cTn>
                              </p:par>
                              <p:par>
                                <p:cTn id="43" presetID="8" presetClass="emph" presetSubtype="0" repeatCount="3000" fill="hold" nodeType="withEffect">
                                  <p:stCondLst>
                                    <p:cond delay="0"/>
                                  </p:stCondLst>
                                  <p:childTnLst>
                                    <p:animRot by="21600000">
                                      <p:cBhvr>
                                        <p:cTn id="44" dur="750" fill="hold"/>
                                        <p:tgtEl>
                                          <p:spTgt spid="64"/>
                                        </p:tgtEl>
                                        <p:attrNameLst>
                                          <p:attrName>r</p:attrName>
                                        </p:attrNameLst>
                                      </p:cBhvr>
                                    </p:animRot>
                                  </p:childTnLst>
                                </p:cTn>
                              </p:par>
                              <p:par>
                                <p:cTn id="45" presetID="8" presetClass="emph" presetSubtype="0" repeatCount="3000" fill="hold" nodeType="withEffect">
                                  <p:stCondLst>
                                    <p:cond delay="0"/>
                                  </p:stCondLst>
                                  <p:childTnLst>
                                    <p:animRot by="21600000">
                                      <p:cBhvr>
                                        <p:cTn id="46" dur="750" fill="hold"/>
                                        <p:tgtEl>
                                          <p:spTgt spid="65"/>
                                        </p:tgtEl>
                                        <p:attrNameLst>
                                          <p:attrName>r</p:attrName>
                                        </p:attrNameLst>
                                      </p:cBhvr>
                                    </p:animRot>
                                  </p:childTnLst>
                                </p:cTn>
                              </p:par>
                            </p:childTnLst>
                          </p:cTn>
                        </p:par>
                        <p:par>
                          <p:cTn id="47" fill="hold">
                            <p:stCondLst>
                              <p:cond delay="2250"/>
                            </p:stCondLst>
                            <p:childTnLst>
                              <p:par>
                                <p:cTn id="48" presetID="1" presetClass="exit" presetSubtype="0" fill="hold" nodeType="afterEffect">
                                  <p:stCondLst>
                                    <p:cond delay="0"/>
                                  </p:stCondLst>
                                  <p:childTnLst>
                                    <p:set>
                                      <p:cBhvr>
                                        <p:cTn id="49" dur="1" fill="hold">
                                          <p:stCondLst>
                                            <p:cond delay="0"/>
                                          </p:stCondLst>
                                        </p:cTn>
                                        <p:tgtEl>
                                          <p:spTgt spid="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65"/>
                                        </p:tgtEl>
                                        <p:attrNameLst>
                                          <p:attrName>style.visibility</p:attrName>
                                        </p:attrNameLst>
                                      </p:cBhvr>
                                      <p:to>
                                        <p:strVal val="hidden"/>
                                      </p:to>
                                    </p:set>
                                  </p:childTnLst>
                                </p:cTn>
                              </p:par>
                            </p:childTnLst>
                          </p:cTn>
                        </p:par>
                        <p:par>
                          <p:cTn id="56" fill="hold">
                            <p:stCondLst>
                              <p:cond delay="2250"/>
                            </p:stCondLst>
                            <p:childTnLst>
                              <p:par>
                                <p:cTn id="57" presetID="1"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6" presetClass="emph" presetSubtype="0" fill="hold" nodeType="withEffect">
                                  <p:stCondLst>
                                    <p:cond delay="0"/>
                                  </p:stCondLst>
                                  <p:childTnLst>
                                    <p:animScale>
                                      <p:cBhvr>
                                        <p:cTn id="66" dur="1500" fill="hold"/>
                                        <p:tgtEl>
                                          <p:spTgt spid="52"/>
                                        </p:tgtEl>
                                      </p:cBhvr>
                                      <p:by x="150000" y="150000"/>
                                    </p:animScale>
                                  </p:childTnLst>
                                </p:cTn>
                              </p:par>
                              <p:par>
                                <p:cTn id="67" presetID="6" presetClass="emph" presetSubtype="0" fill="hold" nodeType="withEffect">
                                  <p:stCondLst>
                                    <p:cond delay="0"/>
                                  </p:stCondLst>
                                  <p:childTnLst>
                                    <p:animScale>
                                      <p:cBhvr>
                                        <p:cTn id="68" dur="1500" fill="hold"/>
                                        <p:tgtEl>
                                          <p:spTgt spid="53"/>
                                        </p:tgtEl>
                                      </p:cBhvr>
                                      <p:by x="150000" y="150000"/>
                                    </p:animScale>
                                  </p:childTnLst>
                                </p:cTn>
                              </p:par>
                              <p:par>
                                <p:cTn id="69" presetID="6" presetClass="emph" presetSubtype="0" fill="hold" nodeType="withEffect">
                                  <p:stCondLst>
                                    <p:cond delay="0"/>
                                  </p:stCondLst>
                                  <p:childTnLst>
                                    <p:animScale>
                                      <p:cBhvr>
                                        <p:cTn id="70" dur="1500" fill="hold"/>
                                        <p:tgtEl>
                                          <p:spTgt spid="57"/>
                                        </p:tgtEl>
                                      </p:cBhvr>
                                      <p:by x="150000" y="150000"/>
                                    </p:animScale>
                                  </p:childTnLst>
                                </p:cTn>
                              </p:par>
                              <p:par>
                                <p:cTn id="71" presetID="6" presetClass="emph" presetSubtype="0" fill="hold" nodeType="withEffect">
                                  <p:stCondLst>
                                    <p:cond delay="0"/>
                                  </p:stCondLst>
                                  <p:childTnLst>
                                    <p:animScale>
                                      <p:cBhvr>
                                        <p:cTn id="72" dur="1500" fill="hold"/>
                                        <p:tgtEl>
                                          <p:spTgt spid="56"/>
                                        </p:tgtEl>
                                      </p:cBhvr>
                                      <p:by x="150000" y="150000"/>
                                    </p:animScale>
                                  </p:childTnLst>
                                </p:cTn>
                              </p:par>
                              <p:par>
                                <p:cTn id="73" presetID="31" presetClass="entr" presetSubtype="0" fill="hold" nodeType="withEffect">
                                  <p:stCondLst>
                                    <p:cond delay="500"/>
                                  </p:stCondLst>
                                  <p:childTnLst>
                                    <p:set>
                                      <p:cBhvr>
                                        <p:cTn id="74" dur="1" fill="hold">
                                          <p:stCondLst>
                                            <p:cond delay="0"/>
                                          </p:stCondLst>
                                        </p:cTn>
                                        <p:tgtEl>
                                          <p:spTgt spid="39"/>
                                        </p:tgtEl>
                                        <p:attrNameLst>
                                          <p:attrName>style.visibility</p:attrName>
                                        </p:attrNameLst>
                                      </p:cBhvr>
                                      <p:to>
                                        <p:strVal val="visible"/>
                                      </p:to>
                                    </p:set>
                                    <p:anim calcmode="lin" valueType="num">
                                      <p:cBhvr>
                                        <p:cTn id="75" dur="750" fill="hold"/>
                                        <p:tgtEl>
                                          <p:spTgt spid="39"/>
                                        </p:tgtEl>
                                        <p:attrNameLst>
                                          <p:attrName>ppt_w</p:attrName>
                                        </p:attrNameLst>
                                      </p:cBhvr>
                                      <p:tavLst>
                                        <p:tav tm="0">
                                          <p:val>
                                            <p:fltVal val="0"/>
                                          </p:val>
                                        </p:tav>
                                        <p:tav tm="100000">
                                          <p:val>
                                            <p:strVal val="#ppt_w"/>
                                          </p:val>
                                        </p:tav>
                                      </p:tavLst>
                                    </p:anim>
                                    <p:anim calcmode="lin" valueType="num">
                                      <p:cBhvr>
                                        <p:cTn id="76" dur="750" fill="hold"/>
                                        <p:tgtEl>
                                          <p:spTgt spid="39"/>
                                        </p:tgtEl>
                                        <p:attrNameLst>
                                          <p:attrName>ppt_h</p:attrName>
                                        </p:attrNameLst>
                                      </p:cBhvr>
                                      <p:tavLst>
                                        <p:tav tm="0">
                                          <p:val>
                                            <p:fltVal val="0"/>
                                          </p:val>
                                        </p:tav>
                                        <p:tav tm="100000">
                                          <p:val>
                                            <p:strVal val="#ppt_h"/>
                                          </p:val>
                                        </p:tav>
                                      </p:tavLst>
                                    </p:anim>
                                    <p:anim calcmode="lin" valueType="num">
                                      <p:cBhvr>
                                        <p:cTn id="77" dur="750" fill="hold"/>
                                        <p:tgtEl>
                                          <p:spTgt spid="39"/>
                                        </p:tgtEl>
                                        <p:attrNameLst>
                                          <p:attrName>style.rotation</p:attrName>
                                        </p:attrNameLst>
                                      </p:cBhvr>
                                      <p:tavLst>
                                        <p:tav tm="0">
                                          <p:val>
                                            <p:fltVal val="90"/>
                                          </p:val>
                                        </p:tav>
                                        <p:tav tm="100000">
                                          <p:val>
                                            <p:fltVal val="0"/>
                                          </p:val>
                                        </p:tav>
                                      </p:tavLst>
                                    </p:anim>
                                    <p:animEffect transition="in" filter="fade">
                                      <p:cBhvr>
                                        <p:cTn id="78" dur="750"/>
                                        <p:tgtEl>
                                          <p:spTgt spid="39"/>
                                        </p:tgtEl>
                                      </p:cBhvr>
                                    </p:animEffect>
                                  </p:childTnLst>
                                </p:cTn>
                              </p:par>
                              <p:par>
                                <p:cTn id="79" presetID="31" presetClass="entr" presetSubtype="0" fill="hold" nodeType="withEffect">
                                  <p:stCondLst>
                                    <p:cond delay="500"/>
                                  </p:stCondLst>
                                  <p:childTnLst>
                                    <p:set>
                                      <p:cBhvr>
                                        <p:cTn id="80" dur="1" fill="hold">
                                          <p:stCondLst>
                                            <p:cond delay="0"/>
                                          </p:stCondLst>
                                        </p:cTn>
                                        <p:tgtEl>
                                          <p:spTgt spid="6"/>
                                        </p:tgtEl>
                                        <p:attrNameLst>
                                          <p:attrName>style.visibility</p:attrName>
                                        </p:attrNameLst>
                                      </p:cBhvr>
                                      <p:to>
                                        <p:strVal val="visible"/>
                                      </p:to>
                                    </p:set>
                                    <p:anim calcmode="lin" valueType="num">
                                      <p:cBhvr>
                                        <p:cTn id="81" dur="750" fill="hold"/>
                                        <p:tgtEl>
                                          <p:spTgt spid="6"/>
                                        </p:tgtEl>
                                        <p:attrNameLst>
                                          <p:attrName>ppt_w</p:attrName>
                                        </p:attrNameLst>
                                      </p:cBhvr>
                                      <p:tavLst>
                                        <p:tav tm="0">
                                          <p:val>
                                            <p:fltVal val="0"/>
                                          </p:val>
                                        </p:tav>
                                        <p:tav tm="100000">
                                          <p:val>
                                            <p:strVal val="#ppt_w"/>
                                          </p:val>
                                        </p:tav>
                                      </p:tavLst>
                                    </p:anim>
                                    <p:anim calcmode="lin" valueType="num">
                                      <p:cBhvr>
                                        <p:cTn id="82" dur="750" fill="hold"/>
                                        <p:tgtEl>
                                          <p:spTgt spid="6"/>
                                        </p:tgtEl>
                                        <p:attrNameLst>
                                          <p:attrName>ppt_h</p:attrName>
                                        </p:attrNameLst>
                                      </p:cBhvr>
                                      <p:tavLst>
                                        <p:tav tm="0">
                                          <p:val>
                                            <p:fltVal val="0"/>
                                          </p:val>
                                        </p:tav>
                                        <p:tav tm="100000">
                                          <p:val>
                                            <p:strVal val="#ppt_h"/>
                                          </p:val>
                                        </p:tav>
                                      </p:tavLst>
                                    </p:anim>
                                    <p:anim calcmode="lin" valueType="num">
                                      <p:cBhvr>
                                        <p:cTn id="83" dur="750" fill="hold"/>
                                        <p:tgtEl>
                                          <p:spTgt spid="6"/>
                                        </p:tgtEl>
                                        <p:attrNameLst>
                                          <p:attrName>style.rotation</p:attrName>
                                        </p:attrNameLst>
                                      </p:cBhvr>
                                      <p:tavLst>
                                        <p:tav tm="0">
                                          <p:val>
                                            <p:fltVal val="90"/>
                                          </p:val>
                                        </p:tav>
                                        <p:tav tm="100000">
                                          <p:val>
                                            <p:fltVal val="0"/>
                                          </p:val>
                                        </p:tav>
                                      </p:tavLst>
                                    </p:anim>
                                    <p:animEffect transition="in" filter="fade">
                                      <p:cBhvr>
                                        <p:cTn id="84" dur="750"/>
                                        <p:tgtEl>
                                          <p:spTgt spid="6"/>
                                        </p:tgtEl>
                                      </p:cBhvr>
                                    </p:animEffect>
                                  </p:childTnLst>
                                </p:cTn>
                              </p:par>
                              <p:par>
                                <p:cTn id="85" presetID="31" presetClass="entr" presetSubtype="0" fill="hold" nodeType="withEffect">
                                  <p:stCondLst>
                                    <p:cond delay="500"/>
                                  </p:stCondLst>
                                  <p:childTnLst>
                                    <p:set>
                                      <p:cBhvr>
                                        <p:cTn id="86" dur="1" fill="hold">
                                          <p:stCondLst>
                                            <p:cond delay="0"/>
                                          </p:stCondLst>
                                        </p:cTn>
                                        <p:tgtEl>
                                          <p:spTgt spid="4"/>
                                        </p:tgtEl>
                                        <p:attrNameLst>
                                          <p:attrName>style.visibility</p:attrName>
                                        </p:attrNameLst>
                                      </p:cBhvr>
                                      <p:to>
                                        <p:strVal val="visible"/>
                                      </p:to>
                                    </p:set>
                                    <p:anim calcmode="lin" valueType="num">
                                      <p:cBhvr>
                                        <p:cTn id="87" dur="750" fill="hold"/>
                                        <p:tgtEl>
                                          <p:spTgt spid="4"/>
                                        </p:tgtEl>
                                        <p:attrNameLst>
                                          <p:attrName>ppt_w</p:attrName>
                                        </p:attrNameLst>
                                      </p:cBhvr>
                                      <p:tavLst>
                                        <p:tav tm="0">
                                          <p:val>
                                            <p:fltVal val="0"/>
                                          </p:val>
                                        </p:tav>
                                        <p:tav tm="100000">
                                          <p:val>
                                            <p:strVal val="#ppt_w"/>
                                          </p:val>
                                        </p:tav>
                                      </p:tavLst>
                                    </p:anim>
                                    <p:anim calcmode="lin" valueType="num">
                                      <p:cBhvr>
                                        <p:cTn id="88" dur="750" fill="hold"/>
                                        <p:tgtEl>
                                          <p:spTgt spid="4"/>
                                        </p:tgtEl>
                                        <p:attrNameLst>
                                          <p:attrName>ppt_h</p:attrName>
                                        </p:attrNameLst>
                                      </p:cBhvr>
                                      <p:tavLst>
                                        <p:tav tm="0">
                                          <p:val>
                                            <p:fltVal val="0"/>
                                          </p:val>
                                        </p:tav>
                                        <p:tav tm="100000">
                                          <p:val>
                                            <p:strVal val="#ppt_h"/>
                                          </p:val>
                                        </p:tav>
                                      </p:tavLst>
                                    </p:anim>
                                    <p:anim calcmode="lin" valueType="num">
                                      <p:cBhvr>
                                        <p:cTn id="89" dur="750" fill="hold"/>
                                        <p:tgtEl>
                                          <p:spTgt spid="4"/>
                                        </p:tgtEl>
                                        <p:attrNameLst>
                                          <p:attrName>style.rotation</p:attrName>
                                        </p:attrNameLst>
                                      </p:cBhvr>
                                      <p:tavLst>
                                        <p:tav tm="0">
                                          <p:val>
                                            <p:fltVal val="90"/>
                                          </p:val>
                                        </p:tav>
                                        <p:tav tm="100000">
                                          <p:val>
                                            <p:fltVal val="0"/>
                                          </p:val>
                                        </p:tav>
                                      </p:tavLst>
                                    </p:anim>
                                    <p:animEffect transition="in" filter="fade">
                                      <p:cBhvr>
                                        <p:cTn id="90" dur="750"/>
                                        <p:tgtEl>
                                          <p:spTgt spid="4"/>
                                        </p:tgtEl>
                                      </p:cBhvr>
                                    </p:animEffect>
                                  </p:childTnLst>
                                </p:cTn>
                              </p:par>
                              <p:par>
                                <p:cTn id="91" presetID="31" presetClass="entr" presetSubtype="0" fill="hold" nodeType="withEffect">
                                  <p:stCondLst>
                                    <p:cond delay="5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750" fill="hold"/>
                                        <p:tgtEl>
                                          <p:spTgt spid="32"/>
                                        </p:tgtEl>
                                        <p:attrNameLst>
                                          <p:attrName>ppt_w</p:attrName>
                                        </p:attrNameLst>
                                      </p:cBhvr>
                                      <p:tavLst>
                                        <p:tav tm="0">
                                          <p:val>
                                            <p:fltVal val="0"/>
                                          </p:val>
                                        </p:tav>
                                        <p:tav tm="100000">
                                          <p:val>
                                            <p:strVal val="#ppt_w"/>
                                          </p:val>
                                        </p:tav>
                                      </p:tavLst>
                                    </p:anim>
                                    <p:anim calcmode="lin" valueType="num">
                                      <p:cBhvr>
                                        <p:cTn id="94" dur="750" fill="hold"/>
                                        <p:tgtEl>
                                          <p:spTgt spid="32"/>
                                        </p:tgtEl>
                                        <p:attrNameLst>
                                          <p:attrName>ppt_h</p:attrName>
                                        </p:attrNameLst>
                                      </p:cBhvr>
                                      <p:tavLst>
                                        <p:tav tm="0">
                                          <p:val>
                                            <p:fltVal val="0"/>
                                          </p:val>
                                        </p:tav>
                                        <p:tav tm="100000">
                                          <p:val>
                                            <p:strVal val="#ppt_h"/>
                                          </p:val>
                                        </p:tav>
                                      </p:tavLst>
                                    </p:anim>
                                    <p:anim calcmode="lin" valueType="num">
                                      <p:cBhvr>
                                        <p:cTn id="95" dur="750" fill="hold"/>
                                        <p:tgtEl>
                                          <p:spTgt spid="32"/>
                                        </p:tgtEl>
                                        <p:attrNameLst>
                                          <p:attrName>style.rotation</p:attrName>
                                        </p:attrNameLst>
                                      </p:cBhvr>
                                      <p:tavLst>
                                        <p:tav tm="0">
                                          <p:val>
                                            <p:fltVal val="90"/>
                                          </p:val>
                                        </p:tav>
                                        <p:tav tm="100000">
                                          <p:val>
                                            <p:fltVal val="0"/>
                                          </p:val>
                                        </p:tav>
                                      </p:tavLst>
                                    </p:anim>
                                    <p:animEffect transition="in" filter="fade">
                                      <p:cBhvr>
                                        <p:cTn id="96" dur="750"/>
                                        <p:tgtEl>
                                          <p:spTgt spid="32"/>
                                        </p:tgtEl>
                                      </p:cBhvr>
                                    </p:animEffect>
                                  </p:childTnLst>
                                </p:cTn>
                              </p:par>
                            </p:childTnLst>
                          </p:cTn>
                        </p:par>
                        <p:par>
                          <p:cTn id="97" fill="hold">
                            <p:stCondLst>
                              <p:cond delay="3750"/>
                            </p:stCondLst>
                            <p:childTnLst>
                              <p:par>
                                <p:cTn id="98" presetID="53" presetClass="exit" presetSubtype="32" fill="hold" nodeType="afterEffect">
                                  <p:stCondLst>
                                    <p:cond delay="250"/>
                                  </p:stCondLst>
                                  <p:childTnLst>
                                    <p:anim calcmode="lin" valueType="num">
                                      <p:cBhvr>
                                        <p:cTn id="99" dur="250"/>
                                        <p:tgtEl>
                                          <p:spTgt spid="52"/>
                                        </p:tgtEl>
                                        <p:attrNameLst>
                                          <p:attrName>ppt_w</p:attrName>
                                        </p:attrNameLst>
                                      </p:cBhvr>
                                      <p:tavLst>
                                        <p:tav tm="0">
                                          <p:val>
                                            <p:strVal val="ppt_w"/>
                                          </p:val>
                                        </p:tav>
                                        <p:tav tm="100000">
                                          <p:val>
                                            <p:fltVal val="0"/>
                                          </p:val>
                                        </p:tav>
                                      </p:tavLst>
                                    </p:anim>
                                    <p:anim calcmode="lin" valueType="num">
                                      <p:cBhvr>
                                        <p:cTn id="100" dur="250"/>
                                        <p:tgtEl>
                                          <p:spTgt spid="52"/>
                                        </p:tgtEl>
                                        <p:attrNameLst>
                                          <p:attrName>ppt_h</p:attrName>
                                        </p:attrNameLst>
                                      </p:cBhvr>
                                      <p:tavLst>
                                        <p:tav tm="0">
                                          <p:val>
                                            <p:strVal val="ppt_h"/>
                                          </p:val>
                                        </p:tav>
                                        <p:tav tm="100000">
                                          <p:val>
                                            <p:fltVal val="0"/>
                                          </p:val>
                                        </p:tav>
                                      </p:tavLst>
                                    </p:anim>
                                    <p:animEffect transition="out" filter="fade">
                                      <p:cBhvr>
                                        <p:cTn id="101" dur="250"/>
                                        <p:tgtEl>
                                          <p:spTgt spid="52"/>
                                        </p:tgtEl>
                                      </p:cBhvr>
                                    </p:animEffect>
                                    <p:set>
                                      <p:cBhvr>
                                        <p:cTn id="102" dur="1" fill="hold">
                                          <p:stCondLst>
                                            <p:cond delay="249"/>
                                          </p:stCondLst>
                                        </p:cTn>
                                        <p:tgtEl>
                                          <p:spTgt spid="52"/>
                                        </p:tgtEl>
                                        <p:attrNameLst>
                                          <p:attrName>style.visibility</p:attrName>
                                        </p:attrNameLst>
                                      </p:cBhvr>
                                      <p:to>
                                        <p:strVal val="hidden"/>
                                      </p:to>
                                    </p:set>
                                  </p:childTnLst>
                                </p:cTn>
                              </p:par>
                              <p:par>
                                <p:cTn id="103" presetID="53" presetClass="exit" presetSubtype="32" fill="hold" nodeType="withEffect">
                                  <p:stCondLst>
                                    <p:cond delay="250"/>
                                  </p:stCondLst>
                                  <p:childTnLst>
                                    <p:anim calcmode="lin" valueType="num">
                                      <p:cBhvr>
                                        <p:cTn id="104" dur="250"/>
                                        <p:tgtEl>
                                          <p:spTgt spid="53"/>
                                        </p:tgtEl>
                                        <p:attrNameLst>
                                          <p:attrName>ppt_w</p:attrName>
                                        </p:attrNameLst>
                                      </p:cBhvr>
                                      <p:tavLst>
                                        <p:tav tm="0">
                                          <p:val>
                                            <p:strVal val="ppt_w"/>
                                          </p:val>
                                        </p:tav>
                                        <p:tav tm="100000">
                                          <p:val>
                                            <p:fltVal val="0"/>
                                          </p:val>
                                        </p:tav>
                                      </p:tavLst>
                                    </p:anim>
                                    <p:anim calcmode="lin" valueType="num">
                                      <p:cBhvr>
                                        <p:cTn id="105" dur="250"/>
                                        <p:tgtEl>
                                          <p:spTgt spid="53"/>
                                        </p:tgtEl>
                                        <p:attrNameLst>
                                          <p:attrName>ppt_h</p:attrName>
                                        </p:attrNameLst>
                                      </p:cBhvr>
                                      <p:tavLst>
                                        <p:tav tm="0">
                                          <p:val>
                                            <p:strVal val="ppt_h"/>
                                          </p:val>
                                        </p:tav>
                                        <p:tav tm="100000">
                                          <p:val>
                                            <p:fltVal val="0"/>
                                          </p:val>
                                        </p:tav>
                                      </p:tavLst>
                                    </p:anim>
                                    <p:animEffect transition="out" filter="fade">
                                      <p:cBhvr>
                                        <p:cTn id="106" dur="250"/>
                                        <p:tgtEl>
                                          <p:spTgt spid="53"/>
                                        </p:tgtEl>
                                      </p:cBhvr>
                                    </p:animEffect>
                                    <p:set>
                                      <p:cBhvr>
                                        <p:cTn id="107" dur="1" fill="hold">
                                          <p:stCondLst>
                                            <p:cond delay="249"/>
                                          </p:stCondLst>
                                        </p:cTn>
                                        <p:tgtEl>
                                          <p:spTgt spid="53"/>
                                        </p:tgtEl>
                                        <p:attrNameLst>
                                          <p:attrName>style.visibility</p:attrName>
                                        </p:attrNameLst>
                                      </p:cBhvr>
                                      <p:to>
                                        <p:strVal val="hidden"/>
                                      </p:to>
                                    </p:set>
                                  </p:childTnLst>
                                </p:cTn>
                              </p:par>
                              <p:par>
                                <p:cTn id="108" presetID="53" presetClass="exit" presetSubtype="32" fill="hold" nodeType="withEffect">
                                  <p:stCondLst>
                                    <p:cond delay="250"/>
                                  </p:stCondLst>
                                  <p:childTnLst>
                                    <p:anim calcmode="lin" valueType="num">
                                      <p:cBhvr>
                                        <p:cTn id="109" dur="250"/>
                                        <p:tgtEl>
                                          <p:spTgt spid="57"/>
                                        </p:tgtEl>
                                        <p:attrNameLst>
                                          <p:attrName>ppt_w</p:attrName>
                                        </p:attrNameLst>
                                      </p:cBhvr>
                                      <p:tavLst>
                                        <p:tav tm="0">
                                          <p:val>
                                            <p:strVal val="ppt_w"/>
                                          </p:val>
                                        </p:tav>
                                        <p:tav tm="100000">
                                          <p:val>
                                            <p:fltVal val="0"/>
                                          </p:val>
                                        </p:tav>
                                      </p:tavLst>
                                    </p:anim>
                                    <p:anim calcmode="lin" valueType="num">
                                      <p:cBhvr>
                                        <p:cTn id="110" dur="250"/>
                                        <p:tgtEl>
                                          <p:spTgt spid="57"/>
                                        </p:tgtEl>
                                        <p:attrNameLst>
                                          <p:attrName>ppt_h</p:attrName>
                                        </p:attrNameLst>
                                      </p:cBhvr>
                                      <p:tavLst>
                                        <p:tav tm="0">
                                          <p:val>
                                            <p:strVal val="ppt_h"/>
                                          </p:val>
                                        </p:tav>
                                        <p:tav tm="100000">
                                          <p:val>
                                            <p:fltVal val="0"/>
                                          </p:val>
                                        </p:tav>
                                      </p:tavLst>
                                    </p:anim>
                                    <p:animEffect transition="out" filter="fade">
                                      <p:cBhvr>
                                        <p:cTn id="111" dur="250"/>
                                        <p:tgtEl>
                                          <p:spTgt spid="57"/>
                                        </p:tgtEl>
                                      </p:cBhvr>
                                    </p:animEffect>
                                    <p:set>
                                      <p:cBhvr>
                                        <p:cTn id="112" dur="1" fill="hold">
                                          <p:stCondLst>
                                            <p:cond delay="249"/>
                                          </p:stCondLst>
                                        </p:cTn>
                                        <p:tgtEl>
                                          <p:spTgt spid="57"/>
                                        </p:tgtEl>
                                        <p:attrNameLst>
                                          <p:attrName>style.visibility</p:attrName>
                                        </p:attrNameLst>
                                      </p:cBhvr>
                                      <p:to>
                                        <p:strVal val="hidden"/>
                                      </p:to>
                                    </p:set>
                                  </p:childTnLst>
                                </p:cTn>
                              </p:par>
                              <p:par>
                                <p:cTn id="113" presetID="53" presetClass="exit" presetSubtype="32" fill="hold" nodeType="withEffect">
                                  <p:stCondLst>
                                    <p:cond delay="250"/>
                                  </p:stCondLst>
                                  <p:childTnLst>
                                    <p:anim calcmode="lin" valueType="num">
                                      <p:cBhvr>
                                        <p:cTn id="114" dur="250"/>
                                        <p:tgtEl>
                                          <p:spTgt spid="56"/>
                                        </p:tgtEl>
                                        <p:attrNameLst>
                                          <p:attrName>ppt_w</p:attrName>
                                        </p:attrNameLst>
                                      </p:cBhvr>
                                      <p:tavLst>
                                        <p:tav tm="0">
                                          <p:val>
                                            <p:strVal val="ppt_w"/>
                                          </p:val>
                                        </p:tav>
                                        <p:tav tm="100000">
                                          <p:val>
                                            <p:fltVal val="0"/>
                                          </p:val>
                                        </p:tav>
                                      </p:tavLst>
                                    </p:anim>
                                    <p:anim calcmode="lin" valueType="num">
                                      <p:cBhvr>
                                        <p:cTn id="115" dur="250"/>
                                        <p:tgtEl>
                                          <p:spTgt spid="56"/>
                                        </p:tgtEl>
                                        <p:attrNameLst>
                                          <p:attrName>ppt_h</p:attrName>
                                        </p:attrNameLst>
                                      </p:cBhvr>
                                      <p:tavLst>
                                        <p:tav tm="0">
                                          <p:val>
                                            <p:strVal val="ppt_h"/>
                                          </p:val>
                                        </p:tav>
                                        <p:tav tm="100000">
                                          <p:val>
                                            <p:fltVal val="0"/>
                                          </p:val>
                                        </p:tav>
                                      </p:tavLst>
                                    </p:anim>
                                    <p:animEffect transition="out" filter="fade">
                                      <p:cBhvr>
                                        <p:cTn id="116" dur="250"/>
                                        <p:tgtEl>
                                          <p:spTgt spid="56"/>
                                        </p:tgtEl>
                                      </p:cBhvr>
                                    </p:animEffect>
                                    <p:set>
                                      <p:cBhvr>
                                        <p:cTn id="117" dur="1" fill="hold">
                                          <p:stCondLst>
                                            <p:cond delay="249"/>
                                          </p:stCondLst>
                                        </p:cTn>
                                        <p:tgtEl>
                                          <p:spTgt spid="56"/>
                                        </p:tgtEl>
                                        <p:attrNameLst>
                                          <p:attrName>style.visibility</p:attrName>
                                        </p:attrNameLst>
                                      </p:cBhvr>
                                      <p:to>
                                        <p:strVal val="hidden"/>
                                      </p:to>
                                    </p:set>
                                  </p:childTnLst>
                                </p:cTn>
                              </p:par>
                              <p:par>
                                <p:cTn id="118" presetID="1" presetClass="exit" presetSubtype="0" fill="hold" nodeType="withEffect">
                                  <p:stCondLst>
                                    <p:cond delay="250"/>
                                  </p:stCondLst>
                                  <p:childTnLst>
                                    <p:set>
                                      <p:cBhvr>
                                        <p:cTn id="119" dur="1" fill="hold">
                                          <p:stCondLst>
                                            <p:cond delay="0"/>
                                          </p:stCondLst>
                                        </p:cTn>
                                        <p:tgtEl>
                                          <p:spTgt spid="55"/>
                                        </p:tgtEl>
                                        <p:attrNameLst>
                                          <p:attrName>style.visibility</p:attrName>
                                        </p:attrNameLst>
                                      </p:cBhvr>
                                      <p:to>
                                        <p:strVal val="hidden"/>
                                      </p:to>
                                    </p:set>
                                  </p:childTnLst>
                                </p:cTn>
                              </p:par>
                              <p:par>
                                <p:cTn id="120" presetID="1" presetClass="exit" presetSubtype="0" fill="hold" nodeType="withEffect">
                                  <p:stCondLst>
                                    <p:cond delay="250"/>
                                  </p:stCondLst>
                                  <p:childTnLst>
                                    <p:set>
                                      <p:cBhvr>
                                        <p:cTn id="121"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caught.wav"/>
                                        </p:tgtEl>
                                      </p:cMediaNode>
                                    </p:audio>
                                  </p:subTnLst>
                                </p:cTn>
                              </p:par>
                              <p:par>
                                <p:cTn id="122" presetID="1" presetClass="entr" presetSubtype="0" fill="hold" nodeType="withEffect">
                                  <p:stCondLst>
                                    <p:cond delay="250"/>
                                  </p:stCondLst>
                                  <p:childTnLst>
                                    <p:set>
                                      <p:cBhvr>
                                        <p:cTn id="123" dur="1" fill="hold">
                                          <p:stCondLst>
                                            <p:cond delay="0"/>
                                          </p:stCondLst>
                                        </p:cTn>
                                        <p:tgtEl>
                                          <p:spTgt spid="1034"/>
                                        </p:tgtEl>
                                        <p:attrNameLst>
                                          <p:attrName>style.visibility</p:attrName>
                                        </p:attrNameLst>
                                      </p:cBhvr>
                                      <p:to>
                                        <p:strVal val="visible"/>
                                      </p:to>
                                    </p:set>
                                  </p:childTnLst>
                                </p:cTn>
                              </p:par>
                            </p:childTnLst>
                          </p:cTn>
                        </p:par>
                        <p:par>
                          <p:cTn id="124" fill="hold">
                            <p:stCondLst>
                              <p:cond delay="4250"/>
                            </p:stCondLst>
                            <p:childTnLst>
                              <p:par>
                                <p:cTn id="125" presetID="2" presetClass="entr" presetSubtype="1" fill="hold" nodeType="afterEffect">
                                  <p:stCondLst>
                                    <p:cond delay="500"/>
                                  </p:stCondLst>
                                  <p:childTnLst>
                                    <p:set>
                                      <p:cBhvr>
                                        <p:cTn id="126" dur="1" fill="hold">
                                          <p:stCondLst>
                                            <p:cond delay="0"/>
                                          </p:stCondLst>
                                        </p:cTn>
                                        <p:tgtEl>
                                          <p:spTgt spid="11272"/>
                                        </p:tgtEl>
                                        <p:attrNameLst>
                                          <p:attrName>style.visibility</p:attrName>
                                        </p:attrNameLst>
                                      </p:cBhvr>
                                      <p:to>
                                        <p:strVal val="visible"/>
                                      </p:to>
                                    </p:set>
                                    <p:anim calcmode="lin" valueType="num">
                                      <p:cBhvr additive="base">
                                        <p:cTn id="127" dur="500" fill="hold"/>
                                        <p:tgtEl>
                                          <p:spTgt spid="11272"/>
                                        </p:tgtEl>
                                        <p:attrNameLst>
                                          <p:attrName>ppt_x</p:attrName>
                                        </p:attrNameLst>
                                      </p:cBhvr>
                                      <p:tavLst>
                                        <p:tav tm="0">
                                          <p:val>
                                            <p:strVal val="#ppt_x"/>
                                          </p:val>
                                        </p:tav>
                                        <p:tav tm="100000">
                                          <p:val>
                                            <p:strVal val="#ppt_x"/>
                                          </p:val>
                                        </p:tav>
                                      </p:tavLst>
                                    </p:anim>
                                    <p:anim calcmode="lin" valueType="num">
                                      <p:cBhvr additive="base">
                                        <p:cTn id="128" dur="500" fill="hold"/>
                                        <p:tgtEl>
                                          <p:spTgt spid="11272"/>
                                        </p:tgtEl>
                                        <p:attrNameLst>
                                          <p:attrName>ppt_y</p:attrName>
                                        </p:attrNameLst>
                                      </p:cBhvr>
                                      <p:tavLst>
                                        <p:tav tm="0">
                                          <p:val>
                                            <p:strVal val="0-#ppt_h/2"/>
                                          </p:val>
                                        </p:tav>
                                        <p:tav tm="100000">
                                          <p:val>
                                            <p:strVal val="#ppt_y"/>
                                          </p:val>
                                        </p:tav>
                                      </p:tavLst>
                                    </p:anim>
                                  </p:childTnLst>
                                </p:cTn>
                              </p:par>
                              <p:par>
                                <p:cTn id="129" presetID="2" presetClass="entr" presetSubtype="1" fill="hold" nodeType="withEffect">
                                  <p:stCondLst>
                                    <p:cond delay="50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0-#ppt_h/2"/>
                                          </p:val>
                                        </p:tav>
                                        <p:tav tm="100000">
                                          <p:val>
                                            <p:strVal val="#ppt_y"/>
                                          </p:val>
                                        </p:tav>
                                      </p:tavLst>
                                    </p:anim>
                                  </p:childTnLst>
                                </p:cTn>
                              </p:par>
                            </p:childTnLst>
                          </p:cTn>
                        </p:par>
                        <p:par>
                          <p:cTn id="133" fill="hold">
                            <p:stCondLst>
                              <p:cond delay="5250"/>
                            </p:stCondLst>
                            <p:childTnLst>
                              <p:par>
                                <p:cTn id="134" presetID="42" presetClass="entr" presetSubtype="0"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1000"/>
                                        <p:tgtEl>
                                          <p:spTgt spid="26"/>
                                        </p:tgtEl>
                                      </p:cBhvr>
                                    </p:animEffect>
                                    <p:anim calcmode="lin" valueType="num">
                                      <p:cBhvr>
                                        <p:cTn id="137" dur="1000" fill="hold"/>
                                        <p:tgtEl>
                                          <p:spTgt spid="26"/>
                                        </p:tgtEl>
                                        <p:attrNameLst>
                                          <p:attrName>ppt_x</p:attrName>
                                        </p:attrNameLst>
                                      </p:cBhvr>
                                      <p:tavLst>
                                        <p:tav tm="0">
                                          <p:val>
                                            <p:strVal val="#ppt_x"/>
                                          </p:val>
                                        </p:tav>
                                        <p:tav tm="100000">
                                          <p:val>
                                            <p:strVal val="#ppt_x"/>
                                          </p:val>
                                        </p:tav>
                                      </p:tavLst>
                                    </p:anim>
                                    <p:anim calcmode="lin" valueType="num">
                                      <p:cBhvr>
                                        <p:cTn id="1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095961" y="736020"/>
            <a:ext cx="8343197" cy="3281261"/>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a:solidFill>
                  <a:prstClr val="black"/>
                </a:solidFill>
                <a:latin typeface="Arial"/>
                <a:sym typeface="Arial"/>
              </a:rPr>
              <a:t>Ai </a:t>
            </a:r>
            <a:r>
              <a:rPr lang="en-US" sz="3600" dirty="0" err="1">
                <a:solidFill>
                  <a:prstClr val="black"/>
                </a:solidFill>
                <a:latin typeface="Arial"/>
                <a:sym typeface="Arial"/>
              </a:rPr>
              <a:t>là</a:t>
            </a:r>
            <a:r>
              <a:rPr lang="en-US" sz="3600" dirty="0">
                <a:solidFill>
                  <a:prstClr val="black"/>
                </a:solidFill>
                <a:latin typeface="Arial"/>
                <a:sym typeface="Arial"/>
              </a:rPr>
              <a:t> </a:t>
            </a:r>
            <a:r>
              <a:rPr lang="en-US" sz="3600" dirty="0" err="1">
                <a:solidFill>
                  <a:prstClr val="black"/>
                </a:solidFill>
                <a:latin typeface="Arial"/>
                <a:sym typeface="Arial"/>
              </a:rPr>
              <a:t>người</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trồng</a:t>
            </a:r>
            <a:r>
              <a:rPr lang="en-US" sz="3600" dirty="0">
                <a:solidFill>
                  <a:prstClr val="black"/>
                </a:solidFill>
                <a:latin typeface="Arial"/>
                <a:sym typeface="Arial"/>
              </a:rPr>
              <a:t> </a:t>
            </a:r>
            <a:r>
              <a:rPr lang="en-US" sz="3600" dirty="0" err="1">
                <a:solidFill>
                  <a:prstClr val="black"/>
                </a:solidFill>
                <a:latin typeface="Arial"/>
                <a:sym typeface="Arial"/>
              </a:rPr>
              <a:t>chiếc</a:t>
            </a:r>
            <a:r>
              <a:rPr lang="en-US" sz="3600" dirty="0">
                <a:solidFill>
                  <a:prstClr val="black"/>
                </a:solidFill>
                <a:latin typeface="Arial"/>
                <a:sym typeface="Arial"/>
              </a:rPr>
              <a:t> </a:t>
            </a:r>
            <a:r>
              <a:rPr lang="en-US" sz="3600" dirty="0" err="1">
                <a:solidFill>
                  <a:prstClr val="black"/>
                </a:solidFill>
                <a:latin typeface="Arial"/>
                <a:sym typeface="Arial"/>
              </a:rPr>
              <a:t>rễ</a:t>
            </a:r>
            <a:r>
              <a:rPr lang="en-US" sz="3600" dirty="0">
                <a:solidFill>
                  <a:prstClr val="black"/>
                </a:solidFill>
                <a:latin typeface="Arial"/>
                <a:sym typeface="Arial"/>
              </a:rPr>
              <a:t> </a:t>
            </a:r>
            <a:r>
              <a:rPr lang="en-US" sz="3600" dirty="0" err="1">
                <a:solidFill>
                  <a:prstClr val="black"/>
                </a:solidFill>
                <a:latin typeface="Arial"/>
                <a:sym typeface="Arial"/>
              </a:rPr>
              <a:t>đa</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với</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a:solidFill>
                  <a:prstClr val="black"/>
                </a:solidFill>
                <a:latin typeface="Arial"/>
                <a:sym typeface="Arial"/>
              </a:rPr>
              <a:t>Hồ</a:t>
            </a:r>
            <a:r>
              <a:rPr lang="en-US" sz="3600" dirty="0">
                <a:solidFill>
                  <a:prstClr val="black"/>
                </a:solidFill>
                <a:latin typeface="Arial"/>
                <a:sym typeface="Arial"/>
              </a:rPr>
              <a:t>?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04216" y="698507"/>
            <a:ext cx="1563179" cy="192356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grpSp>
        <p:nvGrpSpPr>
          <p:cNvPr id="10" name="4MsPham"/>
          <p:cNvGrpSpPr/>
          <p:nvPr/>
        </p:nvGrpSpPr>
        <p:grpSpPr>
          <a:xfrm>
            <a:off x="10069718" y="790323"/>
            <a:ext cx="1758481" cy="3000741"/>
            <a:chOff x="12393123" y="3556638"/>
            <a:chExt cx="1762842" cy="3008183"/>
          </a:xfrm>
        </p:grpSpPr>
        <p:pic>
          <p:nvPicPr>
            <p:cNvPr id="11" name="Picture 10"/>
            <p:cNvPicPr>
              <a:picLocks noChangeAspect="1"/>
            </p:cNvPicPr>
            <p:nvPr/>
          </p:nvPicPr>
          <p:blipFill>
            <a:blip r:embed="rId12"/>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1054766" y="5190978"/>
            <a:ext cx="2996729" cy="126170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kern="0">
                <a:solidFill>
                  <a:srgbClr val="002060"/>
                </a:solidFill>
                <a:latin typeface="Arial"/>
                <a:ea typeface="Arial-Rounded" panose="020B0500000000000000" pitchFamily="34" charset="0"/>
                <a:cs typeface="Arial-Rounded" panose="020B0500000000000000" pitchFamily="34" charset="0"/>
                <a:sym typeface="Arial"/>
              </a:rPr>
              <a:t>chú cần vụ</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7" name="Sai1MsPham"/>
          <p:cNvSpPr/>
          <p:nvPr/>
        </p:nvSpPr>
        <p:spPr>
          <a:xfrm>
            <a:off x="6610726" y="5214436"/>
            <a:ext cx="4171599" cy="114185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000" dirty="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em</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nhi</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2095960" y="7295869"/>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5"/>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803448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4127 1.06713 " pathEditMode="relative" rAng="0" ptsTypes="AA">
                                      <p:cBhvr>
                                        <p:cTn id="12" dur="750" fill="hold"/>
                                        <p:tgtEl>
                                          <p:spTgt spid="13"/>
                                        </p:tgtEl>
                                        <p:attrNameLst>
                                          <p:attrName>ppt_x</p:attrName>
                                          <p:attrName>ppt_y</p:attrName>
                                        </p:attrNameLst>
                                      </p:cBhvr>
                                      <p:rCtr x="-21992" y="53403"/>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9" presetClass="emph" presetSubtype="0" grpId="0" nodeType="withEffect">
                                  <p:stCondLst>
                                    <p:cond delay="250"/>
                                  </p:stCondLst>
                                  <p:childTnLst>
                                    <p:set>
                                      <p:cBhvr rctx="PPT">
                                        <p:cTn id="64" dur="indefinite"/>
                                        <p:tgtEl>
                                          <p:spTgt spid="17"/>
                                        </p:tgtEl>
                                        <p:attrNameLst>
                                          <p:attrName>style.opacity</p:attrName>
                                        </p:attrNameLst>
                                      </p:cBhvr>
                                      <p:to>
                                        <p:strVal val="0.5"/>
                                      </p:to>
                                    </p:set>
                                    <p:animEffect filter="image" prLst="opacity: 0.5">
                                      <p:cBhvr rctx="IE">
                                        <p:cTn id="65" dur="indefinite"/>
                                        <p:tgtEl>
                                          <p:spTgt spid="17"/>
                                        </p:tgtEl>
                                      </p:cBhvr>
                                    </p:animEffect>
                                  </p:childTnLst>
                                </p:cTn>
                              </p:par>
                              <p:par>
                                <p:cTn id="66" presetID="2" presetClass="entr" presetSubtype="2" fill="hold" nodeType="withEffect">
                                  <p:stCondLst>
                                    <p:cond delay="25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Pokeball Sound Effect.wav"/>
                                        </p:tgtEl>
                                      </p:cMediaNode>
                                    </p:audio>
                                  </p:subTnLst>
                                </p:cTn>
                              </p:par>
                              <p:par>
                                <p:cTn id="75" presetID="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42" presetClass="path" presetSubtype="0" accel="50000" decel="50000" autoRev="1" fill="hold" nodeType="withEffect">
                                  <p:stCondLst>
                                    <p:cond delay="0"/>
                                  </p:stCondLst>
                                  <p:childTnLst>
                                    <p:animMotion origin="layout" path="M -1.66667E-6 -1.11111E-6 L -0.43841 1.07732 " pathEditMode="relative" rAng="0" ptsTypes="AA">
                                      <p:cBhvr>
                                        <p:cTn id="80" dur="750" fill="hold"/>
                                        <p:tgtEl>
                                          <p:spTgt spid="13"/>
                                        </p:tgtEl>
                                        <p:attrNameLst>
                                          <p:attrName>ppt_x</p:attrName>
                                          <p:attrName>ppt_y</p:attrName>
                                        </p:attrNameLst>
                                      </p:cBhvr>
                                      <p:rCtr x="-21927" y="53866"/>
                                    </p:animMotion>
                                  </p:childTnLst>
                                </p:cTn>
                              </p:par>
                              <p:par>
                                <p:cTn id="81" presetID="1" presetClass="exit" presetSubtype="0" fill="hold" nodeType="withEffect">
                                  <p:stCondLst>
                                    <p:cond delay="1250"/>
                                  </p:stCondLst>
                                  <p:childTnLst>
                                    <p:set>
                                      <p:cBhvr>
                                        <p:cTn id="82" dur="1" fill="hold">
                                          <p:stCondLst>
                                            <p:cond delay="0"/>
                                          </p:stCondLst>
                                        </p:cTn>
                                        <p:tgtEl>
                                          <p:spTgt spid="8"/>
                                        </p:tgtEl>
                                        <p:attrNameLst>
                                          <p:attrName>style.visibility</p:attrName>
                                        </p:attrNameLst>
                                      </p:cBhvr>
                                      <p:to>
                                        <p:strVal val="hidden"/>
                                      </p:to>
                                    </p:set>
                                  </p:childTnLst>
                                </p:cTn>
                              </p:par>
                              <p:par>
                                <p:cTn id="83" presetID="1" presetClass="exit" presetSubtype="0" fill="hold" nodeType="withEffect">
                                  <p:stCondLst>
                                    <p:cond delay="125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ntr" presetSubtype="0" fill="hold" nodeType="withEffect">
                                  <p:stCondLst>
                                    <p:cond delay="1250"/>
                                  </p:stCondLst>
                                  <p:childTnLst>
                                    <p:set>
                                      <p:cBhvr>
                                        <p:cTn id="8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sorry waw.wav"/>
                                        </p:tgtEl>
                                      </p:cMediaNode>
                                    </p:audio>
                                  </p:subTnLst>
                                </p:cTn>
                              </p:par>
                              <p:par>
                                <p:cTn id="87" presetID="1" presetClass="exit" presetSubtype="0" fill="hold" nodeType="withEffect">
                                  <p:stCondLst>
                                    <p:cond delay="275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ntr" presetSubtype="0" fill="hold" nodeType="withEffect">
                                  <p:stCondLst>
                                    <p:cond delay="2750"/>
                                  </p:stCondLst>
                                  <p:childTnLst>
                                    <p:set>
                                      <p:cBhvr>
                                        <p:cTn id="90" dur="1" fill="hold">
                                          <p:stCondLst>
                                            <p:cond delay="0"/>
                                          </p:stCondLst>
                                        </p:cTn>
                                        <p:tgtEl>
                                          <p:spTgt spid="4"/>
                                        </p:tgtEl>
                                        <p:attrNameLst>
                                          <p:attrName>style.visibility</p:attrName>
                                        </p:attrNameLst>
                                      </p:cBhvr>
                                      <p:to>
                                        <p:strVal val="visible"/>
                                      </p:to>
                                    </p:set>
                                  </p:childTnLst>
                                </p:cTn>
                              </p:par>
                              <p:par>
                                <p:cTn id="91" presetID="9" presetClass="emph" presetSubtype="0" grpId="1" nodeType="withEffect">
                                  <p:stCondLst>
                                    <p:cond delay="2750"/>
                                  </p:stCondLst>
                                  <p:childTnLst>
                                    <p:set>
                                      <p:cBhvr rctx="PPT">
                                        <p:cTn id="92" dur="indefinite"/>
                                        <p:tgtEl>
                                          <p:spTgt spid="17"/>
                                        </p:tgtEl>
                                        <p:attrNameLst>
                                          <p:attrName>style.opacity</p:attrName>
                                        </p:attrNameLst>
                                      </p:cBhvr>
                                      <p:to>
                                        <p:strVal val="0.5"/>
                                      </p:to>
                                    </p:set>
                                    <p:animEffect filter="image" prLst="opacity: 0.5">
                                      <p:cBhvr rctx="IE">
                                        <p:cTn id="93"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n-US" sz="4000" dirty="0" err="1">
                <a:solidFill>
                  <a:prstClr val="black"/>
                </a:solidFill>
                <a:latin typeface="Arial"/>
                <a:sym typeface="Arial"/>
              </a:rPr>
              <a:t>Những</a:t>
            </a:r>
            <a:r>
              <a:rPr lang="en-US" sz="4000" dirty="0">
                <a:solidFill>
                  <a:prstClr val="black"/>
                </a:solidFill>
                <a:latin typeface="Arial"/>
                <a:sym typeface="Arial"/>
              </a:rPr>
              <a:t> </a:t>
            </a:r>
            <a:r>
              <a:rPr lang="en-US" sz="4000" dirty="0" err="1">
                <a:solidFill>
                  <a:prstClr val="black"/>
                </a:solidFill>
                <a:latin typeface="Arial"/>
                <a:sym typeface="Arial"/>
              </a:rPr>
              <a:t>ai</a:t>
            </a:r>
            <a:r>
              <a:rPr lang="en-US" sz="4000" dirty="0">
                <a:solidFill>
                  <a:prstClr val="black"/>
                </a:solidFill>
                <a:latin typeface="Arial"/>
                <a:sym typeface="Arial"/>
              </a:rPr>
              <a:t> </a:t>
            </a:r>
            <a:r>
              <a:rPr lang="en-US" sz="4000" dirty="0" err="1">
                <a:solidFill>
                  <a:prstClr val="black"/>
                </a:solidFill>
                <a:latin typeface="Arial"/>
                <a:sym typeface="Arial"/>
              </a:rPr>
              <a:t>thích</a:t>
            </a:r>
            <a:r>
              <a:rPr lang="en-US" sz="4000" dirty="0">
                <a:solidFill>
                  <a:prstClr val="black"/>
                </a:solidFill>
                <a:latin typeface="Arial"/>
                <a:sym typeface="Arial"/>
              </a:rPr>
              <a:t> </a:t>
            </a:r>
            <a:r>
              <a:rPr lang="en-US" sz="4000" dirty="0" err="1">
                <a:solidFill>
                  <a:prstClr val="black"/>
                </a:solidFill>
                <a:latin typeface="Arial"/>
                <a:sym typeface="Arial"/>
              </a:rPr>
              <a:t>chơi</a:t>
            </a:r>
            <a:r>
              <a:rPr lang="en-US" sz="4000" dirty="0">
                <a:solidFill>
                  <a:prstClr val="black"/>
                </a:solidFill>
                <a:latin typeface="Arial"/>
                <a:sym typeface="Arial"/>
              </a:rPr>
              <a:t> ở </a:t>
            </a:r>
            <a:r>
              <a:rPr lang="en-US" sz="4000" dirty="0" err="1" smtClean="0">
                <a:solidFill>
                  <a:prstClr val="black"/>
                </a:solidFill>
                <a:latin typeface="Arial"/>
                <a:sym typeface="Arial"/>
              </a:rPr>
              <a:t>cây</a:t>
            </a:r>
            <a:r>
              <a:rPr lang="en-US" sz="4000" dirty="0" smtClean="0">
                <a:solidFill>
                  <a:prstClr val="black"/>
                </a:solidFill>
                <a:latin typeface="Arial"/>
                <a:sym typeface="Arial"/>
              </a:rPr>
              <a:t> </a:t>
            </a:r>
            <a:r>
              <a:rPr lang="en-US" sz="4000" dirty="0" err="1" smtClean="0">
                <a:solidFill>
                  <a:prstClr val="black"/>
                </a:solidFill>
                <a:latin typeface="Arial"/>
                <a:sym typeface="Arial"/>
              </a:rPr>
              <a:t>đa</a:t>
            </a:r>
            <a:r>
              <a:rPr lang="en-US" sz="4000" dirty="0" smtClean="0">
                <a:solidFill>
                  <a:prstClr val="black"/>
                </a:solidFill>
                <a:latin typeface="Arial"/>
                <a:sym typeface="Arial"/>
              </a:rPr>
              <a:t> con </a:t>
            </a:r>
            <a:r>
              <a:rPr lang="en-US" sz="4000" dirty="0" err="1">
                <a:solidFill>
                  <a:prstClr val="black"/>
                </a:solidFill>
                <a:latin typeface="Arial"/>
                <a:sym typeface="Arial"/>
              </a:rPr>
              <a:t>có</a:t>
            </a:r>
            <a:r>
              <a:rPr lang="en-US" sz="4000" dirty="0">
                <a:solidFill>
                  <a:prstClr val="black"/>
                </a:solidFill>
                <a:latin typeface="Arial"/>
                <a:sym typeface="Arial"/>
              </a:rPr>
              <a:t> </a:t>
            </a:r>
            <a:r>
              <a:rPr lang="en-US" sz="4000" dirty="0" err="1">
                <a:solidFill>
                  <a:prstClr val="black"/>
                </a:solidFill>
                <a:latin typeface="Arial"/>
                <a:sym typeface="Arial"/>
              </a:rPr>
              <a:t>vòng</a:t>
            </a:r>
            <a:r>
              <a:rPr lang="en-US" sz="4000" dirty="0">
                <a:solidFill>
                  <a:prstClr val="black"/>
                </a:solidFill>
                <a:latin typeface="Arial"/>
                <a:sym typeface="Arial"/>
              </a:rPr>
              <a:t> </a:t>
            </a:r>
            <a:r>
              <a:rPr lang="en-US" sz="4000" dirty="0" err="1">
                <a:solidFill>
                  <a:prstClr val="black"/>
                </a:solidFill>
                <a:latin typeface="Arial"/>
                <a:sym typeface="Arial"/>
              </a:rPr>
              <a:t>lá</a:t>
            </a:r>
            <a:r>
              <a:rPr lang="en-US" sz="4000" dirty="0">
                <a:solidFill>
                  <a:prstClr val="black"/>
                </a:solidFill>
                <a:latin typeface="Arial"/>
                <a:sym typeface="Arial"/>
              </a:rPr>
              <a:t> </a:t>
            </a:r>
            <a:r>
              <a:rPr lang="en-US" sz="4000" dirty="0" err="1">
                <a:solidFill>
                  <a:prstClr val="black"/>
                </a:solidFill>
                <a:latin typeface="Arial"/>
                <a:sym typeface="Arial"/>
              </a:rPr>
              <a:t>tròn</a:t>
            </a:r>
            <a:r>
              <a:rPr lang="en-US" sz="4000" dirty="0">
                <a:solidFill>
                  <a:prstClr val="black"/>
                </a:solidFill>
                <a:latin typeface="Arial"/>
                <a:sym typeface="Arial"/>
              </a:rPr>
              <a:t>?</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557112" y="325730"/>
            <a:ext cx="1842920" cy="2185266"/>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6190440" y="4647632"/>
            <a:ext cx="499752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a:solidFill>
                  <a:srgbClr val="002060"/>
                </a:solidFill>
                <a:latin typeface="Arial"/>
                <a:ea typeface="Arial-Rounded" panose="020B0500000000000000" pitchFamily="34" charset="0"/>
                <a:cs typeface="Arial-Rounded" panose="020B0500000000000000" pitchFamily="34" charset="0"/>
                <a:sym typeface="Arial"/>
              </a:rPr>
              <a:t>các em thiếu nhi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358579" y="4672389"/>
            <a:ext cx="460530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chú</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bộ</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đội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9423501" y="6849517"/>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6"/>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14403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48297" y="601086"/>
            <a:ext cx="1370682" cy="211840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360551"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yêu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thương</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nhi</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6817272"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vui</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tính</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5530564" y="7212948"/>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sym typeface="Arial"/>
            </a:endParaRPr>
          </a:p>
        </p:txBody>
      </p:sp>
      <p:pic>
        <p:nvPicPr>
          <p:cNvPr id="22" name="Picture 21">
            <a:hlinkClick r:id="rId16" action="ppaction://hlinksldjump"/>
          </p:cNvPr>
          <p:cNvPicPr>
            <a:picLocks noChangeAspect="1"/>
          </p:cNvPicPr>
          <p:nvPr/>
        </p:nvPicPr>
        <p:blipFill>
          <a:blip r:embed="rId17"/>
          <a:stretch>
            <a:fillRect/>
          </a:stretch>
        </p:blipFill>
        <p:spPr>
          <a:xfrm>
            <a:off x="9381505" y="3850417"/>
            <a:ext cx="1576434" cy="677867"/>
          </a:xfrm>
          <a:prstGeom prst="rect">
            <a:avLst/>
          </a:prstGeom>
        </p:spPr>
      </p:pic>
      <p:sp>
        <p:nvSpPr>
          <p:cNvPr id="21" name="Rectangle 20">
            <a:extLst>
              <a:ext uri="{FF2B5EF4-FFF2-40B4-BE49-F238E27FC236}">
                <a16:creationId xmlns:a16="http://schemas.microsoft.com/office/drawing/2014/main" id="{E73B2CB8-C0B9-41E9-9C65-44FDF825D07C}"/>
              </a:ext>
            </a:extLst>
          </p:cNvPr>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err="1">
                <a:solidFill>
                  <a:prstClr val="black"/>
                </a:solidFill>
                <a:latin typeface="Arial"/>
                <a:sym typeface="Arial"/>
              </a:rPr>
              <a:t>Từ</a:t>
            </a:r>
            <a:r>
              <a:rPr lang="en-US" sz="3600" dirty="0">
                <a:solidFill>
                  <a:prstClr val="black"/>
                </a:solidFill>
                <a:latin typeface="Arial"/>
                <a:sym typeface="Arial"/>
              </a:rPr>
              <a:t> </a:t>
            </a:r>
            <a:r>
              <a:rPr lang="en-US" sz="3600" dirty="0" err="1">
                <a:solidFill>
                  <a:prstClr val="black"/>
                </a:solidFill>
                <a:latin typeface="Arial"/>
                <a:sym typeface="Arial"/>
              </a:rPr>
              <a:t>ngữ</a:t>
            </a:r>
            <a:r>
              <a:rPr lang="en-US" sz="3600" dirty="0">
                <a:solidFill>
                  <a:prstClr val="black"/>
                </a:solidFill>
                <a:latin typeface="Arial"/>
                <a:sym typeface="Arial"/>
              </a:rPr>
              <a:t> </a:t>
            </a:r>
            <a:r>
              <a:rPr lang="en-US" sz="3600" dirty="0" err="1">
                <a:solidFill>
                  <a:prstClr val="black"/>
                </a:solidFill>
                <a:latin typeface="Arial"/>
                <a:sym typeface="Arial"/>
              </a:rPr>
              <a:t>nào</a:t>
            </a:r>
            <a:r>
              <a:rPr lang="en-US" sz="3600" dirty="0">
                <a:solidFill>
                  <a:prstClr val="black"/>
                </a:solidFill>
                <a:latin typeface="Arial"/>
                <a:sym typeface="Arial"/>
              </a:rPr>
              <a:t> </a:t>
            </a:r>
            <a:r>
              <a:rPr lang="en-US" sz="3600" dirty="0" err="1">
                <a:solidFill>
                  <a:prstClr val="black"/>
                </a:solidFill>
                <a:latin typeface="Arial"/>
                <a:sym typeface="Arial"/>
              </a:rPr>
              <a:t>phù</a:t>
            </a:r>
            <a:r>
              <a:rPr lang="en-US" sz="3600" dirty="0">
                <a:solidFill>
                  <a:prstClr val="black"/>
                </a:solidFill>
                <a:latin typeface="Arial"/>
                <a:sym typeface="Arial"/>
              </a:rPr>
              <a:t> </a:t>
            </a:r>
            <a:r>
              <a:rPr lang="en-US" sz="3600" dirty="0" err="1">
                <a:solidFill>
                  <a:prstClr val="black"/>
                </a:solidFill>
                <a:latin typeface="Arial"/>
                <a:sym typeface="Arial"/>
              </a:rPr>
              <a:t>hợp</a:t>
            </a:r>
            <a:r>
              <a:rPr lang="en-US" sz="3600" dirty="0">
                <a:solidFill>
                  <a:prstClr val="black"/>
                </a:solidFill>
                <a:latin typeface="Arial"/>
                <a:sym typeface="Arial"/>
              </a:rPr>
              <a:t> </a:t>
            </a:r>
            <a:r>
              <a:rPr lang="en-US" sz="3600" dirty="0" err="1">
                <a:solidFill>
                  <a:prstClr val="black"/>
                </a:solidFill>
                <a:latin typeface="Arial"/>
                <a:sym typeface="Arial"/>
              </a:rPr>
              <a:t>khi</a:t>
            </a:r>
            <a:r>
              <a:rPr lang="en-US" sz="3600" dirty="0">
                <a:solidFill>
                  <a:prstClr val="black"/>
                </a:solidFill>
                <a:latin typeface="Arial"/>
                <a:sym typeface="Arial"/>
              </a:rPr>
              <a:t> </a:t>
            </a:r>
            <a:r>
              <a:rPr lang="en-US" sz="3600" dirty="0" err="1">
                <a:solidFill>
                  <a:prstClr val="black"/>
                </a:solidFill>
                <a:latin typeface="Arial"/>
                <a:sym typeface="Arial"/>
              </a:rPr>
              <a:t>nói</a:t>
            </a:r>
            <a:r>
              <a:rPr lang="en-US" sz="3600" dirty="0">
                <a:solidFill>
                  <a:prstClr val="black"/>
                </a:solidFill>
                <a:latin typeface="Arial"/>
                <a:sym typeface="Arial"/>
              </a:rPr>
              <a:t> </a:t>
            </a:r>
            <a:r>
              <a:rPr lang="en-US" sz="3600" dirty="0" err="1">
                <a:solidFill>
                  <a:prstClr val="black"/>
                </a:solidFill>
                <a:latin typeface="Arial"/>
                <a:sym typeface="Arial"/>
              </a:rPr>
              <a:t>về</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smtClean="0">
                <a:solidFill>
                  <a:prstClr val="black"/>
                </a:solidFill>
                <a:latin typeface="Arial"/>
                <a:sym typeface="Arial"/>
              </a:rPr>
              <a:t>Hồ</a:t>
            </a:r>
            <a:r>
              <a:rPr lang="en-US" sz="3600" dirty="0" smtClean="0">
                <a:solidFill>
                  <a:prstClr val="black"/>
                </a:solidFill>
                <a:latin typeface="Arial"/>
                <a:sym typeface="Arial"/>
              </a:rPr>
              <a:t> </a:t>
            </a:r>
            <a:r>
              <a:rPr lang="en-US" sz="3600" dirty="0" err="1" smtClean="0">
                <a:solidFill>
                  <a:prstClr val="black"/>
                </a:solidFill>
                <a:latin typeface="Arial"/>
                <a:sym typeface="Arial"/>
              </a:rPr>
              <a:t>trong</a:t>
            </a:r>
            <a:r>
              <a:rPr lang="en-US" sz="3600" dirty="0" smtClean="0">
                <a:solidFill>
                  <a:prstClr val="black"/>
                </a:solidFill>
                <a:latin typeface="Arial"/>
                <a:sym typeface="Arial"/>
              </a:rPr>
              <a:t> </a:t>
            </a:r>
            <a:r>
              <a:rPr lang="en-US" sz="3600" dirty="0" err="1" smtClean="0">
                <a:solidFill>
                  <a:prstClr val="black"/>
                </a:solidFill>
                <a:latin typeface="Arial"/>
                <a:sym typeface="Arial"/>
              </a:rPr>
              <a:t>bài</a:t>
            </a:r>
            <a:r>
              <a:rPr lang="en-US" sz="3600" dirty="0" smtClean="0">
                <a:solidFill>
                  <a:prstClr val="black"/>
                </a:solidFill>
                <a:latin typeface="Arial"/>
                <a:sym typeface="Arial"/>
              </a:rPr>
              <a:t> </a:t>
            </a:r>
            <a:r>
              <a:rPr lang="en-US" sz="3600" dirty="0" err="1" smtClean="0">
                <a:solidFill>
                  <a:prstClr val="black"/>
                </a:solidFill>
                <a:latin typeface="Arial"/>
                <a:sym typeface="Arial"/>
              </a:rPr>
              <a:t>đọc</a:t>
            </a:r>
            <a:r>
              <a:rPr lang="en-US" sz="3600" dirty="0" smtClean="0">
                <a:solidFill>
                  <a:prstClr val="black"/>
                </a:solidFill>
                <a:latin typeface="Arial"/>
                <a:sym typeface="Arial"/>
              </a:rPr>
              <a:t>?</a:t>
            </a:r>
            <a:endParaRPr lang="en-US" sz="3600" dirty="0">
              <a:solidFill>
                <a:prstClr val="black"/>
              </a:solidFill>
              <a:latin typeface="Arial"/>
              <a:sym typeface="Arial"/>
            </a:endParaRPr>
          </a:p>
        </p:txBody>
      </p:sp>
    </p:spTree>
    <p:extLst>
      <p:ext uri="{BB962C8B-B14F-4D97-AF65-F5344CB8AC3E}">
        <p14:creationId xmlns:p14="http://schemas.microsoft.com/office/powerpoint/2010/main" val="1157556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B7337B-A59A-4651-B819-AE5E2C535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7" name="1MsPha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20121" y="2758252"/>
            <a:ext cx="1486286" cy="35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Pokemon: Pikachu | Pikachu, Pokemon photo, Pokemon charact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193" y="3429001"/>
            <a:ext cx="2110249" cy="2600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3157043" y="416641"/>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23224">
            <a:off x="314120" y="1878159"/>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9"/>
          <a:srcRect l="12459" t="10424" r="15552" b="7896"/>
          <a:stretch/>
        </p:blipFill>
        <p:spPr>
          <a:xfrm rot="418112">
            <a:off x="7167601" y="324178"/>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1057" y="969154"/>
            <a:ext cx="1390296" cy="1390296"/>
          </a:xfrm>
          <a:prstGeom prst="rect">
            <a:avLst/>
          </a:prstGeom>
        </p:spPr>
      </p:pic>
      <p:sp>
        <p:nvSpPr>
          <p:cNvPr id="26" name="Flowchart: Alternate Process 3"/>
          <p:cNvSpPr/>
          <p:nvPr/>
        </p:nvSpPr>
        <p:spPr>
          <a:xfrm>
            <a:off x="1800749" y="2758252"/>
            <a:ext cx="8329505" cy="2872471"/>
          </a:xfrm>
          <a:prstGeom prst="roundRect">
            <a:avLst>
              <a:gd name="adj" fmla="val 10392"/>
            </a:avLst>
          </a:prstGeom>
          <a:noFill/>
          <a:ln w="28575">
            <a:noFill/>
            <a:prstDash val="sysDash"/>
          </a:ln>
        </p:spPr>
        <p:style>
          <a:lnRef idx="2">
            <a:schemeClr val="accent2"/>
          </a:lnRef>
          <a:fillRef idx="1">
            <a:schemeClr val="lt1"/>
          </a:fillRef>
          <a:effectRef idx="0">
            <a:schemeClr val="accent2"/>
          </a:effectRef>
          <a:fontRef idx="minor">
            <a:schemeClr val="dk1"/>
          </a:fontRef>
        </p:style>
        <p:txBody>
          <a:bodyPr rtlCol="0" anchor="ctr">
            <a:prstTxWarp prst="textArchUp">
              <a:avLst/>
            </a:prstTxWarp>
          </a:bodyPr>
          <a:lstStyle/>
          <a:p>
            <a:pPr algn="ctr" defTabSz="912114">
              <a:defRPr/>
            </a:pPr>
            <a:r>
              <a:rPr lang="en-US" sz="8778" b="1" dirty="0">
                <a:ln w="6600">
                  <a:solidFill>
                    <a:srgbClr val="FFC000"/>
                  </a:solidFill>
                  <a:prstDash val="solid"/>
                </a:ln>
                <a:solidFill>
                  <a:srgbClr val="FFFFFF"/>
                </a:solidFill>
                <a:effectLst>
                  <a:glow rad="152400">
                    <a:srgbClr val="FFC000"/>
                  </a:glow>
                  <a:outerShdw dist="38100" dir="2700000" algn="tl" rotWithShape="0">
                    <a:srgbClr val="ED7D31"/>
                  </a:outerShdw>
                </a:effectLst>
                <a:latin typeface="Cooper Black" panose="0208090404030B020404" pitchFamily="18" charset="0"/>
                <a:cs typeface="Arial" panose="020B0604020202020204" pitchFamily="34" charset="0"/>
                <a:sym typeface="Arial"/>
              </a:rPr>
              <a:t>WELLDONE!</a:t>
            </a:r>
          </a:p>
        </p:txBody>
      </p:sp>
      <p:pic>
        <p:nvPicPr>
          <p:cNvPr id="30" name="Picture 29">
            <a:hlinkClick r:id="" action="ppaction://hlinkshowjump?jump=nextslide"/>
          </p:cNvPr>
          <p:cNvPicPr>
            <a:picLocks noChangeAspect="1"/>
          </p:cNvPicPr>
          <p:nvPr/>
        </p:nvPicPr>
        <p:blipFill>
          <a:blip r:embed="rId11"/>
          <a:stretch>
            <a:fillRect/>
          </a:stretch>
        </p:blipFill>
        <p:spPr>
          <a:xfrm>
            <a:off x="7983213" y="5388186"/>
            <a:ext cx="1576434" cy="677867"/>
          </a:xfrm>
          <a:prstGeom prst="rect">
            <a:avLst/>
          </a:prstGeom>
        </p:spPr>
      </p:pic>
    </p:spTree>
    <p:extLst>
      <p:ext uri="{BB962C8B-B14F-4D97-AF65-F5344CB8AC3E}">
        <p14:creationId xmlns:p14="http://schemas.microsoft.com/office/powerpoint/2010/main" val="1514483360"/>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aught.wav"/>
                                        </p:tgtEl>
                                      </p:cMediaNode>
                                    </p:audio>
                                  </p:sub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2280</Words>
  <Application>Microsoft Office PowerPoint</Application>
  <PresentationFormat>Widescreen</PresentationFormat>
  <Paragraphs>215</Paragraphs>
  <Slides>42</Slides>
  <Notes>13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42</vt:i4>
      </vt:variant>
    </vt:vector>
  </HeadingPairs>
  <TitlesOfParts>
    <vt:vector size="62" baseType="lpstr">
      <vt:lpstr>Arial</vt:lpstr>
      <vt:lpstr>Arial-Rounded</vt:lpstr>
      <vt:lpstr>Calibri</vt:lpstr>
      <vt:lpstr>Calibri Light</vt:lpstr>
      <vt:lpstr>Chewy</vt:lpstr>
      <vt:lpstr>Comfortaa</vt:lpstr>
      <vt:lpstr>Cooper Black</vt:lpstr>
      <vt:lpstr>Delius Unicase</vt:lpstr>
      <vt:lpstr>等线</vt:lpstr>
      <vt:lpstr>Livvic</vt:lpstr>
      <vt:lpstr>Londrina Solid</vt:lpstr>
      <vt:lpstr>Patrick Hand</vt:lpstr>
      <vt:lpstr>Roboto Condensed</vt:lpstr>
      <vt:lpstr>Roboto Condensed Light</vt:lpstr>
      <vt:lpstr>Scope One</vt:lpstr>
      <vt:lpstr>Times New Roman</vt:lpstr>
      <vt:lpstr>Office Theme</vt:lpstr>
      <vt:lpstr>Response to Intervention: The Alphabet by Slidesgo</vt:lpstr>
      <vt:lpstr>Dinosaur Pattern by Slidesgo</vt:lpstr>
      <vt:lpstr>Kawaii Doodles Newsletter by Slidesgo</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181</cp:revision>
  <dcterms:created xsi:type="dcterms:W3CDTF">2021-06-18T23:20:35Z</dcterms:created>
  <dcterms:modified xsi:type="dcterms:W3CDTF">2023-04-24T01:39:03Z</dcterms:modified>
</cp:coreProperties>
</file>