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9" r:id="rId2"/>
    <p:sldMasterId id="2147483724" r:id="rId3"/>
  </p:sldMasterIdLst>
  <p:notesMasterIdLst>
    <p:notesMasterId r:id="rId34"/>
  </p:notesMasterIdLst>
  <p:sldIdLst>
    <p:sldId id="264" r:id="rId4"/>
    <p:sldId id="396" r:id="rId5"/>
    <p:sldId id="263" r:id="rId6"/>
    <p:sldId id="391" r:id="rId7"/>
    <p:sldId id="499" r:id="rId8"/>
    <p:sldId id="580" r:id="rId9"/>
    <p:sldId id="270" r:id="rId10"/>
    <p:sldId id="368" r:id="rId11"/>
    <p:sldId id="393" r:id="rId12"/>
    <p:sldId id="581" r:id="rId13"/>
    <p:sldId id="490" r:id="rId14"/>
    <p:sldId id="473" r:id="rId15"/>
    <p:sldId id="501" r:id="rId16"/>
    <p:sldId id="277" r:id="rId17"/>
    <p:sldId id="585" r:id="rId18"/>
    <p:sldId id="586" r:id="rId19"/>
    <p:sldId id="343" r:id="rId20"/>
    <p:sldId id="280" r:id="rId21"/>
    <p:sldId id="481" r:id="rId22"/>
    <p:sldId id="285" r:id="rId23"/>
    <p:sldId id="361" r:id="rId24"/>
    <p:sldId id="578" r:id="rId25"/>
    <p:sldId id="291" r:id="rId26"/>
    <p:sldId id="587" r:id="rId27"/>
    <p:sldId id="293" r:id="rId28"/>
    <p:sldId id="294" r:id="rId29"/>
    <p:sldId id="295" r:id="rId30"/>
    <p:sldId id="497" r:id="rId31"/>
    <p:sldId id="588" r:id="rId32"/>
    <p:sldId id="362" r:id="rId33"/>
  </p:sldIdLst>
  <p:sldSz cx="12192000" cy="6858000"/>
  <p:notesSz cx="6858000" cy="9144000"/>
  <p:custDataLst>
    <p:tags r:id="rId3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4368"/>
    <a:srgbClr val="060515"/>
    <a:srgbClr val="4F2270"/>
    <a:srgbClr val="99F644"/>
    <a:srgbClr val="009900"/>
    <a:srgbClr val="EE1276"/>
    <a:srgbClr val="F9F995"/>
    <a:srgbClr val="FECAE0"/>
    <a:srgbClr val="F9F676"/>
    <a:srgbClr val="FDD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0A2C57-DB7E-4669-89C8-BEC40E8934D3}" v="195" dt="2021-06-19T09:32:21.1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158" autoAdjust="0"/>
    <p:restoredTop sz="94660"/>
  </p:normalViewPr>
  <p:slideViewPr>
    <p:cSldViewPr snapToGrid="0">
      <p:cViewPr varScale="1">
        <p:scale>
          <a:sx n="55" d="100"/>
          <a:sy n="55" d="100"/>
        </p:scale>
        <p:origin x="108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gs" Target="tags/tag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hmx" userId="c1fc7825-eae9-448b-ba73-d94bf9c012d0" providerId="ADAL" clId="{540A2C57-DB7E-4669-89C8-BEC40E8934D3}"/>
    <pc:docChg chg="undo custSel addSld delSld modSld sldOrd">
      <pc:chgData name="linhmx" userId="c1fc7825-eae9-448b-ba73-d94bf9c012d0" providerId="ADAL" clId="{540A2C57-DB7E-4669-89C8-BEC40E8934D3}" dt="2021-06-19T09:32:30.807" v="3585" actId="478"/>
      <pc:docMkLst>
        <pc:docMk/>
      </pc:docMkLst>
      <pc:sldChg chg="delSp add del mod delAnim modAnim">
        <pc:chgData name="linhmx" userId="c1fc7825-eae9-448b-ba73-d94bf9c012d0" providerId="ADAL" clId="{540A2C57-DB7E-4669-89C8-BEC40E8934D3}" dt="2021-06-19T01:31:15.850" v="3524" actId="47"/>
        <pc:sldMkLst>
          <pc:docMk/>
          <pc:sldMk cId="0" sldId="256"/>
        </pc:sldMkLst>
        <pc:spChg chg="del">
          <ac:chgData name="linhmx" userId="c1fc7825-eae9-448b-ba73-d94bf9c012d0" providerId="ADAL" clId="{540A2C57-DB7E-4669-89C8-BEC40E8934D3}" dt="2021-06-19T01:30:23.990" v="3522" actId="478"/>
          <ac:spMkLst>
            <pc:docMk/>
            <pc:sldMk cId="0" sldId="256"/>
            <ac:spMk id="17" creationId="{00000000-0000-0000-0000-000000000000}"/>
          </ac:spMkLst>
        </pc:spChg>
        <pc:spChg chg="del">
          <ac:chgData name="linhmx" userId="c1fc7825-eae9-448b-ba73-d94bf9c012d0" providerId="ADAL" clId="{540A2C57-DB7E-4669-89C8-BEC40E8934D3}" dt="2021-06-19T01:30:17.270" v="3519" actId="478"/>
          <ac:spMkLst>
            <pc:docMk/>
            <pc:sldMk cId="0" sldId="256"/>
            <ac:spMk id="20" creationId="{00000000-0000-0000-0000-000000000000}"/>
          </ac:spMkLst>
        </pc:spChg>
        <pc:spChg chg="del topLvl">
          <ac:chgData name="linhmx" userId="c1fc7825-eae9-448b-ba73-d94bf9c012d0" providerId="ADAL" clId="{540A2C57-DB7E-4669-89C8-BEC40E8934D3}" dt="2021-06-19T01:30:21.726" v="3521" actId="478"/>
          <ac:spMkLst>
            <pc:docMk/>
            <pc:sldMk cId="0" sldId="256"/>
            <ac:spMk id="29" creationId="{00000000-0000-0000-0000-000000000000}"/>
          </ac:spMkLst>
        </pc:spChg>
        <pc:spChg chg="del topLvl">
          <ac:chgData name="linhmx" userId="c1fc7825-eae9-448b-ba73-d94bf9c012d0" providerId="ADAL" clId="{540A2C57-DB7E-4669-89C8-BEC40E8934D3}" dt="2021-06-19T01:30:15.477" v="3518" actId="478"/>
          <ac:spMkLst>
            <pc:docMk/>
            <pc:sldMk cId="0" sldId="256"/>
            <ac:spMk id="30" creationId="{00000000-0000-0000-0000-000000000000}"/>
          </ac:spMkLst>
        </pc:spChg>
        <pc:grpChg chg="del">
          <ac:chgData name="linhmx" userId="c1fc7825-eae9-448b-ba73-d94bf9c012d0" providerId="ADAL" clId="{540A2C57-DB7E-4669-89C8-BEC40E8934D3}" dt="2021-06-19T01:30:19.678" v="3520" actId="478"/>
          <ac:grpSpMkLst>
            <pc:docMk/>
            <pc:sldMk cId="0" sldId="256"/>
            <ac:grpSpMk id="19" creationId="{00000000-0000-0000-0000-000000000000}"/>
          </ac:grpSpMkLst>
        </pc:grpChg>
        <pc:grpChg chg="del">
          <ac:chgData name="linhmx" userId="c1fc7825-eae9-448b-ba73-d94bf9c012d0" providerId="ADAL" clId="{540A2C57-DB7E-4669-89C8-BEC40E8934D3}" dt="2021-06-19T01:30:15.477" v="3518" actId="478"/>
          <ac:grpSpMkLst>
            <pc:docMk/>
            <pc:sldMk cId="0" sldId="256"/>
            <ac:grpSpMk id="28" creationId="{00000000-0000-0000-0000-000000000000}"/>
          </ac:grpSpMkLst>
        </pc:grpChg>
      </pc:sldChg>
      <pc:sldChg chg="addSp delSp modSp mod modAnim">
        <pc:chgData name="linhmx" userId="c1fc7825-eae9-448b-ba73-d94bf9c012d0" providerId="ADAL" clId="{540A2C57-DB7E-4669-89C8-BEC40E8934D3}" dt="2021-06-19T01:32:24.359" v="3545" actId="404"/>
        <pc:sldMkLst>
          <pc:docMk/>
          <pc:sldMk cId="625097482" sldId="259"/>
        </pc:sldMkLst>
        <pc:spChg chg="add mod">
          <ac:chgData name="linhmx" userId="c1fc7825-eae9-448b-ba73-d94bf9c012d0" providerId="ADAL" clId="{540A2C57-DB7E-4669-89C8-BEC40E8934D3}" dt="2021-06-19T01:32:24.359" v="3545" actId="404"/>
          <ac:spMkLst>
            <pc:docMk/>
            <pc:sldMk cId="625097482" sldId="259"/>
            <ac:spMk id="12" creationId="{C724A5B3-4FC6-4B1B-B3FD-8E41D1104C1F}"/>
          </ac:spMkLst>
        </pc:spChg>
        <pc:spChg chg="del">
          <ac:chgData name="linhmx" userId="c1fc7825-eae9-448b-ba73-d94bf9c012d0" providerId="ADAL" clId="{540A2C57-DB7E-4669-89C8-BEC40E8934D3}" dt="2021-06-19T01:32:06.311" v="3535" actId="478"/>
          <ac:spMkLst>
            <pc:docMk/>
            <pc:sldMk cId="625097482" sldId="259"/>
            <ac:spMk id="5128" creationId="{00000000-0000-0000-0000-000000000000}"/>
          </ac:spMkLst>
        </pc:spChg>
        <pc:spChg chg="del">
          <ac:chgData name="linhmx" userId="c1fc7825-eae9-448b-ba73-d94bf9c012d0" providerId="ADAL" clId="{540A2C57-DB7E-4669-89C8-BEC40E8934D3}" dt="2021-06-19T01:32:02.980" v="3533" actId="478"/>
          <ac:spMkLst>
            <pc:docMk/>
            <pc:sldMk cId="625097482" sldId="259"/>
            <ac:spMk id="5129" creationId="{00000000-0000-0000-0000-000000000000}"/>
          </ac:spMkLst>
        </pc:spChg>
        <pc:spChg chg="del">
          <ac:chgData name="linhmx" userId="c1fc7825-eae9-448b-ba73-d94bf9c012d0" providerId="ADAL" clId="{540A2C57-DB7E-4669-89C8-BEC40E8934D3}" dt="2021-06-19T01:32:04.943" v="3534" actId="478"/>
          <ac:spMkLst>
            <pc:docMk/>
            <pc:sldMk cId="625097482" sldId="259"/>
            <ac:spMk id="5130" creationId="{00000000-0000-0000-0000-000000000000}"/>
          </ac:spMkLst>
        </pc:spChg>
        <pc:picChg chg="mod">
          <ac:chgData name="linhmx" userId="c1fc7825-eae9-448b-ba73-d94bf9c012d0" providerId="ADAL" clId="{540A2C57-DB7E-4669-89C8-BEC40E8934D3}" dt="2021-06-19T01:32:10.818" v="3537" actId="1076"/>
          <ac:picMkLst>
            <pc:docMk/>
            <pc:sldMk cId="625097482" sldId="259"/>
            <ac:picMk id="5131" creationId="{00000000-0000-0000-0000-000000000000}"/>
          </ac:picMkLst>
        </pc:picChg>
        <pc:picChg chg="mod">
          <ac:chgData name="linhmx" userId="c1fc7825-eae9-448b-ba73-d94bf9c012d0" providerId="ADAL" clId="{540A2C57-DB7E-4669-89C8-BEC40E8934D3}" dt="2021-06-19T01:32:08.005" v="3536" actId="1076"/>
          <ac:picMkLst>
            <pc:docMk/>
            <pc:sldMk cId="625097482" sldId="259"/>
            <ac:picMk id="5132" creationId="{00000000-0000-0000-0000-000000000000}"/>
          </ac:picMkLst>
        </pc:picChg>
      </pc:sldChg>
      <pc:sldChg chg="addSp delSp modSp mod delAnim modAnim">
        <pc:chgData name="linhmx" userId="c1fc7825-eae9-448b-ba73-d94bf9c012d0" providerId="ADAL" clId="{540A2C57-DB7E-4669-89C8-BEC40E8934D3}" dt="2021-06-19T01:33:09.956" v="3552" actId="1076"/>
        <pc:sldMkLst>
          <pc:docMk/>
          <pc:sldMk cId="3931887596" sldId="264"/>
        </pc:sldMkLst>
        <pc:spChg chg="mod">
          <ac:chgData name="linhmx" userId="c1fc7825-eae9-448b-ba73-d94bf9c012d0" providerId="ADAL" clId="{540A2C57-DB7E-4669-89C8-BEC40E8934D3}" dt="2021-06-18T23:33:23.068" v="107" actId="1076"/>
          <ac:spMkLst>
            <pc:docMk/>
            <pc:sldMk cId="3931887596" sldId="264"/>
            <ac:spMk id="12" creationId="{00000000-0000-0000-0000-000000000000}"/>
          </ac:spMkLst>
        </pc:spChg>
        <pc:spChg chg="del mod topLvl">
          <ac:chgData name="linhmx" userId="c1fc7825-eae9-448b-ba73-d94bf9c012d0" providerId="ADAL" clId="{540A2C57-DB7E-4669-89C8-BEC40E8934D3}" dt="2021-06-18T23:33:03.078" v="98" actId="478"/>
          <ac:spMkLst>
            <pc:docMk/>
            <pc:sldMk cId="3931887596" sldId="264"/>
            <ac:spMk id="17" creationId="{00000000-0000-0000-0000-000000000000}"/>
          </ac:spMkLst>
        </pc:spChg>
        <pc:spChg chg="mod ord topLvl">
          <ac:chgData name="linhmx" userId="c1fc7825-eae9-448b-ba73-d94bf9c012d0" providerId="ADAL" clId="{540A2C57-DB7E-4669-89C8-BEC40E8934D3}" dt="2021-06-18T23:33:00.889" v="97" actId="1076"/>
          <ac:spMkLst>
            <pc:docMk/>
            <pc:sldMk cId="3931887596" sldId="264"/>
            <ac:spMk id="18" creationId="{00000000-0000-0000-0000-000000000000}"/>
          </ac:spMkLst>
        </pc:spChg>
        <pc:spChg chg="mod">
          <ac:chgData name="linhmx" userId="c1fc7825-eae9-448b-ba73-d94bf9c012d0" providerId="ADAL" clId="{540A2C57-DB7E-4669-89C8-BEC40E8934D3}" dt="2021-06-19T01:33:09.956" v="3552" actId="1076"/>
          <ac:spMkLst>
            <pc:docMk/>
            <pc:sldMk cId="3931887596" sldId="264"/>
            <ac:spMk id="19" creationId="{00000000-0000-0000-0000-000000000000}"/>
          </ac:spMkLst>
        </pc:spChg>
        <pc:spChg chg="del mod">
          <ac:chgData name="linhmx" userId="c1fc7825-eae9-448b-ba73-d94bf9c012d0" providerId="ADAL" clId="{540A2C57-DB7E-4669-89C8-BEC40E8934D3}" dt="2021-06-18T23:30:47.140" v="55" actId="478"/>
          <ac:spMkLst>
            <pc:docMk/>
            <pc:sldMk cId="3931887596" sldId="264"/>
            <ac:spMk id="20" creationId="{AB5745BD-0E13-4A2C-B56B-81F76B9E9B79}"/>
          </ac:spMkLst>
        </pc:spChg>
        <pc:spChg chg="add mod">
          <ac:chgData name="linhmx" userId="c1fc7825-eae9-448b-ba73-d94bf9c012d0" providerId="ADAL" clId="{540A2C57-DB7E-4669-89C8-BEC40E8934D3}" dt="2021-06-18T23:32:52.031" v="94" actId="14100"/>
          <ac:spMkLst>
            <pc:docMk/>
            <pc:sldMk cId="3931887596" sldId="264"/>
            <ac:spMk id="21" creationId="{637B469F-4C6B-4890-B36E-0022CEEE7647}"/>
          </ac:spMkLst>
        </pc:spChg>
        <pc:grpChg chg="mod">
          <ac:chgData name="linhmx" userId="c1fc7825-eae9-448b-ba73-d94bf9c012d0" providerId="ADAL" clId="{540A2C57-DB7E-4669-89C8-BEC40E8934D3}" dt="2021-06-18T23:33:50.485" v="109" actId="1076"/>
          <ac:grpSpMkLst>
            <pc:docMk/>
            <pc:sldMk cId="3931887596" sldId="264"/>
            <ac:grpSpMk id="10" creationId="{00000000-0000-0000-0000-000000000000}"/>
          </ac:grpSpMkLst>
        </pc:grpChg>
        <pc:grpChg chg="del mod">
          <ac:chgData name="linhmx" userId="c1fc7825-eae9-448b-ba73-d94bf9c012d0" providerId="ADAL" clId="{540A2C57-DB7E-4669-89C8-BEC40E8934D3}" dt="2021-06-18T23:31:15.681" v="62" actId="165"/>
          <ac:grpSpMkLst>
            <pc:docMk/>
            <pc:sldMk cId="3931887596" sldId="264"/>
            <ac:grpSpMk id="16" creationId="{00000000-0000-0000-0000-000000000000}"/>
          </ac:grpSpMkLst>
        </pc:grpChg>
        <pc:picChg chg="add del mod">
          <ac:chgData name="linhmx" userId="c1fc7825-eae9-448b-ba73-d94bf9c012d0" providerId="ADAL" clId="{540A2C57-DB7E-4669-89C8-BEC40E8934D3}" dt="2021-06-19T01:18:20.745" v="3489" actId="478"/>
          <ac:picMkLst>
            <pc:docMk/>
            <pc:sldMk cId="3931887596" sldId="264"/>
            <ac:picMk id="22" creationId="{D599F789-12D8-420B-90F7-B5626D51F374}"/>
          </ac:picMkLst>
        </pc:picChg>
        <pc:picChg chg="add del mod">
          <ac:chgData name="linhmx" userId="c1fc7825-eae9-448b-ba73-d94bf9c012d0" providerId="ADAL" clId="{540A2C57-DB7E-4669-89C8-BEC40E8934D3}" dt="2021-06-19T01:18:20.745" v="3489" actId="478"/>
          <ac:picMkLst>
            <pc:docMk/>
            <pc:sldMk cId="3931887596" sldId="264"/>
            <ac:picMk id="23" creationId="{14C271D8-9E70-4AC8-BA57-BCCA1C840D8A}"/>
          </ac:picMkLst>
        </pc:picChg>
      </pc:sldChg>
      <pc:sldChg chg="addSp delSp modSp mod">
        <pc:chgData name="linhmx" userId="c1fc7825-eae9-448b-ba73-d94bf9c012d0" providerId="ADAL" clId="{540A2C57-DB7E-4669-89C8-BEC40E8934D3}" dt="2021-06-19T09:30:39.411" v="3582" actId="1037"/>
        <pc:sldMkLst>
          <pc:docMk/>
          <pc:sldMk cId="4002264337" sldId="265"/>
        </pc:sldMkLst>
        <pc:spChg chg="del">
          <ac:chgData name="linhmx" userId="c1fc7825-eae9-448b-ba73-d94bf9c012d0" providerId="ADAL" clId="{540A2C57-DB7E-4669-89C8-BEC40E8934D3}" dt="2021-06-18T23:35:03.675" v="115" actId="478"/>
          <ac:spMkLst>
            <pc:docMk/>
            <pc:sldMk cId="4002264337" sldId="265"/>
            <ac:spMk id="3" creationId="{D0B8302E-5094-4644-9F97-68BB29EFDB02}"/>
          </ac:spMkLst>
        </pc:spChg>
        <pc:spChg chg="mod ord">
          <ac:chgData name="linhmx" userId="c1fc7825-eae9-448b-ba73-d94bf9c012d0" providerId="ADAL" clId="{540A2C57-DB7E-4669-89C8-BEC40E8934D3}" dt="2021-06-18T23:51:23.149" v="272" actId="1076"/>
          <ac:spMkLst>
            <pc:docMk/>
            <pc:sldMk cId="4002264337" sldId="265"/>
            <ac:spMk id="4" creationId="{B75234F5-18E2-4380-847A-DDBACA75E2CA}"/>
          </ac:spMkLst>
        </pc:spChg>
        <pc:spChg chg="add mod ord">
          <ac:chgData name="linhmx" userId="c1fc7825-eae9-448b-ba73-d94bf9c012d0" providerId="ADAL" clId="{540A2C57-DB7E-4669-89C8-BEC40E8934D3}" dt="2021-06-18T23:38:44.649" v="250" actId="164"/>
          <ac:spMkLst>
            <pc:docMk/>
            <pc:sldMk cId="4002264337" sldId="265"/>
            <ac:spMk id="6" creationId="{99D671FE-50BD-4F0C-A340-C55A9F859850}"/>
          </ac:spMkLst>
        </pc:spChg>
        <pc:spChg chg="add mod">
          <ac:chgData name="linhmx" userId="c1fc7825-eae9-448b-ba73-d94bf9c012d0" providerId="ADAL" clId="{540A2C57-DB7E-4669-89C8-BEC40E8934D3}" dt="2021-06-18T23:51:48.300" v="280" actId="208"/>
          <ac:spMkLst>
            <pc:docMk/>
            <pc:sldMk cId="4002264337" sldId="265"/>
            <ac:spMk id="10" creationId="{ED020E98-D051-4C3D-989D-8C704693A9CC}"/>
          </ac:spMkLst>
        </pc:spChg>
        <pc:grpChg chg="add mod">
          <ac:chgData name="linhmx" userId="c1fc7825-eae9-448b-ba73-d94bf9c012d0" providerId="ADAL" clId="{540A2C57-DB7E-4669-89C8-BEC40E8934D3}" dt="2021-06-18T23:51:25.633" v="273" actId="1076"/>
          <ac:grpSpMkLst>
            <pc:docMk/>
            <pc:sldMk cId="4002264337" sldId="265"/>
            <ac:grpSpMk id="8" creationId="{38FFC73D-58E5-4920-BAEE-EF4AFB2D8A56}"/>
          </ac:grpSpMkLst>
        </pc:grpChg>
        <pc:picChg chg="mod">
          <ac:chgData name="linhmx" userId="c1fc7825-eae9-448b-ba73-d94bf9c012d0" providerId="ADAL" clId="{540A2C57-DB7E-4669-89C8-BEC40E8934D3}" dt="2021-06-19T09:30:39.411" v="3582" actId="1037"/>
          <ac:picMkLst>
            <pc:docMk/>
            <pc:sldMk cId="4002264337" sldId="265"/>
            <ac:picMk id="2" creationId="{E0D4197A-F911-4432-9F4F-A09D63471CAB}"/>
          </ac:picMkLst>
        </pc:picChg>
        <pc:picChg chg="add del mod">
          <ac:chgData name="linhmx" userId="c1fc7825-eae9-448b-ba73-d94bf9c012d0" providerId="ADAL" clId="{540A2C57-DB7E-4669-89C8-BEC40E8934D3}" dt="2021-06-18T23:38:15.309" v="238" actId="478"/>
          <ac:picMkLst>
            <pc:docMk/>
            <pc:sldMk cId="4002264337" sldId="265"/>
            <ac:picMk id="5" creationId="{281EBEEC-7B6D-466B-A766-41464DB64158}"/>
          </ac:picMkLst>
        </pc:picChg>
        <pc:picChg chg="add mod">
          <ac:chgData name="linhmx" userId="c1fc7825-eae9-448b-ba73-d94bf9c012d0" providerId="ADAL" clId="{540A2C57-DB7E-4669-89C8-BEC40E8934D3}" dt="2021-06-18T23:38:44.649" v="250" actId="164"/>
          <ac:picMkLst>
            <pc:docMk/>
            <pc:sldMk cId="4002264337" sldId="265"/>
            <ac:picMk id="7" creationId="{B653E408-922D-4D27-890D-7482C05B590E}"/>
          </ac:picMkLst>
        </pc:picChg>
        <pc:picChg chg="add mod">
          <ac:chgData name="linhmx" userId="c1fc7825-eae9-448b-ba73-d94bf9c012d0" providerId="ADAL" clId="{540A2C57-DB7E-4669-89C8-BEC40E8934D3}" dt="2021-06-18T23:51:34.007" v="276" actId="14100"/>
          <ac:picMkLst>
            <pc:docMk/>
            <pc:sldMk cId="4002264337" sldId="265"/>
            <ac:picMk id="9" creationId="{E772423A-6078-436E-97EE-0358CA20CCC6}"/>
          </ac:picMkLst>
        </pc:picChg>
      </pc:sldChg>
      <pc:sldChg chg="addSp modSp new mod">
        <pc:chgData name="linhmx" userId="c1fc7825-eae9-448b-ba73-d94bf9c012d0" providerId="ADAL" clId="{540A2C57-DB7E-4669-89C8-BEC40E8934D3}" dt="2021-06-18T23:40:32.922" v="260" actId="1076"/>
        <pc:sldMkLst>
          <pc:docMk/>
          <pc:sldMk cId="4292164002" sldId="266"/>
        </pc:sldMkLst>
        <pc:picChg chg="add mod">
          <ac:chgData name="linhmx" userId="c1fc7825-eae9-448b-ba73-d94bf9c012d0" providerId="ADAL" clId="{540A2C57-DB7E-4669-89C8-BEC40E8934D3}" dt="2021-06-18T23:40:32.922" v="260" actId="1076"/>
          <ac:picMkLst>
            <pc:docMk/>
            <pc:sldMk cId="4292164002" sldId="266"/>
            <ac:picMk id="4" creationId="{4F9A4183-3ACB-458D-A9DB-C30197D7D277}"/>
          </ac:picMkLst>
        </pc:picChg>
      </pc:sldChg>
      <pc:sldChg chg="addSp delSp modSp new mod modAnim">
        <pc:chgData name="linhmx" userId="c1fc7825-eae9-448b-ba73-d94bf9c012d0" providerId="ADAL" clId="{540A2C57-DB7E-4669-89C8-BEC40E8934D3}" dt="2021-06-19T00:24:59.716" v="2146" actId="1076"/>
        <pc:sldMkLst>
          <pc:docMk/>
          <pc:sldMk cId="2201094154" sldId="267"/>
        </pc:sldMkLst>
        <pc:spChg chg="del">
          <ac:chgData name="linhmx" userId="c1fc7825-eae9-448b-ba73-d94bf9c012d0" providerId="ADAL" clId="{540A2C57-DB7E-4669-89C8-BEC40E8934D3}" dt="2021-06-18T23:52:56.429" v="286" actId="478"/>
          <ac:spMkLst>
            <pc:docMk/>
            <pc:sldMk cId="2201094154" sldId="267"/>
            <ac:spMk id="2" creationId="{35D972FE-CE59-4D1C-B8C8-095F84FEF96A}"/>
          </ac:spMkLst>
        </pc:spChg>
        <pc:spChg chg="del">
          <ac:chgData name="linhmx" userId="c1fc7825-eae9-448b-ba73-d94bf9c012d0" providerId="ADAL" clId="{540A2C57-DB7E-4669-89C8-BEC40E8934D3}" dt="2021-06-18T23:52:56.429" v="286" actId="478"/>
          <ac:spMkLst>
            <pc:docMk/>
            <pc:sldMk cId="2201094154" sldId="267"/>
            <ac:spMk id="3" creationId="{3E599F0A-8C63-48C9-A63F-E4B85E5E375A}"/>
          </ac:spMkLst>
        </pc:spChg>
        <pc:spChg chg="add del mod">
          <ac:chgData name="linhmx" userId="c1fc7825-eae9-448b-ba73-d94bf9c012d0" providerId="ADAL" clId="{540A2C57-DB7E-4669-89C8-BEC40E8934D3}" dt="2021-06-18T23:52:51.607" v="285" actId="478"/>
          <ac:spMkLst>
            <pc:docMk/>
            <pc:sldMk cId="2201094154" sldId="267"/>
            <ac:spMk id="5" creationId="{273A3D63-BB5A-4495-B8C7-C2E54EB13621}"/>
          </ac:spMkLst>
        </pc:spChg>
        <pc:spChg chg="add del mod">
          <ac:chgData name="linhmx" userId="c1fc7825-eae9-448b-ba73-d94bf9c012d0" providerId="ADAL" clId="{540A2C57-DB7E-4669-89C8-BEC40E8934D3}" dt="2021-06-18T23:52:51.607" v="285" actId="478"/>
          <ac:spMkLst>
            <pc:docMk/>
            <pc:sldMk cId="2201094154" sldId="267"/>
            <ac:spMk id="6" creationId="{66E99479-B583-4824-BB93-D83670142280}"/>
          </ac:spMkLst>
        </pc:spChg>
        <pc:spChg chg="add mod">
          <ac:chgData name="linhmx" userId="c1fc7825-eae9-448b-ba73-d94bf9c012d0" providerId="ADAL" clId="{540A2C57-DB7E-4669-89C8-BEC40E8934D3}" dt="2021-06-19T00:24:59.716" v="2146" actId="1076"/>
          <ac:spMkLst>
            <pc:docMk/>
            <pc:sldMk cId="2201094154" sldId="267"/>
            <ac:spMk id="7" creationId="{D5C0AC1F-2E3E-434A-B4FC-577679D0C663}"/>
          </ac:spMkLst>
        </pc:spChg>
        <pc:picChg chg="add mod">
          <ac:chgData name="linhmx" userId="c1fc7825-eae9-448b-ba73-d94bf9c012d0" providerId="ADAL" clId="{540A2C57-DB7E-4669-89C8-BEC40E8934D3}" dt="2021-06-18T23:53:00.260" v="287" actId="14100"/>
          <ac:picMkLst>
            <pc:docMk/>
            <pc:sldMk cId="2201094154" sldId="267"/>
            <ac:picMk id="4" creationId="{3F3FACF3-77CC-4B61-860E-93E12E205C4A}"/>
          </ac:picMkLst>
        </pc:picChg>
        <pc:picChg chg="add mod">
          <ac:chgData name="linhmx" userId="c1fc7825-eae9-448b-ba73-d94bf9c012d0" providerId="ADAL" clId="{540A2C57-DB7E-4669-89C8-BEC40E8934D3}" dt="2021-06-19T00:08:31.008" v="1759" actId="1076"/>
          <ac:picMkLst>
            <pc:docMk/>
            <pc:sldMk cId="2201094154" sldId="267"/>
            <ac:picMk id="8" creationId="{F8586534-EA9C-4C1B-8D60-BDAFDFAAE6E9}"/>
          </ac:picMkLst>
        </pc:picChg>
      </pc:sldChg>
      <pc:sldChg chg="new del">
        <pc:chgData name="linhmx" userId="c1fc7825-eae9-448b-ba73-d94bf9c012d0" providerId="ADAL" clId="{540A2C57-DB7E-4669-89C8-BEC40E8934D3}" dt="2021-06-19T00:07:58.061" v="1757" actId="47"/>
        <pc:sldMkLst>
          <pc:docMk/>
          <pc:sldMk cId="1248058300" sldId="268"/>
        </pc:sldMkLst>
      </pc:sldChg>
      <pc:sldChg chg="addSp delSp modSp new mod ord modAnim">
        <pc:chgData name="linhmx" userId="c1fc7825-eae9-448b-ba73-d94bf9c012d0" providerId="ADAL" clId="{540A2C57-DB7E-4669-89C8-BEC40E8934D3}" dt="2021-06-19T00:19:22.805" v="2071"/>
        <pc:sldMkLst>
          <pc:docMk/>
          <pc:sldMk cId="3768165303" sldId="268"/>
        </pc:sldMkLst>
        <pc:spChg chg="del">
          <ac:chgData name="linhmx" userId="c1fc7825-eae9-448b-ba73-d94bf9c012d0" providerId="ADAL" clId="{540A2C57-DB7E-4669-89C8-BEC40E8934D3}" dt="2021-06-19T00:11:01.002" v="1763"/>
          <ac:spMkLst>
            <pc:docMk/>
            <pc:sldMk cId="3768165303" sldId="268"/>
            <ac:spMk id="3" creationId="{C41AEC41-8542-4220-994F-54B2D93077A3}"/>
          </ac:spMkLst>
        </pc:spChg>
        <pc:picChg chg="add mod">
          <ac:chgData name="linhmx" userId="c1fc7825-eae9-448b-ba73-d94bf9c012d0" providerId="ADAL" clId="{540A2C57-DB7E-4669-89C8-BEC40E8934D3}" dt="2021-06-19T00:11:26.164" v="1766" actId="14100"/>
          <ac:picMkLst>
            <pc:docMk/>
            <pc:sldMk cId="3768165303" sldId="268"/>
            <ac:picMk id="4" creationId="{7F3730BA-8F65-4138-BAE0-31B083057ECD}"/>
          </ac:picMkLst>
        </pc:picChg>
      </pc:sldChg>
      <pc:sldChg chg="addSp delSp modSp add del mod delAnim">
        <pc:chgData name="linhmx" userId="c1fc7825-eae9-448b-ba73-d94bf9c012d0" providerId="ADAL" clId="{540A2C57-DB7E-4669-89C8-BEC40E8934D3}" dt="2021-06-19T00:19:29.405" v="2073" actId="47"/>
        <pc:sldMkLst>
          <pc:docMk/>
          <pc:sldMk cId="2881844874" sldId="269"/>
        </pc:sldMkLst>
        <pc:spChg chg="add mod">
          <ac:chgData name="linhmx" userId="c1fc7825-eae9-448b-ba73-d94bf9c012d0" providerId="ADAL" clId="{540A2C57-DB7E-4669-89C8-BEC40E8934D3}" dt="2021-06-19T00:12:37.875" v="1780" actId="1076"/>
          <ac:spMkLst>
            <pc:docMk/>
            <pc:sldMk cId="2881844874" sldId="269"/>
            <ac:spMk id="2" creationId="{DFD4E08A-6098-428A-A2C9-1FDF9815682C}"/>
          </ac:spMkLst>
        </pc:spChg>
        <pc:spChg chg="del">
          <ac:chgData name="linhmx" userId="c1fc7825-eae9-448b-ba73-d94bf9c012d0" providerId="ADAL" clId="{540A2C57-DB7E-4669-89C8-BEC40E8934D3}" dt="2021-06-19T00:12:01.861" v="1768" actId="478"/>
          <ac:spMkLst>
            <pc:docMk/>
            <pc:sldMk cId="2881844874" sldId="269"/>
            <ac:spMk id="7" creationId="{D5C0AC1F-2E3E-434A-B4FC-577679D0C663}"/>
          </ac:spMkLst>
        </pc:spChg>
        <pc:picChg chg="del">
          <ac:chgData name="linhmx" userId="c1fc7825-eae9-448b-ba73-d94bf9c012d0" providerId="ADAL" clId="{540A2C57-DB7E-4669-89C8-BEC40E8934D3}" dt="2021-06-19T00:12:04.541" v="1769" actId="478"/>
          <ac:picMkLst>
            <pc:docMk/>
            <pc:sldMk cId="2881844874" sldId="269"/>
            <ac:picMk id="8" creationId="{F8586534-EA9C-4C1B-8D60-BDAFDFAAE6E9}"/>
          </ac:picMkLst>
        </pc:picChg>
      </pc:sldChg>
      <pc:sldChg chg="addSp delSp modSp new mod modAnim">
        <pc:chgData name="linhmx" userId="c1fc7825-eae9-448b-ba73-d94bf9c012d0" providerId="ADAL" clId="{540A2C57-DB7E-4669-89C8-BEC40E8934D3}" dt="2021-06-19T01:32:42.536" v="3548" actId="1076"/>
        <pc:sldMkLst>
          <pc:docMk/>
          <pc:sldMk cId="1545319382" sldId="270"/>
        </pc:sldMkLst>
        <pc:spChg chg="del">
          <ac:chgData name="linhmx" userId="c1fc7825-eae9-448b-ba73-d94bf9c012d0" providerId="ADAL" clId="{540A2C57-DB7E-4669-89C8-BEC40E8934D3}" dt="2021-06-19T00:13:54.294" v="1782" actId="478"/>
          <ac:spMkLst>
            <pc:docMk/>
            <pc:sldMk cId="1545319382" sldId="270"/>
            <ac:spMk id="2" creationId="{ED0ABF12-A3A9-4700-BE1F-273A15ED44EA}"/>
          </ac:spMkLst>
        </pc:spChg>
        <pc:spChg chg="del mod">
          <ac:chgData name="linhmx" userId="c1fc7825-eae9-448b-ba73-d94bf9c012d0" providerId="ADAL" clId="{540A2C57-DB7E-4669-89C8-BEC40E8934D3}" dt="2021-06-19T00:13:58.803" v="1785" actId="478"/>
          <ac:spMkLst>
            <pc:docMk/>
            <pc:sldMk cId="1545319382" sldId="270"/>
            <ac:spMk id="3" creationId="{76720DF0-398B-48BF-9D54-1A8B56D3DD18}"/>
          </ac:spMkLst>
        </pc:spChg>
        <pc:spChg chg="add mod">
          <ac:chgData name="linhmx" userId="c1fc7825-eae9-448b-ba73-d94bf9c012d0" providerId="ADAL" clId="{540A2C57-DB7E-4669-89C8-BEC40E8934D3}" dt="2021-06-19T00:18:22.525" v="2067" actId="1076"/>
          <ac:spMkLst>
            <pc:docMk/>
            <pc:sldMk cId="1545319382" sldId="270"/>
            <ac:spMk id="4" creationId="{C2F9C745-7746-4F8A-B941-C765AE1AC39B}"/>
          </ac:spMkLst>
        </pc:spChg>
        <pc:spChg chg="add mod">
          <ac:chgData name="linhmx" userId="c1fc7825-eae9-448b-ba73-d94bf9c012d0" providerId="ADAL" clId="{540A2C57-DB7E-4669-89C8-BEC40E8934D3}" dt="2021-06-19T01:32:42.536" v="3548" actId="1076"/>
          <ac:spMkLst>
            <pc:docMk/>
            <pc:sldMk cId="1545319382" sldId="270"/>
            <ac:spMk id="5" creationId="{A97EE31B-DD66-487D-977B-B66981E3E8BB}"/>
          </ac:spMkLst>
        </pc:spChg>
      </pc:sldChg>
      <pc:sldChg chg="new del">
        <pc:chgData name="linhmx" userId="c1fc7825-eae9-448b-ba73-d94bf9c012d0" providerId="ADAL" clId="{540A2C57-DB7E-4669-89C8-BEC40E8934D3}" dt="2021-06-19T00:12:17.398" v="1771" actId="680"/>
        <pc:sldMkLst>
          <pc:docMk/>
          <pc:sldMk cId="3834810030" sldId="270"/>
        </pc:sldMkLst>
      </pc:sldChg>
      <pc:sldChg chg="addSp delSp modSp new mod modAnim">
        <pc:chgData name="linhmx" userId="c1fc7825-eae9-448b-ba73-d94bf9c012d0" providerId="ADAL" clId="{540A2C57-DB7E-4669-89C8-BEC40E8934D3}" dt="2021-06-19T00:50:46.408" v="2518"/>
        <pc:sldMkLst>
          <pc:docMk/>
          <pc:sldMk cId="41764998" sldId="271"/>
        </pc:sldMkLst>
        <pc:spChg chg="del">
          <ac:chgData name="linhmx" userId="c1fc7825-eae9-448b-ba73-d94bf9c012d0" providerId="ADAL" clId="{540A2C57-DB7E-4669-89C8-BEC40E8934D3}" dt="2021-06-19T00:44:49.135" v="2455" actId="478"/>
          <ac:spMkLst>
            <pc:docMk/>
            <pc:sldMk cId="41764998" sldId="271"/>
            <ac:spMk id="2" creationId="{9CE9CBAC-4EBB-4763-B98D-7402590B81D0}"/>
          </ac:spMkLst>
        </pc:spChg>
        <pc:spChg chg="del">
          <ac:chgData name="linhmx" userId="c1fc7825-eae9-448b-ba73-d94bf9c012d0" providerId="ADAL" clId="{540A2C57-DB7E-4669-89C8-BEC40E8934D3}" dt="2021-06-19T00:44:49.135" v="2455" actId="478"/>
          <ac:spMkLst>
            <pc:docMk/>
            <pc:sldMk cId="41764998" sldId="271"/>
            <ac:spMk id="3" creationId="{B121A6C8-124F-4665-94D7-7D0D301CF1ED}"/>
          </ac:spMkLst>
        </pc:spChg>
        <pc:spChg chg="add mod">
          <ac:chgData name="linhmx" userId="c1fc7825-eae9-448b-ba73-d94bf9c012d0" providerId="ADAL" clId="{540A2C57-DB7E-4669-89C8-BEC40E8934D3}" dt="2021-06-19T00:47:05.858" v="2488" actId="20577"/>
          <ac:spMkLst>
            <pc:docMk/>
            <pc:sldMk cId="41764998" sldId="271"/>
            <ac:spMk id="4" creationId="{51015D63-3603-4B0B-94EF-B700526ACC78}"/>
          </ac:spMkLst>
        </pc:spChg>
        <pc:spChg chg="add mod">
          <ac:chgData name="linhmx" userId="c1fc7825-eae9-448b-ba73-d94bf9c012d0" providerId="ADAL" clId="{540A2C57-DB7E-4669-89C8-BEC40E8934D3}" dt="2021-06-19T00:45:46.220" v="2480" actId="403"/>
          <ac:spMkLst>
            <pc:docMk/>
            <pc:sldMk cId="41764998" sldId="271"/>
            <ac:spMk id="5" creationId="{A1076592-5921-46AD-ADCF-0DCB36A5DC2E}"/>
          </ac:spMkLst>
        </pc:spChg>
        <pc:spChg chg="add ord">
          <ac:chgData name="linhmx" userId="c1fc7825-eae9-448b-ba73-d94bf9c012d0" providerId="ADAL" clId="{540A2C57-DB7E-4669-89C8-BEC40E8934D3}" dt="2021-06-19T00:46:18.135" v="2482" actId="167"/>
          <ac:spMkLst>
            <pc:docMk/>
            <pc:sldMk cId="41764998" sldId="271"/>
            <ac:spMk id="6" creationId="{241090A6-BBCC-43E0-BBC7-FAB3B7CF0D57}"/>
          </ac:spMkLst>
        </pc:spChg>
        <pc:spChg chg="add mod ord">
          <ac:chgData name="linhmx" userId="c1fc7825-eae9-448b-ba73-d94bf9c012d0" providerId="ADAL" clId="{540A2C57-DB7E-4669-89C8-BEC40E8934D3}" dt="2021-06-19T00:48:57.448" v="2506" actId="207"/>
          <ac:spMkLst>
            <pc:docMk/>
            <pc:sldMk cId="41764998" sldId="271"/>
            <ac:spMk id="14" creationId="{066B5567-4C09-43D3-A6DE-230AB853338D}"/>
          </ac:spMkLst>
        </pc:spChg>
        <pc:grpChg chg="add mod">
          <ac:chgData name="linhmx" userId="c1fc7825-eae9-448b-ba73-d94bf9c012d0" providerId="ADAL" clId="{540A2C57-DB7E-4669-89C8-BEC40E8934D3}" dt="2021-06-19T00:47:38.422" v="2496" actId="164"/>
          <ac:grpSpMkLst>
            <pc:docMk/>
            <pc:sldMk cId="41764998" sldId="271"/>
            <ac:grpSpMk id="11" creationId="{1300E730-6DC3-4316-B154-A95A8B3F33FC}"/>
          </ac:grpSpMkLst>
        </pc:grpChg>
        <pc:grpChg chg="add mod">
          <ac:chgData name="linhmx" userId="c1fc7825-eae9-448b-ba73-d94bf9c012d0" providerId="ADAL" clId="{540A2C57-DB7E-4669-89C8-BEC40E8934D3}" dt="2021-06-19T00:50:24.188" v="2515" actId="1076"/>
          <ac:grpSpMkLst>
            <pc:docMk/>
            <pc:sldMk cId="41764998" sldId="271"/>
            <ac:grpSpMk id="16" creationId="{726D7154-E9E1-4828-81B1-61CBBF933570}"/>
          </ac:grpSpMkLst>
        </pc:grpChg>
        <pc:cxnChg chg="add mod">
          <ac:chgData name="linhmx" userId="c1fc7825-eae9-448b-ba73-d94bf9c012d0" providerId="ADAL" clId="{540A2C57-DB7E-4669-89C8-BEC40E8934D3}" dt="2021-06-19T00:47:16.678" v="2491" actId="208"/>
          <ac:cxnSpMkLst>
            <pc:docMk/>
            <pc:sldMk cId="41764998" sldId="271"/>
            <ac:cxnSpMk id="8" creationId="{11269782-4ABF-4E0A-9084-1217239B3DE4}"/>
          </ac:cxnSpMkLst>
        </pc:cxnChg>
        <pc:cxnChg chg="add mod">
          <ac:chgData name="linhmx" userId="c1fc7825-eae9-448b-ba73-d94bf9c012d0" providerId="ADAL" clId="{540A2C57-DB7E-4669-89C8-BEC40E8934D3}" dt="2021-06-19T00:47:38.422" v="2496" actId="164"/>
          <ac:cxnSpMkLst>
            <pc:docMk/>
            <pc:sldMk cId="41764998" sldId="271"/>
            <ac:cxnSpMk id="9" creationId="{437598FC-366E-4AF5-B1BF-B38371DF293F}"/>
          </ac:cxnSpMkLst>
        </pc:cxnChg>
        <pc:cxnChg chg="add mod">
          <ac:chgData name="linhmx" userId="c1fc7825-eae9-448b-ba73-d94bf9c012d0" providerId="ADAL" clId="{540A2C57-DB7E-4669-89C8-BEC40E8934D3}" dt="2021-06-19T00:47:38.422" v="2496" actId="164"/>
          <ac:cxnSpMkLst>
            <pc:docMk/>
            <pc:sldMk cId="41764998" sldId="271"/>
            <ac:cxnSpMk id="10" creationId="{D3F9AD46-F4FA-4ADE-A354-6685C8A093EA}"/>
          </ac:cxnSpMkLst>
        </pc:cxnChg>
        <pc:cxnChg chg="add mod">
          <ac:chgData name="linhmx" userId="c1fc7825-eae9-448b-ba73-d94bf9c012d0" providerId="ADAL" clId="{540A2C57-DB7E-4669-89C8-BEC40E8934D3}" dt="2021-06-19T00:47:49.210" v="2498" actId="1076"/>
          <ac:cxnSpMkLst>
            <pc:docMk/>
            <pc:sldMk cId="41764998" sldId="271"/>
            <ac:cxnSpMk id="12" creationId="{95F6715F-A5FE-479B-94DF-0B028ECA33F8}"/>
          </ac:cxnSpMkLst>
        </pc:cxnChg>
        <pc:cxnChg chg="add mod">
          <ac:chgData name="linhmx" userId="c1fc7825-eae9-448b-ba73-d94bf9c012d0" providerId="ADAL" clId="{540A2C57-DB7E-4669-89C8-BEC40E8934D3}" dt="2021-06-19T00:48:18.378" v="2500" actId="1076"/>
          <ac:cxnSpMkLst>
            <pc:docMk/>
            <pc:sldMk cId="41764998" sldId="271"/>
            <ac:cxnSpMk id="13" creationId="{E23A2A15-7E9B-4485-8931-D50A3EF5B269}"/>
          </ac:cxnSpMkLst>
        </pc:cxnChg>
        <pc:cxnChg chg="add mod">
          <ac:chgData name="linhmx" userId="c1fc7825-eae9-448b-ba73-d94bf9c012d0" providerId="ADAL" clId="{540A2C57-DB7E-4669-89C8-BEC40E8934D3}" dt="2021-06-19T00:50:13.098" v="2512" actId="1076"/>
          <ac:cxnSpMkLst>
            <pc:docMk/>
            <pc:sldMk cId="41764998" sldId="271"/>
            <ac:cxnSpMk id="15" creationId="{65B519E5-FFB5-49B4-9813-20A8B3D453DA}"/>
          </ac:cxnSpMkLst>
        </pc:cxnChg>
        <pc:cxnChg chg="mod">
          <ac:chgData name="linhmx" userId="c1fc7825-eae9-448b-ba73-d94bf9c012d0" providerId="ADAL" clId="{540A2C57-DB7E-4669-89C8-BEC40E8934D3}" dt="2021-06-19T00:50:06.126" v="2510"/>
          <ac:cxnSpMkLst>
            <pc:docMk/>
            <pc:sldMk cId="41764998" sldId="271"/>
            <ac:cxnSpMk id="17" creationId="{281C323D-B5FE-421F-A898-E458B291AE93}"/>
          </ac:cxnSpMkLst>
        </pc:cxnChg>
        <pc:cxnChg chg="mod">
          <ac:chgData name="linhmx" userId="c1fc7825-eae9-448b-ba73-d94bf9c012d0" providerId="ADAL" clId="{540A2C57-DB7E-4669-89C8-BEC40E8934D3}" dt="2021-06-19T00:50:06.126" v="2510"/>
          <ac:cxnSpMkLst>
            <pc:docMk/>
            <pc:sldMk cId="41764998" sldId="271"/>
            <ac:cxnSpMk id="18" creationId="{986444C9-3DC5-49DE-924F-1851BDA14748}"/>
          </ac:cxnSpMkLst>
        </pc:cxnChg>
        <pc:cxnChg chg="add mod">
          <ac:chgData name="linhmx" userId="c1fc7825-eae9-448b-ba73-d94bf9c012d0" providerId="ADAL" clId="{540A2C57-DB7E-4669-89C8-BEC40E8934D3}" dt="2021-06-19T00:50:16.306" v="2513" actId="1076"/>
          <ac:cxnSpMkLst>
            <pc:docMk/>
            <pc:sldMk cId="41764998" sldId="271"/>
            <ac:cxnSpMk id="19" creationId="{6D13DBE0-CC66-42A6-B439-59831A4B094E}"/>
          </ac:cxnSpMkLst>
        </pc:cxnChg>
        <pc:cxnChg chg="add mod">
          <ac:chgData name="linhmx" userId="c1fc7825-eae9-448b-ba73-d94bf9c012d0" providerId="ADAL" clId="{540A2C57-DB7E-4669-89C8-BEC40E8934D3}" dt="2021-06-19T00:50:21.514" v="2514" actId="1076"/>
          <ac:cxnSpMkLst>
            <pc:docMk/>
            <pc:sldMk cId="41764998" sldId="271"/>
            <ac:cxnSpMk id="20" creationId="{3AD5239A-4D5D-46BA-B59E-7243F62C1577}"/>
          </ac:cxnSpMkLst>
        </pc:cxnChg>
        <pc:cxnChg chg="add mod">
          <ac:chgData name="linhmx" userId="c1fc7825-eae9-448b-ba73-d94bf9c012d0" providerId="ADAL" clId="{540A2C57-DB7E-4669-89C8-BEC40E8934D3}" dt="2021-06-19T00:50:43.490" v="2517" actId="1076"/>
          <ac:cxnSpMkLst>
            <pc:docMk/>
            <pc:sldMk cId="41764998" sldId="271"/>
            <ac:cxnSpMk id="21" creationId="{7BB2C0D7-F295-4A74-82E8-2475CE266E1D}"/>
          </ac:cxnSpMkLst>
        </pc:cxnChg>
      </pc:sldChg>
      <pc:sldChg chg="addSp delSp modSp add del mod delAnim modAnim">
        <pc:chgData name="linhmx" userId="c1fc7825-eae9-448b-ba73-d94bf9c012d0" providerId="ADAL" clId="{540A2C57-DB7E-4669-89C8-BEC40E8934D3}" dt="2021-06-19T09:32:23.822" v="3584" actId="47"/>
        <pc:sldMkLst>
          <pc:docMk/>
          <pc:sldMk cId="2366483796" sldId="272"/>
        </pc:sldMkLst>
        <pc:spChg chg="add mod">
          <ac:chgData name="linhmx" userId="c1fc7825-eae9-448b-ba73-d94bf9c012d0" providerId="ADAL" clId="{540A2C57-DB7E-4669-89C8-BEC40E8934D3}" dt="2021-06-19T00:25:17.228" v="2148" actId="1076"/>
          <ac:spMkLst>
            <pc:docMk/>
            <pc:sldMk cId="2366483796" sldId="272"/>
            <ac:spMk id="2" creationId="{48B1593A-7E64-4CE6-B03A-0967BFAF9E38}"/>
          </ac:spMkLst>
        </pc:spChg>
        <pc:spChg chg="mod">
          <ac:chgData name="linhmx" userId="c1fc7825-eae9-448b-ba73-d94bf9c012d0" providerId="ADAL" clId="{540A2C57-DB7E-4669-89C8-BEC40E8934D3}" dt="2021-06-19T00:31:18.104" v="2285" actId="1035"/>
          <ac:spMkLst>
            <pc:docMk/>
            <pc:sldMk cId="2366483796" sldId="272"/>
            <ac:spMk id="7" creationId="{D5C0AC1F-2E3E-434A-B4FC-577679D0C663}"/>
          </ac:spMkLst>
        </pc:spChg>
        <pc:spChg chg="add mod">
          <ac:chgData name="linhmx" userId="c1fc7825-eae9-448b-ba73-d94bf9c012d0" providerId="ADAL" clId="{540A2C57-DB7E-4669-89C8-BEC40E8934D3}" dt="2021-06-19T00:25:31.311" v="2161" actId="1035"/>
          <ac:spMkLst>
            <pc:docMk/>
            <pc:sldMk cId="2366483796" sldId="272"/>
            <ac:spMk id="10" creationId="{B350BBDB-83C4-40BD-92A2-BF0E67D5481A}"/>
          </ac:spMkLst>
        </pc:spChg>
        <pc:spChg chg="add mod">
          <ac:chgData name="linhmx" userId="c1fc7825-eae9-448b-ba73-d94bf9c012d0" providerId="ADAL" clId="{540A2C57-DB7E-4669-89C8-BEC40E8934D3}" dt="2021-06-19T00:23:57.664" v="2137" actId="20577"/>
          <ac:spMkLst>
            <pc:docMk/>
            <pc:sldMk cId="2366483796" sldId="272"/>
            <ac:spMk id="14" creationId="{6DAD4EF7-5F5E-4C7C-AAEB-152E9181D93D}"/>
          </ac:spMkLst>
        </pc:spChg>
        <pc:spChg chg="add mod">
          <ac:chgData name="linhmx" userId="c1fc7825-eae9-448b-ba73-d94bf9c012d0" providerId="ADAL" clId="{540A2C57-DB7E-4669-89C8-BEC40E8934D3}" dt="2021-06-19T00:26:03.825" v="2171" actId="1035"/>
          <ac:spMkLst>
            <pc:docMk/>
            <pc:sldMk cId="2366483796" sldId="272"/>
            <ac:spMk id="18" creationId="{2B1BECB8-3263-47EC-AA26-94D8D4D2D872}"/>
          </ac:spMkLst>
        </pc:spChg>
        <pc:spChg chg="add mod">
          <ac:chgData name="linhmx" userId="c1fc7825-eae9-448b-ba73-d94bf9c012d0" providerId="ADAL" clId="{540A2C57-DB7E-4669-89C8-BEC40E8934D3}" dt="2021-06-19T00:26:43.516" v="2192" actId="1076"/>
          <ac:spMkLst>
            <pc:docMk/>
            <pc:sldMk cId="2366483796" sldId="272"/>
            <ac:spMk id="22" creationId="{C2AC6180-3744-4465-BFE4-13338238A0B2}"/>
          </ac:spMkLst>
        </pc:spChg>
        <pc:spChg chg="add mod">
          <ac:chgData name="linhmx" userId="c1fc7825-eae9-448b-ba73-d94bf9c012d0" providerId="ADAL" clId="{540A2C57-DB7E-4669-89C8-BEC40E8934D3}" dt="2021-06-19T00:26:58.264" v="2196" actId="20577"/>
          <ac:spMkLst>
            <pc:docMk/>
            <pc:sldMk cId="2366483796" sldId="272"/>
            <ac:spMk id="26" creationId="{7BF5FEC3-9362-4434-9D24-DC4545806165}"/>
          </ac:spMkLst>
        </pc:spChg>
        <pc:spChg chg="add mod">
          <ac:chgData name="linhmx" userId="c1fc7825-eae9-448b-ba73-d94bf9c012d0" providerId="ADAL" clId="{540A2C57-DB7E-4669-89C8-BEC40E8934D3}" dt="2021-06-19T00:27:28.092" v="2205" actId="1076"/>
          <ac:spMkLst>
            <pc:docMk/>
            <pc:sldMk cId="2366483796" sldId="272"/>
            <ac:spMk id="30" creationId="{3372693A-0BA8-46AF-80F3-74685C19EBA6}"/>
          </ac:spMkLst>
        </pc:spChg>
        <pc:spChg chg="add mod">
          <ac:chgData name="linhmx" userId="c1fc7825-eae9-448b-ba73-d94bf9c012d0" providerId="ADAL" clId="{540A2C57-DB7E-4669-89C8-BEC40E8934D3}" dt="2021-06-19T00:27:54.836" v="2214" actId="1076"/>
          <ac:spMkLst>
            <pc:docMk/>
            <pc:sldMk cId="2366483796" sldId="272"/>
            <ac:spMk id="34" creationId="{D2AA73C2-13BE-4592-AB2B-D790EE8FD12A}"/>
          </ac:spMkLst>
        </pc:spChg>
        <pc:spChg chg="add mod">
          <ac:chgData name="linhmx" userId="c1fc7825-eae9-448b-ba73-d94bf9c012d0" providerId="ADAL" clId="{540A2C57-DB7E-4669-89C8-BEC40E8934D3}" dt="2021-06-19T00:28:15.937" v="2218" actId="20577"/>
          <ac:spMkLst>
            <pc:docMk/>
            <pc:sldMk cId="2366483796" sldId="272"/>
            <ac:spMk id="38" creationId="{EA3215E8-810E-41F5-BAD8-06CA29365525}"/>
          </ac:spMkLst>
        </pc:spChg>
        <pc:spChg chg="add mod">
          <ac:chgData name="linhmx" userId="c1fc7825-eae9-448b-ba73-d94bf9c012d0" providerId="ADAL" clId="{540A2C57-DB7E-4669-89C8-BEC40E8934D3}" dt="2021-06-19T00:28:41.476" v="2225" actId="1076"/>
          <ac:spMkLst>
            <pc:docMk/>
            <pc:sldMk cId="2366483796" sldId="272"/>
            <ac:spMk id="42" creationId="{E15D2F19-B0DE-437F-8CB5-EACA074CACE4}"/>
          </ac:spMkLst>
        </pc:spChg>
        <pc:spChg chg="add mod">
          <ac:chgData name="linhmx" userId="c1fc7825-eae9-448b-ba73-d94bf9c012d0" providerId="ADAL" clId="{540A2C57-DB7E-4669-89C8-BEC40E8934D3}" dt="2021-06-19T00:29:14.100" v="2237" actId="1076"/>
          <ac:spMkLst>
            <pc:docMk/>
            <pc:sldMk cId="2366483796" sldId="272"/>
            <ac:spMk id="46" creationId="{9C2B7ED9-5CC4-4F9D-AE2E-6DB7A62DE33E}"/>
          </ac:spMkLst>
        </pc:spChg>
        <pc:spChg chg="add mod">
          <ac:chgData name="linhmx" userId="c1fc7825-eae9-448b-ba73-d94bf9c012d0" providerId="ADAL" clId="{540A2C57-DB7E-4669-89C8-BEC40E8934D3}" dt="2021-06-19T00:30:12.804" v="2255" actId="1076"/>
          <ac:spMkLst>
            <pc:docMk/>
            <pc:sldMk cId="2366483796" sldId="272"/>
            <ac:spMk id="50" creationId="{174CAC23-3A00-41B5-BCB9-7613D35B0CD1}"/>
          </ac:spMkLst>
        </pc:spChg>
        <pc:spChg chg="add mod">
          <ac:chgData name="linhmx" userId="c1fc7825-eae9-448b-ba73-d94bf9c012d0" providerId="ADAL" clId="{540A2C57-DB7E-4669-89C8-BEC40E8934D3}" dt="2021-06-19T00:30:32.981" v="2266" actId="14100"/>
          <ac:spMkLst>
            <pc:docMk/>
            <pc:sldMk cId="2366483796" sldId="272"/>
            <ac:spMk id="54" creationId="{56D02B82-8E29-4B65-9D1A-0EB698937552}"/>
          </ac:spMkLst>
        </pc:spChg>
        <pc:grpChg chg="add mod">
          <ac:chgData name="linhmx" userId="c1fc7825-eae9-448b-ba73-d94bf9c012d0" providerId="ADAL" clId="{540A2C57-DB7E-4669-89C8-BEC40E8934D3}" dt="2021-06-19T00:25:27.165" v="2156" actId="1037"/>
          <ac:grpSpMkLst>
            <pc:docMk/>
            <pc:sldMk cId="2366483796" sldId="272"/>
            <ac:grpSpMk id="6" creationId="{3071CE72-0FDC-46E2-ADDE-430B5A34DC3A}"/>
          </ac:grpSpMkLst>
        </pc:grpChg>
        <pc:grpChg chg="add mod">
          <ac:chgData name="linhmx" userId="c1fc7825-eae9-448b-ba73-d94bf9c012d0" providerId="ADAL" clId="{540A2C57-DB7E-4669-89C8-BEC40E8934D3}" dt="2021-06-19T00:25:35.532" v="2162" actId="1076"/>
          <ac:grpSpMkLst>
            <pc:docMk/>
            <pc:sldMk cId="2366483796" sldId="272"/>
            <ac:grpSpMk id="11" creationId="{9D3951AC-6D00-4F19-8528-375C4A5D8B14}"/>
          </ac:grpSpMkLst>
        </pc:grpChg>
        <pc:grpChg chg="add mod">
          <ac:chgData name="linhmx" userId="c1fc7825-eae9-448b-ba73-d94bf9c012d0" providerId="ADAL" clId="{540A2C57-DB7E-4669-89C8-BEC40E8934D3}" dt="2021-06-19T00:25:41.748" v="2164" actId="1076"/>
          <ac:grpSpMkLst>
            <pc:docMk/>
            <pc:sldMk cId="2366483796" sldId="272"/>
            <ac:grpSpMk id="15" creationId="{8CC69CDA-B7D8-4465-BAD8-AAB5AD3E1F60}"/>
          </ac:grpSpMkLst>
        </pc:grpChg>
        <pc:grpChg chg="add mod">
          <ac:chgData name="linhmx" userId="c1fc7825-eae9-448b-ba73-d94bf9c012d0" providerId="ADAL" clId="{540A2C57-DB7E-4669-89C8-BEC40E8934D3}" dt="2021-06-19T00:26:27.565" v="2188" actId="1037"/>
          <ac:grpSpMkLst>
            <pc:docMk/>
            <pc:sldMk cId="2366483796" sldId="272"/>
            <ac:grpSpMk id="19" creationId="{C6B5891C-40AF-49EC-B8A2-2009D1D9B48B}"/>
          </ac:grpSpMkLst>
        </pc:grpChg>
        <pc:grpChg chg="add mod">
          <ac:chgData name="linhmx" userId="c1fc7825-eae9-448b-ba73-d94bf9c012d0" providerId="ADAL" clId="{540A2C57-DB7E-4669-89C8-BEC40E8934D3}" dt="2021-06-19T00:26:48.980" v="2193" actId="1076"/>
          <ac:grpSpMkLst>
            <pc:docMk/>
            <pc:sldMk cId="2366483796" sldId="272"/>
            <ac:grpSpMk id="23" creationId="{6AAD67BD-2186-47E1-8348-F3DFEE3F3FBA}"/>
          </ac:grpSpMkLst>
        </pc:grpChg>
        <pc:grpChg chg="add mod">
          <ac:chgData name="linhmx" userId="c1fc7825-eae9-448b-ba73-d94bf9c012d0" providerId="ADAL" clId="{540A2C57-DB7E-4669-89C8-BEC40E8934D3}" dt="2021-06-19T00:27:02.972" v="2197" actId="1076"/>
          <ac:grpSpMkLst>
            <pc:docMk/>
            <pc:sldMk cId="2366483796" sldId="272"/>
            <ac:grpSpMk id="27" creationId="{9969F5FA-3EF0-49B0-91DB-15B1256ED339}"/>
          </ac:grpSpMkLst>
        </pc:grpChg>
        <pc:grpChg chg="add mod">
          <ac:chgData name="linhmx" userId="c1fc7825-eae9-448b-ba73-d94bf9c012d0" providerId="ADAL" clId="{540A2C57-DB7E-4669-89C8-BEC40E8934D3}" dt="2021-06-19T00:27:41.492" v="2210" actId="1076"/>
          <ac:grpSpMkLst>
            <pc:docMk/>
            <pc:sldMk cId="2366483796" sldId="272"/>
            <ac:grpSpMk id="31" creationId="{369B8894-1D1B-4ADC-BBF1-F5DADE23FDA9}"/>
          </ac:grpSpMkLst>
        </pc:grpChg>
        <pc:grpChg chg="add mod">
          <ac:chgData name="linhmx" userId="c1fc7825-eae9-448b-ba73-d94bf9c012d0" providerId="ADAL" clId="{540A2C57-DB7E-4669-89C8-BEC40E8934D3}" dt="2021-06-19T00:28:01.132" v="2215" actId="1076"/>
          <ac:grpSpMkLst>
            <pc:docMk/>
            <pc:sldMk cId="2366483796" sldId="272"/>
            <ac:grpSpMk id="35" creationId="{D050B37C-0EF6-43EE-A72B-B937FC739A5C}"/>
          </ac:grpSpMkLst>
        </pc:grpChg>
        <pc:grpChg chg="add mod">
          <ac:chgData name="linhmx" userId="c1fc7825-eae9-448b-ba73-d94bf9c012d0" providerId="ADAL" clId="{540A2C57-DB7E-4669-89C8-BEC40E8934D3}" dt="2021-06-19T00:28:23.284" v="2219" actId="1076"/>
          <ac:grpSpMkLst>
            <pc:docMk/>
            <pc:sldMk cId="2366483796" sldId="272"/>
            <ac:grpSpMk id="39" creationId="{86E2C008-AFE8-4080-9F5B-02F896C88F23}"/>
          </ac:grpSpMkLst>
        </pc:grpChg>
        <pc:grpChg chg="add mod">
          <ac:chgData name="linhmx" userId="c1fc7825-eae9-448b-ba73-d94bf9c012d0" providerId="ADAL" clId="{540A2C57-DB7E-4669-89C8-BEC40E8934D3}" dt="2021-06-19T00:29:11.197" v="2236" actId="1076"/>
          <ac:grpSpMkLst>
            <pc:docMk/>
            <pc:sldMk cId="2366483796" sldId="272"/>
            <ac:grpSpMk id="43" creationId="{1EACDB45-3F4A-4EE8-981A-910CE979D1AF}"/>
          </ac:grpSpMkLst>
        </pc:grpChg>
        <pc:grpChg chg="add mod">
          <ac:chgData name="linhmx" userId="c1fc7825-eae9-448b-ba73-d94bf9c012d0" providerId="ADAL" clId="{540A2C57-DB7E-4669-89C8-BEC40E8934D3}" dt="2021-06-19T00:30:09.636" v="2254" actId="1076"/>
          <ac:grpSpMkLst>
            <pc:docMk/>
            <pc:sldMk cId="2366483796" sldId="272"/>
            <ac:grpSpMk id="47" creationId="{173F092D-1234-4E25-AA91-6D744567A821}"/>
          </ac:grpSpMkLst>
        </pc:grpChg>
        <pc:grpChg chg="add mod">
          <ac:chgData name="linhmx" userId="c1fc7825-eae9-448b-ba73-d94bf9c012d0" providerId="ADAL" clId="{540A2C57-DB7E-4669-89C8-BEC40E8934D3}" dt="2021-06-19T00:30:18.652" v="2261" actId="1076"/>
          <ac:grpSpMkLst>
            <pc:docMk/>
            <pc:sldMk cId="2366483796" sldId="272"/>
            <ac:grpSpMk id="51" creationId="{0CEDC5D1-1C13-4EB2-A726-91094338FC20}"/>
          </ac:grpSpMkLst>
        </pc:grpChg>
        <pc:grpChg chg="add mod">
          <ac:chgData name="linhmx" userId="c1fc7825-eae9-448b-ba73-d94bf9c012d0" providerId="ADAL" clId="{540A2C57-DB7E-4669-89C8-BEC40E8934D3}" dt="2021-06-19T00:30:37.724" v="2267" actId="1076"/>
          <ac:grpSpMkLst>
            <pc:docMk/>
            <pc:sldMk cId="2366483796" sldId="272"/>
            <ac:grpSpMk id="55" creationId="{1118EEF4-E2E9-4465-8CF6-95788F53C94A}"/>
          </ac:grpSpMkLst>
        </pc:grpChg>
        <pc:picChg chg="del">
          <ac:chgData name="linhmx" userId="c1fc7825-eae9-448b-ba73-d94bf9c012d0" providerId="ADAL" clId="{540A2C57-DB7E-4669-89C8-BEC40E8934D3}" dt="2021-06-19T00:19:42.375" v="2075" actId="478"/>
          <ac:picMkLst>
            <pc:docMk/>
            <pc:sldMk cId="2366483796" sldId="272"/>
            <ac:picMk id="8" creationId="{F8586534-EA9C-4C1B-8D60-BDAFDFAAE6E9}"/>
          </ac:picMkLst>
        </pc:picChg>
        <pc:cxnChg chg="add mod">
          <ac:chgData name="linhmx" userId="c1fc7825-eae9-448b-ba73-d94bf9c012d0" providerId="ADAL" clId="{540A2C57-DB7E-4669-89C8-BEC40E8934D3}" dt="2021-06-19T00:22:11.180" v="2115" actId="164"/>
          <ac:cxnSpMkLst>
            <pc:docMk/>
            <pc:sldMk cId="2366483796" sldId="272"/>
            <ac:cxnSpMk id="5" creationId="{2304C85D-D99A-4B2B-B78F-F5970E60F049}"/>
          </ac:cxnSpMkLst>
        </pc:cxnChg>
        <pc:cxnChg chg="add mod">
          <ac:chgData name="linhmx" userId="c1fc7825-eae9-448b-ba73-d94bf9c012d0" providerId="ADAL" clId="{540A2C57-DB7E-4669-89C8-BEC40E8934D3}" dt="2021-06-19T00:22:11.180" v="2115" actId="164"/>
          <ac:cxnSpMkLst>
            <pc:docMk/>
            <pc:sldMk cId="2366483796" sldId="272"/>
            <ac:cxnSpMk id="9" creationId="{7671F4F6-F666-4C65-AABB-C415475978B9}"/>
          </ac:cxnSpMkLst>
        </pc:cxnChg>
        <pc:cxnChg chg="mod">
          <ac:chgData name="linhmx" userId="c1fc7825-eae9-448b-ba73-d94bf9c012d0" providerId="ADAL" clId="{540A2C57-DB7E-4669-89C8-BEC40E8934D3}" dt="2021-06-19T00:23:35.936" v="2131"/>
          <ac:cxnSpMkLst>
            <pc:docMk/>
            <pc:sldMk cId="2366483796" sldId="272"/>
            <ac:cxnSpMk id="12" creationId="{856A474E-D47E-4515-BFEA-A7C0D6791CE3}"/>
          </ac:cxnSpMkLst>
        </pc:cxnChg>
        <pc:cxnChg chg="mod">
          <ac:chgData name="linhmx" userId="c1fc7825-eae9-448b-ba73-d94bf9c012d0" providerId="ADAL" clId="{540A2C57-DB7E-4669-89C8-BEC40E8934D3}" dt="2021-06-19T00:23:35.936" v="2131"/>
          <ac:cxnSpMkLst>
            <pc:docMk/>
            <pc:sldMk cId="2366483796" sldId="272"/>
            <ac:cxnSpMk id="13" creationId="{2D73F177-6AFD-444E-967A-96CC78ACF660}"/>
          </ac:cxnSpMkLst>
        </pc:cxnChg>
        <pc:cxnChg chg="mod">
          <ac:chgData name="linhmx" userId="c1fc7825-eae9-448b-ba73-d94bf9c012d0" providerId="ADAL" clId="{540A2C57-DB7E-4669-89C8-BEC40E8934D3}" dt="2021-06-19T00:23:52.176" v="2135"/>
          <ac:cxnSpMkLst>
            <pc:docMk/>
            <pc:sldMk cId="2366483796" sldId="272"/>
            <ac:cxnSpMk id="16" creationId="{E63B2ACD-F1B7-4E56-9B75-B63F4A3016DE}"/>
          </ac:cxnSpMkLst>
        </pc:cxnChg>
        <pc:cxnChg chg="mod">
          <ac:chgData name="linhmx" userId="c1fc7825-eae9-448b-ba73-d94bf9c012d0" providerId="ADAL" clId="{540A2C57-DB7E-4669-89C8-BEC40E8934D3}" dt="2021-06-19T00:23:52.176" v="2135"/>
          <ac:cxnSpMkLst>
            <pc:docMk/>
            <pc:sldMk cId="2366483796" sldId="272"/>
            <ac:cxnSpMk id="17" creationId="{78C42720-5FA7-4D8B-B9B3-42253FBF205E}"/>
          </ac:cxnSpMkLst>
        </pc:cxnChg>
        <pc:cxnChg chg="mod">
          <ac:chgData name="linhmx" userId="c1fc7825-eae9-448b-ba73-d94bf9c012d0" providerId="ADAL" clId="{540A2C57-DB7E-4669-89C8-BEC40E8934D3}" dt="2021-06-19T00:25:46.392" v="2165"/>
          <ac:cxnSpMkLst>
            <pc:docMk/>
            <pc:sldMk cId="2366483796" sldId="272"/>
            <ac:cxnSpMk id="20" creationId="{CF1912E3-6159-4E8D-89D2-8A8D7034E846}"/>
          </ac:cxnSpMkLst>
        </pc:cxnChg>
        <pc:cxnChg chg="mod">
          <ac:chgData name="linhmx" userId="c1fc7825-eae9-448b-ba73-d94bf9c012d0" providerId="ADAL" clId="{540A2C57-DB7E-4669-89C8-BEC40E8934D3}" dt="2021-06-19T00:25:46.392" v="2165"/>
          <ac:cxnSpMkLst>
            <pc:docMk/>
            <pc:sldMk cId="2366483796" sldId="272"/>
            <ac:cxnSpMk id="21" creationId="{C3652E7B-A568-4A41-B838-839C3D16B790}"/>
          </ac:cxnSpMkLst>
        </pc:cxnChg>
        <pc:cxnChg chg="mod">
          <ac:chgData name="linhmx" userId="c1fc7825-eae9-448b-ba73-d94bf9c012d0" providerId="ADAL" clId="{540A2C57-DB7E-4669-89C8-BEC40E8934D3}" dt="2021-06-19T00:26:33.186" v="2189"/>
          <ac:cxnSpMkLst>
            <pc:docMk/>
            <pc:sldMk cId="2366483796" sldId="272"/>
            <ac:cxnSpMk id="24" creationId="{E145DC2C-1134-4F10-81C3-591D081363BF}"/>
          </ac:cxnSpMkLst>
        </pc:cxnChg>
        <pc:cxnChg chg="mod">
          <ac:chgData name="linhmx" userId="c1fc7825-eae9-448b-ba73-d94bf9c012d0" providerId="ADAL" clId="{540A2C57-DB7E-4669-89C8-BEC40E8934D3}" dt="2021-06-19T00:26:33.186" v="2189"/>
          <ac:cxnSpMkLst>
            <pc:docMk/>
            <pc:sldMk cId="2366483796" sldId="272"/>
            <ac:cxnSpMk id="25" creationId="{CEDE26DC-9703-403E-9619-E11A149178A7}"/>
          </ac:cxnSpMkLst>
        </pc:cxnChg>
        <pc:cxnChg chg="mod">
          <ac:chgData name="linhmx" userId="c1fc7825-eae9-448b-ba73-d94bf9c012d0" providerId="ADAL" clId="{540A2C57-DB7E-4669-89C8-BEC40E8934D3}" dt="2021-06-19T00:26:52.322" v="2194"/>
          <ac:cxnSpMkLst>
            <pc:docMk/>
            <pc:sldMk cId="2366483796" sldId="272"/>
            <ac:cxnSpMk id="28" creationId="{F433F6CC-4A45-4F58-9B5F-E2E06BE40726}"/>
          </ac:cxnSpMkLst>
        </pc:cxnChg>
        <pc:cxnChg chg="mod">
          <ac:chgData name="linhmx" userId="c1fc7825-eae9-448b-ba73-d94bf9c012d0" providerId="ADAL" clId="{540A2C57-DB7E-4669-89C8-BEC40E8934D3}" dt="2021-06-19T00:26:52.322" v="2194"/>
          <ac:cxnSpMkLst>
            <pc:docMk/>
            <pc:sldMk cId="2366483796" sldId="272"/>
            <ac:cxnSpMk id="29" creationId="{F76BA0A6-B383-4DDF-AABF-AF16E6BA55C2}"/>
          </ac:cxnSpMkLst>
        </pc:cxnChg>
        <pc:cxnChg chg="mod">
          <ac:chgData name="linhmx" userId="c1fc7825-eae9-448b-ba73-d94bf9c012d0" providerId="ADAL" clId="{540A2C57-DB7E-4669-89C8-BEC40E8934D3}" dt="2021-06-19T00:27:11.568" v="2201"/>
          <ac:cxnSpMkLst>
            <pc:docMk/>
            <pc:sldMk cId="2366483796" sldId="272"/>
            <ac:cxnSpMk id="32" creationId="{151D8066-472D-4929-8236-D83ADF33E6C4}"/>
          </ac:cxnSpMkLst>
        </pc:cxnChg>
        <pc:cxnChg chg="mod">
          <ac:chgData name="linhmx" userId="c1fc7825-eae9-448b-ba73-d94bf9c012d0" providerId="ADAL" clId="{540A2C57-DB7E-4669-89C8-BEC40E8934D3}" dt="2021-06-19T00:27:11.568" v="2201"/>
          <ac:cxnSpMkLst>
            <pc:docMk/>
            <pc:sldMk cId="2366483796" sldId="272"/>
            <ac:cxnSpMk id="33" creationId="{9674397F-D427-4912-9693-0746FECE3B0C}"/>
          </ac:cxnSpMkLst>
        </pc:cxnChg>
        <pc:cxnChg chg="mod">
          <ac:chgData name="linhmx" userId="c1fc7825-eae9-448b-ba73-d94bf9c012d0" providerId="ADAL" clId="{540A2C57-DB7E-4669-89C8-BEC40E8934D3}" dt="2021-06-19T00:27:44.040" v="2211"/>
          <ac:cxnSpMkLst>
            <pc:docMk/>
            <pc:sldMk cId="2366483796" sldId="272"/>
            <ac:cxnSpMk id="36" creationId="{12E56C5C-D711-4968-A9DD-1CDA2C7AD50C}"/>
          </ac:cxnSpMkLst>
        </pc:cxnChg>
        <pc:cxnChg chg="mod">
          <ac:chgData name="linhmx" userId="c1fc7825-eae9-448b-ba73-d94bf9c012d0" providerId="ADAL" clId="{540A2C57-DB7E-4669-89C8-BEC40E8934D3}" dt="2021-06-19T00:27:44.040" v="2211"/>
          <ac:cxnSpMkLst>
            <pc:docMk/>
            <pc:sldMk cId="2366483796" sldId="272"/>
            <ac:cxnSpMk id="37" creationId="{F8FE1508-55C5-48C3-B105-08A3CA7FC76E}"/>
          </ac:cxnSpMkLst>
        </pc:cxnChg>
        <pc:cxnChg chg="mod">
          <ac:chgData name="linhmx" userId="c1fc7825-eae9-448b-ba73-d94bf9c012d0" providerId="ADAL" clId="{540A2C57-DB7E-4669-89C8-BEC40E8934D3}" dt="2021-06-19T00:28:02.784" v="2216"/>
          <ac:cxnSpMkLst>
            <pc:docMk/>
            <pc:sldMk cId="2366483796" sldId="272"/>
            <ac:cxnSpMk id="40" creationId="{87235995-022A-423C-8AB4-0BB4A6FFC70C}"/>
          </ac:cxnSpMkLst>
        </pc:cxnChg>
        <pc:cxnChg chg="mod">
          <ac:chgData name="linhmx" userId="c1fc7825-eae9-448b-ba73-d94bf9c012d0" providerId="ADAL" clId="{540A2C57-DB7E-4669-89C8-BEC40E8934D3}" dt="2021-06-19T00:28:02.784" v="2216"/>
          <ac:cxnSpMkLst>
            <pc:docMk/>
            <pc:sldMk cId="2366483796" sldId="272"/>
            <ac:cxnSpMk id="41" creationId="{DEAE8F7B-583C-4909-BA10-63F0BCD9DE3E}"/>
          </ac:cxnSpMkLst>
        </pc:cxnChg>
        <pc:cxnChg chg="mod">
          <ac:chgData name="linhmx" userId="c1fc7825-eae9-448b-ba73-d94bf9c012d0" providerId="ADAL" clId="{540A2C57-DB7E-4669-89C8-BEC40E8934D3}" dt="2021-06-19T00:28:26.539" v="2220"/>
          <ac:cxnSpMkLst>
            <pc:docMk/>
            <pc:sldMk cId="2366483796" sldId="272"/>
            <ac:cxnSpMk id="44" creationId="{29E05A91-0DC3-4230-808A-C71FD395CDEE}"/>
          </ac:cxnSpMkLst>
        </pc:cxnChg>
        <pc:cxnChg chg="mod">
          <ac:chgData name="linhmx" userId="c1fc7825-eae9-448b-ba73-d94bf9c012d0" providerId="ADAL" clId="{540A2C57-DB7E-4669-89C8-BEC40E8934D3}" dt="2021-06-19T00:28:26.539" v="2220"/>
          <ac:cxnSpMkLst>
            <pc:docMk/>
            <pc:sldMk cId="2366483796" sldId="272"/>
            <ac:cxnSpMk id="45" creationId="{CE837027-BE54-4C74-BBF1-B0212DCE6C5B}"/>
          </ac:cxnSpMkLst>
        </pc:cxnChg>
        <pc:cxnChg chg="mod">
          <ac:chgData name="linhmx" userId="c1fc7825-eae9-448b-ba73-d94bf9c012d0" providerId="ADAL" clId="{540A2C57-DB7E-4669-89C8-BEC40E8934D3}" dt="2021-06-19T00:28:51.390" v="2229"/>
          <ac:cxnSpMkLst>
            <pc:docMk/>
            <pc:sldMk cId="2366483796" sldId="272"/>
            <ac:cxnSpMk id="48" creationId="{F9D7EA5F-8C50-4496-B792-C563495A4439}"/>
          </ac:cxnSpMkLst>
        </pc:cxnChg>
        <pc:cxnChg chg="mod">
          <ac:chgData name="linhmx" userId="c1fc7825-eae9-448b-ba73-d94bf9c012d0" providerId="ADAL" clId="{540A2C57-DB7E-4669-89C8-BEC40E8934D3}" dt="2021-06-19T00:28:51.390" v="2229"/>
          <ac:cxnSpMkLst>
            <pc:docMk/>
            <pc:sldMk cId="2366483796" sldId="272"/>
            <ac:cxnSpMk id="49" creationId="{E30FC5C1-B1E6-4EB7-9A75-139DADCB750A}"/>
          </ac:cxnSpMkLst>
        </pc:cxnChg>
        <pc:cxnChg chg="mod">
          <ac:chgData name="linhmx" userId="c1fc7825-eae9-448b-ba73-d94bf9c012d0" providerId="ADAL" clId="{540A2C57-DB7E-4669-89C8-BEC40E8934D3}" dt="2021-06-19T00:29:39.644" v="2244"/>
          <ac:cxnSpMkLst>
            <pc:docMk/>
            <pc:sldMk cId="2366483796" sldId="272"/>
            <ac:cxnSpMk id="52" creationId="{28D93C8A-A20A-4AB1-BA33-702EF11FD031}"/>
          </ac:cxnSpMkLst>
        </pc:cxnChg>
        <pc:cxnChg chg="mod">
          <ac:chgData name="linhmx" userId="c1fc7825-eae9-448b-ba73-d94bf9c012d0" providerId="ADAL" clId="{540A2C57-DB7E-4669-89C8-BEC40E8934D3}" dt="2021-06-19T00:29:39.644" v="2244"/>
          <ac:cxnSpMkLst>
            <pc:docMk/>
            <pc:sldMk cId="2366483796" sldId="272"/>
            <ac:cxnSpMk id="53" creationId="{A08F6DBB-CFBB-4E52-AECF-8C5190755293}"/>
          </ac:cxnSpMkLst>
        </pc:cxnChg>
        <pc:cxnChg chg="mod">
          <ac:chgData name="linhmx" userId="c1fc7825-eae9-448b-ba73-d94bf9c012d0" providerId="ADAL" clId="{540A2C57-DB7E-4669-89C8-BEC40E8934D3}" dt="2021-06-19T00:30:19.470" v="2262"/>
          <ac:cxnSpMkLst>
            <pc:docMk/>
            <pc:sldMk cId="2366483796" sldId="272"/>
            <ac:cxnSpMk id="56" creationId="{868ECC71-23A4-44B0-BE2F-0933D74589BB}"/>
          </ac:cxnSpMkLst>
        </pc:cxnChg>
        <pc:cxnChg chg="mod">
          <ac:chgData name="linhmx" userId="c1fc7825-eae9-448b-ba73-d94bf9c012d0" providerId="ADAL" clId="{540A2C57-DB7E-4669-89C8-BEC40E8934D3}" dt="2021-06-19T00:30:19.470" v="2262"/>
          <ac:cxnSpMkLst>
            <pc:docMk/>
            <pc:sldMk cId="2366483796" sldId="272"/>
            <ac:cxnSpMk id="57" creationId="{7C72A085-C9BC-4DAF-8FC0-516CCA2E2F68}"/>
          </ac:cxnSpMkLst>
        </pc:cxnChg>
      </pc:sldChg>
      <pc:sldChg chg="addSp delSp modSp add mod delAnim modAnim">
        <pc:chgData name="linhmx" userId="c1fc7825-eae9-448b-ba73-d94bf9c012d0" providerId="ADAL" clId="{540A2C57-DB7E-4669-89C8-BEC40E8934D3}" dt="2021-06-19T00:44:12.052" v="2450"/>
        <pc:sldMkLst>
          <pc:docMk/>
          <pc:sldMk cId="1097225119" sldId="273"/>
        </pc:sldMkLst>
        <pc:spChg chg="add del mod">
          <ac:chgData name="linhmx" userId="c1fc7825-eae9-448b-ba73-d94bf9c012d0" providerId="ADAL" clId="{540A2C57-DB7E-4669-89C8-BEC40E8934D3}" dt="2021-06-19T00:39:52.950" v="2384"/>
          <ac:spMkLst>
            <pc:docMk/>
            <pc:sldMk cId="1097225119" sldId="273"/>
            <ac:spMk id="2" creationId="{75EF76B1-D3A0-4BC9-A952-674C6C50BC19}"/>
          </ac:spMkLst>
        </pc:spChg>
        <pc:spChg chg="add mod">
          <ac:chgData name="linhmx" userId="c1fc7825-eae9-448b-ba73-d94bf9c012d0" providerId="ADAL" clId="{540A2C57-DB7E-4669-89C8-BEC40E8934D3}" dt="2021-06-19T00:44:09.730" v="2449" actId="1076"/>
          <ac:spMkLst>
            <pc:docMk/>
            <pc:sldMk cId="1097225119" sldId="273"/>
            <ac:spMk id="3" creationId="{47A03920-AC3C-4E37-8F3D-C764B39356DE}"/>
          </ac:spMkLst>
        </pc:spChg>
        <pc:spChg chg="mod">
          <ac:chgData name="linhmx" userId="c1fc7825-eae9-448b-ba73-d94bf9c012d0" providerId="ADAL" clId="{540A2C57-DB7E-4669-89C8-BEC40E8934D3}" dt="2021-06-19T00:39:47.787" v="2381" actId="1076"/>
          <ac:spMkLst>
            <pc:docMk/>
            <pc:sldMk cId="1097225119" sldId="273"/>
            <ac:spMk id="7" creationId="{D5C0AC1F-2E3E-434A-B4FC-577679D0C663}"/>
          </ac:spMkLst>
        </pc:spChg>
        <pc:picChg chg="del">
          <ac:chgData name="linhmx" userId="c1fc7825-eae9-448b-ba73-d94bf9c012d0" providerId="ADAL" clId="{540A2C57-DB7E-4669-89C8-BEC40E8934D3}" dt="2021-06-19T00:32:14.685" v="2288" actId="478"/>
          <ac:picMkLst>
            <pc:docMk/>
            <pc:sldMk cId="1097225119" sldId="273"/>
            <ac:picMk id="8" creationId="{F8586534-EA9C-4C1B-8D60-BDAFDFAAE6E9}"/>
          </ac:picMkLst>
        </pc:picChg>
      </pc:sldChg>
      <pc:sldChg chg="addSp delSp modSp add mod delAnim modAnim">
        <pc:chgData name="linhmx" userId="c1fc7825-eae9-448b-ba73-d94bf9c012d0" providerId="ADAL" clId="{540A2C57-DB7E-4669-89C8-BEC40E8934D3}" dt="2021-06-19T09:24:54.207" v="3556" actId="1038"/>
        <pc:sldMkLst>
          <pc:docMk/>
          <pc:sldMk cId="4170120331" sldId="274"/>
        </pc:sldMkLst>
        <pc:spChg chg="add mod">
          <ac:chgData name="linhmx" userId="c1fc7825-eae9-448b-ba73-d94bf9c012d0" providerId="ADAL" clId="{540A2C57-DB7E-4669-89C8-BEC40E8934D3}" dt="2021-06-19T00:41:03.788" v="2400" actId="1582"/>
          <ac:spMkLst>
            <pc:docMk/>
            <pc:sldMk cId="4170120331" sldId="274"/>
            <ac:spMk id="2" creationId="{D2D34E67-46EA-4C31-B638-2B2B6EFDDDDC}"/>
          </ac:spMkLst>
        </pc:spChg>
        <pc:spChg chg="add mod">
          <ac:chgData name="linhmx" userId="c1fc7825-eae9-448b-ba73-d94bf9c012d0" providerId="ADAL" clId="{540A2C57-DB7E-4669-89C8-BEC40E8934D3}" dt="2021-06-19T00:43:43.139" v="2438" actId="14100"/>
          <ac:spMkLst>
            <pc:docMk/>
            <pc:sldMk cId="4170120331" sldId="274"/>
            <ac:spMk id="3" creationId="{8BAE917C-C9F0-4AC3-B081-209972A9C4B9}"/>
          </ac:spMkLst>
        </pc:spChg>
        <pc:spChg chg="mod">
          <ac:chgData name="linhmx" userId="c1fc7825-eae9-448b-ba73-d94bf9c012d0" providerId="ADAL" clId="{540A2C57-DB7E-4669-89C8-BEC40E8934D3}" dt="2021-06-19T00:42:33.698" v="2413" actId="1076"/>
          <ac:spMkLst>
            <pc:docMk/>
            <pc:sldMk cId="4170120331" sldId="274"/>
            <ac:spMk id="7" creationId="{D5C0AC1F-2E3E-434A-B4FC-577679D0C663}"/>
          </ac:spMkLst>
        </pc:spChg>
        <pc:spChg chg="add mod">
          <ac:chgData name="linhmx" userId="c1fc7825-eae9-448b-ba73-d94bf9c012d0" providerId="ADAL" clId="{540A2C57-DB7E-4669-89C8-BEC40E8934D3}" dt="2021-06-19T00:42:57.218" v="2427" actId="1035"/>
          <ac:spMkLst>
            <pc:docMk/>
            <pc:sldMk cId="4170120331" sldId="274"/>
            <ac:spMk id="9" creationId="{A77991AC-A8C3-44E6-B0E8-5C465ADC4D1F}"/>
          </ac:spMkLst>
        </pc:spChg>
        <pc:spChg chg="add mod">
          <ac:chgData name="linhmx" userId="c1fc7825-eae9-448b-ba73-d94bf9c012d0" providerId="ADAL" clId="{540A2C57-DB7E-4669-89C8-BEC40E8934D3}" dt="2021-06-19T00:43:29.830" v="2435" actId="403"/>
          <ac:spMkLst>
            <pc:docMk/>
            <pc:sldMk cId="4170120331" sldId="274"/>
            <ac:spMk id="10" creationId="{2BA7638C-FCFA-4F4D-8D99-1056140F7595}"/>
          </ac:spMkLst>
        </pc:spChg>
        <pc:spChg chg="add mod">
          <ac:chgData name="linhmx" userId="c1fc7825-eae9-448b-ba73-d94bf9c012d0" providerId="ADAL" clId="{540A2C57-DB7E-4669-89C8-BEC40E8934D3}" dt="2021-06-19T09:24:54.207" v="3556" actId="1038"/>
          <ac:spMkLst>
            <pc:docMk/>
            <pc:sldMk cId="4170120331" sldId="274"/>
            <ac:spMk id="11" creationId="{E5727935-8F55-4942-A989-CF86A433558C}"/>
          </ac:spMkLst>
        </pc:spChg>
        <pc:spChg chg="add mod">
          <ac:chgData name="linhmx" userId="c1fc7825-eae9-448b-ba73-d94bf9c012d0" providerId="ADAL" clId="{540A2C57-DB7E-4669-89C8-BEC40E8934D3}" dt="2021-06-19T00:43:55.289" v="2448" actId="403"/>
          <ac:spMkLst>
            <pc:docMk/>
            <pc:sldMk cId="4170120331" sldId="274"/>
            <ac:spMk id="12" creationId="{18B559E7-DF3C-498A-AD8D-4D381AC6CB93}"/>
          </ac:spMkLst>
        </pc:spChg>
        <pc:picChg chg="mod">
          <ac:chgData name="linhmx" userId="c1fc7825-eae9-448b-ba73-d94bf9c012d0" providerId="ADAL" clId="{540A2C57-DB7E-4669-89C8-BEC40E8934D3}" dt="2021-06-19T00:40:26.714" v="2391" actId="1076"/>
          <ac:picMkLst>
            <pc:docMk/>
            <pc:sldMk cId="4170120331" sldId="274"/>
            <ac:picMk id="4" creationId="{3F3FACF3-77CC-4B61-860E-93E12E205C4A}"/>
          </ac:picMkLst>
        </pc:picChg>
        <pc:picChg chg="del">
          <ac:chgData name="linhmx" userId="c1fc7825-eae9-448b-ba73-d94bf9c012d0" providerId="ADAL" clId="{540A2C57-DB7E-4669-89C8-BEC40E8934D3}" dt="2021-06-19T00:40:06.468" v="2386" actId="478"/>
          <ac:picMkLst>
            <pc:docMk/>
            <pc:sldMk cId="4170120331" sldId="274"/>
            <ac:picMk id="8" creationId="{F8586534-EA9C-4C1B-8D60-BDAFDFAAE6E9}"/>
          </ac:picMkLst>
        </pc:picChg>
      </pc:sldChg>
      <pc:sldChg chg="addSp delSp modSp new mod">
        <pc:chgData name="linhmx" userId="c1fc7825-eae9-448b-ba73-d94bf9c012d0" providerId="ADAL" clId="{540A2C57-DB7E-4669-89C8-BEC40E8934D3}" dt="2021-06-19T01:03:50.829" v="2797"/>
        <pc:sldMkLst>
          <pc:docMk/>
          <pc:sldMk cId="1202843778" sldId="275"/>
        </pc:sldMkLst>
        <pc:spChg chg="del">
          <ac:chgData name="linhmx" userId="c1fc7825-eae9-448b-ba73-d94bf9c012d0" providerId="ADAL" clId="{540A2C57-DB7E-4669-89C8-BEC40E8934D3}" dt="2021-06-19T00:56:33.673" v="2538" actId="931"/>
          <ac:spMkLst>
            <pc:docMk/>
            <pc:sldMk cId="1202843778" sldId="275"/>
            <ac:spMk id="3" creationId="{B4524105-3EC7-4AEB-B268-DFB448D5AF84}"/>
          </ac:spMkLst>
        </pc:spChg>
        <pc:spChg chg="add mod">
          <ac:chgData name="linhmx" userId="c1fc7825-eae9-448b-ba73-d94bf9c012d0" providerId="ADAL" clId="{540A2C57-DB7E-4669-89C8-BEC40E8934D3}" dt="2021-06-19T01:03:50.829" v="2797"/>
          <ac:spMkLst>
            <pc:docMk/>
            <pc:sldMk cId="1202843778" sldId="275"/>
            <ac:spMk id="10" creationId="{A9CEC83B-F2A1-4FAF-95E5-D67EB9E4B74E}"/>
          </ac:spMkLst>
        </pc:spChg>
        <pc:picChg chg="add mod">
          <ac:chgData name="linhmx" userId="c1fc7825-eae9-448b-ba73-d94bf9c012d0" providerId="ADAL" clId="{540A2C57-DB7E-4669-89C8-BEC40E8934D3}" dt="2021-06-19T01:03:49.736" v="2796" actId="1076"/>
          <ac:picMkLst>
            <pc:docMk/>
            <pc:sldMk cId="1202843778" sldId="275"/>
            <ac:picMk id="5" creationId="{9D763E96-4A52-41ED-9462-49673936C29E}"/>
          </ac:picMkLst>
        </pc:picChg>
        <pc:picChg chg="add del mod">
          <ac:chgData name="linhmx" userId="c1fc7825-eae9-448b-ba73-d94bf9c012d0" providerId="ADAL" clId="{540A2C57-DB7E-4669-89C8-BEC40E8934D3}" dt="2021-06-19T00:57:20.835" v="2548" actId="21"/>
          <ac:picMkLst>
            <pc:docMk/>
            <pc:sldMk cId="1202843778" sldId="275"/>
            <ac:picMk id="7" creationId="{E42BA60C-0478-4C24-97A2-3F972E6B181D}"/>
          </ac:picMkLst>
        </pc:picChg>
        <pc:picChg chg="add del mod">
          <ac:chgData name="linhmx" userId="c1fc7825-eae9-448b-ba73-d94bf9c012d0" providerId="ADAL" clId="{540A2C57-DB7E-4669-89C8-BEC40E8934D3}" dt="2021-06-19T00:56:40.943" v="2545" actId="21"/>
          <ac:picMkLst>
            <pc:docMk/>
            <pc:sldMk cId="1202843778" sldId="275"/>
            <ac:picMk id="9" creationId="{D7A6DFA8-0B0D-4955-8B44-011854CF42EE}"/>
          </ac:picMkLst>
        </pc:picChg>
      </pc:sldChg>
      <pc:sldChg chg="modSp add mod modAnim">
        <pc:chgData name="linhmx" userId="c1fc7825-eae9-448b-ba73-d94bf9c012d0" providerId="ADAL" clId="{540A2C57-DB7E-4669-89C8-BEC40E8934D3}" dt="2021-06-19T00:54:28.879" v="2535" actId="403"/>
        <pc:sldMkLst>
          <pc:docMk/>
          <pc:sldMk cId="1199308577" sldId="276"/>
        </pc:sldMkLst>
        <pc:spChg chg="mod">
          <ac:chgData name="linhmx" userId="c1fc7825-eae9-448b-ba73-d94bf9c012d0" providerId="ADAL" clId="{540A2C57-DB7E-4669-89C8-BEC40E8934D3}" dt="2021-06-19T00:54:28.879" v="2535" actId="403"/>
          <ac:spMkLst>
            <pc:docMk/>
            <pc:sldMk cId="1199308577" sldId="276"/>
            <ac:spMk id="7" creationId="{D5C0AC1F-2E3E-434A-B4FC-577679D0C663}"/>
          </ac:spMkLst>
        </pc:spChg>
        <pc:spChg chg="mod">
          <ac:chgData name="linhmx" userId="c1fc7825-eae9-448b-ba73-d94bf9c012d0" providerId="ADAL" clId="{540A2C57-DB7E-4669-89C8-BEC40E8934D3}" dt="2021-06-19T00:54:23.425" v="2534" actId="14100"/>
          <ac:spMkLst>
            <pc:docMk/>
            <pc:sldMk cId="1199308577" sldId="276"/>
            <ac:spMk id="11" creationId="{E5727935-8F55-4942-A989-CF86A433558C}"/>
          </ac:spMkLst>
        </pc:spChg>
      </pc:sldChg>
      <pc:sldChg chg="delSp modSp add mod ord delAnim">
        <pc:chgData name="linhmx" userId="c1fc7825-eae9-448b-ba73-d94bf9c012d0" providerId="ADAL" clId="{540A2C57-DB7E-4669-89C8-BEC40E8934D3}" dt="2021-06-19T01:00:58.433" v="2622" actId="1076"/>
        <pc:sldMkLst>
          <pc:docMk/>
          <pc:sldMk cId="2602186955" sldId="277"/>
        </pc:sldMkLst>
        <pc:spChg chg="mod">
          <ac:chgData name="linhmx" userId="c1fc7825-eae9-448b-ba73-d94bf9c012d0" providerId="ADAL" clId="{540A2C57-DB7E-4669-89C8-BEC40E8934D3}" dt="2021-06-19T01:00:58.433" v="2622" actId="1076"/>
          <ac:spMkLst>
            <pc:docMk/>
            <pc:sldMk cId="2602186955" sldId="277"/>
            <ac:spMk id="7" creationId="{D5C0AC1F-2E3E-434A-B4FC-577679D0C663}"/>
          </ac:spMkLst>
        </pc:spChg>
        <pc:picChg chg="del">
          <ac:chgData name="linhmx" userId="c1fc7825-eae9-448b-ba73-d94bf9c012d0" providerId="ADAL" clId="{540A2C57-DB7E-4669-89C8-BEC40E8934D3}" dt="2021-06-19T00:55:13.532" v="2537" actId="478"/>
          <ac:picMkLst>
            <pc:docMk/>
            <pc:sldMk cId="2602186955" sldId="277"/>
            <ac:picMk id="8" creationId="{F8586534-EA9C-4C1B-8D60-BDAFDFAAE6E9}"/>
          </ac:picMkLst>
        </pc:picChg>
      </pc:sldChg>
      <pc:sldChg chg="addSp delSp modSp new mod">
        <pc:chgData name="linhmx" userId="c1fc7825-eae9-448b-ba73-d94bf9c012d0" providerId="ADAL" clId="{540A2C57-DB7E-4669-89C8-BEC40E8934D3}" dt="2021-06-19T01:03:35.201" v="2793" actId="1076"/>
        <pc:sldMkLst>
          <pc:docMk/>
          <pc:sldMk cId="3198498765" sldId="278"/>
        </pc:sldMkLst>
        <pc:spChg chg="del">
          <ac:chgData name="linhmx" userId="c1fc7825-eae9-448b-ba73-d94bf9c012d0" providerId="ADAL" clId="{540A2C57-DB7E-4669-89C8-BEC40E8934D3}" dt="2021-06-19T01:02:22.128" v="2625" actId="478"/>
          <ac:spMkLst>
            <pc:docMk/>
            <pc:sldMk cId="3198498765" sldId="278"/>
            <ac:spMk id="2" creationId="{205EEC33-46E7-4151-8130-37ED861310A6}"/>
          </ac:spMkLst>
        </pc:spChg>
        <pc:spChg chg="del">
          <ac:chgData name="linhmx" userId="c1fc7825-eae9-448b-ba73-d94bf9c012d0" providerId="ADAL" clId="{540A2C57-DB7E-4669-89C8-BEC40E8934D3}" dt="2021-06-19T01:02:27.306" v="2627" actId="478"/>
          <ac:spMkLst>
            <pc:docMk/>
            <pc:sldMk cId="3198498765" sldId="278"/>
            <ac:spMk id="3" creationId="{3439F897-5049-4889-8F1E-6CE19B4BB0E2}"/>
          </ac:spMkLst>
        </pc:spChg>
        <pc:spChg chg="add mod">
          <ac:chgData name="linhmx" userId="c1fc7825-eae9-448b-ba73-d94bf9c012d0" providerId="ADAL" clId="{540A2C57-DB7E-4669-89C8-BEC40E8934D3}" dt="2021-06-19T01:03:35.201" v="2793" actId="1076"/>
          <ac:spMkLst>
            <pc:docMk/>
            <pc:sldMk cId="3198498765" sldId="278"/>
            <ac:spMk id="5" creationId="{6F9FC2F2-FF3A-466B-BEAA-E5AE81ECF288}"/>
          </ac:spMkLst>
        </pc:spChg>
        <pc:picChg chg="add mod">
          <ac:chgData name="linhmx" userId="c1fc7825-eae9-448b-ba73-d94bf9c012d0" providerId="ADAL" clId="{540A2C57-DB7E-4669-89C8-BEC40E8934D3}" dt="2021-06-19T01:02:51.719" v="2759" actId="1038"/>
          <ac:picMkLst>
            <pc:docMk/>
            <pc:sldMk cId="3198498765" sldId="278"/>
            <ac:picMk id="4" creationId="{A9580E29-ED4A-4BE5-BA1E-96F16F7EDBF9}"/>
          </ac:picMkLst>
        </pc:picChg>
      </pc:sldChg>
      <pc:sldChg chg="addSp modSp new mod">
        <pc:chgData name="linhmx" userId="c1fc7825-eae9-448b-ba73-d94bf9c012d0" providerId="ADAL" clId="{540A2C57-DB7E-4669-89C8-BEC40E8934D3}" dt="2021-06-19T01:03:44.201" v="2795" actId="1076"/>
        <pc:sldMkLst>
          <pc:docMk/>
          <pc:sldMk cId="210168957" sldId="279"/>
        </pc:sldMkLst>
        <pc:spChg chg="add mod">
          <ac:chgData name="linhmx" userId="c1fc7825-eae9-448b-ba73-d94bf9c012d0" providerId="ADAL" clId="{540A2C57-DB7E-4669-89C8-BEC40E8934D3}" dt="2021-06-19T01:03:44.201" v="2795" actId="1076"/>
          <ac:spMkLst>
            <pc:docMk/>
            <pc:sldMk cId="210168957" sldId="279"/>
            <ac:spMk id="5" creationId="{B292A002-9C68-47B6-B122-1C32754CA04A}"/>
          </ac:spMkLst>
        </pc:spChg>
        <pc:picChg chg="add mod">
          <ac:chgData name="linhmx" userId="c1fc7825-eae9-448b-ba73-d94bf9c012d0" providerId="ADAL" clId="{540A2C57-DB7E-4669-89C8-BEC40E8934D3}" dt="2021-06-19T00:57:24.753" v="2550"/>
          <ac:picMkLst>
            <pc:docMk/>
            <pc:sldMk cId="210168957" sldId="279"/>
            <ac:picMk id="4" creationId="{8EA3E788-B054-4F97-A1BD-7D3BD5FDA26D}"/>
          </ac:picMkLst>
        </pc:picChg>
      </pc:sldChg>
      <pc:sldChg chg="new">
        <pc:chgData name="linhmx" userId="c1fc7825-eae9-448b-ba73-d94bf9c012d0" providerId="ADAL" clId="{540A2C57-DB7E-4669-89C8-BEC40E8934D3}" dt="2021-06-19T00:59:32.414" v="2562" actId="680"/>
        <pc:sldMkLst>
          <pc:docMk/>
          <pc:sldMk cId="3385949996" sldId="280"/>
        </pc:sldMkLst>
      </pc:sldChg>
      <pc:sldChg chg="addSp delSp modSp new mod">
        <pc:chgData name="linhmx" userId="c1fc7825-eae9-448b-ba73-d94bf9c012d0" providerId="ADAL" clId="{540A2C57-DB7E-4669-89C8-BEC40E8934D3}" dt="2021-06-19T01:08:06.962" v="3483" actId="114"/>
        <pc:sldMkLst>
          <pc:docMk/>
          <pc:sldMk cId="1714936495" sldId="281"/>
        </pc:sldMkLst>
        <pc:spChg chg="del">
          <ac:chgData name="linhmx" userId="c1fc7825-eae9-448b-ba73-d94bf9c012d0" providerId="ADAL" clId="{540A2C57-DB7E-4669-89C8-BEC40E8934D3}" dt="2021-06-19T01:03:59.858" v="2800" actId="478"/>
          <ac:spMkLst>
            <pc:docMk/>
            <pc:sldMk cId="1714936495" sldId="281"/>
            <ac:spMk id="2" creationId="{1F29B4A4-E3C0-4AB8-B179-DE7D0278E00F}"/>
          </ac:spMkLst>
        </pc:spChg>
        <pc:spChg chg="del">
          <ac:chgData name="linhmx" userId="c1fc7825-eae9-448b-ba73-d94bf9c012d0" providerId="ADAL" clId="{540A2C57-DB7E-4669-89C8-BEC40E8934D3}" dt="2021-06-19T01:03:58.662" v="2799" actId="478"/>
          <ac:spMkLst>
            <pc:docMk/>
            <pc:sldMk cId="1714936495" sldId="281"/>
            <ac:spMk id="3" creationId="{BEC85DDB-EE6E-4504-9499-598048A07BDC}"/>
          </ac:spMkLst>
        </pc:spChg>
        <pc:spChg chg="add mod">
          <ac:chgData name="linhmx" userId="c1fc7825-eae9-448b-ba73-d94bf9c012d0" providerId="ADAL" clId="{540A2C57-DB7E-4669-89C8-BEC40E8934D3}" dt="2021-06-19T01:03:55.620" v="2798"/>
          <ac:spMkLst>
            <pc:docMk/>
            <pc:sldMk cId="1714936495" sldId="281"/>
            <ac:spMk id="4" creationId="{8430567D-9801-4B29-886C-1ABD0940B21A}"/>
          </ac:spMkLst>
        </pc:spChg>
        <pc:spChg chg="add mod">
          <ac:chgData name="linhmx" userId="c1fc7825-eae9-448b-ba73-d94bf9c012d0" providerId="ADAL" clId="{540A2C57-DB7E-4669-89C8-BEC40E8934D3}" dt="2021-06-19T01:08:06.962" v="3483" actId="114"/>
          <ac:spMkLst>
            <pc:docMk/>
            <pc:sldMk cId="1714936495" sldId="281"/>
            <ac:spMk id="5" creationId="{302E6A34-6DFC-49F5-B149-FE85206C47BE}"/>
          </ac:spMkLst>
        </pc:spChg>
      </pc:sldChg>
      <pc:sldChg chg="addSp delSp modSp new del mod ord addAnim delAnim modAnim">
        <pc:chgData name="linhmx" userId="c1fc7825-eae9-448b-ba73-d94bf9c012d0" providerId="ADAL" clId="{540A2C57-DB7E-4669-89C8-BEC40E8934D3}" dt="2021-06-19T01:32:26.822" v="3546" actId="47"/>
        <pc:sldMkLst>
          <pc:docMk/>
          <pc:sldMk cId="604407649" sldId="282"/>
        </pc:sldMkLst>
        <pc:spChg chg="del">
          <ac:chgData name="linhmx" userId="c1fc7825-eae9-448b-ba73-d94bf9c012d0" providerId="ADAL" clId="{540A2C57-DB7E-4669-89C8-BEC40E8934D3}" dt="2021-06-19T01:18:46.553" v="3510" actId="478"/>
          <ac:spMkLst>
            <pc:docMk/>
            <pc:sldMk cId="604407649" sldId="282"/>
            <ac:spMk id="2" creationId="{986195EE-6E82-4CE7-B3CD-443B8381E056}"/>
          </ac:spMkLst>
        </pc:spChg>
        <pc:spChg chg="del">
          <ac:chgData name="linhmx" userId="c1fc7825-eae9-448b-ba73-d94bf9c012d0" providerId="ADAL" clId="{540A2C57-DB7E-4669-89C8-BEC40E8934D3}" dt="2021-06-19T01:19:01.478" v="3514" actId="478"/>
          <ac:spMkLst>
            <pc:docMk/>
            <pc:sldMk cId="604407649" sldId="282"/>
            <ac:spMk id="3" creationId="{41FEEF43-26EA-44C2-A9E7-0EF2E9A625AA}"/>
          </ac:spMkLst>
        </pc:spChg>
        <pc:spChg chg="add del mod">
          <ac:chgData name="linhmx" userId="c1fc7825-eae9-448b-ba73-d94bf9c012d0" providerId="ADAL" clId="{540A2C57-DB7E-4669-89C8-BEC40E8934D3}" dt="2021-06-19T01:31:44.706" v="3530" actId="21"/>
          <ac:spMkLst>
            <pc:docMk/>
            <pc:sldMk cId="604407649" sldId="282"/>
            <ac:spMk id="6" creationId="{AD72C333-FE8D-4035-B8F1-F8D945D959C4}"/>
          </ac:spMkLst>
        </pc:spChg>
        <pc:picChg chg="add mod">
          <ac:chgData name="linhmx" userId="c1fc7825-eae9-448b-ba73-d94bf9c012d0" providerId="ADAL" clId="{540A2C57-DB7E-4669-89C8-BEC40E8934D3}" dt="2021-06-19T01:18:09.095" v="3486"/>
          <ac:picMkLst>
            <pc:docMk/>
            <pc:sldMk cId="604407649" sldId="282"/>
            <ac:picMk id="4" creationId="{731E8932-D94D-40DB-B06C-51C36E4903D9}"/>
          </ac:picMkLst>
        </pc:picChg>
        <pc:picChg chg="add del mod">
          <ac:chgData name="linhmx" userId="c1fc7825-eae9-448b-ba73-d94bf9c012d0" providerId="ADAL" clId="{540A2C57-DB7E-4669-89C8-BEC40E8934D3}" dt="2021-06-19T01:19:04.919" v="3515" actId="1076"/>
          <ac:picMkLst>
            <pc:docMk/>
            <pc:sldMk cId="604407649" sldId="282"/>
            <ac:picMk id="5" creationId="{D65ADD9D-0354-4FD5-ADF4-82366881BA5E}"/>
          </ac:picMkLst>
        </pc:picChg>
      </pc:sldChg>
      <pc:sldChg chg="addSp delSp modSp del mod delAnim">
        <pc:chgData name="linhmx" userId="c1fc7825-eae9-448b-ba73-d94bf9c012d0" providerId="ADAL" clId="{540A2C57-DB7E-4669-89C8-BEC40E8934D3}" dt="2021-06-19T01:32:17.243" v="3540" actId="47"/>
        <pc:sldMkLst>
          <pc:docMk/>
          <pc:sldMk cId="1596120106" sldId="283"/>
        </pc:sldMkLst>
        <pc:spChg chg="del topLvl">
          <ac:chgData name="linhmx" userId="c1fc7825-eae9-448b-ba73-d94bf9c012d0" providerId="ADAL" clId="{540A2C57-DB7E-4669-89C8-BEC40E8934D3}" dt="2021-06-19T01:31:27.014" v="3527" actId="478"/>
          <ac:spMkLst>
            <pc:docMk/>
            <pc:sldMk cId="1596120106" sldId="283"/>
            <ac:spMk id="29" creationId="{00000000-0000-0000-0000-000000000000}"/>
          </ac:spMkLst>
        </pc:spChg>
        <pc:spChg chg="del topLvl">
          <ac:chgData name="linhmx" userId="c1fc7825-eae9-448b-ba73-d94bf9c012d0" providerId="ADAL" clId="{540A2C57-DB7E-4669-89C8-BEC40E8934D3}" dt="2021-06-19T01:31:24.545" v="3526" actId="478"/>
          <ac:spMkLst>
            <pc:docMk/>
            <pc:sldMk cId="1596120106" sldId="283"/>
            <ac:spMk id="30" creationId="{00000000-0000-0000-0000-000000000000}"/>
          </ac:spMkLst>
        </pc:spChg>
        <pc:spChg chg="add del mod">
          <ac:chgData name="linhmx" userId="c1fc7825-eae9-448b-ba73-d94bf9c012d0" providerId="ADAL" clId="{540A2C57-DB7E-4669-89C8-BEC40E8934D3}" dt="2021-06-19T01:32:13.736" v="3538" actId="21"/>
          <ac:spMkLst>
            <pc:docMk/>
            <pc:sldMk cId="1596120106" sldId="283"/>
            <ac:spMk id="31" creationId="{A8951506-C6E8-4FB9-83A8-24F7E7E26950}"/>
          </ac:spMkLst>
        </pc:spChg>
        <pc:grpChg chg="del">
          <ac:chgData name="linhmx" userId="c1fc7825-eae9-448b-ba73-d94bf9c012d0" providerId="ADAL" clId="{540A2C57-DB7E-4669-89C8-BEC40E8934D3}" dt="2021-06-19T01:31:21.078" v="3525" actId="478"/>
          <ac:grpSpMkLst>
            <pc:docMk/>
            <pc:sldMk cId="1596120106" sldId="283"/>
            <ac:grpSpMk id="19" creationId="{00000000-0000-0000-0000-000000000000}"/>
          </ac:grpSpMkLst>
        </pc:grpChg>
        <pc:grpChg chg="del">
          <ac:chgData name="linhmx" userId="c1fc7825-eae9-448b-ba73-d94bf9c012d0" providerId="ADAL" clId="{540A2C57-DB7E-4669-89C8-BEC40E8934D3}" dt="2021-06-19T01:31:24.545" v="3526" actId="478"/>
          <ac:grpSpMkLst>
            <pc:docMk/>
            <pc:sldMk cId="1596120106" sldId="283"/>
            <ac:grpSpMk id="28" creationId="{00000000-0000-0000-0000-000000000000}"/>
          </ac:grpSpMkLst>
        </pc:grpChg>
        <pc:picChg chg="mod">
          <ac:chgData name="linhmx" userId="c1fc7825-eae9-448b-ba73-d94bf9c012d0" providerId="ADAL" clId="{540A2C57-DB7E-4669-89C8-BEC40E8934D3}" dt="2021-06-19T01:31:36.043" v="3528" actId="1076"/>
          <ac:picMkLst>
            <pc:docMk/>
            <pc:sldMk cId="1596120106" sldId="283"/>
            <ac:picMk id="24" creationId="{00000000-0000-0000-0000-000000000000}"/>
          </ac:picMkLst>
        </pc:picChg>
        <pc:picChg chg="mod">
          <ac:chgData name="linhmx" userId="c1fc7825-eae9-448b-ba73-d94bf9c012d0" providerId="ADAL" clId="{540A2C57-DB7E-4669-89C8-BEC40E8934D3}" dt="2021-06-19T01:31:39.535" v="3529" actId="1076"/>
          <ac:picMkLst>
            <pc:docMk/>
            <pc:sldMk cId="1596120106" sldId="283"/>
            <ac:picMk id="25" creationId="{00000000-0000-0000-0000-000000000000}"/>
          </ac:picMkLst>
        </pc:picChg>
      </pc:sldChg>
      <pc:sldChg chg="modSp mod">
        <pc:chgData name="linhmx" userId="c1fc7825-eae9-448b-ba73-d94bf9c012d0" providerId="ADAL" clId="{540A2C57-DB7E-4669-89C8-BEC40E8934D3}" dt="2021-06-19T09:29:47.254" v="3568" actId="1038"/>
        <pc:sldMkLst>
          <pc:docMk/>
          <pc:sldMk cId="1098426332" sldId="308"/>
        </pc:sldMkLst>
        <pc:picChg chg="mod">
          <ac:chgData name="linhmx" userId="c1fc7825-eae9-448b-ba73-d94bf9c012d0" providerId="ADAL" clId="{540A2C57-DB7E-4669-89C8-BEC40E8934D3}" dt="2021-06-19T09:29:47.254" v="3568" actId="1038"/>
          <ac:picMkLst>
            <pc:docMk/>
            <pc:sldMk cId="1098426332" sldId="308"/>
            <ac:picMk id="6" creationId="{B6CA1901-7D41-4B04-B965-B9376F4EFEEE}"/>
          </ac:picMkLst>
        </pc:picChg>
      </pc:sldChg>
      <pc:sldChg chg="ord">
        <pc:chgData name="linhmx" userId="c1fc7825-eae9-448b-ba73-d94bf9c012d0" providerId="ADAL" clId="{540A2C57-DB7E-4669-89C8-BEC40E8934D3}" dt="2021-06-19T09:30:04.768" v="3570"/>
        <pc:sldMkLst>
          <pc:docMk/>
          <pc:sldMk cId="768854921" sldId="309"/>
        </pc:sldMkLst>
      </pc:sldChg>
      <pc:sldChg chg="delSp add mod delAnim">
        <pc:chgData name="linhmx" userId="c1fc7825-eae9-448b-ba73-d94bf9c012d0" providerId="ADAL" clId="{540A2C57-DB7E-4669-89C8-BEC40E8934D3}" dt="2021-06-19T09:32:30.807" v="3585" actId="478"/>
        <pc:sldMkLst>
          <pc:docMk/>
          <pc:sldMk cId="3999519451" sldId="317"/>
        </pc:sldMkLst>
        <pc:picChg chg="del">
          <ac:chgData name="linhmx" userId="c1fc7825-eae9-448b-ba73-d94bf9c012d0" providerId="ADAL" clId="{540A2C57-DB7E-4669-89C8-BEC40E8934D3}" dt="2021-06-19T09:32:30.807" v="3585" actId="478"/>
          <ac:picMkLst>
            <pc:docMk/>
            <pc:sldMk cId="3999519451" sldId="317"/>
            <ac:picMk id="8" creationId="{F8586534-EA9C-4C1B-8D60-BDAFDFAAE6E9}"/>
          </ac:picMkLst>
        </pc:picChg>
      </pc:sldChg>
      <pc:sldMasterChg chg="delSldLayout">
        <pc:chgData name="linhmx" userId="c1fc7825-eae9-448b-ba73-d94bf9c012d0" providerId="ADAL" clId="{540A2C57-DB7E-4669-89C8-BEC40E8934D3}" dt="2021-06-19T01:31:15.850" v="3524" actId="47"/>
        <pc:sldMasterMkLst>
          <pc:docMk/>
          <pc:sldMasterMk cId="853405097" sldId="2147483648"/>
        </pc:sldMasterMkLst>
        <pc:sldLayoutChg chg="del">
          <pc:chgData name="linhmx" userId="c1fc7825-eae9-448b-ba73-d94bf9c012d0" providerId="ADAL" clId="{540A2C57-DB7E-4669-89C8-BEC40E8934D3}" dt="2021-06-19T01:31:15.850" v="3524" actId="47"/>
          <pc:sldLayoutMkLst>
            <pc:docMk/>
            <pc:sldMasterMk cId="853405097" sldId="2147483648"/>
            <pc:sldLayoutMk cId="4171905561" sldId="2147483660"/>
          </pc:sldLayoutMkLst>
        </pc:sldLayoutChg>
      </pc:sldMasterChg>
      <pc:sldMasterChg chg="delSldLayout">
        <pc:chgData name="linhmx" userId="c1fc7825-eae9-448b-ba73-d94bf9c012d0" providerId="ADAL" clId="{540A2C57-DB7E-4669-89C8-BEC40E8934D3}" dt="2021-06-19T01:32:17.243" v="3540" actId="47"/>
        <pc:sldMasterMkLst>
          <pc:docMk/>
          <pc:sldMasterMk cId="2779925618" sldId="2147483661"/>
        </pc:sldMasterMkLst>
        <pc:sldLayoutChg chg="del">
          <pc:chgData name="linhmx" userId="c1fc7825-eae9-448b-ba73-d94bf9c012d0" providerId="ADAL" clId="{540A2C57-DB7E-4669-89C8-BEC40E8934D3}" dt="2021-06-19T01:32:17.243" v="3540" actId="47"/>
          <pc:sldLayoutMkLst>
            <pc:docMk/>
            <pc:sldMasterMk cId="2779925618" sldId="2147483661"/>
            <pc:sldLayoutMk cId="555886313" sldId="214748367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ED687C-CB8F-4F39-9791-5154616346A1}" type="datetimeFigureOut">
              <a:rPr lang="en-US" smtClean="0"/>
              <a:t>27/4/2022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0CE754-0CA2-404E-B27B-3264648DE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38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3517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8947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7442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7CE196-D173-4EAB-BE8A-F51C5DC084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43E3BA8-2D53-4476-A333-027D5C7135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D99156B-0705-4560-9FFE-DD4B4B15F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27/4/2022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0719EAC-33F6-42FB-925C-34CFB7236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B11145D-CDA5-4DF1-82D0-84028A8D7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376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237E60-B0A8-4824-A8BA-ED48C3744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04ACF72-417E-4591-A359-CFBEB63544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C95ABBF-88BE-49B1-BBC2-B58BE9D449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EFB616C-F6E2-40FA-8631-B10886692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27/4/2022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D2D30F6-4140-47FC-B6CF-3D6C3A669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7ED7912-2468-4954-B638-3DA7DB10B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834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1E7E9F-80AC-4DB3-A0E6-129C95BAA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251B1DB-6FB6-4386-8683-37E8043F47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52CE9FC-47E2-48A7-848A-9064F2A09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27/4/2022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AB80C81-F4DA-4E50-8E41-4023418CF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744E700-E7A5-457C-B785-DFFCDD9D9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034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4288DDC-3F58-459B-B406-9A137C122E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0922303-9AA2-420B-8F92-FB50177575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3A471F4-E7EC-4D85-8FFA-F6EE4BCEC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27/4/2022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E0491F6-964F-4115-9CAC-C0135F7FD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218C379-FFD0-4D5D-A408-32004776C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4675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EF53DE9-0253-4820-972D-2F5369CFB06D}"/>
              </a:ext>
            </a:extLst>
          </p:cNvPr>
          <p:cNvSpPr/>
          <p:nvPr userDrawn="1"/>
        </p:nvSpPr>
        <p:spPr>
          <a:xfrm>
            <a:off x="0" y="0"/>
            <a:ext cx="12192000" cy="20900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AF925FA-B5D4-4B3A-8537-E5FC94B75C67}"/>
              </a:ext>
            </a:extLst>
          </p:cNvPr>
          <p:cNvSpPr/>
          <p:nvPr userDrawn="1"/>
        </p:nvSpPr>
        <p:spPr>
          <a:xfrm>
            <a:off x="0" y="6755674"/>
            <a:ext cx="12192000" cy="10232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5316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2108310"/>
      </p:ext>
    </p:extLst>
  </p:cSld>
  <p:clrMapOvr>
    <a:masterClrMapping/>
  </p:clrMapOvr>
  <p:transition spd="slow" advClick="0" advTm="0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1163168"/>
      </p:ext>
    </p:extLst>
  </p:cSld>
  <p:clrMapOvr>
    <a:masterClrMapping/>
  </p:clrMapOvr>
  <p:transition spd="slow" advClick="0" advTm="0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0176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1"/>
          <p:cNvSpPr/>
          <p:nvPr/>
        </p:nvSpPr>
        <p:spPr>
          <a:xfrm rot="5400000" flipH="1">
            <a:off x="4859429" y="4408597"/>
            <a:ext cx="547133" cy="431800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7" name="Google Shape;187;p11"/>
          <p:cNvSpPr/>
          <p:nvPr/>
        </p:nvSpPr>
        <p:spPr>
          <a:xfrm rot="-5400000">
            <a:off x="2204828" y="4501516"/>
            <a:ext cx="575724" cy="4137244"/>
          </a:xfrm>
          <a:custGeom>
            <a:avLst/>
            <a:gdLst/>
            <a:ahLst/>
            <a:cxnLst/>
            <a:rect l="l" t="t" r="r" b="b"/>
            <a:pathLst>
              <a:path w="28767" h="86765" extrusionOk="0">
                <a:moveTo>
                  <a:pt x="2350" y="0"/>
                </a:moveTo>
                <a:cubicBezTo>
                  <a:pt x="1552" y="0"/>
                  <a:pt x="766" y="27"/>
                  <a:pt x="0" y="80"/>
                </a:cubicBezTo>
                <a:lnTo>
                  <a:pt x="0" y="86765"/>
                </a:lnTo>
                <a:lnTo>
                  <a:pt x="3668" y="86688"/>
                </a:lnTo>
                <a:cubicBezTo>
                  <a:pt x="5070" y="86611"/>
                  <a:pt x="6452" y="86400"/>
                  <a:pt x="7797" y="86074"/>
                </a:cubicBezTo>
                <a:cubicBezTo>
                  <a:pt x="15075" y="84307"/>
                  <a:pt x="21546" y="79199"/>
                  <a:pt x="24849" y="72439"/>
                </a:cubicBezTo>
                <a:cubicBezTo>
                  <a:pt x="28767" y="64431"/>
                  <a:pt x="27480" y="54003"/>
                  <a:pt x="21278" y="47589"/>
                </a:cubicBezTo>
                <a:cubicBezTo>
                  <a:pt x="18685" y="44920"/>
                  <a:pt x="15420" y="43000"/>
                  <a:pt x="12866" y="40311"/>
                </a:cubicBezTo>
                <a:cubicBezTo>
                  <a:pt x="10331" y="37623"/>
                  <a:pt x="8526" y="33686"/>
                  <a:pt x="9851" y="30210"/>
                </a:cubicBezTo>
                <a:cubicBezTo>
                  <a:pt x="11388" y="26197"/>
                  <a:pt x="16227" y="24660"/>
                  <a:pt x="19031" y="21396"/>
                </a:cubicBezTo>
                <a:cubicBezTo>
                  <a:pt x="23198" y="16556"/>
                  <a:pt x="21719" y="8472"/>
                  <a:pt x="16938" y="4208"/>
                </a:cubicBezTo>
                <a:cubicBezTo>
                  <a:pt x="13545" y="1217"/>
                  <a:pt x="7696" y="0"/>
                  <a:pt x="23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8" name="Google Shape;188;p11"/>
          <p:cNvSpPr/>
          <p:nvPr/>
        </p:nvSpPr>
        <p:spPr>
          <a:xfrm>
            <a:off x="6771933" y="6448033"/>
            <a:ext cx="4758829" cy="409972"/>
          </a:xfrm>
          <a:custGeom>
            <a:avLst/>
            <a:gdLst/>
            <a:ahLst/>
            <a:cxnLst/>
            <a:rect l="l" t="t" r="r" b="b"/>
            <a:pathLst>
              <a:path w="75509" h="23084" extrusionOk="0">
                <a:moveTo>
                  <a:pt x="63433" y="1"/>
                </a:moveTo>
                <a:cubicBezTo>
                  <a:pt x="58309" y="1"/>
                  <a:pt x="52476" y="4766"/>
                  <a:pt x="47663" y="6549"/>
                </a:cubicBezTo>
                <a:cubicBezTo>
                  <a:pt x="44986" y="7539"/>
                  <a:pt x="42167" y="7896"/>
                  <a:pt x="39312" y="7896"/>
                </a:cubicBezTo>
                <a:cubicBezTo>
                  <a:pt x="36515" y="7896"/>
                  <a:pt x="33683" y="7553"/>
                  <a:pt x="30918" y="7125"/>
                </a:cubicBezTo>
                <a:cubicBezTo>
                  <a:pt x="27086" y="6530"/>
                  <a:pt x="23159" y="5783"/>
                  <a:pt x="19296" y="5783"/>
                </a:cubicBezTo>
                <a:cubicBezTo>
                  <a:pt x="17176" y="5783"/>
                  <a:pt x="15075" y="6008"/>
                  <a:pt x="13020" y="6607"/>
                </a:cubicBezTo>
                <a:cubicBezTo>
                  <a:pt x="5857" y="8681"/>
                  <a:pt x="365" y="15613"/>
                  <a:pt x="0" y="23083"/>
                </a:cubicBezTo>
                <a:lnTo>
                  <a:pt x="75508" y="23083"/>
                </a:lnTo>
                <a:cubicBezTo>
                  <a:pt x="75508" y="15229"/>
                  <a:pt x="73722" y="9449"/>
                  <a:pt x="69939" y="3861"/>
                </a:cubicBezTo>
                <a:cubicBezTo>
                  <a:pt x="68039" y="1029"/>
                  <a:pt x="65812" y="1"/>
                  <a:pt x="63433" y="1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9" name="Google Shape;189;p11"/>
          <p:cNvSpPr/>
          <p:nvPr/>
        </p:nvSpPr>
        <p:spPr>
          <a:xfrm rot="10800000" flipH="1">
            <a:off x="8159101" y="5850481"/>
            <a:ext cx="4032873" cy="1007525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0" name="Google Shape;190;p11"/>
          <p:cNvSpPr/>
          <p:nvPr/>
        </p:nvSpPr>
        <p:spPr>
          <a:xfrm rot="-5400000" flipH="1">
            <a:off x="802791" y="5055242"/>
            <a:ext cx="999979" cy="2605547"/>
          </a:xfrm>
          <a:custGeom>
            <a:avLst/>
            <a:gdLst/>
            <a:ahLst/>
            <a:cxnLst/>
            <a:rect l="l" t="t" r="r" b="b"/>
            <a:pathLst>
              <a:path w="42480" h="74218" extrusionOk="0">
                <a:moveTo>
                  <a:pt x="1" y="0"/>
                </a:moveTo>
                <a:cubicBezTo>
                  <a:pt x="1" y="442"/>
                  <a:pt x="20" y="883"/>
                  <a:pt x="58" y="1325"/>
                </a:cubicBezTo>
                <a:cubicBezTo>
                  <a:pt x="1307" y="13193"/>
                  <a:pt x="7951" y="16227"/>
                  <a:pt x="14941" y="17648"/>
                </a:cubicBezTo>
                <a:cubicBezTo>
                  <a:pt x="18206" y="18301"/>
                  <a:pt x="21528" y="18608"/>
                  <a:pt x="24428" y="19280"/>
                </a:cubicBezTo>
                <a:cubicBezTo>
                  <a:pt x="30362" y="20682"/>
                  <a:pt x="34510" y="23659"/>
                  <a:pt x="32608" y="34355"/>
                </a:cubicBezTo>
                <a:cubicBezTo>
                  <a:pt x="31034" y="43266"/>
                  <a:pt x="23890" y="51043"/>
                  <a:pt x="24524" y="60050"/>
                </a:cubicBezTo>
                <a:cubicBezTo>
                  <a:pt x="24524" y="60127"/>
                  <a:pt x="24543" y="60184"/>
                  <a:pt x="24543" y="60261"/>
                </a:cubicBezTo>
                <a:cubicBezTo>
                  <a:pt x="24754" y="63026"/>
                  <a:pt x="26022" y="65600"/>
                  <a:pt x="27904" y="67789"/>
                </a:cubicBezTo>
                <a:cubicBezTo>
                  <a:pt x="29651" y="69767"/>
                  <a:pt x="31783" y="71380"/>
                  <a:pt x="34183" y="72494"/>
                </a:cubicBezTo>
                <a:cubicBezTo>
                  <a:pt x="36520" y="73595"/>
                  <a:pt x="39052" y="74217"/>
                  <a:pt x="41501" y="74217"/>
                </a:cubicBezTo>
                <a:cubicBezTo>
                  <a:pt x="41828" y="74217"/>
                  <a:pt x="42155" y="74206"/>
                  <a:pt x="42479" y="74184"/>
                </a:cubicBezTo>
                <a:lnTo>
                  <a:pt x="42479" y="0"/>
                </a:lnTo>
                <a:close/>
              </a:path>
            </a:pathLst>
          </a:custGeom>
          <a:solidFill>
            <a:srgbClr val="00A0A7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1" name="Google Shape;191;p11"/>
          <p:cNvSpPr txBox="1">
            <a:spLocks noGrp="1"/>
          </p:cNvSpPr>
          <p:nvPr>
            <p:ph type="title" hasCustomPrompt="1"/>
          </p:nvPr>
        </p:nvSpPr>
        <p:spPr>
          <a:xfrm>
            <a:off x="1907402" y="2865933"/>
            <a:ext cx="8377199" cy="1120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92" name="Google Shape;192;p11"/>
          <p:cNvSpPr txBox="1">
            <a:spLocks noGrp="1"/>
          </p:cNvSpPr>
          <p:nvPr>
            <p:ph type="subTitle" idx="1"/>
          </p:nvPr>
        </p:nvSpPr>
        <p:spPr>
          <a:xfrm>
            <a:off x="2468600" y="4118533"/>
            <a:ext cx="7254800" cy="41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193" name="Google Shape;193;p11"/>
          <p:cNvSpPr/>
          <p:nvPr/>
        </p:nvSpPr>
        <p:spPr>
          <a:xfrm rot="-6674206">
            <a:off x="1443733" y="-823314"/>
            <a:ext cx="510603" cy="2378820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4" name="Google Shape;194;p11"/>
          <p:cNvSpPr/>
          <p:nvPr/>
        </p:nvSpPr>
        <p:spPr>
          <a:xfrm rot="5400000" flipH="1">
            <a:off x="6137842" y="-2882542"/>
            <a:ext cx="598819" cy="6363907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5" name="Google Shape;195;p11"/>
          <p:cNvSpPr/>
          <p:nvPr/>
        </p:nvSpPr>
        <p:spPr>
          <a:xfrm rot="-5400000" flipH="1">
            <a:off x="7409388" y="-1865378"/>
            <a:ext cx="533072" cy="4263834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6" name="Google Shape;196;p11"/>
          <p:cNvSpPr/>
          <p:nvPr/>
        </p:nvSpPr>
        <p:spPr>
          <a:xfrm rot="5400000">
            <a:off x="10021078" y="-1389678"/>
            <a:ext cx="781176" cy="3560538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7" name="Google Shape;197;p11"/>
          <p:cNvSpPr/>
          <p:nvPr/>
        </p:nvSpPr>
        <p:spPr>
          <a:xfrm rot="-5400000">
            <a:off x="4166846" y="-1415797"/>
            <a:ext cx="774121" cy="3605721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8" name="Google Shape;198;p11"/>
          <p:cNvSpPr/>
          <p:nvPr/>
        </p:nvSpPr>
        <p:spPr>
          <a:xfrm rot="5400000" flipH="1">
            <a:off x="6984729" y="470219"/>
            <a:ext cx="280517" cy="2541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9" name="Google Shape;199;p11"/>
          <p:cNvSpPr/>
          <p:nvPr/>
        </p:nvSpPr>
        <p:spPr>
          <a:xfrm rot="5400000" flipH="1">
            <a:off x="6628884" y="506682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0" name="Google Shape;200;p11"/>
          <p:cNvSpPr/>
          <p:nvPr/>
        </p:nvSpPr>
        <p:spPr>
          <a:xfrm rot="10800000">
            <a:off x="33" y="3"/>
            <a:ext cx="4524208" cy="774160"/>
          </a:xfrm>
          <a:custGeom>
            <a:avLst/>
            <a:gdLst/>
            <a:ahLst/>
            <a:cxnLst/>
            <a:rect l="l" t="t" r="r" b="b"/>
            <a:pathLst>
              <a:path w="64158" h="20794" extrusionOk="0">
                <a:moveTo>
                  <a:pt x="61644" y="0"/>
                </a:moveTo>
                <a:cubicBezTo>
                  <a:pt x="59194" y="0"/>
                  <a:pt x="56738" y="1084"/>
                  <a:pt x="55165" y="2976"/>
                </a:cubicBezTo>
                <a:cubicBezTo>
                  <a:pt x="53958" y="4417"/>
                  <a:pt x="53275" y="6223"/>
                  <a:pt x="52292" y="7833"/>
                </a:cubicBezTo>
                <a:cubicBezTo>
                  <a:pt x="51300" y="9433"/>
                  <a:pt x="49812" y="10930"/>
                  <a:pt x="47941" y="11099"/>
                </a:cubicBezTo>
                <a:cubicBezTo>
                  <a:pt x="47820" y="11109"/>
                  <a:pt x="47699" y="11114"/>
                  <a:pt x="47578" y="11114"/>
                </a:cubicBezTo>
                <a:cubicBezTo>
                  <a:pt x="46403" y="11114"/>
                  <a:pt x="45246" y="10660"/>
                  <a:pt x="44067" y="10584"/>
                </a:cubicBezTo>
                <a:cubicBezTo>
                  <a:pt x="43948" y="10577"/>
                  <a:pt x="43831" y="10573"/>
                  <a:pt x="43714" y="10573"/>
                </a:cubicBezTo>
                <a:cubicBezTo>
                  <a:pt x="40364" y="10573"/>
                  <a:pt x="37578" y="13469"/>
                  <a:pt x="34241" y="14075"/>
                </a:cubicBezTo>
                <a:cubicBezTo>
                  <a:pt x="33776" y="14157"/>
                  <a:pt x="33314" y="14195"/>
                  <a:pt x="32855" y="14195"/>
                </a:cubicBezTo>
                <a:cubicBezTo>
                  <a:pt x="29479" y="14195"/>
                  <a:pt x="26245" y="12164"/>
                  <a:pt x="22909" y="11192"/>
                </a:cubicBezTo>
                <a:cubicBezTo>
                  <a:pt x="21302" y="10719"/>
                  <a:pt x="19640" y="10498"/>
                  <a:pt x="17971" y="10498"/>
                </a:cubicBezTo>
                <a:cubicBezTo>
                  <a:pt x="14730" y="10498"/>
                  <a:pt x="11463" y="11331"/>
                  <a:pt x="8535" y="12764"/>
                </a:cubicBezTo>
                <a:cubicBezTo>
                  <a:pt x="4773" y="14608"/>
                  <a:pt x="964" y="17799"/>
                  <a:pt x="1" y="20794"/>
                </a:cubicBezTo>
                <a:lnTo>
                  <a:pt x="64158" y="20794"/>
                </a:lnTo>
                <a:lnTo>
                  <a:pt x="64158" y="403"/>
                </a:lnTo>
                <a:cubicBezTo>
                  <a:pt x="64027" y="356"/>
                  <a:pt x="63886" y="319"/>
                  <a:pt x="63755" y="281"/>
                </a:cubicBezTo>
                <a:cubicBezTo>
                  <a:pt x="63067" y="92"/>
                  <a:pt x="62355" y="0"/>
                  <a:pt x="616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1" name="Google Shape;201;p11"/>
          <p:cNvSpPr/>
          <p:nvPr/>
        </p:nvSpPr>
        <p:spPr>
          <a:xfrm rot="5400000" flipH="1">
            <a:off x="4525147" y="48079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2" name="Google Shape;202;p11"/>
          <p:cNvSpPr/>
          <p:nvPr/>
        </p:nvSpPr>
        <p:spPr>
          <a:xfrm rot="5400000" flipH="1">
            <a:off x="4423354" y="366832"/>
            <a:ext cx="51716" cy="528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3" name="Google Shape;203;p11"/>
          <p:cNvSpPr/>
          <p:nvPr/>
        </p:nvSpPr>
        <p:spPr>
          <a:xfrm rot="5400000" flipH="1">
            <a:off x="9809887" y="133229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4" name="Google Shape;204;p11"/>
          <p:cNvSpPr/>
          <p:nvPr/>
        </p:nvSpPr>
        <p:spPr>
          <a:xfrm rot="-5400000">
            <a:off x="11059066" y="8066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5" name="Google Shape;205;p11"/>
          <p:cNvSpPr/>
          <p:nvPr/>
        </p:nvSpPr>
        <p:spPr>
          <a:xfrm rot="-5400000">
            <a:off x="11227556" y="542829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6" name="Google Shape;206;p11"/>
          <p:cNvSpPr/>
          <p:nvPr/>
        </p:nvSpPr>
        <p:spPr>
          <a:xfrm rot="7199165" flipH="1">
            <a:off x="2138973" y="679355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7" name="Google Shape;207;p11"/>
          <p:cNvSpPr/>
          <p:nvPr/>
        </p:nvSpPr>
        <p:spPr>
          <a:xfrm rot="7199142" flipH="1">
            <a:off x="2839557" y="507460"/>
            <a:ext cx="68956" cy="704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8" name="Google Shape;208;p11"/>
          <p:cNvSpPr/>
          <p:nvPr/>
        </p:nvSpPr>
        <p:spPr>
          <a:xfrm rot="5400000" flipH="1">
            <a:off x="4005847" y="471045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9" name="Google Shape;209;p11"/>
          <p:cNvSpPr/>
          <p:nvPr/>
        </p:nvSpPr>
        <p:spPr>
          <a:xfrm rot="5400000" flipH="1">
            <a:off x="389296" y="331991"/>
            <a:ext cx="86195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0" name="Google Shape;210;p11"/>
          <p:cNvSpPr/>
          <p:nvPr/>
        </p:nvSpPr>
        <p:spPr>
          <a:xfrm rot="5400000" flipH="1">
            <a:off x="12052214" y="535095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1" name="Google Shape;211;p11"/>
          <p:cNvSpPr/>
          <p:nvPr/>
        </p:nvSpPr>
        <p:spPr>
          <a:xfrm rot="5400000" flipH="1">
            <a:off x="9532014" y="2279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2" name="Google Shape;212;p11"/>
          <p:cNvSpPr/>
          <p:nvPr/>
        </p:nvSpPr>
        <p:spPr>
          <a:xfrm rot="5400000" flipH="1">
            <a:off x="1595817" y="824115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3" name="Google Shape;213;p11"/>
          <p:cNvSpPr/>
          <p:nvPr/>
        </p:nvSpPr>
        <p:spPr>
          <a:xfrm rot="7199165" flipH="1">
            <a:off x="7853773" y="6352655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4" name="Google Shape;214;p11"/>
          <p:cNvSpPr/>
          <p:nvPr/>
        </p:nvSpPr>
        <p:spPr>
          <a:xfrm rot="7199165" flipH="1">
            <a:off x="8542422" y="6160092"/>
            <a:ext cx="86196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5" name="Google Shape;215;p11"/>
          <p:cNvSpPr/>
          <p:nvPr/>
        </p:nvSpPr>
        <p:spPr>
          <a:xfrm rot="5400000" flipH="1">
            <a:off x="9746806" y="6170502"/>
            <a:ext cx="60400" cy="6167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6" name="Google Shape;216;p11"/>
          <p:cNvSpPr/>
          <p:nvPr/>
        </p:nvSpPr>
        <p:spPr>
          <a:xfrm rot="-5400000">
            <a:off x="3976707" y="6558245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7" name="Google Shape;217;p11"/>
          <p:cNvSpPr/>
          <p:nvPr/>
        </p:nvSpPr>
        <p:spPr>
          <a:xfrm rot="5400000" flipH="1">
            <a:off x="4801364" y="65505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8" name="Google Shape;218;p11"/>
          <p:cNvSpPr/>
          <p:nvPr/>
        </p:nvSpPr>
        <p:spPr>
          <a:xfrm rot="7199165" flipH="1">
            <a:off x="2418373" y="6325605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9" name="Google Shape;219;p11"/>
          <p:cNvSpPr/>
          <p:nvPr/>
        </p:nvSpPr>
        <p:spPr>
          <a:xfrm rot="5400000" flipH="1">
            <a:off x="668696" y="5978242"/>
            <a:ext cx="86195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0" name="Google Shape;220;p11"/>
          <p:cNvSpPr/>
          <p:nvPr/>
        </p:nvSpPr>
        <p:spPr>
          <a:xfrm rot="-5400000">
            <a:off x="426107" y="5516845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1" name="Google Shape;221;p11"/>
          <p:cNvSpPr/>
          <p:nvPr/>
        </p:nvSpPr>
        <p:spPr>
          <a:xfrm rot="-5400000">
            <a:off x="10008323" y="6229495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2" name="Google Shape;222;p11"/>
          <p:cNvSpPr/>
          <p:nvPr/>
        </p:nvSpPr>
        <p:spPr>
          <a:xfrm rot="5400000" flipH="1">
            <a:off x="12069651" y="6327615"/>
            <a:ext cx="69029" cy="7048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3" name="Google Shape;223;p11"/>
          <p:cNvSpPr/>
          <p:nvPr/>
        </p:nvSpPr>
        <p:spPr>
          <a:xfrm rot="5400000" flipH="1">
            <a:off x="11620414" y="6608961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4" name="Google Shape;224;p11"/>
          <p:cNvSpPr/>
          <p:nvPr/>
        </p:nvSpPr>
        <p:spPr>
          <a:xfrm rot="5400000" flipH="1">
            <a:off x="2054654" y="6695632"/>
            <a:ext cx="51716" cy="528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5" name="Google Shape;225;p11"/>
          <p:cNvSpPr/>
          <p:nvPr/>
        </p:nvSpPr>
        <p:spPr>
          <a:xfrm rot="5400000" flipH="1">
            <a:off x="3845354" y="6455566"/>
            <a:ext cx="51716" cy="528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580495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50967" y="2908717"/>
            <a:ext cx="10290000" cy="215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8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509800" y="5138284"/>
            <a:ext cx="7172400" cy="39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9707691" y="1210851"/>
            <a:ext cx="3695160" cy="1273457"/>
          </a:xfrm>
          <a:custGeom>
            <a:avLst/>
            <a:gdLst/>
            <a:ahLst/>
            <a:cxnLst/>
            <a:rect l="l" t="t" r="r" b="b"/>
            <a:pathLst>
              <a:path w="59760" h="20595" extrusionOk="0">
                <a:moveTo>
                  <a:pt x="0" y="0"/>
                </a:moveTo>
                <a:lnTo>
                  <a:pt x="0" y="14598"/>
                </a:lnTo>
                <a:cubicBezTo>
                  <a:pt x="3547" y="16984"/>
                  <a:pt x="7842" y="18762"/>
                  <a:pt x="11492" y="19726"/>
                </a:cubicBezTo>
                <a:cubicBezTo>
                  <a:pt x="11941" y="19848"/>
                  <a:pt x="12371" y="19951"/>
                  <a:pt x="12802" y="20044"/>
                </a:cubicBezTo>
                <a:cubicBezTo>
                  <a:pt x="14470" y="20410"/>
                  <a:pt x="16197" y="20595"/>
                  <a:pt x="17927" y="20595"/>
                </a:cubicBezTo>
                <a:cubicBezTo>
                  <a:pt x="24387" y="20595"/>
                  <a:pt x="30875" y="18021"/>
                  <a:pt x="34381" y="12699"/>
                </a:cubicBezTo>
                <a:cubicBezTo>
                  <a:pt x="35457" y="11061"/>
                  <a:pt x="36262" y="9189"/>
                  <a:pt x="37759" y="7926"/>
                </a:cubicBezTo>
                <a:cubicBezTo>
                  <a:pt x="40660" y="5474"/>
                  <a:pt x="44955" y="6157"/>
                  <a:pt x="48726" y="5736"/>
                </a:cubicBezTo>
                <a:cubicBezTo>
                  <a:pt x="52975" y="5231"/>
                  <a:pt x="56905" y="3191"/>
                  <a:pt x="59759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" name="Google Shape;12;p2"/>
          <p:cNvSpPr/>
          <p:nvPr/>
        </p:nvSpPr>
        <p:spPr>
          <a:xfrm rot="5400000">
            <a:off x="9813644" y="4617259"/>
            <a:ext cx="1314843" cy="3166597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" name="Google Shape;13;p2"/>
          <p:cNvSpPr/>
          <p:nvPr/>
        </p:nvSpPr>
        <p:spPr>
          <a:xfrm rot="5400000">
            <a:off x="9894642" y="6219989"/>
            <a:ext cx="251541" cy="223214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" name="Google Shape;14;p2"/>
          <p:cNvSpPr/>
          <p:nvPr/>
        </p:nvSpPr>
        <p:spPr>
          <a:xfrm flipH="1">
            <a:off x="11928962" y="5647701"/>
            <a:ext cx="172520" cy="147795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9" y="0"/>
                </a:moveTo>
                <a:cubicBezTo>
                  <a:pt x="347" y="0"/>
                  <a:pt x="0" y="843"/>
                  <a:pt x="496" y="1339"/>
                </a:cubicBezTo>
                <a:cubicBezTo>
                  <a:pt x="658" y="1500"/>
                  <a:pt x="855" y="1572"/>
                  <a:pt x="1049" y="1572"/>
                </a:cubicBezTo>
                <a:cubicBezTo>
                  <a:pt x="1451" y="1572"/>
                  <a:pt x="1835" y="1260"/>
                  <a:pt x="1835" y="786"/>
                </a:cubicBezTo>
                <a:cubicBezTo>
                  <a:pt x="1835" y="356"/>
                  <a:pt x="1479" y="0"/>
                  <a:pt x="1049" y="0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" name="Google Shape;15;p2"/>
          <p:cNvSpPr/>
          <p:nvPr/>
        </p:nvSpPr>
        <p:spPr>
          <a:xfrm rot="5400000">
            <a:off x="1434185" y="6098689"/>
            <a:ext cx="136855" cy="117240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8" y="0"/>
                </a:moveTo>
                <a:cubicBezTo>
                  <a:pt x="346" y="0"/>
                  <a:pt x="0" y="842"/>
                  <a:pt x="496" y="1338"/>
                </a:cubicBezTo>
                <a:cubicBezTo>
                  <a:pt x="657" y="1499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6"/>
                </a:cubicBezTo>
                <a:cubicBezTo>
                  <a:pt x="1834" y="356"/>
                  <a:pt x="1479" y="0"/>
                  <a:pt x="1048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" name="Google Shape;16;p2"/>
          <p:cNvSpPr/>
          <p:nvPr/>
        </p:nvSpPr>
        <p:spPr>
          <a:xfrm rot="5400000">
            <a:off x="1036381" y="6305871"/>
            <a:ext cx="235971" cy="215015"/>
          </a:xfrm>
          <a:custGeom>
            <a:avLst/>
            <a:gdLst/>
            <a:ahLst/>
            <a:cxnLst/>
            <a:rect l="l" t="t" r="r" b="b"/>
            <a:pathLst>
              <a:path w="3164" h="2883" extrusionOk="0">
                <a:moveTo>
                  <a:pt x="1582" y="1"/>
                </a:moveTo>
                <a:cubicBezTo>
                  <a:pt x="1213" y="1"/>
                  <a:pt x="843" y="141"/>
                  <a:pt x="562" y="422"/>
                </a:cubicBezTo>
                <a:cubicBezTo>
                  <a:pt x="1" y="983"/>
                  <a:pt x="1" y="1900"/>
                  <a:pt x="562" y="2462"/>
                </a:cubicBezTo>
                <a:cubicBezTo>
                  <a:pt x="843" y="2742"/>
                  <a:pt x="1213" y="2883"/>
                  <a:pt x="1582" y="2883"/>
                </a:cubicBezTo>
                <a:cubicBezTo>
                  <a:pt x="1952" y="2883"/>
                  <a:pt x="2322" y="2742"/>
                  <a:pt x="2602" y="2462"/>
                </a:cubicBezTo>
                <a:cubicBezTo>
                  <a:pt x="3164" y="1900"/>
                  <a:pt x="3164" y="983"/>
                  <a:pt x="2602" y="422"/>
                </a:cubicBezTo>
                <a:cubicBezTo>
                  <a:pt x="2322" y="141"/>
                  <a:pt x="1952" y="1"/>
                  <a:pt x="1582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" name="Google Shape;17;p2"/>
          <p:cNvSpPr/>
          <p:nvPr/>
        </p:nvSpPr>
        <p:spPr>
          <a:xfrm rot="5400000">
            <a:off x="2917215" y="6601834"/>
            <a:ext cx="136855" cy="117314"/>
          </a:xfrm>
          <a:custGeom>
            <a:avLst/>
            <a:gdLst/>
            <a:ahLst/>
            <a:cxnLst/>
            <a:rect l="l" t="t" r="r" b="b"/>
            <a:pathLst>
              <a:path w="1835" h="1573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7" y="1500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7"/>
                </a:cubicBezTo>
                <a:cubicBezTo>
                  <a:pt x="1834" y="356"/>
                  <a:pt x="1479" y="1"/>
                  <a:pt x="1048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" name="Google Shape;18;p2"/>
          <p:cNvSpPr/>
          <p:nvPr/>
        </p:nvSpPr>
        <p:spPr>
          <a:xfrm flipH="1">
            <a:off x="11499591" y="4906009"/>
            <a:ext cx="172520" cy="147700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" name="Google Shape;19;p2"/>
          <p:cNvSpPr/>
          <p:nvPr/>
        </p:nvSpPr>
        <p:spPr>
          <a:xfrm rot="5400000">
            <a:off x="9583409" y="6284211"/>
            <a:ext cx="126580" cy="127308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" name="Google Shape;20;p2"/>
          <p:cNvSpPr/>
          <p:nvPr/>
        </p:nvSpPr>
        <p:spPr>
          <a:xfrm rot="5400000">
            <a:off x="1679076" y="5636590"/>
            <a:ext cx="644968" cy="1797900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" name="Google Shape;21;p2"/>
          <p:cNvSpPr/>
          <p:nvPr/>
        </p:nvSpPr>
        <p:spPr>
          <a:xfrm flipH="1">
            <a:off x="11973808" y="5182322"/>
            <a:ext cx="221786" cy="295588"/>
          </a:xfrm>
          <a:custGeom>
            <a:avLst/>
            <a:gdLst/>
            <a:ahLst/>
            <a:cxnLst/>
            <a:rect l="l" t="t" r="r" b="b"/>
            <a:pathLst>
              <a:path w="2359" h="3144" extrusionOk="0">
                <a:moveTo>
                  <a:pt x="781" y="1"/>
                </a:moveTo>
                <a:cubicBezTo>
                  <a:pt x="519" y="1"/>
                  <a:pt x="252" y="68"/>
                  <a:pt x="0" y="215"/>
                </a:cubicBezTo>
                <a:lnTo>
                  <a:pt x="0" y="2929"/>
                </a:lnTo>
                <a:cubicBezTo>
                  <a:pt x="252" y="3076"/>
                  <a:pt x="519" y="3144"/>
                  <a:pt x="781" y="3144"/>
                </a:cubicBezTo>
                <a:cubicBezTo>
                  <a:pt x="1597" y="3144"/>
                  <a:pt x="2351" y="2487"/>
                  <a:pt x="2358" y="1572"/>
                </a:cubicBezTo>
                <a:cubicBezTo>
                  <a:pt x="2351" y="658"/>
                  <a:pt x="1597" y="1"/>
                  <a:pt x="781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" name="Google Shape;22;p2"/>
          <p:cNvSpPr/>
          <p:nvPr/>
        </p:nvSpPr>
        <p:spPr>
          <a:xfrm rot="5400000">
            <a:off x="-994544" y="4569590"/>
            <a:ext cx="3283012" cy="1293963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" name="Google Shape;23;p2"/>
          <p:cNvSpPr/>
          <p:nvPr/>
        </p:nvSpPr>
        <p:spPr>
          <a:xfrm rot="5400000">
            <a:off x="-228894" y="4318992"/>
            <a:ext cx="1150173" cy="692401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4" name="Google Shape;24;p2"/>
          <p:cNvSpPr/>
          <p:nvPr/>
        </p:nvSpPr>
        <p:spPr>
          <a:xfrm rot="5400000">
            <a:off x="10460423" y="-639109"/>
            <a:ext cx="721039" cy="1999257"/>
          </a:xfrm>
          <a:custGeom>
            <a:avLst/>
            <a:gdLst/>
            <a:ahLst/>
            <a:cxnLst/>
            <a:rect l="l" t="t" r="r" b="b"/>
            <a:pathLst>
              <a:path w="11661" h="32333" extrusionOk="0">
                <a:moveTo>
                  <a:pt x="0" y="1"/>
                </a:moveTo>
                <a:lnTo>
                  <a:pt x="0" y="32332"/>
                </a:lnTo>
                <a:cubicBezTo>
                  <a:pt x="6962" y="30021"/>
                  <a:pt x="11660" y="23508"/>
                  <a:pt x="11660" y="16171"/>
                </a:cubicBezTo>
                <a:cubicBezTo>
                  <a:pt x="11660" y="15348"/>
                  <a:pt x="11604" y="14533"/>
                  <a:pt x="11492" y="13719"/>
                </a:cubicBezTo>
                <a:cubicBezTo>
                  <a:pt x="10556" y="7347"/>
                  <a:pt x="6111" y="2031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5" name="Google Shape;25;p2"/>
          <p:cNvSpPr/>
          <p:nvPr/>
        </p:nvSpPr>
        <p:spPr>
          <a:xfrm rot="5400000">
            <a:off x="1202467" y="-1202558"/>
            <a:ext cx="1653827" cy="4058941"/>
          </a:xfrm>
          <a:custGeom>
            <a:avLst/>
            <a:gdLst/>
            <a:ahLst/>
            <a:cxnLst/>
            <a:rect l="l" t="t" r="r" b="b"/>
            <a:pathLst>
              <a:path w="19343" h="47473" extrusionOk="0">
                <a:moveTo>
                  <a:pt x="0" y="0"/>
                </a:moveTo>
                <a:lnTo>
                  <a:pt x="0" y="47473"/>
                </a:lnTo>
                <a:lnTo>
                  <a:pt x="19343" y="47473"/>
                </a:lnTo>
                <a:cubicBezTo>
                  <a:pt x="18997" y="46172"/>
                  <a:pt x="18239" y="45039"/>
                  <a:pt x="17041" y="44356"/>
                </a:cubicBezTo>
                <a:cubicBezTo>
                  <a:pt x="14552" y="42971"/>
                  <a:pt x="11089" y="43823"/>
                  <a:pt x="8965" y="41942"/>
                </a:cubicBezTo>
                <a:cubicBezTo>
                  <a:pt x="8619" y="41633"/>
                  <a:pt x="8329" y="41268"/>
                  <a:pt x="8113" y="40866"/>
                </a:cubicBezTo>
                <a:cubicBezTo>
                  <a:pt x="7870" y="40426"/>
                  <a:pt x="7692" y="39939"/>
                  <a:pt x="7599" y="39444"/>
                </a:cubicBezTo>
                <a:cubicBezTo>
                  <a:pt x="7533" y="39181"/>
                  <a:pt x="7496" y="38910"/>
                  <a:pt x="7477" y="38639"/>
                </a:cubicBezTo>
                <a:cubicBezTo>
                  <a:pt x="7412" y="37572"/>
                  <a:pt x="7533" y="36496"/>
                  <a:pt x="7851" y="35476"/>
                </a:cubicBezTo>
                <a:cubicBezTo>
                  <a:pt x="8506" y="33267"/>
                  <a:pt x="9714" y="31209"/>
                  <a:pt x="10069" y="28925"/>
                </a:cubicBezTo>
                <a:cubicBezTo>
                  <a:pt x="11220" y="21448"/>
                  <a:pt x="3238" y="15768"/>
                  <a:pt x="1357" y="8432"/>
                </a:cubicBezTo>
                <a:cubicBezTo>
                  <a:pt x="711" y="5886"/>
                  <a:pt x="833" y="3191"/>
                  <a:pt x="187" y="646"/>
                </a:cubicBezTo>
                <a:cubicBezTo>
                  <a:pt x="131" y="431"/>
                  <a:pt x="66" y="215"/>
                  <a:pt x="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" name="Google Shape;26;p2"/>
          <p:cNvSpPr/>
          <p:nvPr/>
        </p:nvSpPr>
        <p:spPr>
          <a:xfrm rot="5400000">
            <a:off x="11807738" y="468109"/>
            <a:ext cx="59112" cy="59051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" name="Google Shape;27;p2"/>
          <p:cNvSpPr/>
          <p:nvPr/>
        </p:nvSpPr>
        <p:spPr>
          <a:xfrm rot="5400000">
            <a:off x="10924283" y="6161879"/>
            <a:ext cx="77372" cy="7737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" name="Google Shape;28;p2"/>
          <p:cNvSpPr/>
          <p:nvPr/>
        </p:nvSpPr>
        <p:spPr>
          <a:xfrm rot="5400000">
            <a:off x="11363594" y="6620128"/>
            <a:ext cx="77291" cy="7729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" name="Google Shape;29;p2"/>
          <p:cNvSpPr/>
          <p:nvPr/>
        </p:nvSpPr>
        <p:spPr>
          <a:xfrm rot="5400000">
            <a:off x="1503351" y="606397"/>
            <a:ext cx="81652" cy="81737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" name="Google Shape;30;p2"/>
          <p:cNvSpPr/>
          <p:nvPr/>
        </p:nvSpPr>
        <p:spPr>
          <a:xfrm rot="5400000">
            <a:off x="260848" y="412015"/>
            <a:ext cx="81652" cy="81652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" name="Google Shape;31;p2"/>
          <p:cNvSpPr/>
          <p:nvPr/>
        </p:nvSpPr>
        <p:spPr>
          <a:xfrm rot="5400000">
            <a:off x="383239" y="136757"/>
            <a:ext cx="81652" cy="81737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" name="Google Shape;32;p2"/>
          <p:cNvSpPr/>
          <p:nvPr/>
        </p:nvSpPr>
        <p:spPr>
          <a:xfrm rot="5400000">
            <a:off x="676840" y="582457"/>
            <a:ext cx="81737" cy="81652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" name="Google Shape;33;p2"/>
          <p:cNvSpPr/>
          <p:nvPr/>
        </p:nvSpPr>
        <p:spPr>
          <a:xfrm rot="5400000">
            <a:off x="298693" y="6689016"/>
            <a:ext cx="71299" cy="7129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" name="Google Shape;34;p2"/>
          <p:cNvSpPr/>
          <p:nvPr/>
        </p:nvSpPr>
        <p:spPr>
          <a:xfrm rot="5400000">
            <a:off x="2330284" y="6643748"/>
            <a:ext cx="83828" cy="71149"/>
          </a:xfrm>
          <a:custGeom>
            <a:avLst/>
            <a:gdLst/>
            <a:ahLst/>
            <a:cxnLst/>
            <a:rect l="l" t="t" r="r" b="b"/>
            <a:pathLst>
              <a:path w="1124" h="954" extrusionOk="0">
                <a:moveTo>
                  <a:pt x="646" y="0"/>
                </a:moveTo>
                <a:cubicBezTo>
                  <a:pt x="216" y="0"/>
                  <a:pt x="0" y="515"/>
                  <a:pt x="300" y="814"/>
                </a:cubicBezTo>
                <a:cubicBezTo>
                  <a:pt x="399" y="911"/>
                  <a:pt x="520" y="954"/>
                  <a:pt x="638" y="954"/>
                </a:cubicBezTo>
                <a:cubicBezTo>
                  <a:pt x="887" y="954"/>
                  <a:pt x="1123" y="763"/>
                  <a:pt x="1123" y="477"/>
                </a:cubicBezTo>
                <a:cubicBezTo>
                  <a:pt x="1123" y="215"/>
                  <a:pt x="908" y="0"/>
                  <a:pt x="6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" name="Google Shape;35;p2"/>
          <p:cNvSpPr/>
          <p:nvPr/>
        </p:nvSpPr>
        <p:spPr>
          <a:xfrm rot="5400000">
            <a:off x="434760" y="4356015"/>
            <a:ext cx="71299" cy="7122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" name="Google Shape;36;p2"/>
          <p:cNvSpPr/>
          <p:nvPr/>
        </p:nvSpPr>
        <p:spPr>
          <a:xfrm rot="5400000">
            <a:off x="11985138" y="560365"/>
            <a:ext cx="133127" cy="132571"/>
          </a:xfrm>
          <a:custGeom>
            <a:avLst/>
            <a:gdLst/>
            <a:ahLst/>
            <a:cxnLst/>
            <a:rect l="l" t="t" r="r" b="b"/>
            <a:pathLst>
              <a:path w="2153" h="2144" extrusionOk="0">
                <a:moveTo>
                  <a:pt x="1077" y="1"/>
                </a:moveTo>
                <a:cubicBezTo>
                  <a:pt x="487" y="1"/>
                  <a:pt x="1" y="478"/>
                  <a:pt x="1" y="1068"/>
                </a:cubicBezTo>
                <a:cubicBezTo>
                  <a:pt x="1" y="1666"/>
                  <a:pt x="487" y="2144"/>
                  <a:pt x="1077" y="2144"/>
                </a:cubicBezTo>
                <a:cubicBezTo>
                  <a:pt x="1666" y="2144"/>
                  <a:pt x="2153" y="1666"/>
                  <a:pt x="2153" y="1068"/>
                </a:cubicBezTo>
                <a:cubicBezTo>
                  <a:pt x="2153" y="478"/>
                  <a:pt x="1666" y="1"/>
                  <a:pt x="10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" name="Google Shape;37;p2"/>
          <p:cNvSpPr/>
          <p:nvPr/>
        </p:nvSpPr>
        <p:spPr>
          <a:xfrm rot="5400000">
            <a:off x="10680431" y="6300519"/>
            <a:ext cx="174249" cy="17424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" name="Google Shape;38;p2"/>
          <p:cNvSpPr/>
          <p:nvPr/>
        </p:nvSpPr>
        <p:spPr>
          <a:xfrm rot="5400000">
            <a:off x="26181" y="4745725"/>
            <a:ext cx="159900" cy="160645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" name="Google Shape;39;p2"/>
          <p:cNvSpPr/>
          <p:nvPr/>
        </p:nvSpPr>
        <p:spPr>
          <a:xfrm rot="5400000">
            <a:off x="1788956" y="268807"/>
            <a:ext cx="184081" cy="184081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" name="Google Shape;40;p2"/>
          <p:cNvSpPr/>
          <p:nvPr/>
        </p:nvSpPr>
        <p:spPr>
          <a:xfrm rot="5400000">
            <a:off x="-28261" y="6293004"/>
            <a:ext cx="159900" cy="103368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" name="Google Shape;41;p2"/>
          <p:cNvSpPr/>
          <p:nvPr/>
        </p:nvSpPr>
        <p:spPr>
          <a:xfrm rot="5400000">
            <a:off x="10633745" y="128429"/>
            <a:ext cx="132571" cy="132571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4000722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4"/>
          <p:cNvSpPr txBox="1">
            <a:spLocks noGrp="1"/>
          </p:cNvSpPr>
          <p:nvPr>
            <p:ph type="body" idx="1"/>
          </p:nvPr>
        </p:nvSpPr>
        <p:spPr>
          <a:xfrm>
            <a:off x="950967" y="1835167"/>
            <a:ext cx="10290000" cy="415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marL="608625" lvl="0" indent="-397297" rtl="0">
              <a:spcBef>
                <a:spcPts val="0"/>
              </a:spcBef>
              <a:spcAft>
                <a:spcPts val="0"/>
              </a:spcAft>
              <a:buSzPts val="1100"/>
              <a:buFont typeface="Livvic"/>
              <a:buAutoNum type="arabicPeriod"/>
              <a:defRPr sz="1400">
                <a:latin typeface="Comfortaa"/>
                <a:ea typeface="Comfortaa"/>
                <a:cs typeface="Comfortaa"/>
                <a:sym typeface="Comfortaa"/>
              </a:defRPr>
            </a:lvl1pPr>
            <a:lvl2pPr marL="1217249" lvl="1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500"/>
            </a:lvl2pPr>
            <a:lvl3pPr marL="1825874" lvl="2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romanLcPeriod"/>
              <a:defRPr sz="1500"/>
            </a:lvl3pPr>
            <a:lvl4pPr marL="2434499" lvl="3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rabicPeriod"/>
              <a:defRPr sz="1500"/>
            </a:lvl4pPr>
            <a:lvl5pPr marL="3043123" lvl="4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500"/>
            </a:lvl5pPr>
            <a:lvl6pPr marL="3651748" lvl="5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romanLcPeriod"/>
              <a:defRPr sz="1500"/>
            </a:lvl6pPr>
            <a:lvl7pPr marL="4260372" lvl="6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rabicPeriod"/>
              <a:defRPr sz="1500"/>
            </a:lvl7pPr>
            <a:lvl8pPr marL="4868997" lvl="7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500"/>
            </a:lvl8pPr>
            <a:lvl9pPr marL="5477622" lvl="8" indent="-397297" rtl="0">
              <a:spcBef>
                <a:spcPts val="2130"/>
              </a:spcBef>
              <a:spcAft>
                <a:spcPts val="2130"/>
              </a:spcAft>
              <a:buSzPts val="1100"/>
              <a:buFont typeface="Roboto Condensed Light"/>
              <a:buAutoNum type="romanLcPeriod"/>
              <a:defRPr sz="1500"/>
            </a:lvl9pPr>
          </a:lstStyle>
          <a:p>
            <a:endParaRPr/>
          </a:p>
        </p:txBody>
      </p:sp>
      <p:sp>
        <p:nvSpPr>
          <p:cNvPr id="89" name="Google Shape;89;p4"/>
          <p:cNvSpPr/>
          <p:nvPr/>
        </p:nvSpPr>
        <p:spPr>
          <a:xfrm flipH="1">
            <a:off x="11241095" y="-775267"/>
            <a:ext cx="19068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0" name="Google Shape;90;p4"/>
          <p:cNvSpPr/>
          <p:nvPr/>
        </p:nvSpPr>
        <p:spPr>
          <a:xfrm>
            <a:off x="-1126400" y="-775267"/>
            <a:ext cx="22476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1" name="Google Shape;91;p4"/>
          <p:cNvSpPr/>
          <p:nvPr/>
        </p:nvSpPr>
        <p:spPr>
          <a:xfrm rot="5400000">
            <a:off x="5940349" y="3449031"/>
            <a:ext cx="311147" cy="6506821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686782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27/4/2022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7506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>
            <a:spLocks noGrp="1"/>
          </p:cNvSpPr>
          <p:nvPr>
            <p:ph type="subTitle" idx="1"/>
          </p:nvPr>
        </p:nvSpPr>
        <p:spPr>
          <a:xfrm>
            <a:off x="950967" y="2290933"/>
            <a:ext cx="3444400" cy="336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125" name="Google Shape;125;p7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45084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7"/>
          <p:cNvSpPr/>
          <p:nvPr/>
        </p:nvSpPr>
        <p:spPr>
          <a:xfrm rot="10800000">
            <a:off x="6922456" y="5656804"/>
            <a:ext cx="5269544" cy="1201181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7" name="Google Shape;127;p7"/>
          <p:cNvSpPr/>
          <p:nvPr/>
        </p:nvSpPr>
        <p:spPr>
          <a:xfrm flipH="1">
            <a:off x="10990934" y="2290935"/>
            <a:ext cx="1201066" cy="456708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8" name="Google Shape;128;p7"/>
          <p:cNvSpPr/>
          <p:nvPr/>
        </p:nvSpPr>
        <p:spPr>
          <a:xfrm flipH="1">
            <a:off x="11472614" y="3994783"/>
            <a:ext cx="92435" cy="92745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9" name="Google Shape;129;p7"/>
          <p:cNvSpPr/>
          <p:nvPr/>
        </p:nvSpPr>
        <p:spPr>
          <a:xfrm flipH="1">
            <a:off x="10682849" y="5782695"/>
            <a:ext cx="92435" cy="92648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0" name="Google Shape;130;p7"/>
          <p:cNvSpPr/>
          <p:nvPr/>
        </p:nvSpPr>
        <p:spPr>
          <a:xfrm flipH="1">
            <a:off x="10994446" y="5534815"/>
            <a:ext cx="201028" cy="201716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1" name="Google Shape;131;p7"/>
          <p:cNvSpPr/>
          <p:nvPr/>
        </p:nvSpPr>
        <p:spPr>
          <a:xfrm flipH="1">
            <a:off x="10489853" y="5310636"/>
            <a:ext cx="92531" cy="92648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2" name="Google Shape;132;p7"/>
          <p:cNvSpPr/>
          <p:nvPr/>
        </p:nvSpPr>
        <p:spPr>
          <a:xfrm flipH="1">
            <a:off x="11738879" y="3554544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3" name="Google Shape;133;p7"/>
          <p:cNvSpPr/>
          <p:nvPr/>
        </p:nvSpPr>
        <p:spPr>
          <a:xfrm flipH="1">
            <a:off x="9743486" y="6347204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8334413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"/>
          <p:cNvSpPr txBox="1">
            <a:spLocks noGrp="1"/>
          </p:cNvSpPr>
          <p:nvPr>
            <p:ph type="title"/>
          </p:nvPr>
        </p:nvSpPr>
        <p:spPr>
          <a:xfrm>
            <a:off x="1755968" y="2356300"/>
            <a:ext cx="9050000" cy="126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36" name="Google Shape;136;p8"/>
          <p:cNvSpPr txBox="1">
            <a:spLocks noGrp="1"/>
          </p:cNvSpPr>
          <p:nvPr>
            <p:ph type="subTitle" idx="1"/>
          </p:nvPr>
        </p:nvSpPr>
        <p:spPr>
          <a:xfrm>
            <a:off x="1754368" y="4330700"/>
            <a:ext cx="9050000" cy="529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0"/>
              </a:spcBef>
              <a:spcAft>
                <a:spcPts val="213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8"/>
          <p:cNvSpPr/>
          <p:nvPr/>
        </p:nvSpPr>
        <p:spPr>
          <a:xfrm rot="4704296">
            <a:off x="10032852" y="4948948"/>
            <a:ext cx="920188" cy="2414251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8" name="Google Shape;138;p8"/>
          <p:cNvSpPr/>
          <p:nvPr/>
        </p:nvSpPr>
        <p:spPr>
          <a:xfrm rot="-5400000" flipH="1">
            <a:off x="5187618" y="3119217"/>
            <a:ext cx="1134204" cy="6363907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9" name="Google Shape;139;p8"/>
          <p:cNvSpPr/>
          <p:nvPr/>
        </p:nvSpPr>
        <p:spPr>
          <a:xfrm rot="5400000" flipH="1">
            <a:off x="4011239" y="4221271"/>
            <a:ext cx="1009625" cy="4263834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0" name="Google Shape;140;p8"/>
          <p:cNvSpPr/>
          <p:nvPr/>
        </p:nvSpPr>
        <p:spPr>
          <a:xfrm rot="-5400000">
            <a:off x="1040533" y="4337994"/>
            <a:ext cx="1479543" cy="3560538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1" name="Google Shape;141;p8"/>
          <p:cNvSpPr/>
          <p:nvPr/>
        </p:nvSpPr>
        <p:spPr>
          <a:xfrm rot="-5400000">
            <a:off x="7047706" y="1287733"/>
            <a:ext cx="274461" cy="235124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8" y="0"/>
                </a:moveTo>
                <a:cubicBezTo>
                  <a:pt x="346" y="0"/>
                  <a:pt x="0" y="842"/>
                  <a:pt x="496" y="1338"/>
                </a:cubicBezTo>
                <a:cubicBezTo>
                  <a:pt x="657" y="1499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6"/>
                </a:cubicBezTo>
                <a:cubicBezTo>
                  <a:pt x="1834" y="356"/>
                  <a:pt x="1479" y="0"/>
                  <a:pt x="1048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2" name="Google Shape;142;p8"/>
          <p:cNvSpPr/>
          <p:nvPr/>
        </p:nvSpPr>
        <p:spPr>
          <a:xfrm rot="-5400000">
            <a:off x="7646734" y="676146"/>
            <a:ext cx="473240" cy="431211"/>
          </a:xfrm>
          <a:custGeom>
            <a:avLst/>
            <a:gdLst/>
            <a:ahLst/>
            <a:cxnLst/>
            <a:rect l="l" t="t" r="r" b="b"/>
            <a:pathLst>
              <a:path w="3164" h="2883" extrusionOk="0">
                <a:moveTo>
                  <a:pt x="1582" y="1"/>
                </a:moveTo>
                <a:cubicBezTo>
                  <a:pt x="1213" y="1"/>
                  <a:pt x="843" y="141"/>
                  <a:pt x="562" y="422"/>
                </a:cubicBezTo>
                <a:cubicBezTo>
                  <a:pt x="1" y="983"/>
                  <a:pt x="1" y="1900"/>
                  <a:pt x="562" y="2462"/>
                </a:cubicBezTo>
                <a:cubicBezTo>
                  <a:pt x="843" y="2742"/>
                  <a:pt x="1213" y="2883"/>
                  <a:pt x="1582" y="2883"/>
                </a:cubicBezTo>
                <a:cubicBezTo>
                  <a:pt x="1952" y="2883"/>
                  <a:pt x="2322" y="2742"/>
                  <a:pt x="2602" y="2462"/>
                </a:cubicBezTo>
                <a:cubicBezTo>
                  <a:pt x="3164" y="1900"/>
                  <a:pt x="3164" y="983"/>
                  <a:pt x="2602" y="422"/>
                </a:cubicBezTo>
                <a:cubicBezTo>
                  <a:pt x="2322" y="141"/>
                  <a:pt x="1952" y="1"/>
                  <a:pt x="1582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3" name="Google Shape;143;p8"/>
          <p:cNvSpPr/>
          <p:nvPr/>
        </p:nvSpPr>
        <p:spPr>
          <a:xfrm rot="-5400000">
            <a:off x="4073431" y="278521"/>
            <a:ext cx="274461" cy="235273"/>
          </a:xfrm>
          <a:custGeom>
            <a:avLst/>
            <a:gdLst/>
            <a:ahLst/>
            <a:cxnLst/>
            <a:rect l="l" t="t" r="r" b="b"/>
            <a:pathLst>
              <a:path w="1835" h="1573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7" y="1500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7"/>
                </a:cubicBezTo>
                <a:cubicBezTo>
                  <a:pt x="1834" y="356"/>
                  <a:pt x="1479" y="1"/>
                  <a:pt x="1048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4" name="Google Shape;144;p8"/>
          <p:cNvSpPr/>
          <p:nvPr/>
        </p:nvSpPr>
        <p:spPr>
          <a:xfrm rot="-5400000">
            <a:off x="5537499" y="-1156089"/>
            <a:ext cx="1293481" cy="3605684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5" name="Google Shape;145;p8"/>
          <p:cNvSpPr/>
          <p:nvPr/>
        </p:nvSpPr>
        <p:spPr>
          <a:xfrm rot="-5400000">
            <a:off x="5356891" y="287047"/>
            <a:ext cx="168117" cy="142689"/>
          </a:xfrm>
          <a:custGeom>
            <a:avLst/>
            <a:gdLst/>
            <a:ahLst/>
            <a:cxnLst/>
            <a:rect l="l" t="t" r="r" b="b"/>
            <a:pathLst>
              <a:path w="1124" h="954" extrusionOk="0">
                <a:moveTo>
                  <a:pt x="646" y="0"/>
                </a:moveTo>
                <a:cubicBezTo>
                  <a:pt x="216" y="0"/>
                  <a:pt x="0" y="515"/>
                  <a:pt x="300" y="814"/>
                </a:cubicBezTo>
                <a:cubicBezTo>
                  <a:pt x="399" y="911"/>
                  <a:pt x="520" y="954"/>
                  <a:pt x="638" y="954"/>
                </a:cubicBezTo>
                <a:cubicBezTo>
                  <a:pt x="887" y="954"/>
                  <a:pt x="1123" y="763"/>
                  <a:pt x="1123" y="477"/>
                </a:cubicBezTo>
                <a:cubicBezTo>
                  <a:pt x="1123" y="215"/>
                  <a:pt x="908" y="0"/>
                  <a:pt x="6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6" name="Google Shape;146;p8"/>
          <p:cNvSpPr/>
          <p:nvPr/>
        </p:nvSpPr>
        <p:spPr>
          <a:xfrm rot="5400000">
            <a:off x="6904916" y="4321995"/>
            <a:ext cx="1466309" cy="3605721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7" name="Google Shape;147;p8"/>
          <p:cNvSpPr/>
          <p:nvPr/>
        </p:nvSpPr>
        <p:spPr>
          <a:xfrm rot="5400000">
            <a:off x="6984729" y="6143887"/>
            <a:ext cx="280517" cy="2541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8" name="Google Shape;148;p8"/>
          <p:cNvSpPr/>
          <p:nvPr/>
        </p:nvSpPr>
        <p:spPr>
          <a:xfrm rot="5400000">
            <a:off x="6628884" y="6216631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9" name="Google Shape;149;p8"/>
          <p:cNvSpPr/>
          <p:nvPr/>
        </p:nvSpPr>
        <p:spPr>
          <a:xfrm>
            <a:off x="7667734" y="5391691"/>
            <a:ext cx="4524208" cy="1466324"/>
          </a:xfrm>
          <a:custGeom>
            <a:avLst/>
            <a:gdLst/>
            <a:ahLst/>
            <a:cxnLst/>
            <a:rect l="l" t="t" r="r" b="b"/>
            <a:pathLst>
              <a:path w="64158" h="20794" extrusionOk="0">
                <a:moveTo>
                  <a:pt x="61644" y="0"/>
                </a:moveTo>
                <a:cubicBezTo>
                  <a:pt x="59194" y="0"/>
                  <a:pt x="56738" y="1084"/>
                  <a:pt x="55165" y="2976"/>
                </a:cubicBezTo>
                <a:cubicBezTo>
                  <a:pt x="53958" y="4417"/>
                  <a:pt x="53275" y="6223"/>
                  <a:pt x="52292" y="7833"/>
                </a:cubicBezTo>
                <a:cubicBezTo>
                  <a:pt x="51300" y="9433"/>
                  <a:pt x="49812" y="10930"/>
                  <a:pt x="47941" y="11099"/>
                </a:cubicBezTo>
                <a:cubicBezTo>
                  <a:pt x="47820" y="11109"/>
                  <a:pt x="47699" y="11114"/>
                  <a:pt x="47578" y="11114"/>
                </a:cubicBezTo>
                <a:cubicBezTo>
                  <a:pt x="46403" y="11114"/>
                  <a:pt x="45246" y="10660"/>
                  <a:pt x="44067" y="10584"/>
                </a:cubicBezTo>
                <a:cubicBezTo>
                  <a:pt x="43948" y="10577"/>
                  <a:pt x="43831" y="10573"/>
                  <a:pt x="43714" y="10573"/>
                </a:cubicBezTo>
                <a:cubicBezTo>
                  <a:pt x="40364" y="10573"/>
                  <a:pt x="37578" y="13469"/>
                  <a:pt x="34241" y="14075"/>
                </a:cubicBezTo>
                <a:cubicBezTo>
                  <a:pt x="33776" y="14157"/>
                  <a:pt x="33314" y="14195"/>
                  <a:pt x="32855" y="14195"/>
                </a:cubicBezTo>
                <a:cubicBezTo>
                  <a:pt x="29479" y="14195"/>
                  <a:pt x="26245" y="12164"/>
                  <a:pt x="22909" y="11192"/>
                </a:cubicBezTo>
                <a:cubicBezTo>
                  <a:pt x="21302" y="10719"/>
                  <a:pt x="19640" y="10498"/>
                  <a:pt x="17971" y="10498"/>
                </a:cubicBezTo>
                <a:cubicBezTo>
                  <a:pt x="14730" y="10498"/>
                  <a:pt x="11463" y="11331"/>
                  <a:pt x="8535" y="12764"/>
                </a:cubicBezTo>
                <a:cubicBezTo>
                  <a:pt x="4773" y="14608"/>
                  <a:pt x="964" y="17799"/>
                  <a:pt x="1" y="20794"/>
                </a:cubicBezTo>
                <a:lnTo>
                  <a:pt x="64158" y="20794"/>
                </a:lnTo>
                <a:lnTo>
                  <a:pt x="64158" y="403"/>
                </a:lnTo>
                <a:cubicBezTo>
                  <a:pt x="64027" y="356"/>
                  <a:pt x="63886" y="319"/>
                  <a:pt x="63755" y="281"/>
                </a:cubicBezTo>
                <a:cubicBezTo>
                  <a:pt x="63067" y="92"/>
                  <a:pt x="62355" y="0"/>
                  <a:pt x="61644" y="0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0" name="Google Shape;150;p8"/>
          <p:cNvSpPr/>
          <p:nvPr/>
        </p:nvSpPr>
        <p:spPr>
          <a:xfrm rot="5400000">
            <a:off x="8155080" y="6080796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1" name="Google Shape;151;p8"/>
          <p:cNvSpPr/>
          <p:nvPr/>
        </p:nvSpPr>
        <p:spPr>
          <a:xfrm rot="5400000">
            <a:off x="8655297" y="6591823"/>
            <a:ext cx="86195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2" name="Google Shape;152;p8"/>
          <p:cNvSpPr/>
          <p:nvPr/>
        </p:nvSpPr>
        <p:spPr>
          <a:xfrm rot="5400000">
            <a:off x="7878554" y="6234266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3" name="Google Shape;153;p8"/>
          <p:cNvSpPr/>
          <p:nvPr/>
        </p:nvSpPr>
        <p:spPr>
          <a:xfrm rot="-5400000" flipH="1">
            <a:off x="11241950" y="5028663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4" name="Google Shape;154;p8"/>
          <p:cNvSpPr/>
          <p:nvPr/>
        </p:nvSpPr>
        <p:spPr>
          <a:xfrm rot="-5400000" flipH="1">
            <a:off x="11410440" y="5182133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5" name="Google Shape;155;p8"/>
          <p:cNvSpPr/>
          <p:nvPr/>
        </p:nvSpPr>
        <p:spPr>
          <a:xfrm rot="5400000">
            <a:off x="545829" y="5475921"/>
            <a:ext cx="280517" cy="2541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6" name="Google Shape;156;p8"/>
          <p:cNvSpPr/>
          <p:nvPr/>
        </p:nvSpPr>
        <p:spPr>
          <a:xfrm rot="5400000">
            <a:off x="1055781" y="5742363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7" name="Google Shape;157;p8"/>
          <p:cNvSpPr/>
          <p:nvPr/>
        </p:nvSpPr>
        <p:spPr>
          <a:xfrm rot="5400000">
            <a:off x="5296249" y="5301653"/>
            <a:ext cx="375001" cy="339767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8" name="Google Shape;158;p8"/>
          <p:cNvSpPr/>
          <p:nvPr/>
        </p:nvSpPr>
        <p:spPr>
          <a:xfrm rot="3600835">
            <a:off x="3699873" y="5600671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9" name="Google Shape;159;p8"/>
          <p:cNvSpPr/>
          <p:nvPr/>
        </p:nvSpPr>
        <p:spPr>
          <a:xfrm rot="3600835">
            <a:off x="4388522" y="5793323"/>
            <a:ext cx="86196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0" name="Google Shape;160;p8"/>
          <p:cNvSpPr/>
          <p:nvPr/>
        </p:nvSpPr>
        <p:spPr>
          <a:xfrm rot="5400000">
            <a:off x="4005847" y="6309129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1" name="Google Shape;161;p8"/>
          <p:cNvSpPr/>
          <p:nvPr/>
        </p:nvSpPr>
        <p:spPr>
          <a:xfrm rot="5400000">
            <a:off x="559896" y="6112056"/>
            <a:ext cx="86195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2" name="Google Shape;162;p8"/>
          <p:cNvSpPr/>
          <p:nvPr/>
        </p:nvSpPr>
        <p:spPr>
          <a:xfrm rot="5400000">
            <a:off x="2516262" y="6226105"/>
            <a:ext cx="280517" cy="2541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3" name="Google Shape;163;p8"/>
          <p:cNvSpPr/>
          <p:nvPr/>
        </p:nvSpPr>
        <p:spPr>
          <a:xfrm rot="5400000">
            <a:off x="11607714" y="5742363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4" name="Google Shape;164;p8"/>
          <p:cNvSpPr/>
          <p:nvPr/>
        </p:nvSpPr>
        <p:spPr>
          <a:xfrm rot="5400000">
            <a:off x="6427880" y="6395429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5" name="Google Shape;165;p8"/>
          <p:cNvSpPr/>
          <p:nvPr/>
        </p:nvSpPr>
        <p:spPr>
          <a:xfrm rot="5400000">
            <a:off x="3156718" y="5399047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4402918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0"/>
          <p:cNvSpPr txBox="1">
            <a:spLocks noGrp="1"/>
          </p:cNvSpPr>
          <p:nvPr>
            <p:ph type="title"/>
          </p:nvPr>
        </p:nvSpPr>
        <p:spPr>
          <a:xfrm>
            <a:off x="3478267" y="2515800"/>
            <a:ext cx="5883600" cy="1826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37795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1"/>
          <p:cNvSpPr/>
          <p:nvPr/>
        </p:nvSpPr>
        <p:spPr>
          <a:xfrm rot="5400000" flipH="1">
            <a:off x="4859429" y="4408597"/>
            <a:ext cx="547133" cy="431800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7" name="Google Shape;187;p11"/>
          <p:cNvSpPr/>
          <p:nvPr/>
        </p:nvSpPr>
        <p:spPr>
          <a:xfrm rot="-5400000">
            <a:off x="2204828" y="4501516"/>
            <a:ext cx="575724" cy="4137244"/>
          </a:xfrm>
          <a:custGeom>
            <a:avLst/>
            <a:gdLst/>
            <a:ahLst/>
            <a:cxnLst/>
            <a:rect l="l" t="t" r="r" b="b"/>
            <a:pathLst>
              <a:path w="28767" h="86765" extrusionOk="0">
                <a:moveTo>
                  <a:pt x="2350" y="0"/>
                </a:moveTo>
                <a:cubicBezTo>
                  <a:pt x="1552" y="0"/>
                  <a:pt x="766" y="27"/>
                  <a:pt x="0" y="80"/>
                </a:cubicBezTo>
                <a:lnTo>
                  <a:pt x="0" y="86765"/>
                </a:lnTo>
                <a:lnTo>
                  <a:pt x="3668" y="86688"/>
                </a:lnTo>
                <a:cubicBezTo>
                  <a:pt x="5070" y="86611"/>
                  <a:pt x="6452" y="86400"/>
                  <a:pt x="7797" y="86074"/>
                </a:cubicBezTo>
                <a:cubicBezTo>
                  <a:pt x="15075" y="84307"/>
                  <a:pt x="21546" y="79199"/>
                  <a:pt x="24849" y="72439"/>
                </a:cubicBezTo>
                <a:cubicBezTo>
                  <a:pt x="28767" y="64431"/>
                  <a:pt x="27480" y="54003"/>
                  <a:pt x="21278" y="47589"/>
                </a:cubicBezTo>
                <a:cubicBezTo>
                  <a:pt x="18685" y="44920"/>
                  <a:pt x="15420" y="43000"/>
                  <a:pt x="12866" y="40311"/>
                </a:cubicBezTo>
                <a:cubicBezTo>
                  <a:pt x="10331" y="37623"/>
                  <a:pt x="8526" y="33686"/>
                  <a:pt x="9851" y="30210"/>
                </a:cubicBezTo>
                <a:cubicBezTo>
                  <a:pt x="11388" y="26197"/>
                  <a:pt x="16227" y="24660"/>
                  <a:pt x="19031" y="21396"/>
                </a:cubicBezTo>
                <a:cubicBezTo>
                  <a:pt x="23198" y="16556"/>
                  <a:pt x="21719" y="8472"/>
                  <a:pt x="16938" y="4208"/>
                </a:cubicBezTo>
                <a:cubicBezTo>
                  <a:pt x="13545" y="1217"/>
                  <a:pt x="7696" y="0"/>
                  <a:pt x="23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8" name="Google Shape;188;p11"/>
          <p:cNvSpPr/>
          <p:nvPr/>
        </p:nvSpPr>
        <p:spPr>
          <a:xfrm>
            <a:off x="6771933" y="6448033"/>
            <a:ext cx="4758829" cy="409972"/>
          </a:xfrm>
          <a:custGeom>
            <a:avLst/>
            <a:gdLst/>
            <a:ahLst/>
            <a:cxnLst/>
            <a:rect l="l" t="t" r="r" b="b"/>
            <a:pathLst>
              <a:path w="75509" h="23084" extrusionOk="0">
                <a:moveTo>
                  <a:pt x="63433" y="1"/>
                </a:moveTo>
                <a:cubicBezTo>
                  <a:pt x="58309" y="1"/>
                  <a:pt x="52476" y="4766"/>
                  <a:pt x="47663" y="6549"/>
                </a:cubicBezTo>
                <a:cubicBezTo>
                  <a:pt x="44986" y="7539"/>
                  <a:pt x="42167" y="7896"/>
                  <a:pt x="39312" y="7896"/>
                </a:cubicBezTo>
                <a:cubicBezTo>
                  <a:pt x="36515" y="7896"/>
                  <a:pt x="33683" y="7553"/>
                  <a:pt x="30918" y="7125"/>
                </a:cubicBezTo>
                <a:cubicBezTo>
                  <a:pt x="27086" y="6530"/>
                  <a:pt x="23159" y="5783"/>
                  <a:pt x="19296" y="5783"/>
                </a:cubicBezTo>
                <a:cubicBezTo>
                  <a:pt x="17176" y="5783"/>
                  <a:pt x="15075" y="6008"/>
                  <a:pt x="13020" y="6607"/>
                </a:cubicBezTo>
                <a:cubicBezTo>
                  <a:pt x="5857" y="8681"/>
                  <a:pt x="365" y="15613"/>
                  <a:pt x="0" y="23083"/>
                </a:cubicBezTo>
                <a:lnTo>
                  <a:pt x="75508" y="23083"/>
                </a:lnTo>
                <a:cubicBezTo>
                  <a:pt x="75508" y="15229"/>
                  <a:pt x="73722" y="9449"/>
                  <a:pt x="69939" y="3861"/>
                </a:cubicBezTo>
                <a:cubicBezTo>
                  <a:pt x="68039" y="1029"/>
                  <a:pt x="65812" y="1"/>
                  <a:pt x="63433" y="1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9" name="Google Shape;189;p11"/>
          <p:cNvSpPr/>
          <p:nvPr/>
        </p:nvSpPr>
        <p:spPr>
          <a:xfrm rot="10800000" flipH="1">
            <a:off x="8159101" y="5850481"/>
            <a:ext cx="4032873" cy="1007525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0" name="Google Shape;190;p11"/>
          <p:cNvSpPr/>
          <p:nvPr/>
        </p:nvSpPr>
        <p:spPr>
          <a:xfrm rot="-5400000" flipH="1">
            <a:off x="802791" y="5055242"/>
            <a:ext cx="999979" cy="2605547"/>
          </a:xfrm>
          <a:custGeom>
            <a:avLst/>
            <a:gdLst/>
            <a:ahLst/>
            <a:cxnLst/>
            <a:rect l="l" t="t" r="r" b="b"/>
            <a:pathLst>
              <a:path w="42480" h="74218" extrusionOk="0">
                <a:moveTo>
                  <a:pt x="1" y="0"/>
                </a:moveTo>
                <a:cubicBezTo>
                  <a:pt x="1" y="442"/>
                  <a:pt x="20" y="883"/>
                  <a:pt x="58" y="1325"/>
                </a:cubicBezTo>
                <a:cubicBezTo>
                  <a:pt x="1307" y="13193"/>
                  <a:pt x="7951" y="16227"/>
                  <a:pt x="14941" y="17648"/>
                </a:cubicBezTo>
                <a:cubicBezTo>
                  <a:pt x="18206" y="18301"/>
                  <a:pt x="21528" y="18608"/>
                  <a:pt x="24428" y="19280"/>
                </a:cubicBezTo>
                <a:cubicBezTo>
                  <a:pt x="30362" y="20682"/>
                  <a:pt x="34510" y="23659"/>
                  <a:pt x="32608" y="34355"/>
                </a:cubicBezTo>
                <a:cubicBezTo>
                  <a:pt x="31034" y="43266"/>
                  <a:pt x="23890" y="51043"/>
                  <a:pt x="24524" y="60050"/>
                </a:cubicBezTo>
                <a:cubicBezTo>
                  <a:pt x="24524" y="60127"/>
                  <a:pt x="24543" y="60184"/>
                  <a:pt x="24543" y="60261"/>
                </a:cubicBezTo>
                <a:cubicBezTo>
                  <a:pt x="24754" y="63026"/>
                  <a:pt x="26022" y="65600"/>
                  <a:pt x="27904" y="67789"/>
                </a:cubicBezTo>
                <a:cubicBezTo>
                  <a:pt x="29651" y="69767"/>
                  <a:pt x="31783" y="71380"/>
                  <a:pt x="34183" y="72494"/>
                </a:cubicBezTo>
                <a:cubicBezTo>
                  <a:pt x="36520" y="73595"/>
                  <a:pt x="39052" y="74217"/>
                  <a:pt x="41501" y="74217"/>
                </a:cubicBezTo>
                <a:cubicBezTo>
                  <a:pt x="41828" y="74217"/>
                  <a:pt x="42155" y="74206"/>
                  <a:pt x="42479" y="74184"/>
                </a:cubicBezTo>
                <a:lnTo>
                  <a:pt x="42479" y="0"/>
                </a:lnTo>
                <a:close/>
              </a:path>
            </a:pathLst>
          </a:custGeom>
          <a:solidFill>
            <a:srgbClr val="00A0A7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1" name="Google Shape;191;p11"/>
          <p:cNvSpPr txBox="1">
            <a:spLocks noGrp="1"/>
          </p:cNvSpPr>
          <p:nvPr>
            <p:ph type="title" hasCustomPrompt="1"/>
          </p:nvPr>
        </p:nvSpPr>
        <p:spPr>
          <a:xfrm>
            <a:off x="1907402" y="2865933"/>
            <a:ext cx="8377199" cy="1120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92" name="Google Shape;192;p11"/>
          <p:cNvSpPr txBox="1">
            <a:spLocks noGrp="1"/>
          </p:cNvSpPr>
          <p:nvPr>
            <p:ph type="subTitle" idx="1"/>
          </p:nvPr>
        </p:nvSpPr>
        <p:spPr>
          <a:xfrm>
            <a:off x="2468600" y="4118533"/>
            <a:ext cx="7254800" cy="41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193" name="Google Shape;193;p11"/>
          <p:cNvSpPr/>
          <p:nvPr/>
        </p:nvSpPr>
        <p:spPr>
          <a:xfrm rot="-6674206">
            <a:off x="1443733" y="-823314"/>
            <a:ext cx="510603" cy="2378820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4" name="Google Shape;194;p11"/>
          <p:cNvSpPr/>
          <p:nvPr/>
        </p:nvSpPr>
        <p:spPr>
          <a:xfrm rot="5400000" flipH="1">
            <a:off x="6137842" y="-2882542"/>
            <a:ext cx="598819" cy="6363907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5" name="Google Shape;195;p11"/>
          <p:cNvSpPr/>
          <p:nvPr/>
        </p:nvSpPr>
        <p:spPr>
          <a:xfrm rot="-5400000" flipH="1">
            <a:off x="7409388" y="-1865378"/>
            <a:ext cx="533072" cy="4263834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6" name="Google Shape;196;p11"/>
          <p:cNvSpPr/>
          <p:nvPr/>
        </p:nvSpPr>
        <p:spPr>
          <a:xfrm rot="5400000">
            <a:off x="10021078" y="-1389678"/>
            <a:ext cx="781176" cy="3560538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7" name="Google Shape;197;p11"/>
          <p:cNvSpPr/>
          <p:nvPr/>
        </p:nvSpPr>
        <p:spPr>
          <a:xfrm rot="-5400000">
            <a:off x="4166846" y="-1415797"/>
            <a:ext cx="774121" cy="3605721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8" name="Google Shape;198;p11"/>
          <p:cNvSpPr/>
          <p:nvPr/>
        </p:nvSpPr>
        <p:spPr>
          <a:xfrm rot="5400000" flipH="1">
            <a:off x="6984729" y="470219"/>
            <a:ext cx="280517" cy="2541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9" name="Google Shape;199;p11"/>
          <p:cNvSpPr/>
          <p:nvPr/>
        </p:nvSpPr>
        <p:spPr>
          <a:xfrm rot="5400000" flipH="1">
            <a:off x="6628884" y="506682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0" name="Google Shape;200;p11"/>
          <p:cNvSpPr/>
          <p:nvPr/>
        </p:nvSpPr>
        <p:spPr>
          <a:xfrm rot="10800000">
            <a:off x="33" y="3"/>
            <a:ext cx="4524208" cy="774160"/>
          </a:xfrm>
          <a:custGeom>
            <a:avLst/>
            <a:gdLst/>
            <a:ahLst/>
            <a:cxnLst/>
            <a:rect l="l" t="t" r="r" b="b"/>
            <a:pathLst>
              <a:path w="64158" h="20794" extrusionOk="0">
                <a:moveTo>
                  <a:pt x="61644" y="0"/>
                </a:moveTo>
                <a:cubicBezTo>
                  <a:pt x="59194" y="0"/>
                  <a:pt x="56738" y="1084"/>
                  <a:pt x="55165" y="2976"/>
                </a:cubicBezTo>
                <a:cubicBezTo>
                  <a:pt x="53958" y="4417"/>
                  <a:pt x="53275" y="6223"/>
                  <a:pt x="52292" y="7833"/>
                </a:cubicBezTo>
                <a:cubicBezTo>
                  <a:pt x="51300" y="9433"/>
                  <a:pt x="49812" y="10930"/>
                  <a:pt x="47941" y="11099"/>
                </a:cubicBezTo>
                <a:cubicBezTo>
                  <a:pt x="47820" y="11109"/>
                  <a:pt x="47699" y="11114"/>
                  <a:pt x="47578" y="11114"/>
                </a:cubicBezTo>
                <a:cubicBezTo>
                  <a:pt x="46403" y="11114"/>
                  <a:pt x="45246" y="10660"/>
                  <a:pt x="44067" y="10584"/>
                </a:cubicBezTo>
                <a:cubicBezTo>
                  <a:pt x="43948" y="10577"/>
                  <a:pt x="43831" y="10573"/>
                  <a:pt x="43714" y="10573"/>
                </a:cubicBezTo>
                <a:cubicBezTo>
                  <a:pt x="40364" y="10573"/>
                  <a:pt x="37578" y="13469"/>
                  <a:pt x="34241" y="14075"/>
                </a:cubicBezTo>
                <a:cubicBezTo>
                  <a:pt x="33776" y="14157"/>
                  <a:pt x="33314" y="14195"/>
                  <a:pt x="32855" y="14195"/>
                </a:cubicBezTo>
                <a:cubicBezTo>
                  <a:pt x="29479" y="14195"/>
                  <a:pt x="26245" y="12164"/>
                  <a:pt x="22909" y="11192"/>
                </a:cubicBezTo>
                <a:cubicBezTo>
                  <a:pt x="21302" y="10719"/>
                  <a:pt x="19640" y="10498"/>
                  <a:pt x="17971" y="10498"/>
                </a:cubicBezTo>
                <a:cubicBezTo>
                  <a:pt x="14730" y="10498"/>
                  <a:pt x="11463" y="11331"/>
                  <a:pt x="8535" y="12764"/>
                </a:cubicBezTo>
                <a:cubicBezTo>
                  <a:pt x="4773" y="14608"/>
                  <a:pt x="964" y="17799"/>
                  <a:pt x="1" y="20794"/>
                </a:cubicBezTo>
                <a:lnTo>
                  <a:pt x="64158" y="20794"/>
                </a:lnTo>
                <a:lnTo>
                  <a:pt x="64158" y="403"/>
                </a:lnTo>
                <a:cubicBezTo>
                  <a:pt x="64027" y="356"/>
                  <a:pt x="63886" y="319"/>
                  <a:pt x="63755" y="281"/>
                </a:cubicBezTo>
                <a:cubicBezTo>
                  <a:pt x="63067" y="92"/>
                  <a:pt x="62355" y="0"/>
                  <a:pt x="616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1" name="Google Shape;201;p11"/>
          <p:cNvSpPr/>
          <p:nvPr/>
        </p:nvSpPr>
        <p:spPr>
          <a:xfrm rot="5400000" flipH="1">
            <a:off x="4525147" y="48079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2" name="Google Shape;202;p11"/>
          <p:cNvSpPr/>
          <p:nvPr/>
        </p:nvSpPr>
        <p:spPr>
          <a:xfrm rot="5400000" flipH="1">
            <a:off x="4423354" y="366832"/>
            <a:ext cx="51716" cy="528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3" name="Google Shape;203;p11"/>
          <p:cNvSpPr/>
          <p:nvPr/>
        </p:nvSpPr>
        <p:spPr>
          <a:xfrm rot="5400000" flipH="1">
            <a:off x="9809887" y="133229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4" name="Google Shape;204;p11"/>
          <p:cNvSpPr/>
          <p:nvPr/>
        </p:nvSpPr>
        <p:spPr>
          <a:xfrm rot="-5400000">
            <a:off x="11059066" y="8066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5" name="Google Shape;205;p11"/>
          <p:cNvSpPr/>
          <p:nvPr/>
        </p:nvSpPr>
        <p:spPr>
          <a:xfrm rot="-5400000">
            <a:off x="11227556" y="542829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6" name="Google Shape;206;p11"/>
          <p:cNvSpPr/>
          <p:nvPr/>
        </p:nvSpPr>
        <p:spPr>
          <a:xfrm rot="7199165" flipH="1">
            <a:off x="2138973" y="679355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7" name="Google Shape;207;p11"/>
          <p:cNvSpPr/>
          <p:nvPr/>
        </p:nvSpPr>
        <p:spPr>
          <a:xfrm rot="7199142" flipH="1">
            <a:off x="2839557" y="507460"/>
            <a:ext cx="68956" cy="704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8" name="Google Shape;208;p11"/>
          <p:cNvSpPr/>
          <p:nvPr/>
        </p:nvSpPr>
        <p:spPr>
          <a:xfrm rot="5400000" flipH="1">
            <a:off x="4005847" y="471045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9" name="Google Shape;209;p11"/>
          <p:cNvSpPr/>
          <p:nvPr/>
        </p:nvSpPr>
        <p:spPr>
          <a:xfrm rot="5400000" flipH="1">
            <a:off x="389296" y="331991"/>
            <a:ext cx="86195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0" name="Google Shape;210;p11"/>
          <p:cNvSpPr/>
          <p:nvPr/>
        </p:nvSpPr>
        <p:spPr>
          <a:xfrm rot="5400000" flipH="1">
            <a:off x="12052214" y="535095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1" name="Google Shape;211;p11"/>
          <p:cNvSpPr/>
          <p:nvPr/>
        </p:nvSpPr>
        <p:spPr>
          <a:xfrm rot="5400000" flipH="1">
            <a:off x="9532014" y="2279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2" name="Google Shape;212;p11"/>
          <p:cNvSpPr/>
          <p:nvPr/>
        </p:nvSpPr>
        <p:spPr>
          <a:xfrm rot="5400000" flipH="1">
            <a:off x="1595817" y="824115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3" name="Google Shape;213;p11"/>
          <p:cNvSpPr/>
          <p:nvPr/>
        </p:nvSpPr>
        <p:spPr>
          <a:xfrm rot="7199165" flipH="1">
            <a:off x="7853773" y="6352655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4" name="Google Shape;214;p11"/>
          <p:cNvSpPr/>
          <p:nvPr/>
        </p:nvSpPr>
        <p:spPr>
          <a:xfrm rot="7199165" flipH="1">
            <a:off x="8542422" y="6160092"/>
            <a:ext cx="86196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5" name="Google Shape;215;p11"/>
          <p:cNvSpPr/>
          <p:nvPr/>
        </p:nvSpPr>
        <p:spPr>
          <a:xfrm rot="5400000" flipH="1">
            <a:off x="9746806" y="6170502"/>
            <a:ext cx="60400" cy="6167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6" name="Google Shape;216;p11"/>
          <p:cNvSpPr/>
          <p:nvPr/>
        </p:nvSpPr>
        <p:spPr>
          <a:xfrm rot="-5400000">
            <a:off x="3976707" y="6558245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7" name="Google Shape;217;p11"/>
          <p:cNvSpPr/>
          <p:nvPr/>
        </p:nvSpPr>
        <p:spPr>
          <a:xfrm rot="5400000" flipH="1">
            <a:off x="4801364" y="65505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8" name="Google Shape;218;p11"/>
          <p:cNvSpPr/>
          <p:nvPr/>
        </p:nvSpPr>
        <p:spPr>
          <a:xfrm rot="7199165" flipH="1">
            <a:off x="2418373" y="6325605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9" name="Google Shape;219;p11"/>
          <p:cNvSpPr/>
          <p:nvPr/>
        </p:nvSpPr>
        <p:spPr>
          <a:xfrm rot="5400000" flipH="1">
            <a:off x="668696" y="5978242"/>
            <a:ext cx="86195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0" name="Google Shape;220;p11"/>
          <p:cNvSpPr/>
          <p:nvPr/>
        </p:nvSpPr>
        <p:spPr>
          <a:xfrm rot="-5400000">
            <a:off x="426107" y="5516845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1" name="Google Shape;221;p11"/>
          <p:cNvSpPr/>
          <p:nvPr/>
        </p:nvSpPr>
        <p:spPr>
          <a:xfrm rot="-5400000">
            <a:off x="10008323" y="6229495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2" name="Google Shape;222;p11"/>
          <p:cNvSpPr/>
          <p:nvPr/>
        </p:nvSpPr>
        <p:spPr>
          <a:xfrm rot="5400000" flipH="1">
            <a:off x="12069651" y="6327615"/>
            <a:ext cx="69029" cy="7048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3" name="Google Shape;223;p11"/>
          <p:cNvSpPr/>
          <p:nvPr/>
        </p:nvSpPr>
        <p:spPr>
          <a:xfrm rot="5400000" flipH="1">
            <a:off x="11620414" y="6608961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4" name="Google Shape;224;p11"/>
          <p:cNvSpPr/>
          <p:nvPr/>
        </p:nvSpPr>
        <p:spPr>
          <a:xfrm rot="5400000" flipH="1">
            <a:off x="2054654" y="6695632"/>
            <a:ext cx="51716" cy="528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5" name="Google Shape;225;p11"/>
          <p:cNvSpPr/>
          <p:nvPr/>
        </p:nvSpPr>
        <p:spPr>
          <a:xfrm rot="5400000" flipH="1">
            <a:off x="3845354" y="6455566"/>
            <a:ext cx="51716" cy="528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4183351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9049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5">
  <p:cSld name="Title and three columns 5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4"/>
          <p:cNvSpPr/>
          <p:nvPr/>
        </p:nvSpPr>
        <p:spPr>
          <a:xfrm rot="10800000" flipH="1">
            <a:off x="40" y="5679043"/>
            <a:ext cx="4011196" cy="1178945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5" name="Google Shape;415;p24"/>
          <p:cNvSpPr txBox="1">
            <a:spLocks noGrp="1"/>
          </p:cNvSpPr>
          <p:nvPr>
            <p:ph type="title"/>
          </p:nvPr>
        </p:nvSpPr>
        <p:spPr>
          <a:xfrm flipH="1">
            <a:off x="7920234" y="1328400"/>
            <a:ext cx="3320800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24"/>
          <p:cNvSpPr txBox="1">
            <a:spLocks noGrp="1"/>
          </p:cNvSpPr>
          <p:nvPr>
            <p:ph type="subTitle" idx="1"/>
          </p:nvPr>
        </p:nvSpPr>
        <p:spPr>
          <a:xfrm flipH="1">
            <a:off x="7920212" y="2211233"/>
            <a:ext cx="3320800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17" name="Google Shape;417;p24"/>
          <p:cNvSpPr txBox="1">
            <a:spLocks noGrp="1"/>
          </p:cNvSpPr>
          <p:nvPr>
            <p:ph type="subTitle" idx="2"/>
          </p:nvPr>
        </p:nvSpPr>
        <p:spPr>
          <a:xfrm flipH="1">
            <a:off x="950967" y="3213817"/>
            <a:ext cx="3320800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18" name="Google Shape;418;p24"/>
          <p:cNvSpPr txBox="1">
            <a:spLocks noGrp="1"/>
          </p:cNvSpPr>
          <p:nvPr>
            <p:ph type="subTitle" idx="3"/>
          </p:nvPr>
        </p:nvSpPr>
        <p:spPr>
          <a:xfrm flipH="1">
            <a:off x="950967" y="2330984"/>
            <a:ext cx="3320800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19" name="Google Shape;419;p24"/>
          <p:cNvSpPr txBox="1">
            <a:spLocks noGrp="1"/>
          </p:cNvSpPr>
          <p:nvPr>
            <p:ph type="subTitle" idx="4"/>
          </p:nvPr>
        </p:nvSpPr>
        <p:spPr>
          <a:xfrm flipH="1">
            <a:off x="7920201" y="4484533"/>
            <a:ext cx="3320800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20" name="Google Shape;420;p24"/>
          <p:cNvSpPr txBox="1">
            <a:spLocks noGrp="1"/>
          </p:cNvSpPr>
          <p:nvPr>
            <p:ph type="subTitle" idx="5"/>
          </p:nvPr>
        </p:nvSpPr>
        <p:spPr>
          <a:xfrm flipH="1">
            <a:off x="7920201" y="3601700"/>
            <a:ext cx="3320800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21" name="Google Shape;421;p24"/>
          <p:cNvSpPr/>
          <p:nvPr/>
        </p:nvSpPr>
        <p:spPr>
          <a:xfrm rot="5400000" flipH="1">
            <a:off x="1909322" y="-1787613"/>
            <a:ext cx="770395" cy="4345639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2" name="Google Shape;422;p24"/>
          <p:cNvSpPr/>
          <p:nvPr/>
        </p:nvSpPr>
        <p:spPr>
          <a:xfrm flipH="1">
            <a:off x="44" y="-9244"/>
            <a:ext cx="744474" cy="3558103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3" name="Google Shape;423;p24"/>
          <p:cNvSpPr/>
          <p:nvPr/>
        </p:nvSpPr>
        <p:spPr>
          <a:xfrm rot="10800000">
            <a:off x="1349105" y="419298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4" name="Google Shape;424;p24"/>
          <p:cNvSpPr/>
          <p:nvPr/>
        </p:nvSpPr>
        <p:spPr>
          <a:xfrm rot="10800000">
            <a:off x="782259" y="9"/>
            <a:ext cx="191180" cy="123589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5" name="Google Shape;425;p24"/>
          <p:cNvSpPr/>
          <p:nvPr/>
        </p:nvSpPr>
        <p:spPr>
          <a:xfrm rot="10800000">
            <a:off x="4188040" y="6527455"/>
            <a:ext cx="145232" cy="14523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6" name="Google Shape;426;p24"/>
          <p:cNvSpPr/>
          <p:nvPr/>
        </p:nvSpPr>
        <p:spPr>
          <a:xfrm rot="5400000" flipH="1">
            <a:off x="337645" y="5188038"/>
            <a:ext cx="147399" cy="14739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7" name="Google Shape;427;p24"/>
          <p:cNvSpPr/>
          <p:nvPr/>
        </p:nvSpPr>
        <p:spPr>
          <a:xfrm rot="5400000">
            <a:off x="-769257" y="3221712"/>
            <a:ext cx="2174605" cy="636047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8" name="Google Shape;428;p24"/>
          <p:cNvSpPr/>
          <p:nvPr/>
        </p:nvSpPr>
        <p:spPr>
          <a:xfrm rot="5400000">
            <a:off x="337596" y="3548900"/>
            <a:ext cx="69373" cy="6930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9" name="Google Shape;429;p24"/>
          <p:cNvSpPr/>
          <p:nvPr/>
        </p:nvSpPr>
        <p:spPr>
          <a:xfrm rot="5400000">
            <a:off x="107989" y="3111891"/>
            <a:ext cx="155583" cy="156316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0" name="Google Shape;430;p24"/>
          <p:cNvSpPr/>
          <p:nvPr/>
        </p:nvSpPr>
        <p:spPr>
          <a:xfrm>
            <a:off x="-671594" y="-775256"/>
            <a:ext cx="13384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1" name="Google Shape;431;p24"/>
          <p:cNvSpPr/>
          <p:nvPr/>
        </p:nvSpPr>
        <p:spPr>
          <a:xfrm rot="5400000">
            <a:off x="-1059114" y="4428841"/>
            <a:ext cx="3488292" cy="1370072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2" name="Google Shape;432;p24"/>
          <p:cNvSpPr/>
          <p:nvPr/>
        </p:nvSpPr>
        <p:spPr>
          <a:xfrm rot="5400000" flipH="1">
            <a:off x="121712" y="5609702"/>
            <a:ext cx="128168" cy="12816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3" name="Google Shape;433;p24"/>
          <p:cNvSpPr/>
          <p:nvPr/>
        </p:nvSpPr>
        <p:spPr>
          <a:xfrm rot="10800000">
            <a:off x="185356" y="953764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4" name="Google Shape;434;p24"/>
          <p:cNvSpPr/>
          <p:nvPr/>
        </p:nvSpPr>
        <p:spPr>
          <a:xfrm rot="5400000">
            <a:off x="2648997" y="427267"/>
            <a:ext cx="69373" cy="6930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1935337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99966A6A-5068-46EF-827D-CC5B5F6D8E70}" type="datetimeFigureOut">
              <a:rPr lang="en-US" smtClean="0"/>
              <a:t>27/4/2022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A7EE991E-0642-4439-BE5A-84458EAA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096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48381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96726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4069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B1556D-11DB-4019-9411-41B25D5B5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2A97F9F-1D8B-49AC-A3AD-A6F61F8B22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5AAD775-9B4F-45A7-8D7A-75C26A482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27/4/2022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42B91D5-2D4D-486D-B48C-03A7EBC73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6A6124F-AE15-4422-8BFE-A9CE30B0F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627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204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88581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0536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65081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10622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87894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66025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37213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141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2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98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DD8494-D402-4023-8F78-EE96ABDC4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3FC7A67-3552-47F0-889A-9E378F1358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0F6BE0E-84D4-408D-84E9-72319726D3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0D1427C-533F-473C-8A3F-E235550B1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27/4/2022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CEC81D9-7EC8-4D08-A8DF-E4E19113C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42A0120-1193-4B63-ABFC-8D1C92607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342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182BE4-F1F1-4D14-B69D-FE73DE20B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EB824FB-7F13-4ABF-9BB6-3711B285F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3813485-4A05-4763-B199-24C22CD417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626B97D-7B04-4B37-A755-DE4826DADD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CB3F025-F791-4F91-95C6-B7AAE8E732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FE77A62-C091-429B-AA74-3FD08F54B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27/4/2022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79E4B4E-B890-4AE3-BC2E-0B55C792F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A7B45A8-78F2-49BF-9CAA-C73476189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808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3E8956-0339-4A8D-8E25-78616B782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8743B02-1832-4BD2-B799-AB52875F2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27/4/2022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50FC0B5-B7CB-4852-B5A9-AC3BD768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8216CF4-8376-4995-A5A1-BEF626DAD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178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27/4/2022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967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27/4/2022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2A4837-4C16-4FAE-B787-CF9320A34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5A383BA-7580-476A-9BA2-E7207BA2D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F5605E6-1D9F-4D9B-9BC2-86EDBD4D61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67E6E37-92C8-4BED-AB2F-951B5403D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27/4/2022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B37EF0F-0ED1-4610-8903-E565C8D43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263B89D-C632-440B-B333-7846B05AE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773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B45DF9A-D7DF-467E-9675-E0AD6D00D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A220102-CCD9-451C-9714-2DFE23CA5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C3A620D-FDE4-44D1-990F-4CF82133FC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9BF91-CBAF-4138-BA50-0ECA45BADFAC}" type="datetimeFigureOut">
              <a:rPr lang="en-US" smtClean="0"/>
              <a:t>27/4/2022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A80BA91-D4A9-4D21-B934-AD35D38493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E1D39C1-82C2-40C6-9A8E-95E0205C70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405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722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77" r:id="rId14"/>
    <p:sldLayoutId id="2147483703" r:id="rId15"/>
    <p:sldLayoutId id="2147483678" r:id="rId16"/>
    <p:sldLayoutId id="214748372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ius Unicase"/>
              <a:buNone/>
              <a:defRPr sz="30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6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4841698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0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1007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Relationship Id="rId5" Type="http://schemas.microsoft.com/office/2007/relationships/hdphoto" Target="../media/hdphoto5.wdp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3.png"/><Relationship Id="rId4" Type="http://schemas.microsoft.com/office/2007/relationships/hdphoto" Target="../media/hdphoto4.wdp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3">
            <a:extLst>
              <a:ext uri="{FF2B5EF4-FFF2-40B4-BE49-F238E27FC236}">
                <a16:creationId xmlns:a16="http://schemas.microsoft.com/office/drawing/2014/main" xmlns="" id="{67F4D588-7141-4E43-86E5-78FA783E99BB}"/>
              </a:ext>
            </a:extLst>
          </p:cNvPr>
          <p:cNvSpPr/>
          <p:nvPr/>
        </p:nvSpPr>
        <p:spPr>
          <a:xfrm>
            <a:off x="-185057" y="-92437"/>
            <a:ext cx="12734866" cy="1839058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F234587-AF8F-4BAA-ABDE-9D3F5500A2BB}"/>
              </a:ext>
            </a:extLst>
          </p:cNvPr>
          <p:cNvGrpSpPr/>
          <p:nvPr/>
        </p:nvGrpSpPr>
        <p:grpSpPr>
          <a:xfrm>
            <a:off x="3613123" y="-216657"/>
            <a:ext cx="7574434" cy="1737790"/>
            <a:chOff x="2829935" y="3550985"/>
            <a:chExt cx="7251842" cy="2018182"/>
          </a:xfrm>
        </p:grpSpPr>
        <p:sp>
          <p:nvSpPr>
            <p:cNvPr id="6" name="Rounded Rectangle 5"/>
            <p:cNvSpPr/>
            <p:nvPr/>
          </p:nvSpPr>
          <p:spPr>
            <a:xfrm>
              <a:off x="2829935" y="3793226"/>
              <a:ext cx="7251842" cy="177594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908323" y="3980560"/>
              <a:ext cx="7095067" cy="14906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014393" y="3557950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993858" y="3550985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2BFAB66E-FABC-479A-AD73-8CFF1151BCDE}"/>
              </a:ext>
            </a:extLst>
          </p:cNvPr>
          <p:cNvGrpSpPr/>
          <p:nvPr/>
        </p:nvGrpSpPr>
        <p:grpSpPr>
          <a:xfrm rot="20877529">
            <a:off x="143768" y="-43673"/>
            <a:ext cx="2373352" cy="1628627"/>
            <a:chOff x="-2489582" y="2641097"/>
            <a:chExt cx="2537440" cy="1969734"/>
          </a:xfrm>
        </p:grpSpPr>
        <p:sp>
          <p:nvSpPr>
            <p:cNvPr id="13" name="Cloud 12"/>
            <p:cNvSpPr/>
            <p:nvPr/>
          </p:nvSpPr>
          <p:spPr>
            <a:xfrm rot="12142935">
              <a:off x="-2489582" y="2641097"/>
              <a:ext cx="2537440" cy="1969734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Cloud 13"/>
            <p:cNvSpPr/>
            <p:nvPr/>
          </p:nvSpPr>
          <p:spPr>
            <a:xfrm rot="12142935">
              <a:off x="-2391987" y="2811914"/>
              <a:ext cx="2342250" cy="1652982"/>
            </a:xfrm>
            <a:prstGeom prst="cloud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7211" y="272558"/>
            <a:ext cx="2474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637B469F-4C6B-4890-B36E-0022CEEE7647}"/>
              </a:ext>
            </a:extLst>
          </p:cNvPr>
          <p:cNvSpPr/>
          <p:nvPr/>
        </p:nvSpPr>
        <p:spPr>
          <a:xfrm>
            <a:off x="2648312" y="116572"/>
            <a:ext cx="1343498" cy="135199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51593" y="-66072"/>
            <a:ext cx="129194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184791" y="402017"/>
            <a:ext cx="85999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lang="en-US" sz="5400" b="1" dirty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RỄ</a:t>
            </a:r>
            <a:r>
              <a:rPr lang="en-US" sz="5400" b="1" dirty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ĐA</a:t>
            </a:r>
            <a:r>
              <a:rPr lang="en-US" sz="5400" b="1" dirty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TRÒN</a:t>
            </a:r>
            <a:endParaRPr lang="en-US" sz="5400" b="1" dirty="0">
              <a:solidFill>
                <a:srgbClr val="00B050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6A7F4CD3-1205-4A3F-9F7F-3707995CC0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246" y="3501267"/>
            <a:ext cx="2536754" cy="373255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908F0E8-04AD-4456-B690-B5EC3873E017}"/>
              </a:ext>
            </a:extLst>
          </p:cNvPr>
          <p:cNvSpPr/>
          <p:nvPr/>
        </p:nvSpPr>
        <p:spPr>
          <a:xfrm>
            <a:off x="4598557" y="1811574"/>
            <a:ext cx="5655174" cy="986360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</a:t>
            </a:r>
            <a:r>
              <a:rPr kumimoji="0" lang="en-US" sz="44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1, 2.  TẬP</a:t>
            </a:r>
            <a:r>
              <a:rPr kumimoji="0" lang="en-US" sz="4400" b="0" i="0" u="none" strike="noStrike" kern="1200" cap="none" spc="0" normalizeH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ĐỌC</a:t>
            </a:r>
            <a:endParaRPr kumimoji="0" lang="en-US" sz="44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88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DA0BE07-7D52-40C3-A340-ACB9DF76905F}"/>
              </a:ext>
            </a:extLst>
          </p:cNvPr>
          <p:cNvSpPr txBox="1"/>
          <p:nvPr/>
        </p:nvSpPr>
        <p:spPr>
          <a:xfrm>
            <a:off x="596237" y="608701"/>
            <a:ext cx="10999526" cy="6694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</a:t>
            </a:r>
            <a:r>
              <a:rPr lang="en-US" sz="2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sớm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hôm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ấy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thường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lệ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dạo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vườn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gần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đa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chợt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rễ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đa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dài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ngoằn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ngoèo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đất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Chắc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trận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rơi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xuống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tần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ngần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lát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cần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vụ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spcAft>
                <a:spcPts val="600"/>
              </a:spcAft>
            </a:pP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-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cuốn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rễ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này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trồng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mọc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tiếp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nhé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</a:t>
            </a:r>
          </a:p>
          <a:p>
            <a:pPr algn="just">
              <a:spcAft>
                <a:spcPts val="600"/>
              </a:spcAft>
            </a:pP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cần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vụ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xới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đất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vùi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rễ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xuống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vậy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ân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cần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bảo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spcAft>
                <a:spcPts val="600"/>
              </a:spcAft>
            </a:pP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-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nên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này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cuộn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rễ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vòng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tròn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cần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vụ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buộc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tựa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cọc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vùi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rễ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xuống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đất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</a:t>
            </a:r>
            <a:r>
              <a:rPr lang="en-US" sz="2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</a:t>
            </a:r>
            <a:r>
              <a:rPr lang="en-US" sz="2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cần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vụ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thắc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mắc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spcAft>
                <a:spcPts val="600"/>
              </a:spcAft>
            </a:pPr>
            <a:r>
              <a:rPr lang="en-US" sz="2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Thưa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ạ?</a:t>
            </a:r>
          </a:p>
          <a:p>
            <a:pPr algn="just">
              <a:spcAft>
                <a:spcPts val="600"/>
              </a:spcAft>
            </a:pP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lang="en-US" sz="2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khẽ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cười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spcAft>
                <a:spcPts val="600"/>
              </a:spcAft>
            </a:pPr>
            <a:r>
              <a:rPr lang="en-US" sz="2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sẽ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lang="en-US" sz="2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năm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rễ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lớn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đa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vòng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tròn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Thiếu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thăm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vườn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cũng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vòng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ấy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Lúc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hiểu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trồng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rễ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đa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tròn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vi-VN" sz="2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endParaRPr lang="en-US" sz="22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F3FACF3-77CC-4B61-860E-93E12E205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32" y="0"/>
            <a:ext cx="704562" cy="5636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0A60B93-0335-47D3-9434-36D02CA91E0D}"/>
              </a:ext>
            </a:extLst>
          </p:cNvPr>
          <p:cNvSpPr txBox="1"/>
          <p:nvPr/>
        </p:nvSpPr>
        <p:spPr>
          <a:xfrm>
            <a:off x="1912961" y="-6788"/>
            <a:ext cx="836607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RỄ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ĐA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TRÒN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E3EA902D-E20D-438C-A9E0-C3D1FF525E03}"/>
              </a:ext>
            </a:extLst>
          </p:cNvPr>
          <p:cNvSpPr/>
          <p:nvPr/>
        </p:nvSpPr>
        <p:spPr>
          <a:xfrm>
            <a:off x="628399" y="608701"/>
            <a:ext cx="415145" cy="393413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D5CB82CF-1933-48A9-A3B1-9FB7A84AB6D2}"/>
              </a:ext>
            </a:extLst>
          </p:cNvPr>
          <p:cNvSpPr/>
          <p:nvPr/>
        </p:nvSpPr>
        <p:spPr>
          <a:xfrm>
            <a:off x="647096" y="2210438"/>
            <a:ext cx="396448" cy="379703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AAD0F60D-AEA1-4FC7-AA29-52B0C28FE97B}"/>
              </a:ext>
            </a:extLst>
          </p:cNvPr>
          <p:cNvSpPr/>
          <p:nvPr/>
        </p:nvSpPr>
        <p:spPr>
          <a:xfrm>
            <a:off x="596237" y="5343046"/>
            <a:ext cx="396448" cy="379703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" name="TextBox 19">
            <a:extLst>
              <a:ext uri="{FF2B5EF4-FFF2-40B4-BE49-F238E27FC236}">
                <a16:creationId xmlns:a16="http://schemas.microsoft.com/office/drawing/2014/main" xmlns="" id="{78C87E4C-09C2-4AE2-BE47-7CB3C9859F86}"/>
              </a:ext>
            </a:extLst>
          </p:cNvPr>
          <p:cNvSpPr txBox="1"/>
          <p:nvPr/>
        </p:nvSpPr>
        <p:spPr>
          <a:xfrm>
            <a:off x="8607045" y="82800"/>
            <a:ext cx="3020880" cy="649137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Luyện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đọc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đoạn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Arial-Rounded" panose="020B0500000000000000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4B56E93-1E89-414B-9EEA-41028863D0C5}"/>
              </a:ext>
            </a:extLst>
          </p:cNvPr>
          <p:cNvSpPr txBox="1"/>
          <p:nvPr/>
        </p:nvSpPr>
        <p:spPr>
          <a:xfrm>
            <a:off x="7864798" y="6457890"/>
            <a:ext cx="3566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F227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kính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9983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747;p69">
            <a:extLst>
              <a:ext uri="{FF2B5EF4-FFF2-40B4-BE49-F238E27FC236}">
                <a16:creationId xmlns:a16="http://schemas.microsoft.com/office/drawing/2014/main" xmlns="" id="{2EE612E0-4EAC-4E23-92D4-CB7FB96AEC98}"/>
              </a:ext>
            </a:extLst>
          </p:cNvPr>
          <p:cNvSpPr/>
          <p:nvPr/>
        </p:nvSpPr>
        <p:spPr>
          <a:xfrm>
            <a:off x="126031" y="1229360"/>
            <a:ext cx="601403" cy="646331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B77A4C9A-1DF6-4721-A6AC-F373A6AD1CD9}"/>
              </a:ext>
            </a:extLst>
          </p:cNvPr>
          <p:cNvSpPr txBox="1"/>
          <p:nvPr/>
        </p:nvSpPr>
        <p:spPr>
          <a:xfrm>
            <a:off x="727434" y="1270395"/>
            <a:ext cx="5189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Ngoằn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ngoèo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AD6AC5E-2D04-400A-8AAD-D893A98B75C4}"/>
              </a:ext>
            </a:extLst>
          </p:cNvPr>
          <p:cNvSpPr txBox="1"/>
          <p:nvPr/>
        </p:nvSpPr>
        <p:spPr>
          <a:xfrm>
            <a:off x="3875374" y="325685"/>
            <a:ext cx="75353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4F227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GIẢI</a:t>
            </a:r>
            <a:r>
              <a:rPr lang="en-US" sz="4000" b="1" dirty="0">
                <a:solidFill>
                  <a:srgbClr val="4F227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4F227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NGHĨA</a:t>
            </a:r>
            <a:r>
              <a:rPr lang="en-US" sz="4000" b="1" dirty="0">
                <a:solidFill>
                  <a:srgbClr val="4F227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4F227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endParaRPr lang="en-US" sz="4000" b="1" dirty="0">
              <a:solidFill>
                <a:srgbClr val="4F227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5E057E2-E518-4D9F-B5F9-97C568404211}"/>
              </a:ext>
            </a:extLst>
          </p:cNvPr>
          <p:cNvSpPr txBox="1"/>
          <p:nvPr/>
        </p:nvSpPr>
        <p:spPr>
          <a:xfrm>
            <a:off x="5712201" y="2964036"/>
            <a:ext cx="6651124" cy="1409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5400"/>
              </a:lnSpc>
            </a:pPr>
            <a:r>
              <a:rPr lang="en-US" altLang="zh-CN" sz="3600" b="1" i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altLang="zh-CN" sz="3600" b="1" i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Ví</a:t>
            </a:r>
            <a:r>
              <a:rPr lang="en-US" altLang="zh-CN" sz="3600" b="1" i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600" b="1" i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dụ</a:t>
            </a:r>
            <a:r>
              <a:rPr lang="en-US" altLang="zh-CN" sz="3600" b="1" i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ts val="5400"/>
              </a:lnSpc>
            </a:pPr>
            <a:r>
              <a:rPr lang="en-US" altLang="zh-CN" sz="3600" b="1" i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ngoằn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ngoèo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11" descr="Deo-hai-van 1">
            <a:extLst>
              <a:ext uri="{FF2B5EF4-FFF2-40B4-BE49-F238E27FC236}">
                <a16:creationId xmlns:a16="http://schemas.microsoft.com/office/drawing/2014/main" xmlns="" id="{693EBABC-1635-4D8B-80EE-5BFE259A4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39" y="2349339"/>
            <a:ext cx="5190586" cy="3571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BC52108-0D75-413F-BCC8-4BE3679675A9}"/>
              </a:ext>
            </a:extLst>
          </p:cNvPr>
          <p:cNvSpPr txBox="1"/>
          <p:nvPr/>
        </p:nvSpPr>
        <p:spPr>
          <a:xfrm>
            <a:off x="3875374" y="1290059"/>
            <a:ext cx="88981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Uốn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990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990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lượn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990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990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990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990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990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990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hướng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990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endParaRPr kumimoji="0" lang="vi-VN" sz="3600" b="1" i="0" u="none" strike="noStrike" kern="1200" cap="none" spc="0" normalizeH="0" noProof="0" dirty="0">
              <a:ln>
                <a:noFill/>
              </a:ln>
              <a:solidFill>
                <a:srgbClr val="009900"/>
              </a:solidFill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990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990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990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990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269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6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AD6AC5E-2D04-400A-8AAD-D893A98B75C4}"/>
              </a:ext>
            </a:extLst>
          </p:cNvPr>
          <p:cNvSpPr txBox="1"/>
          <p:nvPr/>
        </p:nvSpPr>
        <p:spPr>
          <a:xfrm>
            <a:off x="4453467" y="274852"/>
            <a:ext cx="75353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4F227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GIẢI</a:t>
            </a:r>
            <a:r>
              <a:rPr lang="en-US" sz="4000" b="1" dirty="0">
                <a:solidFill>
                  <a:srgbClr val="4F227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4F227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NGHĨA</a:t>
            </a:r>
            <a:r>
              <a:rPr lang="en-US" sz="4000" b="1" dirty="0">
                <a:solidFill>
                  <a:srgbClr val="4F227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4F227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endParaRPr lang="en-US" sz="4000" b="1" dirty="0">
              <a:solidFill>
                <a:srgbClr val="4F227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5" name="Google Shape;747;p69">
            <a:extLst>
              <a:ext uri="{FF2B5EF4-FFF2-40B4-BE49-F238E27FC236}">
                <a16:creationId xmlns:a16="http://schemas.microsoft.com/office/drawing/2014/main" xmlns="" id="{EBA4485D-2259-433D-8710-239C296A9789}"/>
              </a:ext>
            </a:extLst>
          </p:cNvPr>
          <p:cNvSpPr/>
          <p:nvPr/>
        </p:nvSpPr>
        <p:spPr>
          <a:xfrm>
            <a:off x="431507" y="1279320"/>
            <a:ext cx="552379" cy="59544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>
              <a:solidFill>
                <a:srgbClr val="FFC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9E61585-ED89-4CD3-919A-BF537FC3D398}"/>
              </a:ext>
            </a:extLst>
          </p:cNvPr>
          <p:cNvSpPr txBox="1"/>
          <p:nvPr/>
        </p:nvSpPr>
        <p:spPr>
          <a:xfrm>
            <a:off x="1080350" y="1228435"/>
            <a:ext cx="5185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Tần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ngần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B905CD7-77EC-4609-9090-08685B24E93B}"/>
              </a:ext>
            </a:extLst>
          </p:cNvPr>
          <p:cNvSpPr txBox="1"/>
          <p:nvPr/>
        </p:nvSpPr>
        <p:spPr>
          <a:xfrm>
            <a:off x="3623120" y="1121190"/>
            <a:ext cx="8179414" cy="2101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5400"/>
              </a:lnSpc>
            </a:pPr>
            <a:r>
              <a:rPr lang="en-US" altLang="zh-CN" sz="3600" b="1" dirty="0">
                <a:solidFill>
                  <a:srgbClr val="0099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99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đang</a:t>
            </a:r>
            <a:r>
              <a:rPr lang="en-US" altLang="zh-CN" sz="3600" b="1" dirty="0">
                <a:solidFill>
                  <a:srgbClr val="0099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99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mải</a:t>
            </a:r>
            <a:r>
              <a:rPr lang="en-US" altLang="zh-CN" sz="3600" b="1" dirty="0">
                <a:solidFill>
                  <a:srgbClr val="0099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99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suy</a:t>
            </a:r>
            <a:r>
              <a:rPr lang="en-US" altLang="zh-CN" sz="3600" b="1" dirty="0">
                <a:solidFill>
                  <a:srgbClr val="0099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99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lang="en-US" altLang="zh-CN" sz="3600" b="1" dirty="0">
                <a:solidFill>
                  <a:srgbClr val="0099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altLang="zh-CN" sz="3600" b="1" dirty="0" err="1">
                <a:solidFill>
                  <a:srgbClr val="0099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cân</a:t>
            </a:r>
            <a:r>
              <a:rPr lang="en-US" altLang="zh-CN" sz="3600" b="1" dirty="0">
                <a:solidFill>
                  <a:srgbClr val="0099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99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nhắc</a:t>
            </a:r>
            <a:r>
              <a:rPr lang="en-US" altLang="zh-CN" sz="3600" b="1" dirty="0">
                <a:solidFill>
                  <a:srgbClr val="0099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99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altLang="zh-CN" sz="3600" b="1" dirty="0">
                <a:solidFill>
                  <a:srgbClr val="0099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99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chưa</a:t>
            </a:r>
            <a:r>
              <a:rPr lang="en-US" altLang="zh-CN" sz="3600" b="1" dirty="0">
                <a:solidFill>
                  <a:srgbClr val="0099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99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altLang="zh-CN" sz="3600" b="1" dirty="0">
                <a:solidFill>
                  <a:srgbClr val="0099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99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nên</a:t>
            </a:r>
            <a:r>
              <a:rPr lang="en-US" altLang="zh-CN" sz="3600" b="1" dirty="0">
                <a:solidFill>
                  <a:srgbClr val="0099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99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altLang="zh-CN" sz="3600" b="1" dirty="0">
                <a:solidFill>
                  <a:srgbClr val="0099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99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altLang="zh-CN" sz="3600" b="1" dirty="0">
                <a:solidFill>
                  <a:srgbClr val="0099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hay </a:t>
            </a:r>
            <a:r>
              <a:rPr lang="en-US" altLang="zh-CN" sz="3600" b="1" dirty="0" err="1">
                <a:solidFill>
                  <a:srgbClr val="0099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quyết</a:t>
            </a:r>
            <a:r>
              <a:rPr lang="en-US" altLang="zh-CN" sz="3600" b="1" dirty="0">
                <a:solidFill>
                  <a:srgbClr val="0099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99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định</a:t>
            </a:r>
            <a:r>
              <a:rPr lang="en-US" altLang="zh-CN" sz="3600" b="1" dirty="0">
                <a:solidFill>
                  <a:srgbClr val="0099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99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altLang="zh-CN" sz="3600" b="1" dirty="0">
                <a:solidFill>
                  <a:srgbClr val="0099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99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altLang="zh-CN" sz="3600" b="1" dirty="0">
                <a:solidFill>
                  <a:srgbClr val="0099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en-US" sz="3600" b="1" dirty="0">
              <a:solidFill>
                <a:srgbClr val="0099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431D098-595A-475D-B127-60460A054C1A}"/>
              </a:ext>
            </a:extLst>
          </p:cNvPr>
          <p:cNvSpPr txBox="1"/>
          <p:nvPr/>
        </p:nvSpPr>
        <p:spPr>
          <a:xfrm>
            <a:off x="4958829" y="3625310"/>
            <a:ext cx="6230947" cy="2101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5400"/>
              </a:lnSpc>
            </a:pPr>
            <a:r>
              <a:rPr lang="en-US" altLang="zh-CN" sz="3600" b="1" i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altLang="zh-CN" sz="3600" b="1" i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Ví</a:t>
            </a:r>
            <a:r>
              <a:rPr lang="en-US" altLang="zh-CN" sz="3600" b="1" i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600" b="1" i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dụ</a:t>
            </a:r>
            <a:r>
              <a:rPr lang="en-US" altLang="zh-CN" sz="3600" b="1" i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 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Nam </a:t>
            </a:r>
            <a:r>
              <a:rPr lang="en-US" altLang="zh-CN" sz="36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tần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ngần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an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ủi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89029673-8FCF-4E88-B894-24808444B3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25310"/>
            <a:ext cx="4101885" cy="332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233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47;p69">
            <a:extLst>
              <a:ext uri="{FF2B5EF4-FFF2-40B4-BE49-F238E27FC236}">
                <a16:creationId xmlns:a16="http://schemas.microsoft.com/office/drawing/2014/main" xmlns="" id="{DE9484BF-47A7-416C-B561-D5D65A8CAB75}"/>
              </a:ext>
            </a:extLst>
          </p:cNvPr>
          <p:cNvSpPr/>
          <p:nvPr/>
        </p:nvSpPr>
        <p:spPr>
          <a:xfrm>
            <a:off x="314742" y="1330252"/>
            <a:ext cx="464149" cy="48656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ACD589C-0EB9-43DE-8658-08333A272D64}"/>
              </a:ext>
            </a:extLst>
          </p:cNvPr>
          <p:cNvSpPr txBox="1"/>
          <p:nvPr/>
        </p:nvSpPr>
        <p:spPr>
          <a:xfrm>
            <a:off x="875355" y="1279366"/>
            <a:ext cx="5185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Cần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vụ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290284F-B87A-47F5-B4A7-D224F8AC71AB}"/>
              </a:ext>
            </a:extLst>
          </p:cNvPr>
          <p:cNvSpPr txBox="1"/>
          <p:nvPr/>
        </p:nvSpPr>
        <p:spPr>
          <a:xfrm>
            <a:off x="2665539" y="1221048"/>
            <a:ext cx="8832778" cy="716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5400"/>
              </a:lnSpc>
            </a:pP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việc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chăm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ED5CA877-27EC-4532-91DA-16A9D0FF5A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497" y="2091118"/>
            <a:ext cx="6483005" cy="4265358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DAAFF03D-6C41-40B7-AFD3-A8E0AB7870C7}"/>
              </a:ext>
            </a:extLst>
          </p:cNvPr>
          <p:cNvCxnSpPr>
            <a:cxnSpLocks/>
          </p:cNvCxnSpPr>
          <p:nvPr/>
        </p:nvCxnSpPr>
        <p:spPr>
          <a:xfrm flipH="1" flipV="1">
            <a:off x="7378419" y="5340626"/>
            <a:ext cx="1076468" cy="54333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61252CF-A157-4DC4-9CD6-54B09C3D0C61}"/>
              </a:ext>
            </a:extLst>
          </p:cNvPr>
          <p:cNvSpPr txBox="1"/>
          <p:nvPr/>
        </p:nvSpPr>
        <p:spPr>
          <a:xfrm>
            <a:off x="4351869" y="274852"/>
            <a:ext cx="75353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4F227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GIẢI</a:t>
            </a:r>
            <a:r>
              <a:rPr lang="en-US" sz="4000" b="1" dirty="0">
                <a:solidFill>
                  <a:srgbClr val="4F227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4F227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NGHĨA</a:t>
            </a:r>
            <a:r>
              <a:rPr lang="en-US" sz="4000" b="1" dirty="0">
                <a:solidFill>
                  <a:srgbClr val="4F227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4F227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endParaRPr lang="en-US" sz="4000" b="1" dirty="0">
              <a:solidFill>
                <a:srgbClr val="4F227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04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5C0AC1F-2E3E-434A-B4FC-577679D0C663}"/>
              </a:ext>
            </a:extLst>
          </p:cNvPr>
          <p:cNvSpPr txBox="1"/>
          <p:nvPr/>
        </p:nvSpPr>
        <p:spPr>
          <a:xfrm>
            <a:off x="3054392" y="351051"/>
            <a:ext cx="10515599" cy="9326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kern="1200" dirty="0" err="1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LUYỆN</a:t>
            </a:r>
            <a:r>
              <a:rPr lang="en-US" sz="5400" b="1" kern="1200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5400" b="1" kern="1200" dirty="0" err="1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ĐỌC</a:t>
            </a:r>
            <a:r>
              <a:rPr lang="en-US" sz="5400" b="1" kern="1200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5400" b="1" kern="1200" dirty="0" err="1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NHÓM</a:t>
            </a:r>
            <a:endParaRPr lang="en-US" sz="5400" b="1" kern="1200" dirty="0">
              <a:solidFill>
                <a:srgbClr val="FF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5F9CC51-66C3-487D-AE4C-69F39DDEE7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392" y="1863801"/>
            <a:ext cx="6083214" cy="444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18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DA0BE07-7D52-40C3-A340-ACB9DF76905F}"/>
              </a:ext>
            </a:extLst>
          </p:cNvPr>
          <p:cNvSpPr txBox="1"/>
          <p:nvPr/>
        </p:nvSpPr>
        <p:spPr>
          <a:xfrm>
            <a:off x="596237" y="608701"/>
            <a:ext cx="10999526" cy="6694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sớm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thường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lệ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dạo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vườn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gần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chợt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rễ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dài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ngoằn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ngoèo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Chắc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trận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rơi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xuống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tần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ngần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vụ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-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cuốn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rễ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trồng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tiếp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nhé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vụ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xới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vùi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rễ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xuống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ân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-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nên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cuộn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rễ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vòng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vụ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buộc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tựa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cọc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vùi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rễ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xuống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vụ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thắc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mắc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-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ạ?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khẽ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cười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-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sẽ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năm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rễ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vòng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Thiếu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thăm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vườn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vòng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hiểu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trồng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rễ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vi-VN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F3FACF3-77CC-4B61-860E-93E12E205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32" y="0"/>
            <a:ext cx="704562" cy="5636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0A60B93-0335-47D3-9434-36D02CA91E0D}"/>
              </a:ext>
            </a:extLst>
          </p:cNvPr>
          <p:cNvSpPr txBox="1"/>
          <p:nvPr/>
        </p:nvSpPr>
        <p:spPr>
          <a:xfrm>
            <a:off x="1912961" y="-6788"/>
            <a:ext cx="836607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RỄ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E3EA902D-E20D-438C-A9E0-C3D1FF525E03}"/>
              </a:ext>
            </a:extLst>
          </p:cNvPr>
          <p:cNvSpPr/>
          <p:nvPr/>
        </p:nvSpPr>
        <p:spPr>
          <a:xfrm>
            <a:off x="628399" y="608701"/>
            <a:ext cx="415145" cy="393413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D5CB82CF-1933-48A9-A3B1-9FB7A84AB6D2}"/>
              </a:ext>
            </a:extLst>
          </p:cNvPr>
          <p:cNvSpPr/>
          <p:nvPr/>
        </p:nvSpPr>
        <p:spPr>
          <a:xfrm>
            <a:off x="647096" y="2210438"/>
            <a:ext cx="396448" cy="379703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AAD0F60D-AEA1-4FC7-AA29-52B0C28FE97B}"/>
              </a:ext>
            </a:extLst>
          </p:cNvPr>
          <p:cNvSpPr/>
          <p:nvPr/>
        </p:nvSpPr>
        <p:spPr>
          <a:xfrm>
            <a:off x="596237" y="5343046"/>
            <a:ext cx="396448" cy="379703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4B56E93-1E89-414B-9EEA-41028863D0C5}"/>
              </a:ext>
            </a:extLst>
          </p:cNvPr>
          <p:cNvSpPr txBox="1"/>
          <p:nvPr/>
        </p:nvSpPr>
        <p:spPr>
          <a:xfrm>
            <a:off x="7850284" y="6428862"/>
            <a:ext cx="3566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F227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kính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550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DA0BE07-7D52-40C3-A340-ACB9DF76905F}"/>
              </a:ext>
            </a:extLst>
          </p:cNvPr>
          <p:cNvSpPr txBox="1"/>
          <p:nvPr/>
        </p:nvSpPr>
        <p:spPr>
          <a:xfrm>
            <a:off x="596237" y="608701"/>
            <a:ext cx="10999526" cy="6694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sớm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thường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lệ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dạo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vườn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gần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chợt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rễ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dài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ngoằn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ngoèo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Chắc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trận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rơi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xuống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tần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ngần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vụ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cuốn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rễ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trồng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tiếp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nhé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vụ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xới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vùi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rễ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xuống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ân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-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nên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cuộn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rễ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vòng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vụ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buộc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tựa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cọc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vùi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rễ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xuống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vụ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thắc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mắc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-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ạ?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khẽ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cười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sẽ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năm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rễ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vòng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Thiếu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thăm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vườn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vòng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hiểu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trồng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rễ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vi-VN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F3FACF3-77CC-4B61-860E-93E12E205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32" y="0"/>
            <a:ext cx="704562" cy="5636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0A60B93-0335-47D3-9434-36D02CA91E0D}"/>
              </a:ext>
            </a:extLst>
          </p:cNvPr>
          <p:cNvSpPr txBox="1"/>
          <p:nvPr/>
        </p:nvSpPr>
        <p:spPr>
          <a:xfrm>
            <a:off x="1912961" y="-6788"/>
            <a:ext cx="836607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RỄ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4B56E93-1E89-414B-9EEA-41028863D0C5}"/>
              </a:ext>
            </a:extLst>
          </p:cNvPr>
          <p:cNvSpPr txBox="1"/>
          <p:nvPr/>
        </p:nvSpPr>
        <p:spPr>
          <a:xfrm>
            <a:off x="7850284" y="6428862"/>
            <a:ext cx="3566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F227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kính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1334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8">
            <a:extLst>
              <a:ext uri="{FF2B5EF4-FFF2-40B4-BE49-F238E27FC236}">
                <a16:creationId xmlns:a16="http://schemas.microsoft.com/office/drawing/2014/main" xmlns="" id="{84E0EB1E-CC1F-4B09-8338-D305427AF817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091460" y="2475696"/>
            <a:ext cx="6218944" cy="13538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8798" b="1" dirty="0" err="1">
                <a:solidFill>
                  <a:schemeClr val="accent6">
                    <a:lumMod val="5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altLang="zh-CN" sz="8798" b="1" dirty="0">
                <a:solidFill>
                  <a:schemeClr val="accent6">
                    <a:lumMod val="5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19965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5E39932-A3FA-47BD-B5CB-27694962ABCB}"/>
              </a:ext>
            </a:extLst>
          </p:cNvPr>
          <p:cNvSpPr txBox="1"/>
          <p:nvPr/>
        </p:nvSpPr>
        <p:spPr>
          <a:xfrm>
            <a:off x="232229" y="147705"/>
            <a:ext cx="11292114" cy="1173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4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</a:t>
            </a:r>
            <a:r>
              <a:rPr lang="vi-VN" sz="3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sz="3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lang="en-US" sz="3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rễ</a:t>
            </a:r>
            <a:r>
              <a:rPr lang="en-US" sz="3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đa</a:t>
            </a:r>
            <a:r>
              <a:rPr lang="en-US" sz="3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nằm</a:t>
            </a:r>
            <a:r>
              <a:rPr lang="en-US" sz="3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3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3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đất</a:t>
            </a:r>
            <a:r>
              <a:rPr lang="en-US" sz="3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lang="en-US" sz="3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3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bảo</a:t>
            </a:r>
            <a:r>
              <a:rPr lang="en-US" sz="3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</a:t>
            </a:r>
            <a:r>
              <a:rPr lang="en-US" sz="3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cần</a:t>
            </a:r>
            <a:r>
              <a:rPr lang="en-US" sz="3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vụ</a:t>
            </a:r>
            <a:r>
              <a:rPr lang="en-US" sz="3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3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3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F3BE3C4D-5831-49BA-ABF5-8345D04922D6}"/>
              </a:ext>
            </a:extLst>
          </p:cNvPr>
          <p:cNvSpPr txBox="1"/>
          <p:nvPr/>
        </p:nvSpPr>
        <p:spPr>
          <a:xfrm>
            <a:off x="283801" y="4668304"/>
            <a:ext cx="11521250" cy="113877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lang="en-US" sz="3400" dirty="0" err="1" smtClean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sz="3400" dirty="0" smtClean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lang="en-US" sz="34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rễ</a:t>
            </a:r>
            <a:r>
              <a:rPr lang="en-US" sz="34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đa</a:t>
            </a:r>
            <a:r>
              <a:rPr lang="en-US" sz="34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nằm</a:t>
            </a:r>
            <a:r>
              <a:rPr lang="en-US" sz="34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34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34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đất</a:t>
            </a:r>
            <a:r>
              <a:rPr lang="en-US" sz="34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40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kumimoji="0" lang="en-US" sz="340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40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bảo</a:t>
            </a:r>
            <a:r>
              <a:rPr kumimoji="0" lang="en-US" sz="340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40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</a:t>
            </a:r>
            <a:r>
              <a:rPr kumimoji="0" lang="en-US" sz="340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40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cần</a:t>
            </a:r>
            <a:r>
              <a:rPr kumimoji="0" lang="en-US" sz="340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40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vụ</a:t>
            </a:r>
            <a:r>
              <a:rPr kumimoji="0" lang="en-US" sz="340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40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cuộn</a:t>
            </a:r>
            <a:r>
              <a:rPr kumimoji="0" lang="en-US" sz="340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40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kumimoji="0" lang="en-US" sz="340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40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rễ</a:t>
            </a:r>
            <a:r>
              <a:rPr kumimoji="0" lang="en-US" sz="340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40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đa</a:t>
            </a:r>
            <a:r>
              <a:rPr kumimoji="0" lang="en-US" sz="340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40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kumimoji="0" lang="en-US" sz="340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40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kumimoji="0" lang="en-US" sz="340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40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đem</a:t>
            </a:r>
            <a:r>
              <a:rPr kumimoji="0" lang="en-US" sz="340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40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trồng</a:t>
            </a:r>
            <a:r>
              <a:rPr kumimoji="0" lang="en-US" sz="340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40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340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40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kumimoji="0" lang="en-US" sz="340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40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mọc</a:t>
            </a:r>
            <a:r>
              <a:rPr kumimoji="0" lang="en-US" sz="340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40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tiếp</a:t>
            </a:r>
            <a:r>
              <a:rPr kumimoji="0" lang="en-US" sz="340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340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65A23B6-5352-4B3D-AC60-F32D19808FCA}"/>
              </a:ext>
            </a:extLst>
          </p:cNvPr>
          <p:cNvSpPr txBox="1"/>
          <p:nvPr/>
        </p:nvSpPr>
        <p:spPr>
          <a:xfrm>
            <a:off x="232229" y="1536590"/>
            <a:ext cx="11624395" cy="26314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just">
              <a:spcAft>
                <a:spcPts val="600"/>
              </a:spcAf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sớm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hôm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ấy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thường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lệ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dạo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vườn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gần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đa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chợt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rễ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đa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dài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ngoằn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ngoèo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đất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Chắc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trận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rơi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xuống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tần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ngần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lát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vụ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lvl="0" algn="just">
              <a:spcAft>
                <a:spcPts val="600"/>
              </a:spcAft>
              <a:defRPr/>
            </a:pP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-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cuốn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rễ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này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trồng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tiếp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nhé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8594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A760156-5574-4CD8-8EF7-8B9FA9771933}"/>
              </a:ext>
            </a:extLst>
          </p:cNvPr>
          <p:cNvSpPr txBox="1"/>
          <p:nvPr/>
        </p:nvSpPr>
        <p:spPr>
          <a:xfrm>
            <a:off x="143995" y="893280"/>
            <a:ext cx="11600750" cy="44319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just">
              <a:spcAft>
                <a:spcPts val="600"/>
              </a:spcAf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vụ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xới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đất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vùi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rễ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xuống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vậy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ân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bảo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lvl="0" algn="just">
              <a:spcAft>
                <a:spcPts val="600"/>
              </a:spcAft>
              <a:defRPr/>
            </a:pP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-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nên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này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lvl="0" algn="just">
              <a:spcAft>
                <a:spcPts val="600"/>
              </a:spcAft>
              <a:defRPr/>
            </a:pP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cuộn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rễ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vòng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vụ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buộc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tựa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cọc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vùi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rễ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xuống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đất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lvl="0" algn="just">
              <a:spcAft>
                <a:spcPts val="600"/>
              </a:spcAft>
              <a:defRPr/>
            </a:pP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vụ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thắc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mắc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lvl="0" algn="just">
              <a:spcAft>
                <a:spcPts val="600"/>
              </a:spcAft>
              <a:defRPr/>
            </a:pP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-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Thưa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ạ?</a:t>
            </a:r>
          </a:p>
          <a:p>
            <a:pPr lvl="0" algn="just">
              <a:spcAft>
                <a:spcPts val="600"/>
              </a:spcAft>
              <a:defRPr/>
            </a:pP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khẽ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cười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lvl="0" algn="just">
              <a:spcAft>
                <a:spcPts val="600"/>
              </a:spcAft>
              <a:defRPr/>
            </a:pP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-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sẽ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3EB423E-D8D5-44D1-B642-09DAABD6F031}"/>
              </a:ext>
            </a:extLst>
          </p:cNvPr>
          <p:cNvSpPr txBox="1"/>
          <p:nvPr/>
        </p:nvSpPr>
        <p:spPr>
          <a:xfrm>
            <a:off x="288273" y="147405"/>
            <a:ext cx="11312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</a:t>
            </a:r>
            <a:r>
              <a:rPr lang="vi-V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hướng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dẫn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vụ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trồng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rễ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đa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8FCFB734-95F9-4915-8E98-FC717C29DF76}"/>
              </a:ext>
            </a:extLst>
          </p:cNvPr>
          <p:cNvSpPr txBox="1"/>
          <p:nvPr/>
        </p:nvSpPr>
        <p:spPr>
          <a:xfrm>
            <a:off x="143995" y="5601864"/>
            <a:ext cx="11600750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cuộn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rễ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vòng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tròn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cần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vụ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buộc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tựa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cái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cọc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vùi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rễ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xuống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đất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6823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2075034" y="412131"/>
            <a:ext cx="5933209" cy="1326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653C8DEE-C231-457D-B41C-440C7C9E12F3}"/>
              </a:ext>
            </a:extLst>
          </p:cNvPr>
          <p:cNvSpPr txBox="1">
            <a:spLocks/>
          </p:cNvSpPr>
          <p:nvPr/>
        </p:nvSpPr>
        <p:spPr>
          <a:xfrm>
            <a:off x="333828" y="1607714"/>
            <a:ext cx="11466285" cy="4415715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457200" indent="-4572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rõ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ràng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giọng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ngo</a:t>
            </a:r>
            <a:r>
              <a:rPr lang="vi-VN" sz="12800" dirty="0">
                <a:latin typeface="Arial" panose="020B0604020202020204" pitchFamily="34" charset="0"/>
                <a:cs typeface="Arial" panose="020B0604020202020204" pitchFamily="34" charset="0"/>
              </a:rPr>
              <a:t>ằn ngoèo, tần ngần, cần vụ.</a:t>
            </a:r>
            <a:endParaRPr lang="en-US" sz="1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vi-VN" sz="12800" dirty="0">
                <a:latin typeface="Arial" panose="020B0604020202020204" pitchFamily="34" charset="0"/>
                <a:cs typeface="Arial" panose="020B0604020202020204" pitchFamily="34" charset="0"/>
              </a:rPr>
              <a:t>Tình yêu thương của Bác Hồ đối với </a:t>
            </a:r>
            <a:r>
              <a:rPr lang="en-US" sz="1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1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1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với</a:t>
            </a:r>
            <a:r>
              <a:rPr lang="en-US" sz="1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2800" dirty="0" smtClean="0">
                <a:latin typeface="Arial" panose="020B0604020202020204" pitchFamily="34" charset="0"/>
                <a:cs typeface="Arial" panose="020B0604020202020204" pitchFamily="34" charset="0"/>
              </a:rPr>
              <a:t>thiếu </a:t>
            </a:r>
            <a:r>
              <a:rPr lang="vi-VN" sz="12800" dirty="0">
                <a:latin typeface="Arial" panose="020B0604020202020204" pitchFamily="34" charset="0"/>
                <a:cs typeface="Arial" panose="020B0604020202020204" pitchFamily="34" charset="0"/>
              </a:rPr>
              <a:t>nhi. </a:t>
            </a:r>
            <a:endParaRPr lang="en-US" sz="1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sz="4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vi-VN" sz="67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vi-VN" sz="6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8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AAFB7CC-2B8A-436C-8046-5A3BDEA7D668}"/>
              </a:ext>
            </a:extLst>
          </p:cNvPr>
          <p:cNvSpPr txBox="1"/>
          <p:nvPr/>
        </p:nvSpPr>
        <p:spPr>
          <a:xfrm>
            <a:off x="535141" y="1088061"/>
            <a:ext cx="10982292" cy="29136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just">
              <a:lnSpc>
                <a:spcPts val="4400"/>
              </a:lnSpc>
              <a:spcAft>
                <a:spcPts val="1200"/>
              </a:spcAft>
              <a:defRPr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năm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rễ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đa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vòng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Thiếu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thăm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vườn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chui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chui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vòng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ấy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mọi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hiểu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trồng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rễ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đa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99F045F-253B-4F1D-BF37-F0D424DB28E9}"/>
              </a:ext>
            </a:extLst>
          </p:cNvPr>
          <p:cNvSpPr txBox="1"/>
          <p:nvPr/>
        </p:nvSpPr>
        <p:spPr>
          <a:xfrm>
            <a:off x="0" y="161113"/>
            <a:ext cx="10883563" cy="709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5200"/>
              </a:lnSpc>
            </a:pPr>
            <a:r>
              <a:rPr lang="en-US" sz="4000" b="1" dirty="0">
                <a:solidFill>
                  <a:schemeClr val="accent2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3.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trồng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rễ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đa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vậy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35238B1-AB3C-4C8A-8D8A-35812B25999F}"/>
              </a:ext>
            </a:extLst>
          </p:cNvPr>
          <p:cNvSpPr txBox="1"/>
          <p:nvPr/>
        </p:nvSpPr>
        <p:spPr>
          <a:xfrm>
            <a:off x="324862" y="4456651"/>
            <a:ext cx="11402850" cy="1798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indent="463550" algn="just">
              <a:lnSpc>
                <a:spcPts val="4600"/>
              </a:lnSpc>
              <a:defRPr/>
            </a:pP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trồng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rễ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đa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vậy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34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lang="en-US" sz="34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mọc</a:t>
            </a:r>
            <a:r>
              <a:rPr lang="en-US" sz="34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lang="en-US" sz="34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34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đa</a:t>
            </a:r>
            <a:r>
              <a:rPr lang="en-US" sz="34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4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vòng</a:t>
            </a:r>
            <a:r>
              <a:rPr lang="en-US" sz="34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</a:t>
            </a:r>
            <a:r>
              <a:rPr lang="en-US" sz="34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tròn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thiếu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4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lang="en-US" sz="34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chui</a:t>
            </a:r>
            <a:r>
              <a:rPr lang="en-US" sz="34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</a:t>
            </a:r>
            <a:r>
              <a:rPr lang="en-US" sz="34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chui</a:t>
            </a:r>
            <a:r>
              <a:rPr lang="en-US" sz="34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34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vòng</a:t>
            </a:r>
            <a:r>
              <a:rPr lang="en-US" sz="34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</a:t>
            </a:r>
            <a:r>
              <a:rPr lang="en-US" sz="34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ấy</a:t>
            </a:r>
            <a:r>
              <a:rPr lang="en-US" sz="34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thăm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vườn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068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12E7F44-94BD-4C01-94B9-002C7AEAE7A8}"/>
              </a:ext>
            </a:extLst>
          </p:cNvPr>
          <p:cNvSpPr txBox="1"/>
          <p:nvPr/>
        </p:nvSpPr>
        <p:spPr>
          <a:xfrm>
            <a:off x="442495" y="278094"/>
            <a:ext cx="108060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chemeClr val="accent2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4. 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Qua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tình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thiếu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5315530-BD52-4DDF-A120-96FC68E2530D}"/>
              </a:ext>
            </a:extLst>
          </p:cNvPr>
          <p:cNvSpPr txBox="1"/>
          <p:nvPr/>
        </p:nvSpPr>
        <p:spPr>
          <a:xfrm>
            <a:off x="742473" y="2120180"/>
            <a:ext cx="10665756" cy="13195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indent="463550" algn="just">
              <a:lnSpc>
                <a:spcPts val="5000"/>
              </a:lnSpc>
              <a:defRPr/>
            </a:pP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thương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quan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tâm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cháu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thiếu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niên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1657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person, grass, outdoor, standing&#10;&#10;Description automatically generated">
            <a:extLst>
              <a:ext uri="{FF2B5EF4-FFF2-40B4-BE49-F238E27FC236}">
                <a16:creationId xmlns:a16="http://schemas.microsoft.com/office/drawing/2014/main" xmlns="" id="{468ED6E2-7B63-4A1E-A377-E4B72F6FD3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57" b="2"/>
          <a:stretch/>
        </p:blipFill>
        <p:spPr>
          <a:xfrm>
            <a:off x="838199" y="557188"/>
            <a:ext cx="4181917" cy="5750293"/>
          </a:xfrm>
          <a:prstGeom prst="rect">
            <a:avLst/>
          </a:prstGeom>
        </p:spPr>
      </p:pic>
      <p:pic>
        <p:nvPicPr>
          <p:cNvPr id="9" name="Picture 8" descr="A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xmlns="" id="{0E907692-C044-4370-BC34-1DD888AFD5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" r="3" b="38964"/>
          <a:stretch/>
        </p:blipFill>
        <p:spPr>
          <a:xfrm>
            <a:off x="5186775" y="557188"/>
            <a:ext cx="6167025" cy="2785948"/>
          </a:xfrm>
          <a:prstGeom prst="rect">
            <a:avLst/>
          </a:prstGeom>
        </p:spPr>
      </p:pic>
      <p:pic>
        <p:nvPicPr>
          <p:cNvPr id="5" name="Content Placeholder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xmlns="" id="{58FE7820-A5D8-4728-8B35-1DBAABA4596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0" r="3" b="20795"/>
          <a:stretch/>
        </p:blipFill>
        <p:spPr>
          <a:xfrm>
            <a:off x="5186774" y="3514851"/>
            <a:ext cx="6167025" cy="279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614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xmlns="" id="{0AAFFE85-53AF-4176-86BE-F5C216A0D5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416" y="3869370"/>
            <a:ext cx="1696882" cy="2562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6">
            <a:extLst>
              <a:ext uri="{FF2B5EF4-FFF2-40B4-BE49-F238E27FC236}">
                <a16:creationId xmlns:a16="http://schemas.microsoft.com/office/drawing/2014/main" xmlns="" id="{76A2B587-50FA-43A8-AAA6-7D1650B023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190" y="3980844"/>
            <a:ext cx="1447815" cy="2475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loud 3">
            <a:extLst>
              <a:ext uri="{FF2B5EF4-FFF2-40B4-BE49-F238E27FC236}">
                <a16:creationId xmlns:a16="http://schemas.microsoft.com/office/drawing/2014/main" xmlns="" id="{CC6F8E4E-EC8C-4F65-89FA-8A567D3A15A4}"/>
              </a:ext>
            </a:extLst>
          </p:cNvPr>
          <p:cNvSpPr/>
          <p:nvPr/>
        </p:nvSpPr>
        <p:spPr>
          <a:xfrm>
            <a:off x="2163199" y="696453"/>
            <a:ext cx="8937191" cy="2491409"/>
          </a:xfrm>
          <a:prstGeom prst="cloud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54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54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endParaRPr lang="en-US" sz="5400" b="1" dirty="0">
              <a:solidFill>
                <a:srgbClr val="C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61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DA0BE07-7D52-40C3-A340-ACB9DF76905F}"/>
              </a:ext>
            </a:extLst>
          </p:cNvPr>
          <p:cNvSpPr txBox="1"/>
          <p:nvPr/>
        </p:nvSpPr>
        <p:spPr>
          <a:xfrm>
            <a:off x="596237" y="608701"/>
            <a:ext cx="10999526" cy="6694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sớm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thường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lệ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dạo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vườn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gần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chợt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rễ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dài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ngoằn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ngoèo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Chắc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trận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rơi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xuống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tần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ngần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vụ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cuốn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rễ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trồng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tiếp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nhé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vụ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xới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vùi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rễ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xuống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ân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-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nên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cuộn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rễ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vòng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vụ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buộc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tựa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cọc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vùi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rễ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xuống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vụ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thắc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mắc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-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ạ?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khẽ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cười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sẽ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năm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rễ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vòng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Thiếu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thăm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vườn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vòng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hiểu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trồng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rễ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vi-VN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F3FACF3-77CC-4B61-860E-93E12E205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32" y="0"/>
            <a:ext cx="704562" cy="5636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0A60B93-0335-47D3-9434-36D02CA91E0D}"/>
              </a:ext>
            </a:extLst>
          </p:cNvPr>
          <p:cNvSpPr txBox="1"/>
          <p:nvPr/>
        </p:nvSpPr>
        <p:spPr>
          <a:xfrm>
            <a:off x="1912961" y="-6788"/>
            <a:ext cx="836607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RỄ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4B56E93-1E89-414B-9EEA-41028863D0C5}"/>
              </a:ext>
            </a:extLst>
          </p:cNvPr>
          <p:cNvSpPr txBox="1"/>
          <p:nvPr/>
        </p:nvSpPr>
        <p:spPr>
          <a:xfrm>
            <a:off x="7850284" y="6428862"/>
            <a:ext cx="3566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F227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kính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0246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xmlns="" id="{0AAFFE85-53AF-4176-86BE-F5C216A0D5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37" y="4578673"/>
            <a:ext cx="1485439" cy="2243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6">
            <a:extLst>
              <a:ext uri="{FF2B5EF4-FFF2-40B4-BE49-F238E27FC236}">
                <a16:creationId xmlns:a16="http://schemas.microsoft.com/office/drawing/2014/main" xmlns="" id="{76A2B587-50FA-43A8-AAA6-7D1650B023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076" y="4655709"/>
            <a:ext cx="1267408" cy="2166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loud 3">
            <a:extLst>
              <a:ext uri="{FF2B5EF4-FFF2-40B4-BE49-F238E27FC236}">
                <a16:creationId xmlns:a16="http://schemas.microsoft.com/office/drawing/2014/main" xmlns="" id="{CC6F8E4E-EC8C-4F65-89FA-8A567D3A15A4}"/>
              </a:ext>
            </a:extLst>
          </p:cNvPr>
          <p:cNvSpPr/>
          <p:nvPr/>
        </p:nvSpPr>
        <p:spPr>
          <a:xfrm>
            <a:off x="2415981" y="1484243"/>
            <a:ext cx="9609441" cy="3167270"/>
          </a:xfrm>
          <a:prstGeom prst="cloud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54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TẬP</a:t>
            </a:r>
            <a:r>
              <a:rPr lang="en-US" sz="54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THEO </a:t>
            </a:r>
          </a:p>
          <a:p>
            <a:pPr algn="ctr"/>
            <a:r>
              <a:rPr lang="en-US" sz="54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VĂN</a:t>
            </a:r>
            <a:r>
              <a:rPr lang="en-US" sz="54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BẢN</a:t>
            </a:r>
            <a:r>
              <a:rPr lang="en-US" sz="54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endParaRPr lang="en-US" sz="5400" b="1" dirty="0">
              <a:solidFill>
                <a:srgbClr val="C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237639"/>
      </p:ext>
    </p:extLst>
  </p:cSld>
  <p:clrMapOvr>
    <a:masterClrMapping/>
  </p:clrMapOvr>
  <p:transition spd="slow" advClick="0" advTm="0"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>
            <a:extLst>
              <a:ext uri="{FF2B5EF4-FFF2-40B4-BE49-F238E27FC236}">
                <a16:creationId xmlns:a16="http://schemas.microsoft.com/office/drawing/2014/main" xmlns="" id="{332ED0F6-348D-4782-B689-69FBF746E7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375" b="44531" l="2489" r="9297">
                        <a14:foregroundMark x1="5490" y1="37630" x2="5203" y2="38190"/>
                        <a14:foregroundMark x1="5118" y1="38981" x2="8126" y2="39063"/>
                        <a14:foregroundMark x1="8126" y1="39063" x2="4942" y2="39158"/>
                        <a14:foregroundMark x1="5329" y1="37011" x2="7028" y2="37109"/>
                        <a14:foregroundMark x1="5626" y1="39714" x2="4894" y2="41074"/>
                        <a14:foregroundMark x1="6187" y1="38672" x2="5907" y2="39193"/>
                        <a14:foregroundMark x1="7028" y1="37109" x2="6187" y2="38672"/>
                        <a14:foregroundMark x1="5696" y1="38672" x2="6369" y2="37109"/>
                        <a14:foregroundMark x1="5472" y1="39193" x2="5696" y2="38672"/>
                        <a14:foregroundMark x1="5248" y1="39714" x2="5472" y2="39193"/>
                        <a14:foregroundMark x1="4971" y1="40357" x2="5248" y2="39714"/>
                        <a14:foregroundMark x1="6039" y1="38672" x2="5929" y2="39193"/>
                        <a14:foregroundMark x1="6369" y1="37109" x2="6039" y2="38672"/>
                        <a14:backgroundMark x1="4100" y1="37891" x2="3807" y2="37891"/>
                        <a14:backgroundMark x1="4100" y1="35807" x2="4392" y2="37109"/>
                        <a14:backgroundMark x1="4539" y1="37109" x2="4246" y2="35286"/>
                        <a14:backgroundMark x1="4246" y1="35286" x2="3660" y2="40755"/>
                        <a14:backgroundMark x1="3075" y1="41016" x2="4100" y2="43750"/>
                        <a14:backgroundMark x1="5637" y1="41797" x2="5637" y2="41797"/>
                        <a14:backgroundMark x1="4466" y1="39323" x2="4466" y2="39323"/>
                        <a14:backgroundMark x1="4832" y1="39193" x2="4832" y2="39193"/>
                        <a14:backgroundMark x1="5710" y1="41536" x2="5710" y2="41536"/>
                        <a14:backgroundMark x1="5637" y1="41016" x2="5637" y2="41016"/>
                        <a14:backgroundMark x1="5344" y1="41016" x2="5344" y2="41016"/>
                        <a14:backgroundMark x1="5344" y1="41146" x2="5417" y2="411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6" t="33160" r="89898" b="54167"/>
          <a:stretch/>
        </p:blipFill>
        <p:spPr bwMode="auto">
          <a:xfrm>
            <a:off x="-107978" y="49531"/>
            <a:ext cx="1284729" cy="115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1E5C0D9-400E-40BF-AEA9-69E9D517EC06}"/>
              </a:ext>
            </a:extLst>
          </p:cNvPr>
          <p:cNvSpPr txBox="1"/>
          <p:nvPr/>
        </p:nvSpPr>
        <p:spPr>
          <a:xfrm>
            <a:off x="712475" y="185283"/>
            <a:ext cx="10968247" cy="1879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800"/>
              </a:lnSpc>
            </a:pP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vi-VN" sz="36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</a:t>
            </a:r>
            <a:r>
              <a:rPr lang="vi-VN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Chọn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(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cuốn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vùi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xới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trồng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phù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hợp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mỗi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chỗ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ts val="4800"/>
              </a:lnSpc>
            </a:pPr>
            <a:endParaRPr lang="en-US" sz="3600" b="1" dirty="0">
              <a:solidFill>
                <a:schemeClr val="accent2">
                  <a:lumMod val="50000"/>
                </a:schemeClr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3B736EEB-6256-4001-9E06-E4BA51A443C6}"/>
              </a:ext>
            </a:extLst>
          </p:cNvPr>
          <p:cNvSpPr txBox="1"/>
          <p:nvPr/>
        </p:nvSpPr>
        <p:spPr>
          <a:xfrm>
            <a:off x="830997" y="2199243"/>
            <a:ext cx="11121516" cy="64626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sz="34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</a:t>
            </a:r>
            <a:r>
              <a:rPr kumimoji="0" lang="en-US" sz="340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</a:t>
            </a:r>
            <a:r>
              <a:rPr kumimoji="0" lang="en-US" sz="340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rễ</a:t>
            </a:r>
            <a:r>
              <a:rPr kumimoji="0" lang="en-US" sz="340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40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này</a:t>
            </a:r>
            <a:r>
              <a:rPr kumimoji="0" lang="en-US" sz="340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40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kumimoji="0" lang="en-US" sz="340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40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kumimoji="0" lang="en-US" sz="340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</a:t>
            </a:r>
            <a:r>
              <a:rPr lang="en-US" sz="3400" noProof="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3400" noProof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noProof="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lang="en-US" sz="3400" noProof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noProof="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mọc</a:t>
            </a:r>
            <a:r>
              <a:rPr lang="en-US" sz="3400" noProof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noProof="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tiếp</a:t>
            </a:r>
            <a:r>
              <a:rPr lang="en-US" sz="3400" noProof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noProof="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nhé</a:t>
            </a:r>
            <a:r>
              <a:rPr lang="en-US" sz="3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</a:t>
            </a:r>
            <a:endParaRPr kumimoji="0" lang="en-US" sz="3400" i="0" u="none" strike="noStrike" kern="1200" cap="none" spc="0" normalizeH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F04C6303-E625-46B0-B387-3917BC913AAF}"/>
              </a:ext>
            </a:extLst>
          </p:cNvPr>
          <p:cNvSpPr txBox="1"/>
          <p:nvPr/>
        </p:nvSpPr>
        <p:spPr>
          <a:xfrm>
            <a:off x="830997" y="3100621"/>
            <a:ext cx="9025666" cy="64626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4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b) </a:t>
            </a:r>
            <a:r>
              <a:rPr kumimoji="0" lang="en-US" sz="34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</a:t>
            </a:r>
            <a:r>
              <a:rPr kumimoji="0" lang="en-US" sz="340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40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cần</a:t>
            </a:r>
            <a:r>
              <a:rPr kumimoji="0" lang="en-US" sz="340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40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vụ</a:t>
            </a:r>
            <a:r>
              <a:rPr kumimoji="0" lang="en-US" sz="340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</a:t>
            </a:r>
            <a:r>
              <a:rPr kumimoji="0" lang="en-US" sz="340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đất</a:t>
            </a:r>
            <a:r>
              <a:rPr lang="en-US" sz="3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       </a:t>
            </a:r>
            <a:r>
              <a:rPr lang="en-US" sz="3400" noProof="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lang="en-US" sz="3400" noProof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noProof="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rễ</a:t>
            </a:r>
            <a:r>
              <a:rPr lang="en-US" sz="3400" noProof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noProof="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xuống</a:t>
            </a:r>
            <a:r>
              <a:rPr lang="en-US" sz="3400" noProof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3400" i="0" u="none" strike="noStrike" kern="1200" cap="none" spc="0" normalizeH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AF574AE9-E8BB-46FE-95B3-87CE97A94C42}"/>
              </a:ext>
            </a:extLst>
          </p:cNvPr>
          <p:cNvSpPr txBox="1"/>
          <p:nvPr/>
        </p:nvSpPr>
        <p:spPr>
          <a:xfrm>
            <a:off x="2286578" y="2214599"/>
            <a:ext cx="130126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dirty="0" err="1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endParaRPr lang="en-US" sz="3400" dirty="0">
              <a:solidFill>
                <a:srgbClr val="FF000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C1E3A01C-984E-4B30-98E6-965BAC97F48C}"/>
              </a:ext>
            </a:extLst>
          </p:cNvPr>
          <p:cNvSpPr txBox="1"/>
          <p:nvPr/>
        </p:nvSpPr>
        <p:spPr>
          <a:xfrm>
            <a:off x="2374502" y="2220945"/>
            <a:ext cx="1489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(…)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B6415507-FEC8-4FEA-ACB7-57FFA6485CBC}"/>
              </a:ext>
            </a:extLst>
          </p:cNvPr>
          <p:cNvSpPr txBox="1"/>
          <p:nvPr/>
        </p:nvSpPr>
        <p:spPr>
          <a:xfrm>
            <a:off x="6034846" y="2231350"/>
            <a:ext cx="1489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(…)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2429B7A6-808F-4A32-B7E7-4CCE834A9438}"/>
              </a:ext>
            </a:extLst>
          </p:cNvPr>
          <p:cNvSpPr txBox="1"/>
          <p:nvPr/>
        </p:nvSpPr>
        <p:spPr>
          <a:xfrm>
            <a:off x="5956411" y="2190167"/>
            <a:ext cx="130126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dirty="0" err="1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trồng</a:t>
            </a:r>
            <a:endParaRPr lang="en-US" sz="3400" dirty="0">
              <a:solidFill>
                <a:srgbClr val="FF000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90E4DCF3-C327-4211-A7FC-E9B4242F1EA8}"/>
              </a:ext>
            </a:extLst>
          </p:cNvPr>
          <p:cNvSpPr txBox="1"/>
          <p:nvPr/>
        </p:nvSpPr>
        <p:spPr>
          <a:xfrm>
            <a:off x="3682001" y="3115944"/>
            <a:ext cx="130126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dirty="0" err="1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xới</a:t>
            </a:r>
            <a:endParaRPr lang="en-US" sz="3400" dirty="0">
              <a:solidFill>
                <a:srgbClr val="FF000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D6D98970-0A46-4264-B70C-AB5729172A1A}"/>
              </a:ext>
            </a:extLst>
          </p:cNvPr>
          <p:cNvSpPr txBox="1"/>
          <p:nvPr/>
        </p:nvSpPr>
        <p:spPr>
          <a:xfrm>
            <a:off x="3587838" y="3114352"/>
            <a:ext cx="1489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(…)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D4E027DB-652F-4834-8F86-09657F93F25E}"/>
              </a:ext>
            </a:extLst>
          </p:cNvPr>
          <p:cNvSpPr txBox="1"/>
          <p:nvPr/>
        </p:nvSpPr>
        <p:spPr>
          <a:xfrm>
            <a:off x="5451804" y="3131334"/>
            <a:ext cx="1489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(…)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E087E88A-12CB-4B12-8CD0-FDB6F28A73CB}"/>
              </a:ext>
            </a:extLst>
          </p:cNvPr>
          <p:cNvSpPr txBox="1"/>
          <p:nvPr/>
        </p:nvSpPr>
        <p:spPr>
          <a:xfrm>
            <a:off x="5357640" y="3114352"/>
            <a:ext cx="130126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dirty="0" err="1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vùi</a:t>
            </a:r>
            <a:endParaRPr lang="en-US" sz="3400" dirty="0">
              <a:solidFill>
                <a:srgbClr val="FF000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" name="Picture 2" descr="A picture containing text, vector graphics, businesscard&#10;&#10;Description automatically generated">
            <a:extLst>
              <a:ext uri="{FF2B5EF4-FFF2-40B4-BE49-F238E27FC236}">
                <a16:creationId xmlns:a16="http://schemas.microsoft.com/office/drawing/2014/main" xmlns="" id="{CC47379B-E687-4358-9A90-BA3628E140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54222" y1="40894" x2="47667" y2="64238"/>
                        <a14:foregroundMark x1="46667" y1="48344" x2="44111" y2="56788"/>
                        <a14:foregroundMark x1="34444" y1="74503" x2="48889" y2="78642"/>
                        <a14:foregroundMark x1="54667" y1="75993" x2="52667" y2="82781"/>
                        <a14:foregroundMark x1="47667" y1="77483" x2="53222" y2="82616"/>
                        <a14:foregroundMark x1="53222" y1="82616" x2="61778" y2="86258"/>
                        <a14:foregroundMark x1="61778" y1="86258" x2="61778" y2="86258"/>
                        <a14:foregroundMark x1="51667" y1="81788" x2="60333" y2="80132"/>
                        <a14:foregroundMark x1="52667" y1="55298" x2="58333" y2="55629"/>
                        <a14:foregroundMark x1="61889" y1="51821" x2="63556" y2="55629"/>
                        <a14:foregroundMark x1="54222" y1="63245" x2="59111" y2="63245"/>
                        <a14:foregroundMark x1="63667" y1="58278" x2="67889" y2="55298"/>
                        <a14:foregroundMark x1="53000" y1="80298" x2="53444" y2="83940"/>
                        <a14:foregroundMark x1="34667" y1="69205" x2="49889" y2="74834"/>
                        <a14:foregroundMark x1="52222" y1="72351" x2="55444" y2="78808"/>
                        <a14:foregroundMark x1="50444" y1="74503" x2="50889" y2="78311"/>
                        <a14:foregroundMark x1="64667" y1="83940" x2="57222" y2="86589"/>
                        <a14:foregroundMark x1="57778" y1="89238" x2="59000" y2="88907"/>
                        <a14:foregroundMark x1="61889" y1="81291" x2="65333" y2="794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0247" y="3998504"/>
            <a:ext cx="4509543" cy="302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589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39" grpId="1"/>
      <p:bldP spid="40" grpId="0"/>
      <p:bldP spid="40" grpId="1"/>
      <p:bldP spid="41" grpId="0"/>
      <p:bldP spid="42" grpId="0"/>
      <p:bldP spid="43" grpId="0"/>
      <p:bldP spid="43" grpId="1"/>
      <p:bldP spid="44" grpId="0"/>
      <p:bldP spid="44" grpId="1"/>
      <p:bldP spid="4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4F233B43-1FFB-43CE-A9F3-66878852BD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427" b="44566" l="2987" r="93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6" t="33160" r="89898" b="54167"/>
          <a:stretch/>
        </p:blipFill>
        <p:spPr bwMode="auto">
          <a:xfrm>
            <a:off x="-70675" y="0"/>
            <a:ext cx="1298322" cy="117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DFB996D-797E-44F8-B469-28B19C5206E1}"/>
              </a:ext>
            </a:extLst>
          </p:cNvPr>
          <p:cNvSpPr txBox="1"/>
          <p:nvPr/>
        </p:nvSpPr>
        <p:spPr>
          <a:xfrm>
            <a:off x="1071376" y="224261"/>
            <a:ext cx="105026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chấm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than.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3" name="Picture 2" descr="A picture containing doll, toy, clipart&#10;&#10;Description automatically generated">
            <a:extLst>
              <a:ext uri="{FF2B5EF4-FFF2-40B4-BE49-F238E27FC236}">
                <a16:creationId xmlns:a16="http://schemas.microsoft.com/office/drawing/2014/main" xmlns="" id="{53380367-F8DC-4520-98F1-F7E3B9A83E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909" y="5044742"/>
            <a:ext cx="1272556" cy="181325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7A734E7-292B-42E1-A299-93353451B3DE}"/>
              </a:ext>
            </a:extLst>
          </p:cNvPr>
          <p:cNvSpPr txBox="1"/>
          <p:nvPr/>
        </p:nvSpPr>
        <p:spPr>
          <a:xfrm>
            <a:off x="812800" y="1648851"/>
            <a:ext cx="10761232" cy="35085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sớm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ấy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lệ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Bác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Hồ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dạo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vườn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gần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đa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Bác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chợt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rễ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đa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ngoằn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ngoèo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Chắc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trận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đêm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rơi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Bác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tần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ngần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lát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cần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vụ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R="0" lvl="0" algn="just" defTabSz="9144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rễ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trồng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mọc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nhé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0307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4F233B43-1FFB-43CE-A9F3-66878852BD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427" b="44566" l="2987" r="93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6" t="33160" r="89898" b="54167"/>
          <a:stretch/>
        </p:blipFill>
        <p:spPr bwMode="auto">
          <a:xfrm>
            <a:off x="278725" y="28359"/>
            <a:ext cx="1298322" cy="117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20CA86E-7635-462D-949E-81EBD109919A}"/>
              </a:ext>
            </a:extLst>
          </p:cNvPr>
          <p:cNvSpPr txBox="1"/>
          <p:nvPr/>
        </p:nvSpPr>
        <p:spPr>
          <a:xfrm>
            <a:off x="1454590" y="318976"/>
            <a:ext cx="924176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dirty="0" err="1" smtClean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400" dirty="0" smtClean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34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sz="34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4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4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4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18FA18D1-2F21-4103-8AE1-7425326852EB}"/>
              </a:ext>
            </a:extLst>
          </p:cNvPr>
          <p:cNvSpPr/>
          <p:nvPr/>
        </p:nvSpPr>
        <p:spPr>
          <a:xfrm>
            <a:off x="3315370" y="3977793"/>
            <a:ext cx="5531478" cy="83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lvl="0">
              <a:buClrTx/>
              <a:defRPr/>
            </a:pP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B.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hiện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xúc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vi-VN" sz="3600" dirty="0">
              <a:solidFill>
                <a:srgbClr val="002060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E5075A47-A3DB-4C2A-9DF0-BBCE615A3BC1}"/>
              </a:ext>
            </a:extLst>
          </p:cNvPr>
          <p:cNvSpPr/>
          <p:nvPr/>
        </p:nvSpPr>
        <p:spPr>
          <a:xfrm>
            <a:off x="4885420" y="5304740"/>
            <a:ext cx="5810933" cy="85920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C.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Kể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sự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việc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hoạt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động</a:t>
            </a:r>
            <a:endParaRPr lang="en-US" sz="3600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F2576566-3840-445C-9887-FF86BF742C84}"/>
              </a:ext>
            </a:extLst>
          </p:cNvPr>
          <p:cNvSpPr/>
          <p:nvPr/>
        </p:nvSpPr>
        <p:spPr>
          <a:xfrm>
            <a:off x="1838064" y="2693970"/>
            <a:ext cx="5976865" cy="835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A.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Nêu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cầu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đề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nghị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6AF17C71-8676-438D-B729-A7EE140B04D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539" y="2738136"/>
            <a:ext cx="523845" cy="544761"/>
          </a:xfrm>
          <a:prstGeom prst="rect">
            <a:avLst/>
          </a:prstGeom>
          <a:noFill/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3465C8C-C542-4A9B-B428-C2A9EA6E7D71}"/>
              </a:ext>
            </a:extLst>
          </p:cNvPr>
          <p:cNvSpPr txBox="1"/>
          <p:nvPr/>
        </p:nvSpPr>
        <p:spPr>
          <a:xfrm>
            <a:off x="611271" y="1488989"/>
            <a:ext cx="11171903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400" i="0" u="none" strike="noStrike" kern="1200" cap="none" spc="0" normalizeH="0" noProof="0" dirty="0" err="1">
                <a:ln>
                  <a:noFill/>
                </a:ln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kumimoji="0" lang="en-US" sz="3400" i="0" u="none" strike="noStrike" kern="1200" cap="none" spc="0" normalizeH="0" noProof="0" dirty="0">
                <a:ln>
                  <a:noFill/>
                </a:ln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400" i="0" u="none" strike="noStrike" kern="1200" cap="none" spc="0" normalizeH="0" noProof="0" dirty="0" err="1">
                <a:ln>
                  <a:noFill/>
                </a:ln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kumimoji="0" lang="en-US" sz="3400" i="0" u="none" strike="noStrike" kern="1200" cap="none" spc="0" normalizeH="0" noProof="0" dirty="0">
                <a:ln>
                  <a:noFill/>
                </a:ln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400" i="0" u="none" strike="noStrike" kern="1200" cap="none" spc="0" normalizeH="0" noProof="0" dirty="0" err="1">
                <a:ln>
                  <a:noFill/>
                </a:ln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kumimoji="0" lang="en-US" sz="3400" i="0" u="none" strike="noStrike" kern="1200" cap="none" spc="0" normalizeH="0" noProof="0" dirty="0">
                <a:ln>
                  <a:noFill/>
                </a:ln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400" i="0" u="none" strike="noStrike" kern="1200" cap="none" spc="0" normalizeH="0" noProof="0" dirty="0" err="1">
                <a:ln>
                  <a:noFill/>
                </a:ln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rễ</a:t>
            </a:r>
            <a:r>
              <a:rPr kumimoji="0" lang="en-US" sz="3400" i="0" u="none" strike="noStrike" kern="1200" cap="none" spc="0" normalizeH="0" noProof="0" dirty="0">
                <a:ln>
                  <a:noFill/>
                </a:ln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400" i="0" u="none" strike="noStrike" kern="1200" cap="none" spc="0" normalizeH="0" noProof="0" dirty="0" err="1">
                <a:ln>
                  <a:noFill/>
                </a:ln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kumimoji="0" lang="en-US" sz="3400" i="0" u="none" strike="noStrike" kern="1200" cap="none" spc="0" normalizeH="0" noProof="0" dirty="0">
                <a:ln>
                  <a:noFill/>
                </a:ln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400" i="0" u="none" strike="noStrike" kern="1200" cap="none" spc="0" normalizeH="0" noProof="0" dirty="0" err="1">
                <a:ln>
                  <a:noFill/>
                </a:ln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kumimoji="0" lang="en-US" sz="3400" i="0" u="none" strike="noStrike" kern="1200" cap="none" spc="0" normalizeH="0" noProof="0" dirty="0">
                <a:ln>
                  <a:noFill/>
                </a:ln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400" i="0" u="none" strike="noStrike" kern="1200" cap="none" spc="0" normalizeH="0" noProof="0" dirty="0" err="1">
                <a:ln>
                  <a:noFill/>
                </a:ln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kumimoji="0" lang="en-US" sz="3400" i="0" u="none" strike="noStrike" kern="1200" cap="none" spc="0" normalizeH="0" noProof="0" dirty="0">
                <a:ln>
                  <a:noFill/>
                </a:ln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400" i="0" u="none" strike="noStrike" kern="1200" cap="none" spc="0" normalizeH="0" noProof="0" dirty="0" err="1">
                <a:ln>
                  <a:noFill/>
                </a:ln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trồng</a:t>
            </a:r>
            <a:r>
              <a:rPr kumimoji="0" lang="en-US" sz="3400" i="0" u="none" strike="noStrike" kern="1200" cap="none" spc="0" normalizeH="0" noProof="0" dirty="0">
                <a:ln>
                  <a:noFill/>
                </a:ln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400" i="0" u="none" strike="noStrike" kern="1200" cap="none" spc="0" normalizeH="0" noProof="0" dirty="0" err="1">
                <a:ln>
                  <a:noFill/>
                </a:ln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kumimoji="0" lang="en-US" sz="3400" i="0" u="none" strike="noStrike" kern="1200" cap="none" spc="0" normalizeH="0" noProof="0" dirty="0">
                <a:ln>
                  <a:noFill/>
                </a:ln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400" i="0" u="none" strike="noStrike" kern="1200" cap="none" spc="0" normalizeH="0" noProof="0" dirty="0" err="1">
                <a:ln>
                  <a:noFill/>
                </a:ln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kumimoji="0" lang="en-US" sz="3400" i="0" u="none" strike="noStrike" kern="1200" cap="none" spc="0" normalizeH="0" noProof="0" dirty="0">
                <a:ln>
                  <a:noFill/>
                </a:ln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400" i="0" u="none" strike="noStrike" kern="1200" cap="none" spc="0" normalizeH="0" noProof="0" dirty="0" err="1">
                <a:ln>
                  <a:noFill/>
                </a:ln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mọc</a:t>
            </a:r>
            <a:r>
              <a:rPr kumimoji="0" lang="en-US" sz="3400" i="0" u="none" strike="noStrike" kern="1200" cap="none" spc="0" normalizeH="0" noProof="0" dirty="0">
                <a:ln>
                  <a:noFill/>
                </a:ln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400" i="0" u="none" strike="noStrike" kern="1200" cap="none" spc="0" normalizeH="0" noProof="0" dirty="0" err="1">
                <a:ln>
                  <a:noFill/>
                </a:ln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kumimoji="0" lang="en-US" sz="3400" i="0" u="none" strike="noStrike" kern="1200" cap="none" spc="0" normalizeH="0" noProof="0" dirty="0">
                <a:ln>
                  <a:noFill/>
                </a:ln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400" i="0" u="none" strike="noStrike" kern="1200" cap="none" spc="0" normalizeH="0" noProof="0" dirty="0" err="1">
                <a:ln>
                  <a:noFill/>
                </a:ln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nhé</a:t>
            </a:r>
            <a:r>
              <a:rPr kumimoji="0" lang="en-US" sz="3400" i="0" u="none" strike="noStrike" kern="1200" cap="none" spc="0" normalizeH="0" noProof="0" dirty="0">
                <a:ln>
                  <a:noFill/>
                </a:ln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42287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FC96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xmlns="" id="{0DBF1ABE-8590-450D-BB49-BDDCCF3EEA9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805C506-B927-4ACD-A996-05C38313D310}"/>
              </a:ext>
            </a:extLst>
          </p:cNvPr>
          <p:cNvSpPr/>
          <p:nvPr/>
        </p:nvSpPr>
        <p:spPr>
          <a:xfrm>
            <a:off x="3426203" y="104758"/>
            <a:ext cx="4254922" cy="13168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DẶN DÒ</a:t>
            </a:r>
            <a:endParaRPr kumimoji="0" lang="en-US" sz="5400" b="1" i="0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xmlns="" id="{479F0FB3-8461-462D-84A2-53106FBF4E5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553480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xmlns="" id="{11E3C311-4E8A-45D9-97BF-07F5FD3469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758825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Picture 4" descr="A picture containing text, toy, doll, vector graphics&#10;&#10;Description automatically generated">
            <a:extLst>
              <a:ext uri="{FF2B5EF4-FFF2-40B4-BE49-F238E27FC236}">
                <a16:creationId xmlns:a16="http://schemas.microsoft.com/office/drawing/2014/main" xmlns="" id="{42994B85-79BB-4A7C-AF5D-5D305BC862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9" r="4307"/>
          <a:stretch/>
        </p:blipFill>
        <p:spPr>
          <a:xfrm flipH="1">
            <a:off x="305" y="3612457"/>
            <a:ext cx="2966341" cy="3220398"/>
          </a:xfrm>
          <a:custGeom>
            <a:avLst/>
            <a:gdLst/>
            <a:ahLst/>
            <a:cxnLst/>
            <a:rect l="l" t="t" r="r" b="b"/>
            <a:pathLst>
              <a:path w="520595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5205951" y="0"/>
                </a:lnTo>
                <a:lnTo>
                  <a:pt x="5205951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</p:spPr>
      </p:pic>
      <p:sp>
        <p:nvSpPr>
          <p:cNvPr id="38" name="Freeform: Shape 37">
            <a:extLst>
              <a:ext uri="{FF2B5EF4-FFF2-40B4-BE49-F238E27FC236}">
                <a16:creationId xmlns:a16="http://schemas.microsoft.com/office/drawing/2014/main" xmlns="" id="{AC8C3C31-D2ED-479D-A386-33298BA048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986049" y="0"/>
            <a:ext cx="2680522" cy="6858000"/>
          </a:xfrm>
          <a:custGeom>
            <a:avLst/>
            <a:gdLst>
              <a:gd name="connsiteX0" fmla="*/ 1057499 w 2680522"/>
              <a:gd name="connsiteY0" fmla="*/ 0 h 6858000"/>
              <a:gd name="connsiteX1" fmla="*/ 879731 w 2680522"/>
              <a:gd name="connsiteY1" fmla="*/ 0 h 6858000"/>
              <a:gd name="connsiteX2" fmla="*/ 901855 w 2680522"/>
              <a:gd name="connsiteY2" fmla="*/ 14997 h 6858000"/>
              <a:gd name="connsiteX3" fmla="*/ 2502754 w 2680522"/>
              <a:gd name="connsiteY3" fmla="*/ 3621656 h 6858000"/>
              <a:gd name="connsiteX4" fmla="*/ 628404 w 2680522"/>
              <a:gd name="connsiteY4" fmla="*/ 6374814 h 6858000"/>
              <a:gd name="connsiteX5" fmla="*/ 111756 w 2680522"/>
              <a:gd name="connsiteY5" fmla="*/ 6780599 h 6858000"/>
              <a:gd name="connsiteX6" fmla="*/ 0 w 2680522"/>
              <a:gd name="connsiteY6" fmla="*/ 6858000 h 6858000"/>
              <a:gd name="connsiteX7" fmla="*/ 177768 w 2680522"/>
              <a:gd name="connsiteY7" fmla="*/ 6858000 h 6858000"/>
              <a:gd name="connsiteX8" fmla="*/ 289524 w 2680522"/>
              <a:gd name="connsiteY8" fmla="*/ 6780599 h 6858000"/>
              <a:gd name="connsiteX9" fmla="*/ 806172 w 2680522"/>
              <a:gd name="connsiteY9" fmla="*/ 6374814 h 6858000"/>
              <a:gd name="connsiteX10" fmla="*/ 2680522 w 2680522"/>
              <a:gd name="connsiteY10" fmla="*/ 3621656 h 6858000"/>
              <a:gd name="connsiteX11" fmla="*/ 1079623 w 2680522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80522" h="6858000">
                <a:moveTo>
                  <a:pt x="1057499" y="0"/>
                </a:moveTo>
                <a:lnTo>
                  <a:pt x="879731" y="0"/>
                </a:lnTo>
                <a:lnTo>
                  <a:pt x="901855" y="14997"/>
                </a:lnTo>
                <a:cubicBezTo>
                  <a:pt x="1929018" y="754641"/>
                  <a:pt x="2502754" y="2093192"/>
                  <a:pt x="2502754" y="3621656"/>
                </a:cubicBezTo>
                <a:cubicBezTo>
                  <a:pt x="2502754" y="4969131"/>
                  <a:pt x="1574029" y="5602839"/>
                  <a:pt x="628404" y="6374814"/>
                </a:cubicBezTo>
                <a:cubicBezTo>
                  <a:pt x="456201" y="6515397"/>
                  <a:pt x="285574" y="6653108"/>
                  <a:pt x="111756" y="6780599"/>
                </a:cubicBezTo>
                <a:lnTo>
                  <a:pt x="0" y="6858000"/>
                </a:lnTo>
                <a:lnTo>
                  <a:pt x="177768" y="6858000"/>
                </a:lnTo>
                <a:lnTo>
                  <a:pt x="289524" y="6780599"/>
                </a:lnTo>
                <a:cubicBezTo>
                  <a:pt x="463342" y="6653108"/>
                  <a:pt x="633969" y="6515397"/>
                  <a:pt x="806172" y="6374814"/>
                </a:cubicBezTo>
                <a:cubicBezTo>
                  <a:pt x="1751797" y="5602839"/>
                  <a:pt x="2680522" y="4969131"/>
                  <a:pt x="2680522" y="3621656"/>
                </a:cubicBezTo>
                <a:cubicBezTo>
                  <a:pt x="2680522" y="2093192"/>
                  <a:pt x="2106786" y="754641"/>
                  <a:pt x="1079623" y="14997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44576" y="763190"/>
            <a:ext cx="11547423" cy="33879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4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Hoàn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vở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BT </a:t>
            </a:r>
            <a:r>
              <a:rPr kumimoji="0" lang="en-US" sz="4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Việt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in.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4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Xem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trước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Luyện</a:t>
            </a:r>
            <a:r>
              <a:rPr kumimoji="0" lang="en-US" sz="4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tập</a:t>
            </a:r>
            <a:r>
              <a:rPr kumimoji="0" lang="en-US" sz="4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(107)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7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8">
            <a:extLst>
              <a:ext uri="{FF2B5EF4-FFF2-40B4-BE49-F238E27FC236}">
                <a16:creationId xmlns:a16="http://schemas.microsoft.com/office/drawing/2014/main" xmlns="" id="{84E0EB1E-CC1F-4B09-8338-D305427AF817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854006" y="2253668"/>
            <a:ext cx="6218944" cy="13538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8798" b="1" dirty="0" err="1">
                <a:solidFill>
                  <a:schemeClr val="accent6">
                    <a:lumMod val="5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altLang="zh-CN" sz="8798" b="1" dirty="0">
                <a:solidFill>
                  <a:schemeClr val="accent6">
                    <a:lumMod val="5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46242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8303AD1A-6F61-4738-AB38-FFB5BF62F6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658CBB7-EB0C-46CE-A67F-7331581BE6DD}"/>
              </a:ext>
            </a:extLst>
          </p:cNvPr>
          <p:cNvSpPr/>
          <p:nvPr/>
        </p:nvSpPr>
        <p:spPr>
          <a:xfrm>
            <a:off x="2966475" y="2108395"/>
            <a:ext cx="713753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TẠM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BIỆT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CON!</a:t>
            </a:r>
          </a:p>
        </p:txBody>
      </p:sp>
    </p:spTree>
    <p:extLst>
      <p:ext uri="{BB962C8B-B14F-4D97-AF65-F5344CB8AC3E}">
        <p14:creationId xmlns:p14="http://schemas.microsoft.com/office/powerpoint/2010/main" val="44822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75234F5-18E2-4380-847A-DDBACA75E2CA}"/>
              </a:ext>
            </a:extLst>
          </p:cNvPr>
          <p:cNvSpPr txBox="1"/>
          <p:nvPr/>
        </p:nvSpPr>
        <p:spPr>
          <a:xfrm>
            <a:off x="1942906" y="492336"/>
            <a:ext cx="9885831" cy="612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Hát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hát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thiếu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niên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6167DCE-B392-4842-BE79-503D284F19F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3708" y1="73301" x2="48315" y2="78155"/>
                        <a14:foregroundMark x1="63483" y1="66990" x2="76404" y2="67961"/>
                        <a14:foregroundMark x1="29775" y1="82524" x2="59551" y2="85437"/>
                        <a14:foregroundMark x1="28652" y1="86893" x2="38764" y2="86893"/>
                        <a14:foregroundMark x1="65169" y1="86893" x2="73034" y2="86893"/>
                        <a14:foregroundMark x1="38764" y1="86893" x2="61236" y2="86893"/>
                        <a14:foregroundMark x1="48315" y1="57767" x2="49438" y2="67961"/>
                        <a14:backgroundMark x1="33708" y1="30583" x2="76966" y2="37864"/>
                        <a14:backgroundMark x1="23034" y1="26214" x2="61798" y2="26214"/>
                        <a14:backgroundMark x1="61798" y1="26214" x2="22472" y2="286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3263" y="-967432"/>
            <a:ext cx="1889212" cy="2329669"/>
          </a:xfrm>
          <a:prstGeom prst="rect">
            <a:avLst/>
          </a:prstGeom>
        </p:spPr>
      </p:pic>
      <p:pic>
        <p:nvPicPr>
          <p:cNvPr id="5" name="Picture 4" descr="A picture containing text, person, person, outdoor&#10;&#10;Description automatically generated">
            <a:extLst>
              <a:ext uri="{FF2B5EF4-FFF2-40B4-BE49-F238E27FC236}">
                <a16:creationId xmlns:a16="http://schemas.microsoft.com/office/drawing/2014/main" xmlns="" id="{49E131A5-FC3F-4E15-B2C3-31583AADD0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715" y="1573252"/>
            <a:ext cx="5645426" cy="45869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3844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oup of kids running&#10;&#10;Description automatically generated with low confidence">
            <a:extLst>
              <a:ext uri="{FF2B5EF4-FFF2-40B4-BE49-F238E27FC236}">
                <a16:creationId xmlns:a16="http://schemas.microsoft.com/office/drawing/2014/main" xmlns="" id="{A6624B5D-B8EB-4A9A-B3BA-8FCC2E2790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82"/>
          <a:stretch/>
        </p:blipFill>
        <p:spPr>
          <a:xfrm>
            <a:off x="1343822" y="1024201"/>
            <a:ext cx="9790386" cy="55060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0A60B93-0335-47D3-9434-36D02CA91E0D}"/>
              </a:ext>
            </a:extLst>
          </p:cNvPr>
          <p:cNvSpPr txBox="1"/>
          <p:nvPr/>
        </p:nvSpPr>
        <p:spPr>
          <a:xfrm>
            <a:off x="1796846" y="204356"/>
            <a:ext cx="836607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RỄ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ĐA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TRÒN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09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DA0BE07-7D52-40C3-A340-ACB9DF76905F}"/>
              </a:ext>
            </a:extLst>
          </p:cNvPr>
          <p:cNvSpPr txBox="1"/>
          <p:nvPr/>
        </p:nvSpPr>
        <p:spPr>
          <a:xfrm>
            <a:off x="596237" y="608701"/>
            <a:ext cx="10999526" cy="6694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</a:t>
            </a: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sớm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hôm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ấy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thường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lệ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dạo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vườn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gần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đa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chợt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rễ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đa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dài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ngoằn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ngoèo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đất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Chắc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trận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rơi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xuống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tần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ngần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lát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cần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vụ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spcAft>
                <a:spcPts val="600"/>
              </a:spcAft>
            </a:pPr>
            <a:r>
              <a:rPr lang="en-US" sz="2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cuốn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rễ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này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trồng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mọc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tiếp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nhé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</a:t>
            </a:r>
          </a:p>
          <a:p>
            <a:pPr algn="just">
              <a:spcAft>
                <a:spcPts val="600"/>
              </a:spcAft>
            </a:pP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cần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vụ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xới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đất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vùi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rễ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xuống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vậy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ân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cần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bảo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spcAft>
                <a:spcPts val="600"/>
              </a:spcAft>
            </a:pP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-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nên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này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</a:t>
            </a:r>
            <a:r>
              <a:rPr lang="en-US" sz="2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cuộn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rễ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vòng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tròn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cần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vụ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buộc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tựa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cọc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vùi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rễ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xuống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đất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cần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vụ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thắc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mắc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spcAft>
                <a:spcPts val="600"/>
              </a:spcAft>
            </a:pP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-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Thưa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ạ?</a:t>
            </a:r>
          </a:p>
          <a:p>
            <a:pPr algn="just">
              <a:spcAft>
                <a:spcPts val="600"/>
              </a:spcAft>
            </a:pP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khẽ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cười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spcAft>
                <a:spcPts val="600"/>
              </a:spcAft>
            </a:pPr>
            <a:r>
              <a:rPr lang="en-US" sz="2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sẽ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</a:t>
            </a:r>
            <a:r>
              <a:rPr lang="en-US" sz="2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lang="en-US" sz="2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năm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rễ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lớn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đa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vòng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tròn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Thiếu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thăm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vườn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cũng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vòng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ấy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Lúc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hiểu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trồng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rễ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đa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tròn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vi-VN" sz="2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endParaRPr lang="en-US" sz="22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F3FACF3-77CC-4B61-860E-93E12E205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32" y="0"/>
            <a:ext cx="704562" cy="5636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0A60B93-0335-47D3-9434-36D02CA91E0D}"/>
              </a:ext>
            </a:extLst>
          </p:cNvPr>
          <p:cNvSpPr txBox="1"/>
          <p:nvPr/>
        </p:nvSpPr>
        <p:spPr>
          <a:xfrm>
            <a:off x="1912961" y="-6788"/>
            <a:ext cx="836607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RỄ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ĐA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TRÒN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4B56E93-1E89-414B-9EEA-41028863D0C5}"/>
              </a:ext>
            </a:extLst>
          </p:cNvPr>
          <p:cNvSpPr txBox="1"/>
          <p:nvPr/>
        </p:nvSpPr>
        <p:spPr>
          <a:xfrm>
            <a:off x="7850284" y="6428862"/>
            <a:ext cx="3566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4F227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 </a:t>
            </a:r>
            <a:r>
              <a:rPr lang="en-US" sz="20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lang="en-US" sz="20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</a:t>
            </a:r>
            <a:r>
              <a:rPr lang="en-US" sz="20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kính</a:t>
            </a:r>
            <a:r>
              <a:rPr lang="en-US" sz="20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</a:t>
            </a:r>
            <a:r>
              <a:rPr lang="en-US" sz="20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4" name="TextBox 19">
            <a:extLst>
              <a:ext uri="{FF2B5EF4-FFF2-40B4-BE49-F238E27FC236}">
                <a16:creationId xmlns:a16="http://schemas.microsoft.com/office/drawing/2014/main" xmlns="" id="{96B3D7F6-4435-4B88-88B8-8D8479E44144}"/>
              </a:ext>
            </a:extLst>
          </p:cNvPr>
          <p:cNvSpPr txBox="1"/>
          <p:nvPr/>
        </p:nvSpPr>
        <p:spPr>
          <a:xfrm>
            <a:off x="9633549" y="70264"/>
            <a:ext cx="2141273" cy="649137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Đọc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mẫu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Arial-Rounded" panose="020B0500000000000000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38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2F9C745-7746-4F8A-B941-C765AE1AC39B}"/>
              </a:ext>
            </a:extLst>
          </p:cNvPr>
          <p:cNvSpPr txBox="1"/>
          <p:nvPr/>
        </p:nvSpPr>
        <p:spPr>
          <a:xfrm>
            <a:off x="4026285" y="500877"/>
            <a:ext cx="6838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4F227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4800" b="1" dirty="0">
                <a:solidFill>
                  <a:srgbClr val="4F227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4F227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endParaRPr lang="en-US" sz="4800" b="1" dirty="0">
              <a:solidFill>
                <a:srgbClr val="4F227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97EE31B-DD66-487D-977B-B66981E3E8BB}"/>
              </a:ext>
            </a:extLst>
          </p:cNvPr>
          <p:cNvSpPr txBox="1"/>
          <p:nvPr/>
        </p:nvSpPr>
        <p:spPr>
          <a:xfrm>
            <a:off x="685576" y="1720542"/>
            <a:ext cx="6583903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dài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</a:t>
            </a:r>
            <a:r>
              <a:rPr lang="en-US" sz="4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oằn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oèo</a:t>
            </a:r>
            <a:endParaRPr lang="en-US" sz="48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4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</a:t>
            </a: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àm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ó </a:t>
            </a:r>
            <a:r>
              <a:rPr lang="en-US" sz="4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</a:t>
            </a: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ơi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</a:t>
            </a: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uống</a:t>
            </a:r>
            <a:endParaRPr lang="en-US" sz="4800" b="1" dirty="0" smtClean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</a:t>
            </a:r>
            <a:r>
              <a:rPr lang="en-US" sz="4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uốn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chiếc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</a:t>
            </a: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ê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̃ </a:t>
            </a:r>
            <a:r>
              <a:rPr lang="en-US" sz="4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</a:t>
            </a: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ày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</a:t>
            </a: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ại</a:t>
            </a:r>
            <a:endParaRPr lang="en-US" sz="48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1200"/>
              </a:spcAft>
            </a:pPr>
            <a:endParaRPr lang="en-US" sz="48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        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31FA6B7-BCC8-4B49-9F7D-5F217E7D537B}"/>
              </a:ext>
            </a:extLst>
          </p:cNvPr>
          <p:cNvSpPr txBox="1"/>
          <p:nvPr/>
        </p:nvSpPr>
        <p:spPr>
          <a:xfrm>
            <a:off x="7262987" y="1720542"/>
            <a:ext cx="5599946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uộn</a:t>
            </a:r>
            <a:endParaRPr lang="en-US" sz="48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ắc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ắc</a:t>
            </a:r>
            <a:endParaRPr lang="en-US" sz="48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             </a:t>
            </a:r>
          </a:p>
        </p:txBody>
      </p:sp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xmlns="" id="{D41A9A72-0BDE-43E1-AB8C-58CAC1558E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5700" y1="25000" x2="47400" y2="27179"/>
                        <a14:foregroundMark x1="50300" y1="27179" x2="44400" y2="29615"/>
                        <a14:foregroundMark x1="44400" y1="29615" x2="44000" y2="36154"/>
                        <a14:foregroundMark x1="47200" y1="26923" x2="53100" y2="26667"/>
                        <a14:foregroundMark x1="53100" y1="26667" x2="53300" y2="26923"/>
                        <a14:foregroundMark x1="48000" y1="25897" x2="52100" y2="25256"/>
                        <a14:foregroundMark x1="42700" y1="35385" x2="46500" y2="41026"/>
                        <a14:foregroundMark x1="50400" y1="40256" x2="53700" y2="35641"/>
                        <a14:foregroundMark x1="54600" y1="27692" x2="54800" y2="35128"/>
                        <a14:foregroundMark x1="54800" y1="35128" x2="54800" y2="35128"/>
                        <a14:foregroundMark x1="51400" y1="38333" x2="55000" y2="37308"/>
                        <a14:foregroundMark x1="55200" y1="32051" x2="55400" y2="34615"/>
                        <a14:foregroundMark x1="50300" y1="25513" x2="55400" y2="28718"/>
                        <a14:foregroundMark x1="55400" y1="28718" x2="55700" y2="30513"/>
                        <a14:foregroundMark x1="50600" y1="23974" x2="56200" y2="26282"/>
                        <a14:foregroundMark x1="56200" y1="26282" x2="57600" y2="34487"/>
                        <a14:foregroundMark x1="56900" y1="34615" x2="53000" y2="40769"/>
                        <a14:foregroundMark x1="53000" y1="40769" x2="52100" y2="41026"/>
                        <a14:foregroundMark x1="43100" y1="24744" x2="44200" y2="25000"/>
                        <a14:foregroundMark x1="44600" y1="23077" x2="45000" y2="23462"/>
                        <a14:foregroundMark x1="45500" y1="24744" x2="47800" y2="20128"/>
                        <a14:foregroundMark x1="47000" y1="26410" x2="48200" y2="22821"/>
                        <a14:foregroundMark x1="46500" y1="26667" x2="49700" y2="25641"/>
                        <a14:foregroundMark x1="46500" y1="27692" x2="46800" y2="28077"/>
                        <a14:foregroundMark x1="44600" y1="26410" x2="43600" y2="26923"/>
                        <a14:foregroundMark x1="43100" y1="23333" x2="48800" y2="22051"/>
                        <a14:foregroundMark x1="48800" y1="22051" x2="49100" y2="22564"/>
                        <a14:foregroundMark x1="44400" y1="25256" x2="46700" y2="21795"/>
                        <a14:foregroundMark x1="43800" y1="23462" x2="48900" y2="22821"/>
                        <a14:foregroundMark x1="45100" y1="23974" x2="46500" y2="198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670" y="2211779"/>
            <a:ext cx="13706557" cy="1069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319382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DA0BE07-7D52-40C3-A340-ACB9DF76905F}"/>
              </a:ext>
            </a:extLst>
          </p:cNvPr>
          <p:cNvSpPr txBox="1"/>
          <p:nvPr/>
        </p:nvSpPr>
        <p:spPr>
          <a:xfrm>
            <a:off x="596237" y="608701"/>
            <a:ext cx="10999526" cy="6694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</a:t>
            </a: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sớm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hôm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ấy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thường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lệ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dạo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vườn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gần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đa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chợt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rễ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đa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dài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ngoằn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ngoèo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đất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Chắc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trận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rơi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xuống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tần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ngần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lát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cần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vụ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spcAft>
                <a:spcPts val="600"/>
              </a:spcAft>
            </a:pP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-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cuốn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rễ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này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trồng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mọc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tiếp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nhé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</a:t>
            </a:r>
          </a:p>
          <a:p>
            <a:pPr algn="just">
              <a:spcAft>
                <a:spcPts val="600"/>
              </a:spcAft>
            </a:pP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cần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vụ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xới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đất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vùi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rễ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xuống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vậy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ân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cần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bảo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spcAft>
                <a:spcPts val="600"/>
              </a:spcAft>
            </a:pPr>
            <a:r>
              <a:rPr lang="en-US" sz="2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nên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này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</a:t>
            </a:r>
            <a:r>
              <a:rPr lang="en-US" sz="2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cuộn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rễ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vòng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tròn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cần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vụ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buộc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tựa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cọc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vùi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rễ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xuống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đất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lang="en-US" sz="2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cần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vụ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thắc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mắc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spcAft>
                <a:spcPts val="600"/>
              </a:spcAft>
            </a:pPr>
            <a:r>
              <a:rPr lang="en-US" sz="2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Thưa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ạ?</a:t>
            </a:r>
          </a:p>
          <a:p>
            <a:pPr algn="just">
              <a:spcAft>
                <a:spcPts val="600"/>
              </a:spcAft>
            </a:pP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lang="en-US" sz="2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khẽ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cười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spcAft>
                <a:spcPts val="600"/>
              </a:spcAft>
            </a:pP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-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sẽ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năm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rễ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lớn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đa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vòng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tròn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Thiếu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thăm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vườn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cũng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vòng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ấy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Lúc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hiểu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trồng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rễ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đa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tròn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vi-VN" sz="2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endParaRPr lang="en-US" sz="22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F3FACF3-77CC-4B61-860E-93E12E205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32" y="0"/>
            <a:ext cx="704562" cy="5636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0A60B93-0335-47D3-9434-36D02CA91E0D}"/>
              </a:ext>
            </a:extLst>
          </p:cNvPr>
          <p:cNvSpPr txBox="1"/>
          <p:nvPr/>
        </p:nvSpPr>
        <p:spPr>
          <a:xfrm>
            <a:off x="1521075" y="13615"/>
            <a:ext cx="836607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RỄ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ĐA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TRÒN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59A268C-93B4-48F5-B205-DD5C71F0425D}"/>
              </a:ext>
            </a:extLst>
          </p:cNvPr>
          <p:cNvSpPr txBox="1"/>
          <p:nvPr/>
        </p:nvSpPr>
        <p:spPr>
          <a:xfrm>
            <a:off x="8434670" y="85513"/>
            <a:ext cx="36887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22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22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2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mấy</a:t>
            </a:r>
            <a:r>
              <a:rPr lang="en-US" sz="22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lang="en-US" sz="2200" b="1" dirty="0" smtClean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lang="en-US" sz="2200" b="1" dirty="0">
              <a:solidFill>
                <a:srgbClr val="7030A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E3EA902D-E20D-438C-A9E0-C3D1FF525E03}"/>
              </a:ext>
            </a:extLst>
          </p:cNvPr>
          <p:cNvSpPr/>
          <p:nvPr/>
        </p:nvSpPr>
        <p:spPr>
          <a:xfrm>
            <a:off x="628399" y="608701"/>
            <a:ext cx="415145" cy="393413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D5CB82CF-1933-48A9-A3B1-9FB7A84AB6D2}"/>
              </a:ext>
            </a:extLst>
          </p:cNvPr>
          <p:cNvSpPr/>
          <p:nvPr/>
        </p:nvSpPr>
        <p:spPr>
          <a:xfrm>
            <a:off x="647096" y="2111935"/>
            <a:ext cx="396448" cy="379703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AAD0F60D-AEA1-4FC7-AA29-52B0C28FE97B}"/>
              </a:ext>
            </a:extLst>
          </p:cNvPr>
          <p:cNvSpPr/>
          <p:nvPr/>
        </p:nvSpPr>
        <p:spPr>
          <a:xfrm>
            <a:off x="660808" y="5314017"/>
            <a:ext cx="396448" cy="379703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4B56E93-1E89-414B-9EEA-41028863D0C5}"/>
              </a:ext>
            </a:extLst>
          </p:cNvPr>
          <p:cNvSpPr txBox="1"/>
          <p:nvPr/>
        </p:nvSpPr>
        <p:spPr>
          <a:xfrm>
            <a:off x="7806741" y="6457890"/>
            <a:ext cx="3566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4F227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 </a:t>
            </a:r>
            <a:r>
              <a:rPr lang="en-US" sz="20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lang="en-US" sz="20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</a:t>
            </a:r>
            <a:r>
              <a:rPr lang="en-US" sz="20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kính</a:t>
            </a:r>
            <a:r>
              <a:rPr lang="en-US" sz="20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</a:t>
            </a:r>
            <a:r>
              <a:rPr lang="en-US" sz="20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2240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3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2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2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2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2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2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2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20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20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20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 uiExpand="1" build="allAtOnce"/>
      <p:bldP spid="22" grpId="0"/>
      <p:bldP spid="22" grpId="1"/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Graphical user interface&#10;&#10;Description automatically generated">
            <a:extLst>
              <a:ext uri="{FF2B5EF4-FFF2-40B4-BE49-F238E27FC236}">
                <a16:creationId xmlns:a16="http://schemas.microsoft.com/office/drawing/2014/main" xmlns="" id="{506A20E1-18B6-4494-9D00-21AE93834C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2200" r="90000">
                        <a14:foregroundMark x1="4800" y1="53796" x2="14800" y2="70833"/>
                        <a14:foregroundMark x1="15100" y1="54630" x2="15100" y2="67685"/>
                        <a14:foregroundMark x1="33500" y1="55926" x2="36400" y2="70093"/>
                        <a14:foregroundMark x1="44100" y1="54907" x2="45600" y2="63148"/>
                        <a14:foregroundMark x1="38700" y1="61296" x2="37500" y2="67130"/>
                        <a14:foregroundMark x1="34400" y1="57778" x2="28600" y2="63981"/>
                        <a14:foregroundMark x1="28600" y1="63981" x2="28600" y2="65278"/>
                        <a14:foregroundMark x1="25700" y1="52500" x2="34100" y2="55463"/>
                        <a14:foregroundMark x1="34100" y1="55463" x2="34400" y2="55648"/>
                        <a14:foregroundMark x1="38100" y1="52500" x2="44100" y2="52222"/>
                        <a14:foregroundMark x1="47000" y1="62037" x2="47600" y2="65833"/>
                        <a14:foregroundMark x1="45300" y1="67407" x2="47000" y2="66296"/>
                        <a14:foregroundMark x1="46700" y1="66296" x2="47600" y2="68148"/>
                        <a14:foregroundMark x1="26900" y1="66852" x2="28600" y2="66852"/>
                        <a14:foregroundMark x1="34400" y1="52222" x2="34400" y2="52222"/>
                        <a14:foregroundMark x1="33800" y1="52500" x2="38700" y2="50648"/>
                        <a14:foregroundMark x1="36900" y1="51944" x2="38900" y2="51667"/>
                        <a14:foregroundMark x1="38400" y1="53056" x2="36100" y2="51667"/>
                        <a14:foregroundMark x1="43800" y1="56204" x2="45800" y2="57315"/>
                        <a14:foregroundMark x1="43000" y1="58611" x2="44000" y2="55833"/>
                        <a14:foregroundMark x1="45300" y1="52222" x2="48200" y2="52222"/>
                        <a14:foregroundMark x1="48200" y1="52500" x2="50500" y2="53148"/>
                        <a14:foregroundMark x1="45300" y1="57130" x2="49200" y2="61389"/>
                        <a14:foregroundMark x1="39200" y1="64722" x2="44500" y2="64722"/>
                        <a14:foregroundMark x1="41800" y1="64722" x2="40800" y2="61019"/>
                        <a14:foregroundMark x1="42500" y1="64074" x2="45800" y2="67778"/>
                        <a14:backgroundMark x1="48682" y1="66539" x2="60900" y2="70000"/>
                        <a14:backgroundMark x1="32684" y1="62008" x2="33034" y2="62107"/>
                        <a14:backgroundMark x1="26900" y1="60370" x2="29143" y2="61005"/>
                        <a14:backgroundMark x1="60900" y1="70000" x2="50875" y2="51719"/>
                        <a14:backgroundMark x1="45483" y1="51956" x2="44302" y2="51919"/>
                        <a14:backgroundMark x1="29056" y1="55280" x2="24300" y2="57685"/>
                        <a14:backgroundMark x1="33509" y1="53028" x2="32774" y2="53400"/>
                        <a14:backgroundMark x1="24300" y1="57685" x2="21600" y2="60926"/>
                        <a14:backgroundMark x1="33300" y1="23889" x2="33800" y2="38333"/>
                        <a14:backgroundMark x1="33800" y1="38333" x2="35300" y2="22037"/>
                        <a14:backgroundMark x1="35300" y1="22037" x2="35300" y2="22037"/>
                        <a14:backgroundMark x1="38300" y1="25648" x2="55400" y2="25278"/>
                        <a14:backgroundMark x1="55400" y1="25278" x2="65100" y2="25833"/>
                        <a14:backgroundMark x1="43400" y1="30463" x2="73800" y2="27963"/>
                        <a14:backgroundMark x1="40800" y1="20278" x2="74300" y2="20093"/>
                        <a14:backgroundMark x1="74300" y1="20093" x2="76800" y2="20093"/>
                        <a14:backgroundMark x1="44300" y1="17963" x2="54600" y2="25370"/>
                        <a14:backgroundMark x1="47700" y1="17778" x2="48600" y2="21389"/>
                        <a14:backgroundMark x1="54100" y1="25833" x2="54100" y2="27685"/>
                        <a14:backgroundMark x1="7600" y1="32870" x2="17500" y2="36574"/>
                        <a14:backgroundMark x1="17500" y1="36574" x2="26500" y2="36204"/>
                        <a14:backgroundMark x1="26500" y1="36204" x2="28300" y2="24537"/>
                        <a14:backgroundMark x1="28300" y1="24537" x2="17600" y2="20556"/>
                        <a14:backgroundMark x1="17600" y1="20556" x2="9100" y2="34352"/>
                        <a14:backgroundMark x1="9100" y1="34352" x2="19100" y2="42037"/>
                        <a14:backgroundMark x1="19100" y1="42037" x2="28400" y2="38704"/>
                        <a14:backgroundMark x1="28400" y1="38704" x2="27200" y2="32037"/>
                        <a14:backgroundMark x1="12800" y1="24815" x2="6700" y2="36481"/>
                        <a14:backgroundMark x1="6700" y1="36481" x2="13200" y2="45833"/>
                        <a14:backgroundMark x1="13200" y1="45833" x2="19500" y2="40278"/>
                        <a14:backgroundMark x1="19500" y1="40278" x2="19000" y2="30093"/>
                        <a14:backgroundMark x1="19000" y1="30093" x2="16000" y2="27222"/>
                        <a14:backgroundMark x1="13400" y1="24815" x2="5700" y2="28981"/>
                        <a14:backgroundMark x1="5700" y1="28981" x2="4800" y2="33611"/>
                        <a14:backgroundMark x1="2200" y1="38704" x2="6300" y2="31852"/>
                        <a14:backgroundMark x1="6300" y1="31852" x2="16200" y2="25093"/>
                        <a14:backgroundMark x1="16200" y1="25093" x2="25500" y2="24722"/>
                        <a14:backgroundMark x1="25500" y1="24722" x2="26000" y2="24815"/>
                        <a14:backgroundMark x1="3300" y1="28056" x2="10300" y2="22037"/>
                        <a14:backgroundMark x1="10300" y1="22037" x2="17400" y2="21667"/>
                        <a14:backgroundMark x1="11400" y1="24815" x2="4400" y2="29259"/>
                        <a14:backgroundMark x1="4400" y1="29259" x2="4800" y2="29074"/>
                        <a14:backgroundMark x1="13400" y1="21389" x2="10900" y2="32685"/>
                        <a14:backgroundMark x1="10900" y1="32685" x2="19200" y2="25556"/>
                        <a14:backgroundMark x1="19200" y1="25556" x2="19400" y2="24537"/>
                        <a14:backgroundMark x1="16800" y1="25926" x2="20500" y2="35926"/>
                        <a14:backgroundMark x1="20500" y1="35926" x2="30300" y2="29074"/>
                        <a14:backgroundMark x1="9100" y1="31204" x2="26300" y2="30741"/>
                        <a14:backgroundMark x1="26300" y1="30741" x2="34900" y2="30741"/>
                        <a14:backgroundMark x1="34900" y1="30741" x2="5600" y2="30741"/>
                        <a14:backgroundMark x1="16300" y1="31759" x2="49500" y2="28611"/>
                        <a14:backgroundMark x1="49500" y1="28611" x2="11800" y2="34352"/>
                        <a14:backgroundMark x1="11800" y1="34352" x2="23200" y2="34815"/>
                        <a14:backgroundMark x1="23200" y1="34815" x2="60700" y2="31481"/>
                        <a14:backgroundMark x1="60700" y1="31481" x2="33500" y2="40185"/>
                        <a14:backgroundMark x1="33500" y1="40185" x2="79400" y2="33611"/>
                        <a14:backgroundMark x1="55900" y1="33333" x2="75000" y2="30926"/>
                        <a14:backgroundMark x1="75000" y1="30926" x2="42700" y2="28056"/>
                        <a14:backgroundMark x1="66800" y1="31204" x2="80900" y2="33796"/>
                        <a14:backgroundMark x1="80900" y1="33796" x2="67700" y2="38611"/>
                        <a14:backgroundMark x1="67700" y1="38611" x2="59000" y2="38704"/>
                        <a14:backgroundMark x1="59000" y1="38704" x2="74300" y2="35556"/>
                        <a14:backgroundMark x1="74300" y1="35556" x2="75700" y2="38704"/>
                        <a14:backgroundMark x1="2800" y1="28056" x2="11000" y2="29352"/>
                        <a14:backgroundMark x1="11000" y1="29352" x2="20400" y2="24630"/>
                        <a14:backgroundMark x1="20400" y1="24630" x2="10300" y2="28519"/>
                        <a14:backgroundMark x1="10300" y1="28519" x2="12200" y2="20370"/>
                        <a14:backgroundMark x1="12200" y1="20370" x2="8900" y2="30833"/>
                        <a14:backgroundMark x1="8900" y1="30833" x2="200" y2="35463"/>
                        <a14:backgroundMark x1="200" y1="35463" x2="16700" y2="28519"/>
                        <a14:backgroundMark x1="16700" y1="28519" x2="24100" y2="32222"/>
                        <a14:backgroundMark x1="24100" y1="32222" x2="26300" y2="31204"/>
                        <a14:backgroundMark x1="23200" y1="32315" x2="25400" y2="30185"/>
                        <a14:backgroundMark x1="27700" y1="28056" x2="16800" y2="32593"/>
                        <a14:backgroundMark x1="800" y1="37315" x2="1900" y2="37593"/>
                        <a14:backgroundMark x1="1900" y1="35741" x2="3000" y2="37315"/>
                        <a14:backgroundMark x1="54800" y1="24444" x2="62300" y2="43241"/>
                        <a14:backgroundMark x1="62300" y1="43241" x2="72100" y2="37222"/>
                        <a14:backgroundMark x1="72100" y1="37222" x2="71800" y2="27685"/>
                        <a14:backgroundMark x1="71800" y1="27685" x2="62300" y2="33241"/>
                        <a14:backgroundMark x1="62300" y1="33241" x2="55800" y2="40278"/>
                        <a14:backgroundMark x1="55800" y1="40278" x2="61700" y2="32500"/>
                        <a14:backgroundMark x1="61700" y1="32500" x2="60800" y2="29907"/>
                        <a14:backgroundMark x1="55800" y1="31481" x2="54800" y2="41481"/>
                        <a14:backgroundMark x1="54800" y1="41481" x2="54800" y2="36296"/>
                        <a14:backgroundMark x1="54800" y1="31111" x2="55800" y2="381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0508" y="-2471719"/>
            <a:ext cx="5136599" cy="5547526"/>
          </a:xfrm>
          <a:prstGeom prst="rect">
            <a:avLst/>
          </a:prstGeom>
        </p:spPr>
      </p:pic>
      <p:sp>
        <p:nvSpPr>
          <p:cNvPr id="2" name="Google Shape;874;p79">
            <a:extLst>
              <a:ext uri="{FF2B5EF4-FFF2-40B4-BE49-F238E27FC236}">
                <a16:creationId xmlns:a16="http://schemas.microsoft.com/office/drawing/2014/main" xmlns="" id="{5487D5FD-1F96-4764-B217-3D94FFF78B5A}"/>
              </a:ext>
            </a:extLst>
          </p:cNvPr>
          <p:cNvSpPr txBox="1"/>
          <p:nvPr/>
        </p:nvSpPr>
        <p:spPr>
          <a:xfrm>
            <a:off x="342900" y="2044355"/>
            <a:ext cx="11506199" cy="131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/>
          <a:p>
            <a:pPr lvl="0" algn="just"/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gần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đa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chợt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rễ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đa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dài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ngoằn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ngoèo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đất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vi-VN" sz="36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" name="Google Shape;874;p79">
            <a:extLst>
              <a:ext uri="{FF2B5EF4-FFF2-40B4-BE49-F238E27FC236}">
                <a16:creationId xmlns:a16="http://schemas.microsoft.com/office/drawing/2014/main" xmlns="" id="{2C4AD102-FC5F-4341-A9DF-919698A3BF46}"/>
              </a:ext>
            </a:extLst>
          </p:cNvPr>
          <p:cNvSpPr txBox="1"/>
          <p:nvPr/>
        </p:nvSpPr>
        <p:spPr>
          <a:xfrm>
            <a:off x="529541" y="3723441"/>
            <a:ext cx="10847751" cy="999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/>
          <a:p>
            <a:pPr algn="just"/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Lúc</a:t>
            </a:r>
            <a:r>
              <a:rPr lang="en-US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mọi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hiểu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trồng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rễ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đa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tròn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vi-VN" sz="3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53AFB1D7-AC7A-4356-A8CA-A901FE12F18E}"/>
              </a:ext>
            </a:extLst>
          </p:cNvPr>
          <p:cNvGrpSpPr/>
          <p:nvPr/>
        </p:nvGrpSpPr>
        <p:grpSpPr>
          <a:xfrm>
            <a:off x="2901045" y="302044"/>
            <a:ext cx="6104745" cy="773417"/>
            <a:chOff x="5585897" y="4488769"/>
            <a:chExt cx="5280066" cy="773417"/>
          </a:xfrm>
        </p:grpSpPr>
        <p:sp>
          <p:nvSpPr>
            <p:cNvPr id="5" name="Rounded Rectangular Callout 3">
              <a:extLst>
                <a:ext uri="{FF2B5EF4-FFF2-40B4-BE49-F238E27FC236}">
                  <a16:creationId xmlns:a16="http://schemas.microsoft.com/office/drawing/2014/main" xmlns="" id="{136667B4-26AB-41DC-BFF1-B147CD0A5617}"/>
                </a:ext>
              </a:extLst>
            </p:cNvPr>
            <p:cNvSpPr/>
            <p:nvPr/>
          </p:nvSpPr>
          <p:spPr>
            <a:xfrm>
              <a:off x="6090568" y="4488769"/>
              <a:ext cx="4176347" cy="773417"/>
            </a:xfrm>
            <a:prstGeom prst="wedgeRoundRectCallout">
              <a:avLst>
                <a:gd name="adj1" fmla="val 69484"/>
                <a:gd name="adj2" fmla="val 41441"/>
                <a:gd name="adj3" fmla="val 16667"/>
              </a:avLst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18876B45-8B11-4A06-A2B7-5BD98EF2E73D}"/>
                </a:ext>
              </a:extLst>
            </p:cNvPr>
            <p:cNvSpPr txBox="1"/>
            <p:nvPr/>
          </p:nvSpPr>
          <p:spPr>
            <a:xfrm>
              <a:off x="5585897" y="4559337"/>
              <a:ext cx="52800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LUYỆN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ĐỌC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CÂU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DÀI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45CB5349-AFAF-4F8D-A167-2626004F433D}"/>
              </a:ext>
            </a:extLst>
          </p:cNvPr>
          <p:cNvGrpSpPr/>
          <p:nvPr/>
        </p:nvGrpSpPr>
        <p:grpSpPr>
          <a:xfrm>
            <a:off x="7253873" y="2811269"/>
            <a:ext cx="233177" cy="388357"/>
            <a:chOff x="9761963" y="1314821"/>
            <a:chExt cx="265366" cy="471999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070F4DA2-6695-4FD5-BDA5-69D6ECB2C8D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61963" y="1314821"/>
              <a:ext cx="172279" cy="45597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2E71078C-784A-4932-9A56-66A0F26B96E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55050" y="1330847"/>
              <a:ext cx="172279" cy="45597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7A32144F-6DC1-4529-B373-784827865869}"/>
              </a:ext>
            </a:extLst>
          </p:cNvPr>
          <p:cNvCxnSpPr>
            <a:cxnSpLocks/>
          </p:cNvCxnSpPr>
          <p:nvPr/>
        </p:nvCxnSpPr>
        <p:spPr>
          <a:xfrm flipH="1">
            <a:off x="7422437" y="2221332"/>
            <a:ext cx="168816" cy="43739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64C678D7-EDF6-44B5-AF5C-13B80327646E}"/>
              </a:ext>
            </a:extLst>
          </p:cNvPr>
          <p:cNvCxnSpPr>
            <a:cxnSpLocks/>
          </p:cNvCxnSpPr>
          <p:nvPr/>
        </p:nvCxnSpPr>
        <p:spPr>
          <a:xfrm flipH="1">
            <a:off x="11681899" y="2265751"/>
            <a:ext cx="168816" cy="43739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15C9FC6F-BCDB-40DE-97FD-479AB13A491D}"/>
              </a:ext>
            </a:extLst>
          </p:cNvPr>
          <p:cNvGrpSpPr/>
          <p:nvPr/>
        </p:nvGrpSpPr>
        <p:grpSpPr>
          <a:xfrm>
            <a:off x="7884032" y="4528622"/>
            <a:ext cx="233177" cy="388357"/>
            <a:chOff x="9761963" y="1314821"/>
            <a:chExt cx="265366" cy="471999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98208D4F-186C-459B-81BE-0F2AFF31081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61963" y="1314821"/>
              <a:ext cx="172279" cy="45597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8BAECF20-1C73-46FB-B9A5-BCE3566BC6A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55050" y="1330847"/>
              <a:ext cx="172279" cy="45597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A1335CC9-75AF-4357-AE08-4DFE315B606E}"/>
              </a:ext>
            </a:extLst>
          </p:cNvPr>
          <p:cNvCxnSpPr>
            <a:cxnSpLocks/>
          </p:cNvCxnSpPr>
          <p:nvPr/>
        </p:nvCxnSpPr>
        <p:spPr>
          <a:xfrm flipH="1">
            <a:off x="6728764" y="3893433"/>
            <a:ext cx="168816" cy="43739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5C3A8DAB-016C-4B46-8E92-152DA18AD229}"/>
              </a:ext>
            </a:extLst>
          </p:cNvPr>
          <p:cNvCxnSpPr>
            <a:cxnSpLocks/>
          </p:cNvCxnSpPr>
          <p:nvPr/>
        </p:nvCxnSpPr>
        <p:spPr>
          <a:xfrm flipH="1">
            <a:off x="2870565" y="4504106"/>
            <a:ext cx="168816" cy="43739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3677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2901235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sponse to Intervention: The Alphabet by Slidesgo">
  <a:themeElements>
    <a:clrScheme name="Simple Light">
      <a:dk1>
        <a:srgbClr val="3F2732"/>
      </a:dk1>
      <a:lt1>
        <a:srgbClr val="FAF4F2"/>
      </a:lt1>
      <a:dk2>
        <a:srgbClr val="3F2732"/>
      </a:dk2>
      <a:lt2>
        <a:srgbClr val="FAF4F2"/>
      </a:lt2>
      <a:accent1>
        <a:srgbClr val="FF835F"/>
      </a:accent1>
      <a:accent2>
        <a:srgbClr val="ACDCDC"/>
      </a:accent2>
      <a:accent3>
        <a:srgbClr val="FFB034"/>
      </a:accent3>
      <a:accent4>
        <a:srgbClr val="55C2B1"/>
      </a:accent4>
      <a:accent5>
        <a:srgbClr val="8C4C5E"/>
      </a:accent5>
      <a:accent6>
        <a:srgbClr val="FFC4C7"/>
      </a:accent6>
      <a:hlink>
        <a:srgbClr val="3F273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1942</TotalTime>
  <Words>2455</Words>
  <Application>Microsoft Office PowerPoint</Application>
  <PresentationFormat>Widescreen</PresentationFormat>
  <Paragraphs>184</Paragraphs>
  <Slides>30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45" baseType="lpstr">
      <vt:lpstr>Meiryo</vt:lpstr>
      <vt:lpstr>Arial</vt:lpstr>
      <vt:lpstr>Arial-Rounded</vt:lpstr>
      <vt:lpstr>Calibri</vt:lpstr>
      <vt:lpstr>Calibri Light</vt:lpstr>
      <vt:lpstr>Chewy</vt:lpstr>
      <vt:lpstr>Comfortaa</vt:lpstr>
      <vt:lpstr>Delius Unicase</vt:lpstr>
      <vt:lpstr>Livvic</vt:lpstr>
      <vt:lpstr>Roboto Condensed Light</vt:lpstr>
      <vt:lpstr>Times New Roman</vt:lpstr>
      <vt:lpstr>等线</vt:lpstr>
      <vt:lpstr>Office Theme</vt:lpstr>
      <vt:lpstr>Response to Intervention: The Alphabet by Slidesgo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Admin</cp:lastModifiedBy>
  <cp:revision>197</cp:revision>
  <dcterms:created xsi:type="dcterms:W3CDTF">2021-06-18T23:20:35Z</dcterms:created>
  <dcterms:modified xsi:type="dcterms:W3CDTF">2022-04-27T01:42:57Z</dcterms:modified>
</cp:coreProperties>
</file>