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427" r:id="rId2"/>
    <p:sldId id="423" r:id="rId3"/>
    <p:sldId id="409" r:id="rId4"/>
    <p:sldId id="424" r:id="rId5"/>
    <p:sldId id="395" r:id="rId6"/>
    <p:sldId id="402" r:id="rId7"/>
    <p:sldId id="415" r:id="rId8"/>
    <p:sldId id="419" r:id="rId9"/>
    <p:sldId id="420" r:id="rId10"/>
    <p:sldId id="421" r:id="rId11"/>
    <p:sldId id="295" r:id="rId12"/>
    <p:sldId id="296" r:id="rId13"/>
    <p:sldId id="297" r:id="rId14"/>
    <p:sldId id="298" r:id="rId15"/>
    <p:sldId id="299" r:id="rId16"/>
    <p:sldId id="300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0E0858"/>
    <a:srgbClr val="FCD5B5"/>
    <a:srgbClr val="FBDBE4"/>
    <a:srgbClr val="FF0066"/>
    <a:srgbClr val="1A2629"/>
    <a:srgbClr val="B2B4BB"/>
    <a:srgbClr val="D3CDCD"/>
    <a:srgbClr val="A66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8236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07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58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5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2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68351436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24/4/2023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4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652" r:id="rId4"/>
    <p:sldLayoutId id="2147483749" r:id="rId5"/>
    <p:sldLayoutId id="21474838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sz="5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00000"/>
              </a:lnSpc>
              <a:defRPr/>
            </a:pP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(76)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75409" y="63429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223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-123825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0" b="1885"/>
          <a:stretch/>
        </p:blipFill>
        <p:spPr>
          <a:xfrm>
            <a:off x="7664213" y="1756587"/>
            <a:ext cx="3509870" cy="1880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28991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2618989" y="4811925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 + 58 = 277 (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2899145" y="5270976"/>
            <a:ext cx="4585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277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201873" y="156176"/>
            <a:ext cx="11391900" cy="1323374"/>
            <a:chOff x="-1042494" y="574162"/>
            <a:chExt cx="10597599" cy="1323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-1042494" y="574162"/>
              <a:ext cx="10597599" cy="1323374"/>
              <a:chOff x="-4458864" y="326490"/>
              <a:chExt cx="10535109" cy="161425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4458864" y="326490"/>
                <a:ext cx="10535109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4140149" y="41290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-213097" y="648445"/>
              <a:ext cx="976820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Ở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tàng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biển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219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58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tàng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đón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nhiêu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825940" y="4306071"/>
            <a:ext cx="10717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546508" y="1756587"/>
            <a:ext cx="6865308" cy="1446716"/>
          </a:xfrm>
          <a:prstGeom prst="roundRect">
            <a:avLst>
              <a:gd name="adj" fmla="val 1140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                      219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58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                        ?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CC720-BE91-4DE9-A5B2-B0916F4E7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2296" y="1379218"/>
            <a:ext cx="297370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0" y="2560318"/>
            <a:ext cx="29908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04E23A-B4C7-49CB-BC43-4BA2D850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0" y="618683"/>
            <a:ext cx="10775852" cy="3685151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Ong Non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A2820-B47D-416F-A1D5-943FAD1A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450 + 550 = ?</a:t>
            </a:r>
          </a:p>
        </p:txBody>
      </p:sp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1000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B. 900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800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D. 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625DCB-D828-442A-BA7D-4D463FBB9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470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B. 400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C. 300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335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435 – 35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2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E91373-F45F-4455-9CE7-AD4339A1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565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665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B. 575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675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673 – 8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1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BB7129-FD7B-47EF-B125-689C8FB0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A. 446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444599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D. 460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450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5338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560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453 + 7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90"/>
            <a:ext cx="12192000" cy="6723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367382" y="3518412"/>
            <a:ext cx="7457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10136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2164BE-D993-4277-BD1D-1BBB5D410E68}"/>
              </a:ext>
            </a:extLst>
          </p:cNvPr>
          <p:cNvSpPr/>
          <p:nvPr/>
        </p:nvSpPr>
        <p:spPr>
          <a:xfrm>
            <a:off x="989556" y="1161378"/>
            <a:ext cx="9771745" cy="304736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0F6397-4409-4C37-8FFB-A0028A75CC4D}"/>
              </a:ext>
            </a:extLst>
          </p:cNvPr>
          <p:cNvGrpSpPr/>
          <p:nvPr/>
        </p:nvGrpSpPr>
        <p:grpSpPr>
          <a:xfrm>
            <a:off x="2793072" y="1253676"/>
            <a:ext cx="7452456" cy="2534746"/>
            <a:chOff x="3843391" y="1296181"/>
            <a:chExt cx="5849698" cy="1767182"/>
          </a:xfrm>
          <a:solidFill>
            <a:srgbClr val="FCD5B5"/>
          </a:solidFill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31705314-6F77-498F-8E6C-8CDC9083E3EA}"/>
                </a:ext>
              </a:extLst>
            </p:cNvPr>
            <p:cNvSpPr/>
            <p:nvPr/>
          </p:nvSpPr>
          <p:spPr>
            <a:xfrm>
              <a:off x="3843391" y="1296181"/>
              <a:ext cx="5849698" cy="1767182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60A565-FD28-461F-8339-5A62FCA83FC7}"/>
                </a:ext>
              </a:extLst>
            </p:cNvPr>
            <p:cNvSpPr txBox="1"/>
            <p:nvPr/>
          </p:nvSpPr>
          <p:spPr>
            <a:xfrm>
              <a:off x="4205479" y="1691853"/>
              <a:ext cx="5024352" cy="6651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8FD5AB2-635A-44BC-BD1F-74B46ECC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88" y="2441137"/>
            <a:ext cx="1912149" cy="39888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6207F8-D7B1-4F8C-BA68-63F9237ACB52}"/>
              </a:ext>
            </a:extLst>
          </p:cNvPr>
          <p:cNvGrpSpPr/>
          <p:nvPr/>
        </p:nvGrpSpPr>
        <p:grpSpPr>
          <a:xfrm>
            <a:off x="2375147" y="164070"/>
            <a:ext cx="8186173" cy="830997"/>
            <a:chOff x="3571527" y="337540"/>
            <a:chExt cx="6961633" cy="830997"/>
          </a:xfrm>
          <a:solidFill>
            <a:schemeClr val="tx2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C87D335-E097-46E8-991F-CA4EE427006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694033-D43D-4420-BE5A-CB5FAAABE49C}"/>
                </a:ext>
              </a:extLst>
            </p:cNvPr>
            <p:cNvSpPr/>
            <p:nvPr/>
          </p:nvSpPr>
          <p:spPr>
            <a:xfrm>
              <a:off x="4263070" y="337540"/>
              <a:ext cx="557855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2FFC7-323E-49CA-B04A-DA030B930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539" y="3994062"/>
            <a:ext cx="5058481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280383" y="2100834"/>
            <a:ext cx="760703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6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8988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24001" y="1250163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082066" y="1195544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111065" y="1214266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93816" y="42543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FCD5B5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534089" y="1346415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364218" y="2432640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261384" y="16080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518134" y="1291231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5425739" y="2362984"/>
            <a:ext cx="99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245429" y="15528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558729" y="1303488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427976" y="2389713"/>
            <a:ext cx="100046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05480" y="152618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3413637" y="2563659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9455212" y="246992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6357015" y="2483690"/>
            <a:ext cx="724312" cy="103756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B504E64-500B-4A8E-9593-6BBA6B7B16FC}"/>
              </a:ext>
            </a:extLst>
          </p:cNvPr>
          <p:cNvSpPr/>
          <p:nvPr/>
        </p:nvSpPr>
        <p:spPr>
          <a:xfrm>
            <a:off x="2156927" y="3763772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F516B9C-592B-4760-8C70-8763E0F704B1}"/>
              </a:ext>
            </a:extLst>
          </p:cNvPr>
          <p:cNvSpPr/>
          <p:nvPr/>
        </p:nvSpPr>
        <p:spPr>
          <a:xfrm>
            <a:off x="5094801" y="3804259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7CB131E-539B-4A46-AB9C-D36FBD01EA6E}"/>
              </a:ext>
            </a:extLst>
          </p:cNvPr>
          <p:cNvSpPr/>
          <p:nvPr/>
        </p:nvSpPr>
        <p:spPr>
          <a:xfrm>
            <a:off x="8111065" y="3736237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52E2BE-E171-482D-9684-B0613909301B}"/>
              </a:ext>
            </a:extLst>
          </p:cNvPr>
          <p:cNvSpPr txBox="1"/>
          <p:nvPr/>
        </p:nvSpPr>
        <p:spPr>
          <a:xfrm>
            <a:off x="2715291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D2C375F-82E9-498C-90E5-95CFCD5810E4}"/>
              </a:ext>
            </a:extLst>
          </p:cNvPr>
          <p:cNvCxnSpPr>
            <a:cxnSpLocks/>
          </p:cNvCxnSpPr>
          <p:nvPr/>
        </p:nvCxnSpPr>
        <p:spPr>
          <a:xfrm flipV="1">
            <a:off x="2569973" y="4965872"/>
            <a:ext cx="1042124" cy="90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9443D0B-038D-431D-A150-4154A49702B4}"/>
              </a:ext>
            </a:extLst>
          </p:cNvPr>
          <p:cNvSpPr txBox="1"/>
          <p:nvPr/>
        </p:nvSpPr>
        <p:spPr>
          <a:xfrm>
            <a:off x="2442586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24796B-8BCA-4205-BB3E-3769D995EEE2}"/>
              </a:ext>
            </a:extLst>
          </p:cNvPr>
          <p:cNvSpPr txBox="1"/>
          <p:nvPr/>
        </p:nvSpPr>
        <p:spPr>
          <a:xfrm>
            <a:off x="5632218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10D0F8D-8493-4CD0-A5B6-DF77B3567624}"/>
              </a:ext>
            </a:extLst>
          </p:cNvPr>
          <p:cNvCxnSpPr>
            <a:cxnSpLocks/>
          </p:cNvCxnSpPr>
          <p:nvPr/>
        </p:nvCxnSpPr>
        <p:spPr>
          <a:xfrm>
            <a:off x="5470189" y="4979754"/>
            <a:ext cx="105158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0FF3B8A-C0C7-4B7E-963E-9A8733BA0038}"/>
              </a:ext>
            </a:extLst>
          </p:cNvPr>
          <p:cNvSpPr txBox="1"/>
          <p:nvPr/>
        </p:nvSpPr>
        <p:spPr>
          <a:xfrm>
            <a:off x="5359513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F8068C7-D181-4818-A54D-F000059100A2}"/>
              </a:ext>
            </a:extLst>
          </p:cNvPr>
          <p:cNvSpPr txBox="1"/>
          <p:nvPr/>
        </p:nvSpPr>
        <p:spPr>
          <a:xfrm>
            <a:off x="8556891" y="3828757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481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437501" y="4904255"/>
            <a:ext cx="998630" cy="17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CF4842-832D-4B70-8007-65F526E11386}"/>
              </a:ext>
            </a:extLst>
          </p:cNvPr>
          <p:cNvSpPr txBox="1"/>
          <p:nvPr/>
        </p:nvSpPr>
        <p:spPr>
          <a:xfrm>
            <a:off x="8284186" y="409036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7698187" y="5147660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>
            <a:off x="1871168" y="5147590"/>
            <a:ext cx="659998" cy="95321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4791140" y="5203992"/>
            <a:ext cx="659999" cy="95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451" y="-309966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689ư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508789" y="2457038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689</a:t>
            </a:r>
            <a:endPara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5509682" y="2359068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598</a:t>
            </a:r>
            <a:endPara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8548990" y="2444002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224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686746" y="500828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382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5632218" y="500828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726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8549736" y="4998495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345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29656" y="4754153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827184" y="4745424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961999" y="4716220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8" grpId="0"/>
      <p:bldP spid="49" grpId="0"/>
      <p:bldP spid="50" grpId="0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741254" y="1653452"/>
            <a:ext cx="180955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114677" y="1618942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62888" y="251826"/>
            <a:ext cx="4068342" cy="648195"/>
            <a:chOff x="-6233985" y="566756"/>
            <a:chExt cx="3996328" cy="682669"/>
          </a:xfrm>
          <a:solidFill>
            <a:srgbClr val="FCD5B5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6233985" y="566756"/>
              <a:ext cx="3996328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6169355" y="601364"/>
              <a:ext cx="542384" cy="6299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2138433" y="2809523"/>
            <a:ext cx="887942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5809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+ 128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95716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859 - 295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175 - 64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716044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 flipV="1">
            <a:off x="5531592" y="2809523"/>
            <a:ext cx="97436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462389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711256" y="2262936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716044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149907" y="2756972"/>
            <a:ext cx="88989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426073" y="2207712"/>
            <a:ext cx="8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735311" y="4344381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5149277" y="4386123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215265" y="5155350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634953" y="3608216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+ 65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5022727" y="366794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171 - 8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2271717" y="446553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179708" y="55558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2018062" y="472714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434868" y="4996450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2242533" y="555432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5671462" y="450829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579217" y="5581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5458939" y="47619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5863165" y="50156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5674050" y="560681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8590997" y="4416838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8484410" y="368974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360 - 170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196736" y="453044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 flipV="1">
            <a:off x="9096143" y="5616670"/>
            <a:ext cx="93403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010847" y="47653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096143" y="5049891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234836" y="562896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37488" y="5444492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90751" y="5335275"/>
            <a:ext cx="680248" cy="892895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2633884" y="2622256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7929" y="2628303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408985" y="5231577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978106" y="5272134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386564" y="5383352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1" grpId="0"/>
      <p:bldP spid="63" grpId="0"/>
      <p:bldP spid="64" grpId="0"/>
      <p:bldP spid="65" grpId="0"/>
      <p:bldP spid="59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8356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482676" y="329942"/>
            <a:ext cx="11085210" cy="1442982"/>
            <a:chOff x="-2270739" y="741903"/>
            <a:chExt cx="7339924" cy="15340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167476" y="741903"/>
              <a:ext cx="7236661" cy="1534043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100, 300, 500, 700, 900, 1000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2270739" y="926784"/>
              <a:ext cx="343522" cy="58214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50F2AA3-92AF-4FF2-BB3F-E26186E03A16}"/>
              </a:ext>
            </a:extLst>
          </p:cNvPr>
          <p:cNvSpPr/>
          <p:nvPr/>
        </p:nvSpPr>
        <p:spPr>
          <a:xfrm>
            <a:off x="6083300" y="2746375"/>
            <a:ext cx="977900" cy="311150"/>
          </a:xfrm>
          <a:custGeom>
            <a:avLst/>
            <a:gdLst>
              <a:gd name="connsiteX0" fmla="*/ 0 w 977900"/>
              <a:gd name="connsiteY0" fmla="*/ 57150 h 311150"/>
              <a:gd name="connsiteX1" fmla="*/ 444500 w 977900"/>
              <a:gd name="connsiteY1" fmla="*/ 12700 h 311150"/>
              <a:gd name="connsiteX2" fmla="*/ 977900 w 977900"/>
              <a:gd name="connsiteY2" fmla="*/ 0 h 311150"/>
              <a:gd name="connsiteX3" fmla="*/ 666750 w 977900"/>
              <a:gd name="connsiteY3" fmla="*/ 260350 h 311150"/>
              <a:gd name="connsiteX4" fmla="*/ 444500 w 977900"/>
              <a:gd name="connsiteY4" fmla="*/ 266700 h 311150"/>
              <a:gd name="connsiteX5" fmla="*/ 95250 w 977900"/>
              <a:gd name="connsiteY5" fmla="*/ 311150 h 311150"/>
              <a:gd name="connsiteX6" fmla="*/ 0 w 977900"/>
              <a:gd name="connsiteY6" fmla="*/ 57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7900" h="311150">
                <a:moveTo>
                  <a:pt x="0" y="57150"/>
                </a:moveTo>
                <a:lnTo>
                  <a:pt x="444500" y="12700"/>
                </a:lnTo>
                <a:lnTo>
                  <a:pt x="977900" y="0"/>
                </a:lnTo>
                <a:lnTo>
                  <a:pt x="666750" y="260350"/>
                </a:lnTo>
                <a:lnTo>
                  <a:pt x="444500" y="266700"/>
                </a:lnTo>
                <a:lnTo>
                  <a:pt x="95250" y="311150"/>
                </a:lnTo>
                <a:lnTo>
                  <a:pt x="0" y="571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965B5C8-85D4-40A6-B334-79F49A78B032}"/>
              </a:ext>
            </a:extLst>
          </p:cNvPr>
          <p:cNvSpPr/>
          <p:nvPr/>
        </p:nvSpPr>
        <p:spPr>
          <a:xfrm>
            <a:off x="5365750" y="3235325"/>
            <a:ext cx="876300" cy="1917700"/>
          </a:xfrm>
          <a:custGeom>
            <a:avLst/>
            <a:gdLst>
              <a:gd name="connsiteX0" fmla="*/ 0 w 876300"/>
              <a:gd name="connsiteY0" fmla="*/ 0 h 1917700"/>
              <a:gd name="connsiteX1" fmla="*/ 298450 w 876300"/>
              <a:gd name="connsiteY1" fmla="*/ 19050 h 1917700"/>
              <a:gd name="connsiteX2" fmla="*/ 279400 w 876300"/>
              <a:gd name="connsiteY2" fmla="*/ 273050 h 1917700"/>
              <a:gd name="connsiteX3" fmla="*/ 368300 w 876300"/>
              <a:gd name="connsiteY3" fmla="*/ 698500 h 1917700"/>
              <a:gd name="connsiteX4" fmla="*/ 495300 w 876300"/>
              <a:gd name="connsiteY4" fmla="*/ 1104900 h 1917700"/>
              <a:gd name="connsiteX5" fmla="*/ 679450 w 876300"/>
              <a:gd name="connsiteY5" fmla="*/ 1485900 h 1917700"/>
              <a:gd name="connsiteX6" fmla="*/ 876300 w 876300"/>
              <a:gd name="connsiteY6" fmla="*/ 1854200 h 1917700"/>
              <a:gd name="connsiteX7" fmla="*/ 533400 w 876300"/>
              <a:gd name="connsiteY7" fmla="*/ 1917700 h 1917700"/>
              <a:gd name="connsiteX8" fmla="*/ 342900 w 876300"/>
              <a:gd name="connsiteY8" fmla="*/ 1574800 h 1917700"/>
              <a:gd name="connsiteX9" fmla="*/ 139700 w 876300"/>
              <a:gd name="connsiteY9" fmla="*/ 1123950 h 1917700"/>
              <a:gd name="connsiteX10" fmla="*/ 31750 w 876300"/>
              <a:gd name="connsiteY10" fmla="*/ 742950 h 1917700"/>
              <a:gd name="connsiteX11" fmla="*/ 0 w 876300"/>
              <a:gd name="connsiteY11" fmla="*/ 469900 h 1917700"/>
              <a:gd name="connsiteX12" fmla="*/ 0 w 876300"/>
              <a:gd name="connsiteY12" fmla="*/ 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6300" h="1917700">
                <a:moveTo>
                  <a:pt x="0" y="0"/>
                </a:moveTo>
                <a:lnTo>
                  <a:pt x="298450" y="19050"/>
                </a:lnTo>
                <a:lnTo>
                  <a:pt x="279400" y="273050"/>
                </a:lnTo>
                <a:lnTo>
                  <a:pt x="368300" y="698500"/>
                </a:lnTo>
                <a:lnTo>
                  <a:pt x="495300" y="1104900"/>
                </a:lnTo>
                <a:lnTo>
                  <a:pt x="679450" y="1485900"/>
                </a:lnTo>
                <a:lnTo>
                  <a:pt x="876300" y="1854200"/>
                </a:lnTo>
                <a:lnTo>
                  <a:pt x="533400" y="1917700"/>
                </a:lnTo>
                <a:lnTo>
                  <a:pt x="342900" y="1574800"/>
                </a:lnTo>
                <a:lnTo>
                  <a:pt x="139700" y="1123950"/>
                </a:lnTo>
                <a:lnTo>
                  <a:pt x="31750" y="74295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149D3C-EE67-4BC7-9E9A-C0C030938548}"/>
              </a:ext>
            </a:extLst>
          </p:cNvPr>
          <p:cNvGrpSpPr/>
          <p:nvPr/>
        </p:nvGrpSpPr>
        <p:grpSpPr>
          <a:xfrm>
            <a:off x="3051919" y="2873420"/>
            <a:ext cx="155215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176437-35F2-4994-AECB-0FBF02332110}"/>
              </a:ext>
            </a:extLst>
          </p:cNvPr>
          <p:cNvGrpSpPr/>
          <p:nvPr/>
        </p:nvGrpSpPr>
        <p:grpSpPr>
          <a:xfrm>
            <a:off x="3138048" y="4483100"/>
            <a:ext cx="1672351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650528" cy="564204"/>
            <a:chOff x="3083669" y="3199905"/>
            <a:chExt cx="1506016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41745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71264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21381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39486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1894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028060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BA0622-75CF-4C1F-BA47-A010C893C710}"/>
              </a:ext>
            </a:extLst>
          </p:cNvPr>
          <p:cNvSpPr txBox="1"/>
          <p:nvPr/>
        </p:nvSpPr>
        <p:spPr>
          <a:xfrm>
            <a:off x="5884610" y="4178568"/>
            <a:ext cx="101789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09506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374049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1017892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7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CC56FD-1C0F-4C0B-A955-A8754D7B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22175 0.0460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-1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75 0.04606 L 0.38815 0.0060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-2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1" animBg="1"/>
      <p:bldP spid="33" grpId="0" animBg="1"/>
      <p:bldP spid="34" grpId="0" animBg="1"/>
      <p:bldP spid="36" grpId="0" animBg="1"/>
      <p:bldP spid="37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3F79AC1-3A10-4B29-A3A0-D07EBCF3A7EB}"/>
              </a:ext>
            </a:extLst>
          </p:cNvPr>
          <p:cNvSpPr/>
          <p:nvPr/>
        </p:nvSpPr>
        <p:spPr>
          <a:xfrm>
            <a:off x="7124700" y="3222625"/>
            <a:ext cx="425450" cy="501650"/>
          </a:xfrm>
          <a:custGeom>
            <a:avLst/>
            <a:gdLst>
              <a:gd name="connsiteX0" fmla="*/ 196850 w 425450"/>
              <a:gd name="connsiteY0" fmla="*/ 6350 h 501650"/>
              <a:gd name="connsiteX1" fmla="*/ 139700 w 425450"/>
              <a:gd name="connsiteY1" fmla="*/ 171450 h 501650"/>
              <a:gd name="connsiteX2" fmla="*/ 0 w 425450"/>
              <a:gd name="connsiteY2" fmla="*/ 438150 h 501650"/>
              <a:gd name="connsiteX3" fmla="*/ 273050 w 425450"/>
              <a:gd name="connsiteY3" fmla="*/ 501650 h 501650"/>
              <a:gd name="connsiteX4" fmla="*/ 361950 w 425450"/>
              <a:gd name="connsiteY4" fmla="*/ 317500 h 501650"/>
              <a:gd name="connsiteX5" fmla="*/ 425450 w 425450"/>
              <a:gd name="connsiteY5" fmla="*/ 0 h 501650"/>
              <a:gd name="connsiteX6" fmla="*/ 196850 w 425450"/>
              <a:gd name="connsiteY6" fmla="*/ 63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5450" h="501650">
                <a:moveTo>
                  <a:pt x="196850" y="6350"/>
                </a:moveTo>
                <a:lnTo>
                  <a:pt x="139700" y="171450"/>
                </a:lnTo>
                <a:lnTo>
                  <a:pt x="0" y="438150"/>
                </a:lnTo>
                <a:lnTo>
                  <a:pt x="273050" y="501650"/>
                </a:lnTo>
                <a:lnTo>
                  <a:pt x="361950" y="317500"/>
                </a:lnTo>
                <a:lnTo>
                  <a:pt x="425450" y="0"/>
                </a:lnTo>
                <a:lnTo>
                  <a:pt x="19685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65E23B6-CB89-4B0D-B989-12F1BE580012}"/>
              </a:ext>
            </a:extLst>
          </p:cNvPr>
          <p:cNvSpPr/>
          <p:nvPr/>
        </p:nvSpPr>
        <p:spPr>
          <a:xfrm>
            <a:off x="6432550" y="4156075"/>
            <a:ext cx="698500" cy="977900"/>
          </a:xfrm>
          <a:custGeom>
            <a:avLst/>
            <a:gdLst>
              <a:gd name="connsiteX0" fmla="*/ 450850 w 698500"/>
              <a:gd name="connsiteY0" fmla="*/ 31750 h 977900"/>
              <a:gd name="connsiteX1" fmla="*/ 400050 w 698500"/>
              <a:gd name="connsiteY1" fmla="*/ 254000 h 977900"/>
              <a:gd name="connsiteX2" fmla="*/ 317500 w 698500"/>
              <a:gd name="connsiteY2" fmla="*/ 438150 h 977900"/>
              <a:gd name="connsiteX3" fmla="*/ 196850 w 698500"/>
              <a:gd name="connsiteY3" fmla="*/ 698500 h 977900"/>
              <a:gd name="connsiteX4" fmla="*/ 0 w 698500"/>
              <a:gd name="connsiteY4" fmla="*/ 939800 h 977900"/>
              <a:gd name="connsiteX5" fmla="*/ 260350 w 698500"/>
              <a:gd name="connsiteY5" fmla="*/ 977900 h 977900"/>
              <a:gd name="connsiteX6" fmla="*/ 438150 w 698500"/>
              <a:gd name="connsiteY6" fmla="*/ 711200 h 977900"/>
              <a:gd name="connsiteX7" fmla="*/ 590550 w 698500"/>
              <a:gd name="connsiteY7" fmla="*/ 431800 h 977900"/>
              <a:gd name="connsiteX8" fmla="*/ 673100 w 698500"/>
              <a:gd name="connsiteY8" fmla="*/ 228600 h 977900"/>
              <a:gd name="connsiteX9" fmla="*/ 698500 w 698500"/>
              <a:gd name="connsiteY9" fmla="*/ 63500 h 977900"/>
              <a:gd name="connsiteX10" fmla="*/ 692150 w 698500"/>
              <a:gd name="connsiteY10" fmla="*/ 0 h 977900"/>
              <a:gd name="connsiteX11" fmla="*/ 450850 w 698500"/>
              <a:gd name="connsiteY11" fmla="*/ 3175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500" h="977900">
                <a:moveTo>
                  <a:pt x="450850" y="31750"/>
                </a:moveTo>
                <a:lnTo>
                  <a:pt x="400050" y="254000"/>
                </a:lnTo>
                <a:lnTo>
                  <a:pt x="317500" y="438150"/>
                </a:lnTo>
                <a:lnTo>
                  <a:pt x="196850" y="698500"/>
                </a:lnTo>
                <a:lnTo>
                  <a:pt x="0" y="939800"/>
                </a:lnTo>
                <a:lnTo>
                  <a:pt x="260350" y="977900"/>
                </a:lnTo>
                <a:lnTo>
                  <a:pt x="438150" y="711200"/>
                </a:lnTo>
                <a:lnTo>
                  <a:pt x="590550" y="431800"/>
                </a:lnTo>
                <a:lnTo>
                  <a:pt x="673100" y="228600"/>
                </a:lnTo>
                <a:lnTo>
                  <a:pt x="698500" y="63500"/>
                </a:lnTo>
                <a:lnTo>
                  <a:pt x="692150" y="0"/>
                </a:lnTo>
                <a:lnTo>
                  <a:pt x="450850" y="317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149D3C-EE67-4BC7-9E9A-C0C030938548}"/>
              </a:ext>
            </a:extLst>
          </p:cNvPr>
          <p:cNvGrpSpPr/>
          <p:nvPr/>
        </p:nvGrpSpPr>
        <p:grpSpPr>
          <a:xfrm>
            <a:off x="3051918" y="2873420"/>
            <a:ext cx="1564481" cy="564204"/>
            <a:chOff x="3083669" y="3199905"/>
            <a:chExt cx="1420238" cy="56420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176437-35F2-4994-AECB-0FBF02332110}"/>
              </a:ext>
            </a:extLst>
          </p:cNvPr>
          <p:cNvGrpSpPr/>
          <p:nvPr/>
        </p:nvGrpSpPr>
        <p:grpSpPr>
          <a:xfrm>
            <a:off x="3301595" y="4483100"/>
            <a:ext cx="1739312" cy="564204"/>
            <a:chOff x="3083669" y="3199905"/>
            <a:chExt cx="1420238" cy="56420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548922" cy="564204"/>
            <a:chOff x="3083669" y="3199905"/>
            <a:chExt cx="1420238" cy="56420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681029" cy="564204"/>
            <a:chOff x="3083669" y="3199905"/>
            <a:chExt cx="1420238" cy="56420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94783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29812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2981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BA0622-75CF-4C1F-BA47-A010C893C710}"/>
              </a:ext>
            </a:extLst>
          </p:cNvPr>
          <p:cNvSpPr txBox="1"/>
          <p:nvPr/>
        </p:nvSpPr>
        <p:spPr>
          <a:xfrm>
            <a:off x="5712809" y="4131190"/>
            <a:ext cx="110514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248081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971785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6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3FFB7E1D-A6C7-4D93-9BD5-E20EA710F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622849" y="344224"/>
            <a:ext cx="11032122" cy="1470017"/>
            <a:chOff x="-1994371" y="741903"/>
            <a:chExt cx="6902457" cy="1549694"/>
          </a:xfrm>
        </p:grpSpPr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1905599" y="741903"/>
              <a:ext cx="6813685" cy="1549694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100, 300, 500, 700, 900, 1000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1994371" y="900337"/>
              <a:ext cx="345859" cy="58214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9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35768 0.1844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1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768 0.18449 L 0.38815 0.0060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5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0" animBg="1"/>
      <p:bldP spid="34" grpId="0" animBg="1"/>
      <p:bldP spid="36" grpId="0" animBg="1"/>
      <p:bldP spid="42" grpId="0" animBg="1"/>
      <p:bldP spid="4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" b="4484"/>
          <a:stretch/>
        </p:blipFill>
        <p:spPr>
          <a:xfrm>
            <a:off x="6600178" y="1574544"/>
            <a:ext cx="4601580" cy="2092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3977022" y="3798516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– 19 = 126 (cm)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4923218" y="5288218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126 cm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937785" y="373598"/>
            <a:ext cx="10590123" cy="981451"/>
            <a:chOff x="465796" y="637050"/>
            <a:chExt cx="8005737" cy="1645774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96CB6A3-B5D9-46AF-842D-ADE7028DC9E0}"/>
                </a:ext>
              </a:extLst>
            </p:cNvPr>
            <p:cNvSpPr/>
            <p:nvPr/>
          </p:nvSpPr>
          <p:spPr>
            <a:xfrm>
              <a:off x="465796" y="637050"/>
              <a:ext cx="421210" cy="89985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1021173" y="682903"/>
              <a:ext cx="7450360" cy="1599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145 cm,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 cm.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xăng-ti-mét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3575446" y="4282894"/>
            <a:ext cx="5495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937788" y="1766682"/>
            <a:ext cx="4268345" cy="1446716"/>
          </a:xfrm>
          <a:prstGeom prst="roundRect">
            <a:avLst>
              <a:gd name="adj" fmla="val 1140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Anh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145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19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? cm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98666518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5002</TotalTime>
  <Words>605</Words>
  <Application>Microsoft Office PowerPoint</Application>
  <PresentationFormat>Widescreen</PresentationFormat>
  <Paragraphs>153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Microsoft YaHei</vt:lpstr>
      <vt:lpstr>Arial</vt:lpstr>
      <vt:lpstr>Calibri</vt:lpstr>
      <vt:lpstr>Cambria Math</vt:lpstr>
      <vt:lpstr>Times New Roman</vt:lpstr>
      <vt:lpstr>UTM Avo</vt:lpstr>
      <vt:lpstr>1_Office Theme</vt:lpstr>
      <vt:lpstr>Toán Luyện tập chung (76)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750</cp:revision>
  <dcterms:created xsi:type="dcterms:W3CDTF">2021-02-20T02:56:00Z</dcterms:created>
  <dcterms:modified xsi:type="dcterms:W3CDTF">2023-04-24T03:15:21Z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