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mp4" ContentType="video/mp4"/>
  <Default Extension="png" ContentType="image/png"/>
  <Default Extension="rels" ContentType="application/vnd.openxmlformats-package.relationships+xml"/>
  <Default Extension="tmp" ContentType="image/png"/>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media/audio4.wav" ContentType="audio/x-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75" r:id="rId3"/>
    <p:sldId id="257" r:id="rId4"/>
    <p:sldId id="258" r:id="rId5"/>
    <p:sldId id="259" r:id="rId6"/>
    <p:sldId id="267" r:id="rId7"/>
    <p:sldId id="260" r:id="rId8"/>
    <p:sldId id="263" r:id="rId9"/>
    <p:sldId id="270" r:id="rId10"/>
    <p:sldId id="271" r:id="rId11"/>
    <p:sldId id="272" r:id="rId12"/>
    <p:sldId id="276" r:id="rId13"/>
    <p:sldId id="273" r:id="rId14"/>
    <p:sldId id="27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p:scale>
          <a:sx n="90" d="100"/>
          <a:sy n="90" d="100"/>
        </p:scale>
        <p:origin x="1332"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0635D2-1FD4-42FB-A3A0-B9DFEF7C7F90}"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D28F20-4900-0903-11A9-70353157D071}"/>
              </a:ext>
            </a:extLst>
          </p:cNvPr>
          <p:cNvGrpSpPr/>
          <p:nvPr userDrawn="1"/>
        </p:nvGrpSpPr>
        <p:grpSpPr>
          <a:xfrm>
            <a:off x="0" y="5949576"/>
            <a:ext cx="12192000" cy="908427"/>
            <a:chOff x="-251460" y="5305036"/>
            <a:chExt cx="12694920" cy="4572004"/>
          </a:xfrm>
        </p:grpSpPr>
        <p:sp>
          <p:nvSpPr>
            <p:cNvPr id="13" name="Rectangle 12">
              <a:extLst>
                <a:ext uri="{FF2B5EF4-FFF2-40B4-BE49-F238E27FC236}">
                  <a16:creationId xmlns:a16="http://schemas.microsoft.com/office/drawing/2014/main"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4" name="Rectangle 13">
              <a:extLst>
                <a:ext uri="{FF2B5EF4-FFF2-40B4-BE49-F238E27FC236}">
                  <a16:creationId xmlns:a16="http://schemas.microsoft.com/office/drawing/2014/main"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5" name="Rectangle 14">
              <a:extLst>
                <a:ext uri="{FF2B5EF4-FFF2-40B4-BE49-F238E27FC236}">
                  <a16:creationId xmlns:a16="http://schemas.microsoft.com/office/drawing/2014/main"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grpSp>
      <p:pic>
        <p:nvPicPr>
          <p:cNvPr id="3" name="Picture 2">
            <a:extLst>
              <a:ext uri="{FF2B5EF4-FFF2-40B4-BE49-F238E27FC236}">
                <a16:creationId xmlns:a16="http://schemas.microsoft.com/office/drawing/2014/main" id="{6142903B-1DFB-3542-4486-AACBE7936041}"/>
              </a:ext>
            </a:extLst>
          </p:cNvPr>
          <p:cNvPicPr>
            <a:picLocks noChangeAspect="1"/>
          </p:cNvPicPr>
          <p:nvPr userDrawn="1"/>
        </p:nvPicPr>
        <p:blipFill rotWithShape="1">
          <a:blip r:embed="rId2"/>
          <a:srcRect t="64690" r="65687"/>
          <a:stretch/>
        </p:blipFill>
        <p:spPr>
          <a:xfrm>
            <a:off x="8869680" y="2"/>
            <a:ext cx="3322320" cy="872732"/>
          </a:xfrm>
          <a:prstGeom prst="rect">
            <a:avLst/>
          </a:prstGeom>
        </p:spPr>
      </p:pic>
    </p:spTree>
    <p:extLst>
      <p:ext uri="{BB962C8B-B14F-4D97-AF65-F5344CB8AC3E}">
        <p14:creationId xmlns:p14="http://schemas.microsoft.com/office/powerpoint/2010/main" val="401610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DE358C-542B-4255-B60C-0E2F8C9AECBC}" type="datetimeFigureOut">
              <a:rPr lang="en-US" smtClean="0">
                <a:solidFill>
                  <a:prstClr val="black">
                    <a:tint val="75000"/>
                  </a:prstClr>
                </a:solidFill>
              </a:rPr>
              <a:t>4/14/2025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899B4-9221-4841-90F6-66639D7C921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E358C-542B-4255-B60C-0E2F8C9AECBC}" type="datetimeFigureOut">
              <a:rPr lang="en-US" smtClean="0">
                <a:solidFill>
                  <a:prstClr val="black">
                    <a:tint val="75000"/>
                  </a:prstClr>
                </a:solidFill>
              </a:rPr>
              <a:t>4/14/2025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899B4-9221-4841-90F6-66639D7C921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E358C-542B-4255-B60C-0E2F8C9AECBC}" type="datetimeFigureOut">
              <a:rPr lang="en-US" smtClean="0">
                <a:solidFill>
                  <a:prstClr val="black">
                    <a:tint val="75000"/>
                  </a:prstClr>
                </a:solidFill>
              </a:rPr>
              <a:t>4/14/2025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899B4-9221-4841-90F6-66639D7C921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DE358C-542B-4255-B60C-0E2F8C9AECBC}" type="datetimeFigureOut">
              <a:rPr lang="en-US" smtClean="0">
                <a:solidFill>
                  <a:prstClr val="black">
                    <a:tint val="75000"/>
                  </a:prstClr>
                </a:solidFill>
              </a:rPr>
              <a:t>4/14/2025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899B4-9221-4841-90F6-66639D7C921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DE358C-542B-4255-B60C-0E2F8C9AECBC}" type="datetimeFigureOut">
              <a:rPr lang="en-US" smtClean="0">
                <a:solidFill>
                  <a:prstClr val="black">
                    <a:tint val="75000"/>
                  </a:prstClr>
                </a:solidFill>
              </a:rPr>
              <a:t>4/14/2025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C899B4-9221-4841-90F6-66639D7C921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DE358C-542B-4255-B60C-0E2F8C9AECBC}" type="datetimeFigureOut">
              <a:rPr lang="en-US" smtClean="0">
                <a:solidFill>
                  <a:prstClr val="black">
                    <a:tint val="75000"/>
                  </a:prstClr>
                </a:solidFill>
              </a:rPr>
              <a:t>4/14/2025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C899B4-9221-4841-90F6-66639D7C921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E358C-542B-4255-B60C-0E2F8C9AECBC}" type="datetimeFigureOut">
              <a:rPr lang="en-US" smtClean="0">
                <a:solidFill>
                  <a:prstClr val="black">
                    <a:tint val="75000"/>
                  </a:prstClr>
                </a:solidFill>
              </a:rPr>
              <a:t>4/14/2025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C899B4-9221-4841-90F6-66639D7C921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E358C-542B-4255-B60C-0E2F8C9AECBC}" type="datetimeFigureOut">
              <a:rPr lang="en-US" smtClean="0">
                <a:solidFill>
                  <a:prstClr val="black">
                    <a:tint val="75000"/>
                  </a:prstClr>
                </a:solidFill>
              </a:rPr>
              <a:t>4/14/2025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899B4-9221-4841-90F6-66639D7C921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E358C-542B-4255-B60C-0E2F8C9AECBC}" type="datetimeFigureOut">
              <a:rPr lang="en-US" smtClean="0">
                <a:solidFill>
                  <a:prstClr val="black">
                    <a:tint val="75000"/>
                  </a:prstClr>
                </a:solidFill>
              </a:rPr>
              <a:t>4/14/2025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899B4-9221-4841-90F6-66639D7C921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E358C-542B-4255-B60C-0E2F8C9AECBC}" type="datetimeFigureOut">
              <a:rPr lang="en-US" smtClean="0">
                <a:solidFill>
                  <a:prstClr val="black">
                    <a:tint val="75000"/>
                  </a:prstClr>
                </a:solidFill>
              </a:rPr>
              <a:t>4/14/2025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899B4-9221-4841-90F6-66639D7C921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E358C-542B-4255-B60C-0E2F8C9AECBC}" type="datetimeFigureOut">
              <a:rPr lang="en-US" smtClean="0">
                <a:solidFill>
                  <a:prstClr val="black">
                    <a:tint val="75000"/>
                  </a:prstClr>
                </a:solidFill>
              </a:rPr>
              <a:t>4/14/2025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899B4-9221-4841-90F6-66639D7C921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0635D2-1FD4-42FB-A3A0-B9DFEF7C7F90}"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0635D2-1FD4-42FB-A3A0-B9DFEF7C7F90}"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0635D2-1FD4-42FB-A3A0-B9DFEF7C7F90}"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A4EFB-0D95-4D66-8DB7-7B35D2AA26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0635D2-1FD4-42FB-A3A0-B9DFEF7C7F90}"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A4EFB-0D95-4D66-8DB7-7B35D2AA26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A4EFB-0D95-4D66-8DB7-7B35D2AA26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4/14/2025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E358C-542B-4255-B60C-0E2F8C9AECBC}" type="datetimeFigureOut">
              <a:rPr lang="en-US" smtClean="0">
                <a:solidFill>
                  <a:prstClr val="black">
                    <a:tint val="75000"/>
                  </a:prstClr>
                </a:solidFill>
              </a:rPr>
              <a:t>4/14/2025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899B4-9221-4841-90F6-66639D7C921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audio" Target="../media/audio4.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4.tmp"/><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audio" Target="../media/audio4.wav"/></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id="{8323581E-9856-ACB1-55AC-0DD27AA1F194}"/>
              </a:ext>
            </a:extLst>
          </p:cNvPr>
          <p:cNvGrpSpPr/>
          <p:nvPr/>
        </p:nvGrpSpPr>
        <p:grpSpPr>
          <a:xfrm>
            <a:off x="2447542" y="2824390"/>
            <a:ext cx="7229858" cy="1193480"/>
            <a:chOff x="5395119" y="3904156"/>
            <a:chExt cx="7750289" cy="1508760"/>
          </a:xfrm>
        </p:grpSpPr>
        <p:sp>
          <p:nvSpPr>
            <p:cNvPr id="10" name="Rectangle: Rounded Corners 8">
              <a:extLst>
                <a:ext uri="{FF2B5EF4-FFF2-40B4-BE49-F238E27FC236}">
                  <a16:creationId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id="{0C945CCD-B735-91CA-F486-32899F0965E0}"/>
              </a:ext>
            </a:extLst>
          </p:cNvPr>
          <p:cNvGrpSpPr/>
          <p:nvPr/>
        </p:nvGrpSpPr>
        <p:grpSpPr>
          <a:xfrm>
            <a:off x="1524000" y="-53065"/>
            <a:ext cx="9144000" cy="1966549"/>
            <a:chOff x="-198120" y="-1143000"/>
            <a:chExt cx="12694920" cy="3657600"/>
          </a:xfrm>
        </p:grpSpPr>
        <p:sp>
          <p:nvSpPr>
            <p:cNvPr id="4" name="Rectangle 12">
              <a:extLst>
                <a:ext uri="{FF2B5EF4-FFF2-40B4-BE49-F238E27FC236}">
                  <a16:creationId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7" y="4953007"/>
            <a:ext cx="7079809" cy="2066177"/>
          </a:xfrm>
          <a:prstGeom prst="rect">
            <a:avLst/>
          </a:prstGeom>
        </p:spPr>
      </p:pic>
      <p:pic>
        <p:nvPicPr>
          <p:cNvPr id="8" name="Picture 2">
            <a:extLst>
              <a:ext uri="{FF2B5EF4-FFF2-40B4-BE49-F238E27FC236}">
                <a16:creationId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508978" y="4165377"/>
            <a:ext cx="1978563"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id="{5A8348B3-CB2D-E2EF-972D-EB623E0AF026}"/>
              </a:ext>
            </a:extLst>
          </p:cNvPr>
          <p:cNvSpPr txBox="1"/>
          <p:nvPr/>
        </p:nvSpPr>
        <p:spPr>
          <a:xfrm>
            <a:off x="2447541" y="3077126"/>
            <a:ext cx="7315200" cy="725432"/>
          </a:xfrm>
          <a:prstGeom prst="rect">
            <a:avLst/>
          </a:prstGeom>
          <a:noFill/>
        </p:spPr>
        <p:txBody>
          <a:bodyPr wrap="square" lIns="108816" tIns="54408" rIns="108816" bIns="54408" rtlCol="0">
            <a:spAutoFit/>
          </a:bodyPr>
          <a:lstStyle/>
          <a:p>
            <a:pPr algn="ct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rPr>
              <a:t>: Các </a:t>
            </a: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ngày</a:t>
            </a:r>
            <a:r>
              <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lễ</a:t>
            </a:r>
            <a:r>
              <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trong</a:t>
            </a:r>
            <a:r>
              <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tuần</a:t>
            </a:r>
            <a:endParaRPr lang="en-US" sz="4000" b="1" noProof="1">
              <a:latin typeface="Times New Roman" pitchFamily="18" charset="0"/>
              <a:ea typeface="Helvetica-Narrow" pitchFamily="34" charset="0"/>
              <a:cs typeface="Times New Roman" pitchFamily="18" charset="0"/>
            </a:endParaRPr>
          </a:p>
        </p:txBody>
      </p:sp>
      <p:sp>
        <p:nvSpPr>
          <p:cNvPr id="15" name="TextBox 7">
            <a:extLst>
              <a:ext uri="{FF2B5EF4-FFF2-40B4-BE49-F238E27FC236}">
                <a16:creationId xmlns:a16="http://schemas.microsoft.com/office/drawing/2014/main" id="{6DC882CD-F5C9-CB7F-C1D8-8794B4476DB3}"/>
              </a:ext>
            </a:extLst>
          </p:cNvPr>
          <p:cNvSpPr txBox="1"/>
          <p:nvPr/>
        </p:nvSpPr>
        <p:spPr>
          <a:xfrm>
            <a:off x="1643952" y="-18953"/>
            <a:ext cx="9024048" cy="1584641"/>
          </a:xfrm>
          <a:prstGeom prst="rect">
            <a:avLst/>
          </a:prstGeom>
          <a:noFill/>
        </p:spPr>
        <p:txBody>
          <a:bodyPr wrap="square" lIns="108816" tIns="54408" rIns="108816" bIns="5440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161">
              <a:spcBef>
                <a:spcPts val="714"/>
              </a:spcBef>
              <a:defRPr/>
            </a:pPr>
            <a:r>
              <a:rPr lang="vi-VN" altLang="en-US" sz="4500" b="1" i="1" dirty="0">
                <a:solidFill>
                  <a:srgbClr val="002060"/>
                </a:solidFill>
                <a:latin typeface="+mj-lt"/>
                <a:cs typeface="Times New Roman" panose="02020603050405020304" pitchFamily="18" charset="0"/>
              </a:rPr>
              <a:t>TRƯỜNG TIỂU HỌC ÁI MỘ A</a:t>
            </a:r>
          </a:p>
          <a:p>
            <a:pPr algn="ctr" defTabSz="1088161">
              <a:spcBef>
                <a:spcPts val="714"/>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a:solidFill>
                  <a:srgbClr val="002060"/>
                </a:solidFill>
                <a:latin typeface="Times New Roman" pitchFamily="18" charset="0"/>
                <a:cs typeface="Times New Roman" pitchFamily="18" charset="0"/>
              </a:rPr>
              <a:t>Tiếng</a:t>
            </a:r>
            <a:r>
              <a:rPr lang="en-US" altLang="en-US" sz="4500" b="1" i="1" dirty="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Việt</a:t>
            </a:r>
            <a:r>
              <a:rPr lang="en-US" altLang="en-US" sz="4500" b="1" i="1" dirty="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lớp</a:t>
            </a:r>
            <a:r>
              <a:rPr lang="en-US" altLang="en-US" sz="4500" b="1" i="1" dirty="0">
                <a:solidFill>
                  <a:srgbClr val="002060"/>
                </a:solidFill>
                <a:latin typeface="Times New Roman" pitchFamily="18" charset="0"/>
                <a:cs typeface="Times New Roman" pitchFamily="18" charset="0"/>
              </a:rPr>
              <a:t> 1 </a:t>
            </a:r>
            <a:endParaRPr lang="en-US" altLang="en-US" sz="45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7235790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enLoi\Desktop\Picture2.jpg"/>
          <p:cNvPicPr>
            <a:picLocks noChangeAspect="1" noChangeArrowheads="1"/>
          </p:cNvPicPr>
          <p:nvPr/>
        </p:nvPicPr>
        <p:blipFill>
          <a:blip r:embed="rId5"/>
          <a:srcRect/>
          <a:stretch>
            <a:fillRect/>
          </a:stretch>
        </p:blipFill>
        <p:spPr bwMode="auto">
          <a:xfrm>
            <a:off x="0" y="0"/>
            <a:ext cx="12192000" cy="6858000"/>
          </a:xfrm>
          <a:prstGeom prst="rect">
            <a:avLst/>
          </a:prstGeom>
          <a:noFill/>
        </p:spPr>
      </p:pic>
      <p:sp>
        <p:nvSpPr>
          <p:cNvPr id="4" name="Rectangle 3"/>
          <p:cNvSpPr/>
          <p:nvPr/>
        </p:nvSpPr>
        <p:spPr>
          <a:xfrm>
            <a:off x="4024298" y="714356"/>
            <a:ext cx="1920076"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CÂU 1</a:t>
            </a:r>
          </a:p>
        </p:txBody>
      </p:sp>
      <p:sp>
        <p:nvSpPr>
          <p:cNvPr id="5" name="TextBox 4"/>
          <p:cNvSpPr txBox="1"/>
          <p:nvPr/>
        </p:nvSpPr>
        <p:spPr>
          <a:xfrm>
            <a:off x="292227" y="2508261"/>
            <a:ext cx="11915480" cy="584775"/>
          </a:xfrm>
          <a:prstGeom prst="rect">
            <a:avLst/>
          </a:prstGeom>
          <a:noFill/>
        </p:spPr>
        <p:txBody>
          <a:bodyPr wrap="square" rtlCol="0">
            <a:spAutoFit/>
          </a:bodyPr>
          <a:lstStyle/>
          <a:p>
            <a:r>
              <a:rPr lang="en-US" sz="3200" b="1" dirty="0" err="1">
                <a:solidFill>
                  <a:srgbClr val="0033CC"/>
                </a:solidFill>
                <a:latin typeface="Times New Roman" panose="02020603050405020304" pitchFamily="18" charset="0"/>
                <a:cs typeface="Times New Roman" panose="02020603050405020304" pitchFamily="18" charset="0"/>
              </a:rPr>
              <a:t>Nếu</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hôm</a:t>
            </a:r>
            <a:r>
              <a:rPr lang="en-US" sz="3200" b="1" dirty="0">
                <a:solidFill>
                  <a:srgbClr val="0033CC"/>
                </a:solidFill>
                <a:latin typeface="Times New Roman" panose="02020603050405020304" pitchFamily="18" charset="0"/>
                <a:cs typeface="Times New Roman" panose="02020603050405020304" pitchFamily="18" charset="0"/>
              </a:rPr>
              <a:t> nay </a:t>
            </a:r>
            <a:r>
              <a:rPr lang="en-US" sz="3200" b="1" dirty="0" err="1">
                <a:solidFill>
                  <a:srgbClr val="0033CC"/>
                </a:solidFill>
                <a:latin typeface="Times New Roman" panose="02020603050405020304" pitchFamily="18" charset="0"/>
                <a:cs typeface="Times New Roman" panose="02020603050405020304" pitchFamily="18" charset="0"/>
              </a:rPr>
              <a:t>là</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thứ</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Sáu</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ngày</a:t>
            </a:r>
            <a:r>
              <a:rPr lang="en-US" sz="3200" b="1" dirty="0">
                <a:solidFill>
                  <a:srgbClr val="0033CC"/>
                </a:solidFill>
                <a:latin typeface="Times New Roman" panose="02020603050405020304" pitchFamily="18" charset="0"/>
                <a:cs typeface="Times New Roman" panose="02020603050405020304" pitchFamily="18" charset="0"/>
              </a:rPr>
              <a:t> 23 </a:t>
            </a:r>
            <a:r>
              <a:rPr lang="en-US" sz="3200" b="1" dirty="0" err="1">
                <a:solidFill>
                  <a:srgbClr val="0033CC"/>
                </a:solidFill>
                <a:latin typeface="Times New Roman" panose="02020603050405020304" pitchFamily="18" charset="0"/>
                <a:cs typeface="Times New Roman" panose="02020603050405020304" pitchFamily="18" charset="0"/>
              </a:rPr>
              <a:t>tháng</a:t>
            </a:r>
            <a:r>
              <a:rPr lang="en-US" sz="3200" b="1" dirty="0">
                <a:solidFill>
                  <a:srgbClr val="0033CC"/>
                </a:solidFill>
                <a:latin typeface="Times New Roman" panose="02020603050405020304" pitchFamily="18" charset="0"/>
                <a:cs typeface="Times New Roman" panose="02020603050405020304" pitchFamily="18" charset="0"/>
              </a:rPr>
              <a:t> 4 </a:t>
            </a:r>
            <a:r>
              <a:rPr lang="en-US" sz="3200" b="1" dirty="0" err="1">
                <a:solidFill>
                  <a:srgbClr val="0033CC"/>
                </a:solidFill>
                <a:latin typeface="Times New Roman" panose="02020603050405020304" pitchFamily="18" charset="0"/>
                <a:cs typeface="Times New Roman" panose="02020603050405020304" pitchFamily="18" charset="0"/>
              </a:rPr>
              <a:t>thì</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Chủ</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nhật</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là</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ngày</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nào</a:t>
            </a:r>
            <a:r>
              <a:rPr lang="en-US" sz="3200" b="1" dirty="0">
                <a:solidFill>
                  <a:srgbClr val="0033CC"/>
                </a:solidFill>
                <a:latin typeface="Times New Roman" panose="02020603050405020304" pitchFamily="18" charset="0"/>
                <a:cs typeface="Times New Roman" panose="02020603050405020304" pitchFamily="18" charset="0"/>
              </a:rPr>
              <a:t>?</a:t>
            </a:r>
          </a:p>
        </p:txBody>
      </p:sp>
      <p:sp>
        <p:nvSpPr>
          <p:cNvPr id="9" name="Oval 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10</a:t>
            </a:r>
            <a:endParaRPr lang="vi-VN" sz="6000" b="1" dirty="0">
              <a:solidFill>
                <a:srgbClr val="FF0000"/>
              </a:solidFill>
              <a:effectLst>
                <a:outerShdw blurRad="38100" dist="38100" dir="2700000" algn="tl">
                  <a:srgbClr val="000000">
                    <a:alpha val="43137"/>
                  </a:srgbClr>
                </a:outerShdw>
              </a:effectLst>
            </a:endParaRPr>
          </a:p>
        </p:txBody>
      </p:sp>
      <p:sp>
        <p:nvSpPr>
          <p:cNvPr id="10" name="Oval 9"/>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9</a:t>
            </a:r>
            <a:endParaRPr lang="vi-VN" sz="6000" b="1" dirty="0">
              <a:solidFill>
                <a:srgbClr val="FF0000"/>
              </a:solidFill>
              <a:effectLst>
                <a:outerShdw blurRad="38100" dist="38100" dir="2700000" algn="tl">
                  <a:srgbClr val="000000">
                    <a:alpha val="43137"/>
                  </a:srgbClr>
                </a:outerShdw>
              </a:effectLst>
            </a:endParaRPr>
          </a:p>
        </p:txBody>
      </p:sp>
      <p:sp>
        <p:nvSpPr>
          <p:cNvPr id="11" name="Oval 10"/>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8</a:t>
            </a:r>
            <a:endParaRPr lang="vi-VN" sz="6000" b="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7</a:t>
            </a:r>
            <a:endParaRPr lang="vi-VN" sz="60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6</a:t>
            </a:r>
            <a:endParaRPr lang="vi-VN" sz="6000" b="1" dirty="0">
              <a:solidFill>
                <a:srgbClr val="FF0000"/>
              </a:solidFill>
              <a:effectLst>
                <a:outerShdw blurRad="38100" dist="38100" dir="2700000" algn="tl">
                  <a:srgbClr val="000000">
                    <a:alpha val="43137"/>
                  </a:srgbClr>
                </a:outerShdw>
              </a:effectLst>
            </a:endParaRPr>
          </a:p>
        </p:txBody>
      </p:sp>
      <p:sp>
        <p:nvSpPr>
          <p:cNvPr id="14" name="Oval 13"/>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5</a:t>
            </a:r>
            <a:endParaRPr lang="vi-VN" sz="6000" b="1" dirty="0">
              <a:solidFill>
                <a:srgbClr val="FF0000"/>
              </a:solidFill>
              <a:effectLst>
                <a:outerShdw blurRad="38100" dist="38100" dir="2700000" algn="tl">
                  <a:srgbClr val="000000">
                    <a:alpha val="43137"/>
                  </a:srgbClr>
                </a:outerShdw>
              </a:effectLst>
            </a:endParaRPr>
          </a:p>
        </p:txBody>
      </p:sp>
      <p:sp>
        <p:nvSpPr>
          <p:cNvPr id="15" name="Oval 14"/>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4</a:t>
            </a:r>
            <a:endParaRPr lang="vi-VN" sz="6000" b="1" dirty="0">
              <a:solidFill>
                <a:srgbClr val="FF0000"/>
              </a:solidFill>
              <a:effectLst>
                <a:outerShdw blurRad="38100" dist="38100" dir="2700000" algn="tl">
                  <a:srgbClr val="000000">
                    <a:alpha val="43137"/>
                  </a:srgbClr>
                </a:outerShdw>
              </a:effectLst>
            </a:endParaRPr>
          </a:p>
        </p:txBody>
      </p:sp>
      <p:sp>
        <p:nvSpPr>
          <p:cNvPr id="16" name="Oval 15"/>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3</a:t>
            </a:r>
            <a:endParaRPr lang="vi-VN" sz="60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2</a:t>
            </a:r>
            <a:endParaRPr lang="vi-VN" sz="6000" b="1" dirty="0">
              <a:solidFill>
                <a:srgbClr val="FF0000"/>
              </a:solidFill>
              <a:effectLst>
                <a:outerShdw blurRad="38100" dist="38100" dir="2700000" algn="tl">
                  <a:srgbClr val="000000">
                    <a:alpha val="43137"/>
                  </a:srgbClr>
                </a:outerShdw>
              </a:effectLst>
            </a:endParaRPr>
          </a:p>
        </p:txBody>
      </p:sp>
      <p:sp>
        <p:nvSpPr>
          <p:cNvPr id="18" name="Oval 17"/>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a:t>
            </a:r>
            <a:endParaRPr lang="vi-VN" sz="6000" b="1" dirty="0">
              <a:solidFill>
                <a:srgbClr val="FF0000"/>
              </a:solidFill>
              <a:effectLst>
                <a:outerShdw blurRad="38100" dist="38100" dir="2700000" algn="tl">
                  <a:srgbClr val="000000">
                    <a:alpha val="43137"/>
                  </a:srgbClr>
                </a:outerShdw>
              </a:effectLst>
            </a:endParaRPr>
          </a:p>
        </p:txBody>
      </p:sp>
      <p:sp>
        <p:nvSpPr>
          <p:cNvPr id="19" name="Oval 1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rPr>
              <a:t>Hết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giờ</a:t>
            </a:r>
            <a:endParaRPr lang="vi-VN" sz="2800" b="1" dirty="0">
              <a:solidFill>
                <a:srgbClr val="FF0000"/>
              </a:solidFill>
              <a:effectLst>
                <a:outerShdw blurRad="38100" dist="38100" dir="2700000" algn="tl">
                  <a:srgbClr val="000000">
                    <a:alpha val="43137"/>
                  </a:srgbClr>
                </a:outerShdw>
              </a:effectLst>
            </a:endParaRPr>
          </a:p>
        </p:txBody>
      </p:sp>
      <p:pic>
        <p:nvPicPr>
          <p:cNvPr id="20" name="Picture 2" descr="Kết quả hình ảnh cho bell gif"/>
          <p:cNvPicPr>
            <a:picLocks noChangeAspect="1" noChangeArrowheads="1" noCrop="1"/>
          </p:cNvPicPr>
          <p:nvPr/>
        </p:nvPicPr>
        <p:blipFill>
          <a:blip r:embed="rId6" cstate="print"/>
          <a:srcRect/>
          <a:stretch>
            <a:fillRect/>
          </a:stretch>
        </p:blipFill>
        <p:spPr bwMode="auto">
          <a:xfrm>
            <a:off x="6167438" y="857232"/>
            <a:ext cx="858724" cy="723402"/>
          </a:xfrm>
          <a:prstGeom prst="rect">
            <a:avLst/>
          </a:prstGeom>
          <a:noFill/>
        </p:spPr>
      </p:pic>
      <p:sp>
        <p:nvSpPr>
          <p:cNvPr id="21" name="TextBox 20"/>
          <p:cNvSpPr txBox="1"/>
          <p:nvPr/>
        </p:nvSpPr>
        <p:spPr>
          <a:xfrm>
            <a:off x="3679078" y="3672811"/>
            <a:ext cx="3096476" cy="584775"/>
          </a:xfrm>
          <a:prstGeom prst="rect">
            <a:avLst/>
          </a:prstGeom>
          <a:noFill/>
        </p:spPr>
        <p:txBody>
          <a:bodyPr wrap="square" rtlCol="0">
            <a:spAutoFit/>
          </a:bodyPr>
          <a:lstStyle/>
          <a:p>
            <a:r>
              <a:rPr lang="en-US" sz="3200" b="1" dirty="0"/>
              <a:t>A.  25 </a:t>
            </a:r>
            <a:r>
              <a:rPr lang="en-US" sz="3200" b="1" dirty="0" err="1"/>
              <a:t>tháng</a:t>
            </a:r>
            <a:r>
              <a:rPr lang="en-US" sz="3200" b="1" dirty="0"/>
              <a:t> 4</a:t>
            </a:r>
            <a:endParaRPr lang="vi-VN" sz="3200" b="1" dirty="0">
              <a:solidFill>
                <a:srgbClr val="006600"/>
              </a:solidFill>
            </a:endParaRPr>
          </a:p>
        </p:txBody>
      </p:sp>
      <p:sp>
        <p:nvSpPr>
          <p:cNvPr id="22" name="Oval 21"/>
          <p:cNvSpPr/>
          <p:nvPr/>
        </p:nvSpPr>
        <p:spPr>
          <a:xfrm>
            <a:off x="3552596" y="3672811"/>
            <a:ext cx="642942"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3679078" y="4451006"/>
            <a:ext cx="2676752" cy="584775"/>
          </a:xfrm>
          <a:prstGeom prst="rect">
            <a:avLst/>
          </a:prstGeom>
          <a:noFill/>
        </p:spPr>
        <p:txBody>
          <a:bodyPr wrap="square" rtlCol="0">
            <a:spAutoFit/>
          </a:bodyPr>
          <a:lstStyle/>
          <a:p>
            <a:pPr marL="514350" indent="-514350"/>
            <a:r>
              <a:rPr lang="en-US" sz="3200" b="1" dirty="0"/>
              <a:t>B.  24 </a:t>
            </a:r>
            <a:r>
              <a:rPr lang="en-US" sz="3200" b="1" dirty="0" err="1"/>
              <a:t>tháng</a:t>
            </a:r>
            <a:r>
              <a:rPr lang="en-US" sz="3200" b="1" dirty="0"/>
              <a:t> 4</a:t>
            </a:r>
            <a:endParaRPr lang="vi-VN" sz="3200" b="1" dirty="0">
              <a:solidFill>
                <a:srgbClr val="006600"/>
              </a:solidFill>
            </a:endParaRPr>
          </a:p>
        </p:txBody>
      </p:sp>
    </p:spTree>
    <p:extLst>
      <p:ext uri="{BB962C8B-B14F-4D97-AF65-F5344CB8AC3E}">
        <p14:creationId xmlns:p14="http://schemas.microsoft.com/office/powerpoint/2010/main" val="10207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10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p:stCondLst>
                              <p:cond delay="1000"/>
                            </p:stCondLst>
                            <p:childTnLst>
                              <p:par>
                                <p:cTn id="27" presetID="3"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10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10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3000"/>
                            </p:stCondLst>
                            <p:childTnLst>
                              <p:par>
                                <p:cTn id="35" presetID="3"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1000"/>
                                        <p:tgtEl>
                                          <p:spTgt spid="12"/>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p:stCondLst>
                              <p:cond delay="4000"/>
                            </p:stCondLst>
                            <p:childTnLst>
                              <p:par>
                                <p:cTn id="39" presetID="3"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1000"/>
                                        <p:tgtEl>
                                          <p:spTgt spid="13"/>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5000"/>
                            </p:stCondLst>
                            <p:childTnLst>
                              <p:par>
                                <p:cTn id="43" presetID="3" presetClass="entr" presetSubtype="1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1000"/>
                                        <p:tgtEl>
                                          <p:spTgt spid="14"/>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6000"/>
                            </p:stCondLst>
                            <p:childTnLst>
                              <p:par>
                                <p:cTn id="47" presetID="4"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10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0" fill="hold">
                            <p:stCondLst>
                              <p:cond delay="7000"/>
                            </p:stCondLst>
                            <p:childTnLst>
                              <p:par>
                                <p:cTn id="51" presetID="3" presetClass="entr" presetSubtype="1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1000"/>
                                        <p:tgtEl>
                                          <p:spTgt spid="16"/>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par>
                          <p:cTn id="54" fill="hold">
                            <p:stCondLst>
                              <p:cond delay="8000"/>
                            </p:stCondLst>
                            <p:childTnLst>
                              <p:par>
                                <p:cTn id="55" presetID="3" presetClass="entr" presetSubtype="1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1000"/>
                                        <p:tgtEl>
                                          <p:spTgt spid="17"/>
                                        </p:tgtEl>
                                      </p:cBhvr>
                                    </p:animEffec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8" fill="hold">
                            <p:stCondLst>
                              <p:cond delay="9000"/>
                            </p:stCondLst>
                            <p:childTnLst>
                              <p:par>
                                <p:cTn id="59" presetID="3" presetClass="entr" presetSubtype="1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1000"/>
                                        <p:tgtEl>
                                          <p:spTgt spid="18"/>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10000"/>
                            </p:stCondLst>
                            <p:childTnLst>
                              <p:par>
                                <p:cTn id="63" presetID="3" presetClass="entr" presetSubtype="1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1000"/>
                                        <p:tgtEl>
                                          <p:spTgt spid="19"/>
                                        </p:tgtEl>
                                      </p:cBhvr>
                                    </p:animEffect>
                                  </p:childTnLst>
                                  <p:subTnLst>
                                    <p:audio>
                                      <p:cMediaNode>
                                        <p:cTn display="0" masterRel="sameClick">
                                          <p:stCondLst>
                                            <p:cond evt="begin" delay="0">
                                              <p:tn val="63"/>
                                            </p:cond>
                                          </p:stCondLst>
                                          <p:endCondLst>
                                            <p:cond evt="onStopAudio" delay="0">
                                              <p:tgtEl>
                                                <p:sldTgt/>
                                              </p:tgtEl>
                                            </p:cond>
                                          </p:endCondLst>
                                        </p:cTn>
                                        <p:tgtEl>
                                          <p:sndTgt r:embed="rId3" name="drumroll.wav"/>
                                        </p:tgtEl>
                                      </p:cMediaNode>
                                    </p:audio>
                                  </p:sub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ox(in)">
                                      <p:cBhvr>
                                        <p:cTn id="70" dur="500"/>
                                        <p:tgtEl>
                                          <p:spTgt spid="22"/>
                                        </p:tgtEl>
                                      </p:cBhvr>
                                    </p:animEffect>
                                  </p:childTnLst>
                                  <p:subTnLst>
                                    <p:audio>
                                      <p:cMediaNode>
                                        <p:cTn display="0" masterRel="sameClick">
                                          <p:stCondLst>
                                            <p:cond evt="begin" delay="0">
                                              <p:tn val="6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ich">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888642" y="128788"/>
            <a:ext cx="10972799" cy="6168981"/>
          </a:xfrm>
          <a:prstGeom prst="rect">
            <a:avLst/>
          </a:prstGeom>
        </p:spPr>
      </p:pic>
    </p:spTree>
    <p:extLst>
      <p:ext uri="{BB962C8B-B14F-4D97-AF65-F5344CB8AC3E}">
        <p14:creationId xmlns:p14="http://schemas.microsoft.com/office/powerpoint/2010/main" val="5757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9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additive="base">
                                        <p:cTn id="11"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enLoi\Desktop\Picture2.jpg"/>
          <p:cNvPicPr>
            <a:picLocks noChangeAspect="1" noChangeArrowheads="1"/>
          </p:cNvPicPr>
          <p:nvPr/>
        </p:nvPicPr>
        <p:blipFill>
          <a:blip r:embed="rId5"/>
          <a:srcRect/>
          <a:stretch>
            <a:fillRect/>
          </a:stretch>
        </p:blipFill>
        <p:spPr bwMode="auto">
          <a:xfrm>
            <a:off x="0" y="0"/>
            <a:ext cx="12192000" cy="6858000"/>
          </a:xfrm>
          <a:prstGeom prst="rect">
            <a:avLst/>
          </a:prstGeom>
          <a:noFill/>
        </p:spPr>
      </p:pic>
      <p:sp>
        <p:nvSpPr>
          <p:cNvPr id="4" name="Rectangle 3"/>
          <p:cNvSpPr/>
          <p:nvPr/>
        </p:nvSpPr>
        <p:spPr>
          <a:xfrm>
            <a:off x="4024298" y="714356"/>
            <a:ext cx="1920076"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CÂU 2</a:t>
            </a:r>
          </a:p>
        </p:txBody>
      </p:sp>
      <p:sp>
        <p:nvSpPr>
          <p:cNvPr id="5" name="TextBox 4"/>
          <p:cNvSpPr txBox="1"/>
          <p:nvPr/>
        </p:nvSpPr>
        <p:spPr>
          <a:xfrm>
            <a:off x="150827" y="2310296"/>
            <a:ext cx="12066309" cy="584775"/>
          </a:xfrm>
          <a:prstGeom prst="rect">
            <a:avLst/>
          </a:prstGeom>
          <a:noFill/>
        </p:spPr>
        <p:txBody>
          <a:bodyPr wrap="square" rtlCol="0">
            <a:spAutoFit/>
          </a:bodyPr>
          <a:lstStyle/>
          <a:p>
            <a:r>
              <a:rPr lang="en-US" sz="3200" b="1" dirty="0" err="1">
                <a:solidFill>
                  <a:srgbClr val="0033CC"/>
                </a:solidFill>
                <a:latin typeface="Times New Roman" panose="02020603050405020304" pitchFamily="18" charset="0"/>
                <a:cs typeface="Times New Roman" panose="02020603050405020304" pitchFamily="18" charset="0"/>
              </a:rPr>
              <a:t>Ngày</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mai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mẹ</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sẽ</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cho</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Tân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đi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chơi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công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viên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Hỏi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hôm</a:t>
            </a:r>
            <a:r>
              <a:rPr lang="en-US" sz="3200" b="1" dirty="0">
                <a:solidFill>
                  <a:srgbClr val="0033CC"/>
                </a:solidFill>
                <a:latin typeface="Times New Roman" panose="02020603050405020304" pitchFamily="18" charset="0"/>
                <a:cs typeface="Times New Roman" panose="02020603050405020304" pitchFamily="18" charset="0"/>
              </a:rPr>
              <a:t> nay </a:t>
            </a:r>
            <a:r>
              <a:rPr lang="en-US" sz="3200" b="1" dirty="0" err="1">
                <a:solidFill>
                  <a:srgbClr val="0033CC"/>
                </a:solidFill>
                <a:latin typeface="Times New Roman" panose="02020603050405020304" pitchFamily="18" charset="0"/>
                <a:cs typeface="Times New Roman" panose="02020603050405020304" pitchFamily="18" charset="0"/>
              </a:rPr>
              <a:t>là</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thứ</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mấy</a:t>
            </a:r>
            <a:r>
              <a:rPr lang="en-US" sz="3200" b="1" dirty="0">
                <a:solidFill>
                  <a:srgbClr val="0033CC"/>
                </a:solidFill>
                <a:latin typeface="Times New Roman" panose="02020603050405020304" pitchFamily="18" charset="0"/>
                <a:cs typeface="Times New Roman" panose="02020603050405020304" pitchFamily="18" charset="0"/>
              </a:rPr>
              <a:t>?</a:t>
            </a:r>
          </a:p>
        </p:txBody>
      </p:sp>
      <p:sp>
        <p:nvSpPr>
          <p:cNvPr id="9" name="Oval 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10</a:t>
            </a:r>
            <a:endParaRPr lang="vi-VN" sz="6000" b="1" dirty="0">
              <a:solidFill>
                <a:srgbClr val="FF0000"/>
              </a:solidFill>
              <a:effectLst>
                <a:outerShdw blurRad="38100" dist="38100" dir="2700000" algn="tl">
                  <a:srgbClr val="000000">
                    <a:alpha val="43137"/>
                  </a:srgbClr>
                </a:outerShdw>
              </a:effectLst>
            </a:endParaRPr>
          </a:p>
        </p:txBody>
      </p:sp>
      <p:sp>
        <p:nvSpPr>
          <p:cNvPr id="10" name="Oval 9"/>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9</a:t>
            </a:r>
            <a:endParaRPr lang="vi-VN" sz="6000" b="1" dirty="0">
              <a:solidFill>
                <a:srgbClr val="FF0000"/>
              </a:solidFill>
              <a:effectLst>
                <a:outerShdw blurRad="38100" dist="38100" dir="2700000" algn="tl">
                  <a:srgbClr val="000000">
                    <a:alpha val="43137"/>
                  </a:srgbClr>
                </a:outerShdw>
              </a:effectLst>
            </a:endParaRPr>
          </a:p>
        </p:txBody>
      </p:sp>
      <p:sp>
        <p:nvSpPr>
          <p:cNvPr id="11" name="Oval 10"/>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8</a:t>
            </a:r>
            <a:endParaRPr lang="vi-VN" sz="6000" b="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7</a:t>
            </a:r>
            <a:endParaRPr lang="vi-VN" sz="60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6</a:t>
            </a:r>
            <a:endParaRPr lang="vi-VN" sz="6000" b="1" dirty="0">
              <a:solidFill>
                <a:srgbClr val="FF0000"/>
              </a:solidFill>
              <a:effectLst>
                <a:outerShdw blurRad="38100" dist="38100" dir="2700000" algn="tl">
                  <a:srgbClr val="000000">
                    <a:alpha val="43137"/>
                  </a:srgbClr>
                </a:outerShdw>
              </a:effectLst>
            </a:endParaRPr>
          </a:p>
        </p:txBody>
      </p:sp>
      <p:sp>
        <p:nvSpPr>
          <p:cNvPr id="14" name="Oval 13"/>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5</a:t>
            </a:r>
            <a:endParaRPr lang="vi-VN" sz="6000" b="1" dirty="0">
              <a:solidFill>
                <a:srgbClr val="FF0000"/>
              </a:solidFill>
              <a:effectLst>
                <a:outerShdw blurRad="38100" dist="38100" dir="2700000" algn="tl">
                  <a:srgbClr val="000000">
                    <a:alpha val="43137"/>
                  </a:srgbClr>
                </a:outerShdw>
              </a:effectLst>
            </a:endParaRPr>
          </a:p>
        </p:txBody>
      </p:sp>
      <p:sp>
        <p:nvSpPr>
          <p:cNvPr id="15" name="Oval 14"/>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4</a:t>
            </a:r>
            <a:endParaRPr lang="vi-VN" sz="6000" b="1" dirty="0">
              <a:solidFill>
                <a:srgbClr val="FF0000"/>
              </a:solidFill>
              <a:effectLst>
                <a:outerShdw blurRad="38100" dist="38100" dir="2700000" algn="tl">
                  <a:srgbClr val="000000">
                    <a:alpha val="43137"/>
                  </a:srgbClr>
                </a:outerShdw>
              </a:effectLst>
            </a:endParaRPr>
          </a:p>
        </p:txBody>
      </p:sp>
      <p:sp>
        <p:nvSpPr>
          <p:cNvPr id="16" name="Oval 15"/>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3</a:t>
            </a:r>
            <a:endParaRPr lang="vi-VN" sz="60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2</a:t>
            </a:r>
            <a:endParaRPr lang="vi-VN" sz="6000" b="1" dirty="0">
              <a:solidFill>
                <a:srgbClr val="FF0000"/>
              </a:solidFill>
              <a:effectLst>
                <a:outerShdw blurRad="38100" dist="38100" dir="2700000" algn="tl">
                  <a:srgbClr val="000000">
                    <a:alpha val="43137"/>
                  </a:srgbClr>
                </a:outerShdw>
              </a:effectLst>
            </a:endParaRPr>
          </a:p>
        </p:txBody>
      </p:sp>
      <p:sp>
        <p:nvSpPr>
          <p:cNvPr id="18" name="Oval 17"/>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a:t>
            </a:r>
            <a:endParaRPr lang="vi-VN" sz="6000" b="1" dirty="0">
              <a:solidFill>
                <a:srgbClr val="FF0000"/>
              </a:solidFill>
              <a:effectLst>
                <a:outerShdw blurRad="38100" dist="38100" dir="2700000" algn="tl">
                  <a:srgbClr val="000000">
                    <a:alpha val="43137"/>
                  </a:srgbClr>
                </a:outerShdw>
              </a:effectLst>
            </a:endParaRPr>
          </a:p>
        </p:txBody>
      </p:sp>
      <p:sp>
        <p:nvSpPr>
          <p:cNvPr id="19" name="Oval 1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rPr>
              <a:t>Hết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giờ</a:t>
            </a:r>
            <a:endParaRPr lang="vi-VN" sz="2800" b="1" dirty="0">
              <a:solidFill>
                <a:srgbClr val="FF0000"/>
              </a:solidFill>
              <a:effectLst>
                <a:outerShdw blurRad="38100" dist="38100" dir="2700000" algn="tl">
                  <a:srgbClr val="000000">
                    <a:alpha val="43137"/>
                  </a:srgbClr>
                </a:outerShdw>
              </a:effectLst>
            </a:endParaRPr>
          </a:p>
        </p:txBody>
      </p:sp>
      <p:pic>
        <p:nvPicPr>
          <p:cNvPr id="20" name="Picture 2" descr="Kết quả hình ảnh cho bell gif"/>
          <p:cNvPicPr>
            <a:picLocks noChangeAspect="1" noChangeArrowheads="1" noCrop="1"/>
          </p:cNvPicPr>
          <p:nvPr/>
        </p:nvPicPr>
        <p:blipFill>
          <a:blip r:embed="rId6" cstate="print"/>
          <a:srcRect/>
          <a:stretch>
            <a:fillRect/>
          </a:stretch>
        </p:blipFill>
        <p:spPr bwMode="auto">
          <a:xfrm>
            <a:off x="6167438" y="857232"/>
            <a:ext cx="858724" cy="723402"/>
          </a:xfrm>
          <a:prstGeom prst="rect">
            <a:avLst/>
          </a:prstGeom>
          <a:noFill/>
        </p:spPr>
      </p:pic>
      <p:sp>
        <p:nvSpPr>
          <p:cNvPr id="21" name="TextBox 20"/>
          <p:cNvSpPr txBox="1"/>
          <p:nvPr/>
        </p:nvSpPr>
        <p:spPr>
          <a:xfrm>
            <a:off x="3347599" y="4087177"/>
            <a:ext cx="3000380" cy="584775"/>
          </a:xfrm>
          <a:prstGeom prst="rect">
            <a:avLst/>
          </a:prstGeom>
          <a:noFill/>
        </p:spPr>
        <p:txBody>
          <a:bodyPr wrap="square" rtlCol="0">
            <a:spAutoFit/>
          </a:bodyPr>
          <a:lstStyle/>
          <a:p>
            <a:r>
              <a:rPr lang="en-US" sz="3200" b="1" dirty="0"/>
              <a:t>A.  </a:t>
            </a:r>
            <a:r>
              <a:rPr lang="en-US" sz="3200" b="1" dirty="0" err="1"/>
              <a:t>Thứ</a:t>
            </a:r>
            <a:r>
              <a:rPr lang="en-US" sz="3200" b="1" dirty="0"/>
              <a:t> Hai</a:t>
            </a:r>
            <a:endParaRPr lang="vi-VN" sz="3200" b="1" dirty="0">
              <a:solidFill>
                <a:srgbClr val="006600"/>
              </a:solidFill>
            </a:endParaRPr>
          </a:p>
        </p:txBody>
      </p:sp>
      <p:sp>
        <p:nvSpPr>
          <p:cNvPr id="22" name="Oval 21"/>
          <p:cNvSpPr/>
          <p:nvPr/>
        </p:nvSpPr>
        <p:spPr>
          <a:xfrm flipV="1">
            <a:off x="3266286" y="4678703"/>
            <a:ext cx="642942" cy="573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3336694" y="4667851"/>
            <a:ext cx="3000380" cy="584775"/>
          </a:xfrm>
          <a:prstGeom prst="rect">
            <a:avLst/>
          </a:prstGeom>
          <a:noFill/>
        </p:spPr>
        <p:txBody>
          <a:bodyPr wrap="square" rtlCol="0">
            <a:spAutoFit/>
          </a:bodyPr>
          <a:lstStyle/>
          <a:p>
            <a:pPr marL="514350" indent="-514350"/>
            <a:r>
              <a:rPr lang="en-US" sz="3200" b="1" dirty="0"/>
              <a:t>B.   </a:t>
            </a:r>
            <a:r>
              <a:rPr lang="en-US" sz="3200" b="1" dirty="0" err="1"/>
              <a:t>Thứ</a:t>
            </a:r>
            <a:r>
              <a:rPr lang="en-US" sz="3200" b="1" dirty="0"/>
              <a:t> </a:t>
            </a:r>
            <a:r>
              <a:rPr lang="en-US" sz="3200" b="1" dirty="0" err="1"/>
              <a:t>Bảy</a:t>
            </a:r>
            <a:endParaRPr lang="vi-VN" sz="3200" b="1" dirty="0">
              <a:solidFill>
                <a:srgbClr val="006600"/>
              </a:solidFill>
            </a:endParaRPr>
          </a:p>
        </p:txBody>
      </p:sp>
      <p:pic>
        <p:nvPicPr>
          <p:cNvPr id="23" name="Picture 22" descr="29- Các ngày lễ trong tuần - Microsoft PowerPoint"/>
          <p:cNvPicPr>
            <a:picLocks noChangeAspect="1"/>
          </p:cNvPicPr>
          <p:nvPr/>
        </p:nvPicPr>
        <p:blipFill rotWithShape="1">
          <a:blip r:embed="rId7">
            <a:extLst>
              <a:ext uri="{28A0092B-C50C-407E-A947-70E740481C1C}">
                <a14:useLocalDpi xmlns:a14="http://schemas.microsoft.com/office/drawing/2010/main" val="0"/>
              </a:ext>
            </a:extLst>
          </a:blip>
          <a:srcRect l="43426" t="27576" r="29043" b="16666"/>
          <a:stretch/>
        </p:blipFill>
        <p:spPr>
          <a:xfrm>
            <a:off x="7667628" y="2896040"/>
            <a:ext cx="2639291" cy="3823856"/>
          </a:xfrm>
          <a:prstGeom prst="rect">
            <a:avLst/>
          </a:prstGeom>
        </p:spPr>
      </p:pic>
    </p:spTree>
    <p:extLst>
      <p:ext uri="{BB962C8B-B14F-4D97-AF65-F5344CB8AC3E}">
        <p14:creationId xmlns:p14="http://schemas.microsoft.com/office/powerpoint/2010/main" val="38327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1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10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2000"/>
                            </p:stCondLst>
                            <p:childTnLst>
                              <p:par>
                                <p:cTn id="35" presetID="3" presetClass="entr" presetSubtype="1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1000"/>
                                        <p:tgtEl>
                                          <p:spTgt spid="11"/>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p:stCondLst>
                              <p:cond delay="3000"/>
                            </p:stCondLst>
                            <p:childTnLst>
                              <p:par>
                                <p:cTn id="39" presetID="3" presetClass="entr" presetSubtype="1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1000"/>
                                        <p:tgtEl>
                                          <p:spTgt spid="12"/>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4000"/>
                            </p:stCondLst>
                            <p:childTnLst>
                              <p:par>
                                <p:cTn id="43" presetID="3" presetClass="entr" presetSubtype="1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10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5000"/>
                            </p:stCondLst>
                            <p:childTnLst>
                              <p:par>
                                <p:cTn id="47" presetID="3" presetClass="entr" presetSubtype="1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1000"/>
                                        <p:tgtEl>
                                          <p:spTgt spid="14"/>
                                        </p:tgtEl>
                                      </p:cBhvr>
                                    </p:animEffec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0" fill="hold">
                            <p:stCondLst>
                              <p:cond delay="6000"/>
                            </p:stCondLst>
                            <p:childTnLst>
                              <p:par>
                                <p:cTn id="51" presetID="4"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ox(in)">
                                      <p:cBhvr>
                                        <p:cTn id="53" dur="1000"/>
                                        <p:tgtEl>
                                          <p:spTgt spid="15"/>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par>
                          <p:cTn id="54" fill="hold">
                            <p:stCondLst>
                              <p:cond delay="7000"/>
                            </p:stCondLst>
                            <p:childTnLst>
                              <p:par>
                                <p:cTn id="55" presetID="3" presetClass="entr" presetSubtype="1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1000"/>
                                        <p:tgtEl>
                                          <p:spTgt spid="16"/>
                                        </p:tgtEl>
                                      </p:cBhvr>
                                    </p:animEffec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8" fill="hold">
                            <p:stCondLst>
                              <p:cond delay="8000"/>
                            </p:stCondLst>
                            <p:childTnLst>
                              <p:par>
                                <p:cTn id="59" presetID="3" presetClass="entr" presetSubtype="1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1000"/>
                                        <p:tgtEl>
                                          <p:spTgt spid="17"/>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9000"/>
                            </p:stCondLst>
                            <p:childTnLst>
                              <p:par>
                                <p:cTn id="63" presetID="3" presetClass="entr" presetSubtype="1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linds(horizontal)">
                                      <p:cBhvr>
                                        <p:cTn id="65" dur="1000"/>
                                        <p:tgtEl>
                                          <p:spTgt spid="18"/>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66" fill="hold">
                            <p:stCondLst>
                              <p:cond delay="10000"/>
                            </p:stCondLst>
                            <p:childTnLst>
                              <p:par>
                                <p:cTn id="67" presetID="3" presetClass="entr" presetSubtype="1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1000"/>
                                        <p:tgtEl>
                                          <p:spTgt spid="19"/>
                                        </p:tgtEl>
                                      </p:cBhvr>
                                    </p:animEffect>
                                  </p:childTnLst>
                                  <p:subTnLst>
                                    <p:audio>
                                      <p:cMediaNode>
                                        <p:cTn display="0" masterRel="sameClick">
                                          <p:stCondLst>
                                            <p:cond evt="begin" delay="0">
                                              <p:tn val="67"/>
                                            </p:cond>
                                          </p:stCondLst>
                                          <p:endCondLst>
                                            <p:cond evt="onStopAudio" delay="0">
                                              <p:tgtEl>
                                                <p:sldTgt/>
                                              </p:tgtEl>
                                            </p:cond>
                                          </p:endCondLst>
                                        </p:cTn>
                                        <p:tgtEl>
                                          <p:sndTgt r:embed="rId3" name="drumroll.wav"/>
                                        </p:tgtEl>
                                      </p:cMediaNode>
                                    </p:audio>
                                  </p:sub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ox(in)">
                                      <p:cBhvr>
                                        <p:cTn id="74" dur="500"/>
                                        <p:tgtEl>
                                          <p:spTgt spid="22"/>
                                        </p:tgtEl>
                                      </p:cBhvr>
                                    </p:animEffect>
                                  </p:childTnLst>
                                  <p:subTnLst>
                                    <p:audio>
                                      <p:cMediaNode>
                                        <p:cTn display="0" masterRel="sameClick">
                                          <p:stCondLst>
                                            <p:cond evt="begin" delay="0">
                                              <p:tn val="7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enLoi\Desktop\Picture2.jpg"/>
          <p:cNvPicPr>
            <a:picLocks noChangeAspect="1" noChangeArrowheads="1"/>
          </p:cNvPicPr>
          <p:nvPr/>
        </p:nvPicPr>
        <p:blipFill>
          <a:blip r:embed="rId5"/>
          <a:srcRect/>
          <a:stretch>
            <a:fillRect/>
          </a:stretch>
        </p:blipFill>
        <p:spPr bwMode="auto">
          <a:xfrm>
            <a:off x="0" y="0"/>
            <a:ext cx="12192000" cy="6858000"/>
          </a:xfrm>
          <a:prstGeom prst="rect">
            <a:avLst/>
          </a:prstGeom>
          <a:noFill/>
        </p:spPr>
      </p:pic>
      <p:sp>
        <p:nvSpPr>
          <p:cNvPr id="4" name="Rectangle 3"/>
          <p:cNvSpPr/>
          <p:nvPr/>
        </p:nvSpPr>
        <p:spPr>
          <a:xfrm>
            <a:off x="4024297" y="714356"/>
            <a:ext cx="1920077"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CÂU 3</a:t>
            </a:r>
          </a:p>
        </p:txBody>
      </p:sp>
      <p:sp>
        <p:nvSpPr>
          <p:cNvPr id="5" name="TextBox 4"/>
          <p:cNvSpPr txBox="1"/>
          <p:nvPr/>
        </p:nvSpPr>
        <p:spPr>
          <a:xfrm>
            <a:off x="49693" y="2238788"/>
            <a:ext cx="8125905" cy="1077218"/>
          </a:xfrm>
          <a:prstGeom prst="rect">
            <a:avLst/>
          </a:prstGeom>
          <a:noFill/>
        </p:spPr>
        <p:txBody>
          <a:bodyPr wrap="square" rtlCol="0">
            <a:spAutoFit/>
          </a:bodyPr>
          <a:lstStyle/>
          <a:p>
            <a:r>
              <a:rPr lang="en-US" sz="3200" b="1" dirty="0" err="1">
                <a:solidFill>
                  <a:srgbClr val="0033CC"/>
                </a:solidFill>
                <a:latin typeface="Times New Roman" panose="02020603050405020304" pitchFamily="18" charset="0"/>
                <a:cs typeface="Times New Roman" panose="02020603050405020304" pitchFamily="18" charset="0"/>
              </a:rPr>
              <a:t>Đúng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một</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tuần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nữa</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là</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sinh</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nhật</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của</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anh</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Đức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Sinh</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nhật</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của</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anh</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Đức</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vào</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ngày</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nào</a:t>
            </a:r>
            <a:r>
              <a:rPr lang="en-US" sz="3200" b="1" dirty="0">
                <a:solidFill>
                  <a:srgbClr val="0033CC"/>
                </a:solidFill>
                <a:latin typeface="Times New Roman" panose="02020603050405020304" pitchFamily="18" charset="0"/>
                <a:cs typeface="Times New Roman" panose="02020603050405020304" pitchFamily="18" charset="0"/>
              </a:rPr>
              <a:t>?</a:t>
            </a:r>
          </a:p>
        </p:txBody>
      </p:sp>
      <p:sp>
        <p:nvSpPr>
          <p:cNvPr id="9" name="Oval 8"/>
          <p:cNvSpPr/>
          <p:nvPr/>
        </p:nvSpPr>
        <p:spPr>
          <a:xfrm>
            <a:off x="8656268" y="579895"/>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10</a:t>
            </a:r>
            <a:endParaRPr lang="vi-VN" sz="6000" b="1" dirty="0">
              <a:solidFill>
                <a:srgbClr val="FF0000"/>
              </a:solidFill>
              <a:effectLst>
                <a:outerShdw blurRad="38100" dist="38100" dir="2700000" algn="tl">
                  <a:srgbClr val="000000">
                    <a:alpha val="43137"/>
                  </a:srgbClr>
                </a:outerShdw>
              </a:effectLst>
            </a:endParaRPr>
          </a:p>
        </p:txBody>
      </p:sp>
      <p:sp>
        <p:nvSpPr>
          <p:cNvPr id="10" name="Oval 9"/>
          <p:cNvSpPr/>
          <p:nvPr/>
        </p:nvSpPr>
        <p:spPr>
          <a:xfrm>
            <a:off x="8656268" y="579895"/>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9</a:t>
            </a:r>
            <a:endParaRPr lang="vi-VN" sz="6000" b="1" dirty="0">
              <a:solidFill>
                <a:srgbClr val="FF0000"/>
              </a:solidFill>
              <a:effectLst>
                <a:outerShdw blurRad="38100" dist="38100" dir="2700000" algn="tl">
                  <a:srgbClr val="000000">
                    <a:alpha val="43137"/>
                  </a:srgbClr>
                </a:outerShdw>
              </a:effectLst>
            </a:endParaRPr>
          </a:p>
        </p:txBody>
      </p:sp>
      <p:sp>
        <p:nvSpPr>
          <p:cNvPr id="11" name="Oval 10"/>
          <p:cNvSpPr/>
          <p:nvPr/>
        </p:nvSpPr>
        <p:spPr>
          <a:xfrm>
            <a:off x="8656268" y="579895"/>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8</a:t>
            </a:r>
            <a:endParaRPr lang="vi-VN" sz="6000" b="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8656268" y="579895"/>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7</a:t>
            </a:r>
            <a:endParaRPr lang="vi-VN" sz="60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8656268" y="579895"/>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6</a:t>
            </a:r>
            <a:endParaRPr lang="vi-VN" sz="6000" b="1" dirty="0">
              <a:solidFill>
                <a:srgbClr val="FF0000"/>
              </a:solidFill>
              <a:effectLst>
                <a:outerShdw blurRad="38100" dist="38100" dir="2700000" algn="tl">
                  <a:srgbClr val="000000">
                    <a:alpha val="43137"/>
                  </a:srgbClr>
                </a:outerShdw>
              </a:effectLst>
            </a:endParaRPr>
          </a:p>
        </p:txBody>
      </p:sp>
      <p:sp>
        <p:nvSpPr>
          <p:cNvPr id="14" name="Oval 13"/>
          <p:cNvSpPr/>
          <p:nvPr/>
        </p:nvSpPr>
        <p:spPr>
          <a:xfrm>
            <a:off x="8656268" y="579895"/>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5</a:t>
            </a:r>
            <a:endParaRPr lang="vi-VN" sz="6000" b="1" dirty="0">
              <a:solidFill>
                <a:srgbClr val="FF0000"/>
              </a:solidFill>
              <a:effectLst>
                <a:outerShdw blurRad="38100" dist="38100" dir="2700000" algn="tl">
                  <a:srgbClr val="000000">
                    <a:alpha val="43137"/>
                  </a:srgbClr>
                </a:outerShdw>
              </a:effectLst>
            </a:endParaRPr>
          </a:p>
        </p:txBody>
      </p:sp>
      <p:sp>
        <p:nvSpPr>
          <p:cNvPr id="15" name="Oval 14"/>
          <p:cNvSpPr/>
          <p:nvPr/>
        </p:nvSpPr>
        <p:spPr>
          <a:xfrm>
            <a:off x="8656268" y="579895"/>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4</a:t>
            </a:r>
            <a:endParaRPr lang="vi-VN" sz="6000" b="1" dirty="0">
              <a:solidFill>
                <a:srgbClr val="FF0000"/>
              </a:solidFill>
              <a:effectLst>
                <a:outerShdw blurRad="38100" dist="38100" dir="2700000" algn="tl">
                  <a:srgbClr val="000000">
                    <a:alpha val="43137"/>
                  </a:srgbClr>
                </a:outerShdw>
              </a:effectLst>
            </a:endParaRPr>
          </a:p>
        </p:txBody>
      </p:sp>
      <p:sp>
        <p:nvSpPr>
          <p:cNvPr id="16" name="Oval 15"/>
          <p:cNvSpPr/>
          <p:nvPr/>
        </p:nvSpPr>
        <p:spPr>
          <a:xfrm>
            <a:off x="8656268" y="579895"/>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3</a:t>
            </a:r>
            <a:endParaRPr lang="vi-VN" sz="60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8656268" y="579895"/>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2</a:t>
            </a:r>
            <a:endParaRPr lang="vi-VN" sz="6000" b="1" dirty="0">
              <a:solidFill>
                <a:srgbClr val="FF0000"/>
              </a:solidFill>
              <a:effectLst>
                <a:outerShdw blurRad="38100" dist="38100" dir="2700000" algn="tl">
                  <a:srgbClr val="000000">
                    <a:alpha val="43137"/>
                  </a:srgbClr>
                </a:outerShdw>
              </a:effectLst>
            </a:endParaRPr>
          </a:p>
        </p:txBody>
      </p:sp>
      <p:sp>
        <p:nvSpPr>
          <p:cNvPr id="18" name="Oval 17"/>
          <p:cNvSpPr/>
          <p:nvPr/>
        </p:nvSpPr>
        <p:spPr>
          <a:xfrm>
            <a:off x="8656268" y="579895"/>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a:t>
            </a:r>
            <a:endParaRPr lang="vi-VN" sz="6000" b="1" dirty="0">
              <a:solidFill>
                <a:srgbClr val="FF0000"/>
              </a:solidFill>
              <a:effectLst>
                <a:outerShdw blurRad="38100" dist="38100" dir="2700000" algn="tl">
                  <a:srgbClr val="000000">
                    <a:alpha val="43137"/>
                  </a:srgbClr>
                </a:outerShdw>
              </a:effectLst>
            </a:endParaRPr>
          </a:p>
        </p:txBody>
      </p:sp>
      <p:sp>
        <p:nvSpPr>
          <p:cNvPr id="19" name="Oval 18"/>
          <p:cNvSpPr/>
          <p:nvPr/>
        </p:nvSpPr>
        <p:spPr>
          <a:xfrm>
            <a:off x="8656268" y="579895"/>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rPr>
              <a:t>Hết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giờ</a:t>
            </a:r>
            <a:endParaRPr lang="vi-VN" sz="2800" b="1" dirty="0">
              <a:solidFill>
                <a:srgbClr val="FF0000"/>
              </a:solidFill>
              <a:effectLst>
                <a:outerShdw blurRad="38100" dist="38100" dir="2700000" algn="tl">
                  <a:srgbClr val="000000">
                    <a:alpha val="43137"/>
                  </a:srgbClr>
                </a:outerShdw>
              </a:effectLst>
            </a:endParaRPr>
          </a:p>
        </p:txBody>
      </p:sp>
      <p:pic>
        <p:nvPicPr>
          <p:cNvPr id="20" name="Picture 2" descr="Kết quả hình ảnh cho bell gif"/>
          <p:cNvPicPr>
            <a:picLocks noChangeAspect="1" noChangeArrowheads="1" noCrop="1"/>
          </p:cNvPicPr>
          <p:nvPr/>
        </p:nvPicPr>
        <p:blipFill>
          <a:blip r:embed="rId6" cstate="print"/>
          <a:srcRect/>
          <a:stretch>
            <a:fillRect/>
          </a:stretch>
        </p:blipFill>
        <p:spPr bwMode="auto">
          <a:xfrm>
            <a:off x="6167438" y="857232"/>
            <a:ext cx="858724" cy="723402"/>
          </a:xfrm>
          <a:prstGeom prst="rect">
            <a:avLst/>
          </a:prstGeom>
          <a:noFill/>
        </p:spPr>
      </p:pic>
      <p:sp>
        <p:nvSpPr>
          <p:cNvPr id="21" name="TextBox 20"/>
          <p:cNvSpPr txBox="1"/>
          <p:nvPr/>
        </p:nvSpPr>
        <p:spPr>
          <a:xfrm>
            <a:off x="1620671" y="3857295"/>
            <a:ext cx="4893972" cy="584775"/>
          </a:xfrm>
          <a:prstGeom prst="rect">
            <a:avLst/>
          </a:prstGeom>
          <a:noFill/>
        </p:spPr>
        <p:txBody>
          <a:bodyPr wrap="square" rtlCol="0">
            <a:spAutoFit/>
          </a:bodyPr>
          <a:lstStyle/>
          <a:p>
            <a:r>
              <a:rPr lang="en-US" sz="3200" b="1" dirty="0"/>
              <a:t>A.  </a:t>
            </a:r>
            <a:r>
              <a:rPr lang="en-US" sz="3200" b="1" dirty="0" err="1"/>
              <a:t>Thứ</a:t>
            </a:r>
            <a:r>
              <a:rPr lang="en-US" sz="3200" b="1" dirty="0"/>
              <a:t> </a:t>
            </a:r>
            <a:r>
              <a:rPr lang="en-US" sz="3200" b="1" dirty="0" err="1"/>
              <a:t>Tư</a:t>
            </a:r>
            <a:r>
              <a:rPr lang="en-US" sz="3200" b="1" dirty="0"/>
              <a:t> </a:t>
            </a:r>
            <a:r>
              <a:rPr lang="en-US" sz="3200" b="1" dirty="0" err="1"/>
              <a:t>ngày</a:t>
            </a:r>
            <a:r>
              <a:rPr lang="en-US" sz="3200" b="1" dirty="0"/>
              <a:t> 9 </a:t>
            </a:r>
            <a:r>
              <a:rPr lang="en-US" sz="3200" b="1" dirty="0" err="1"/>
              <a:t>tháng</a:t>
            </a:r>
            <a:r>
              <a:rPr lang="en-US" sz="3200" b="1" dirty="0"/>
              <a:t> 2</a:t>
            </a:r>
            <a:endParaRPr lang="vi-VN" sz="3200" b="1" dirty="0">
              <a:solidFill>
                <a:srgbClr val="006600"/>
              </a:solidFill>
            </a:endParaRPr>
          </a:p>
        </p:txBody>
      </p:sp>
      <p:sp>
        <p:nvSpPr>
          <p:cNvPr id="22" name="Oval 21"/>
          <p:cNvSpPr/>
          <p:nvPr/>
        </p:nvSpPr>
        <p:spPr>
          <a:xfrm>
            <a:off x="1479903" y="4483029"/>
            <a:ext cx="642942" cy="5719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1589135" y="4445650"/>
            <a:ext cx="4927701" cy="584775"/>
          </a:xfrm>
          <a:prstGeom prst="rect">
            <a:avLst/>
          </a:prstGeom>
          <a:noFill/>
        </p:spPr>
        <p:txBody>
          <a:bodyPr wrap="square" rtlCol="0">
            <a:spAutoFit/>
          </a:bodyPr>
          <a:lstStyle/>
          <a:p>
            <a:pPr marL="514350" indent="-514350"/>
            <a:r>
              <a:rPr lang="en-US" sz="3200" b="1" dirty="0"/>
              <a:t>B.  </a:t>
            </a:r>
            <a:r>
              <a:rPr lang="en-US" sz="3200" b="1" dirty="0" err="1"/>
              <a:t>Thứ</a:t>
            </a:r>
            <a:r>
              <a:rPr lang="en-US" sz="3200" b="1" dirty="0"/>
              <a:t> </a:t>
            </a:r>
            <a:r>
              <a:rPr lang="en-US" sz="3200" b="1" dirty="0" err="1"/>
              <a:t>Tư</a:t>
            </a:r>
            <a:r>
              <a:rPr lang="en-US" sz="3200" b="1" dirty="0"/>
              <a:t> </a:t>
            </a:r>
            <a:r>
              <a:rPr lang="en-US" sz="3200" b="1" dirty="0" err="1"/>
              <a:t>ngày</a:t>
            </a:r>
            <a:r>
              <a:rPr lang="en-US" sz="3200" b="1" dirty="0"/>
              <a:t> 10 </a:t>
            </a:r>
            <a:r>
              <a:rPr lang="en-US" sz="3200" b="1" dirty="0" err="1"/>
              <a:t>tháng</a:t>
            </a:r>
            <a:r>
              <a:rPr lang="en-US" sz="3200" b="1" dirty="0"/>
              <a:t> 2</a:t>
            </a:r>
            <a:endParaRPr lang="vi-VN" sz="3200" b="1" dirty="0">
              <a:solidFill>
                <a:srgbClr val="006600"/>
              </a:solidFill>
            </a:endParaRPr>
          </a:p>
        </p:txBody>
      </p:sp>
      <p:pic>
        <p:nvPicPr>
          <p:cNvPr id="26" name="Picture 25"/>
          <p:cNvPicPr>
            <a:picLocks noChangeAspect="1"/>
          </p:cNvPicPr>
          <p:nvPr/>
        </p:nvPicPr>
        <p:blipFill rotWithShape="1">
          <a:blip r:embed="rId7">
            <a:extLst>
              <a:ext uri="{28A0092B-C50C-407E-A947-70E740481C1C}">
                <a14:useLocalDpi xmlns:a14="http://schemas.microsoft.com/office/drawing/2010/main" val="0"/>
              </a:ext>
            </a:extLst>
          </a:blip>
          <a:srcRect l="-705" t="-207" r="705" b="10997"/>
          <a:stretch/>
        </p:blipFill>
        <p:spPr>
          <a:xfrm>
            <a:off x="8086390" y="1806705"/>
            <a:ext cx="4012509" cy="4959077"/>
          </a:xfrm>
          <a:prstGeom prst="rect">
            <a:avLst/>
          </a:prstGeom>
        </p:spPr>
      </p:pic>
    </p:spTree>
    <p:extLst>
      <p:ext uri="{BB962C8B-B14F-4D97-AF65-F5344CB8AC3E}">
        <p14:creationId xmlns:p14="http://schemas.microsoft.com/office/powerpoint/2010/main" val="38152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par>
                                <p:cTn id="12" presetID="3"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1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10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2000"/>
                            </p:stCondLst>
                            <p:childTnLst>
                              <p:par>
                                <p:cTn id="35" presetID="3" presetClass="entr" presetSubtype="1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1000"/>
                                        <p:tgtEl>
                                          <p:spTgt spid="11"/>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p:stCondLst>
                              <p:cond delay="3000"/>
                            </p:stCondLst>
                            <p:childTnLst>
                              <p:par>
                                <p:cTn id="39" presetID="3" presetClass="entr" presetSubtype="1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1000"/>
                                        <p:tgtEl>
                                          <p:spTgt spid="12"/>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4000"/>
                            </p:stCondLst>
                            <p:childTnLst>
                              <p:par>
                                <p:cTn id="43" presetID="3" presetClass="entr" presetSubtype="1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10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5000"/>
                            </p:stCondLst>
                            <p:childTnLst>
                              <p:par>
                                <p:cTn id="47" presetID="3" presetClass="entr" presetSubtype="1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1000"/>
                                        <p:tgtEl>
                                          <p:spTgt spid="14"/>
                                        </p:tgtEl>
                                      </p:cBhvr>
                                    </p:animEffec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0" fill="hold">
                            <p:stCondLst>
                              <p:cond delay="6000"/>
                            </p:stCondLst>
                            <p:childTnLst>
                              <p:par>
                                <p:cTn id="51" presetID="4"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ox(in)">
                                      <p:cBhvr>
                                        <p:cTn id="53" dur="1000"/>
                                        <p:tgtEl>
                                          <p:spTgt spid="15"/>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par>
                          <p:cTn id="54" fill="hold">
                            <p:stCondLst>
                              <p:cond delay="7000"/>
                            </p:stCondLst>
                            <p:childTnLst>
                              <p:par>
                                <p:cTn id="55" presetID="3" presetClass="entr" presetSubtype="1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1000"/>
                                        <p:tgtEl>
                                          <p:spTgt spid="16"/>
                                        </p:tgtEl>
                                      </p:cBhvr>
                                    </p:animEffec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8" fill="hold">
                            <p:stCondLst>
                              <p:cond delay="8000"/>
                            </p:stCondLst>
                            <p:childTnLst>
                              <p:par>
                                <p:cTn id="59" presetID="3" presetClass="entr" presetSubtype="1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1000"/>
                                        <p:tgtEl>
                                          <p:spTgt spid="17"/>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9000"/>
                            </p:stCondLst>
                            <p:childTnLst>
                              <p:par>
                                <p:cTn id="63" presetID="3" presetClass="entr" presetSubtype="1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linds(horizontal)">
                                      <p:cBhvr>
                                        <p:cTn id="65" dur="1000"/>
                                        <p:tgtEl>
                                          <p:spTgt spid="18"/>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66" fill="hold">
                            <p:stCondLst>
                              <p:cond delay="10000"/>
                            </p:stCondLst>
                            <p:childTnLst>
                              <p:par>
                                <p:cTn id="67" presetID="3" presetClass="entr" presetSubtype="1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1000"/>
                                        <p:tgtEl>
                                          <p:spTgt spid="19"/>
                                        </p:tgtEl>
                                      </p:cBhvr>
                                    </p:animEffect>
                                  </p:childTnLst>
                                  <p:subTnLst>
                                    <p:audio>
                                      <p:cMediaNode>
                                        <p:cTn display="0" masterRel="sameClick">
                                          <p:stCondLst>
                                            <p:cond evt="begin" delay="0">
                                              <p:tn val="67"/>
                                            </p:cond>
                                          </p:stCondLst>
                                          <p:endCondLst>
                                            <p:cond evt="onStopAudio" delay="0">
                                              <p:tgtEl>
                                                <p:sldTgt/>
                                              </p:tgtEl>
                                            </p:cond>
                                          </p:endCondLst>
                                        </p:cTn>
                                        <p:tgtEl>
                                          <p:sndTgt r:embed="rId3" name="drumroll.wav"/>
                                        </p:tgtEl>
                                      </p:cMediaNode>
                                    </p:audio>
                                  </p:sub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ox(in)">
                                      <p:cBhvr>
                                        <p:cTn id="74" dur="500"/>
                                        <p:tgtEl>
                                          <p:spTgt spid="22"/>
                                        </p:tgtEl>
                                      </p:cBhvr>
                                    </p:animEffect>
                                  </p:childTnLst>
                                  <p:subTnLst>
                                    <p:audio>
                                      <p:cMediaNode>
                                        <p:cTn display="0" masterRel="sameClick">
                                          <p:stCondLst>
                                            <p:cond evt="begin" delay="0">
                                              <p:tn val="7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74"/>
            <a:ext cx="12192000" cy="6903953"/>
          </a:xfrm>
          <a:prstGeom prst="rect">
            <a:avLst/>
          </a:prstGeom>
        </p:spPr>
      </p:pic>
      <p:sp>
        <p:nvSpPr>
          <p:cNvPr id="3" name="Rectangle 2"/>
          <p:cNvSpPr/>
          <p:nvPr/>
        </p:nvSpPr>
        <p:spPr>
          <a:xfrm>
            <a:off x="4181052" y="2873506"/>
            <a:ext cx="3829896" cy="1569660"/>
          </a:xfrm>
          <a:prstGeom prst="rect">
            <a:avLst/>
          </a:prstGeom>
          <a:noFill/>
        </p:spPr>
        <p:txBody>
          <a:bodyPr wrap="none" lIns="91440" tIns="45720" rIns="91440" bIns="45720">
            <a:spAutoFit/>
          </a:bodyPr>
          <a:lstStyle/>
          <a:p>
            <a:pPr algn="ctr"/>
            <a:r>
              <a:rPr lang="en-US" sz="9600" b="1" cap="none" spc="0"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Dặn</a:t>
            </a:r>
            <a:r>
              <a:rPr lang="en-US" sz="96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 </a:t>
            </a:r>
            <a:r>
              <a:rPr lang="en-US" sz="9600" b="1" cap="none" spc="0"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dò</a:t>
            </a:r>
            <a:endParaRPr lang="en-US" sz="96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255606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228600"/>
            <a:ext cx="12192000" cy="6400800"/>
            <a:chOff x="0" y="228600"/>
            <a:chExt cx="9144000" cy="6400800"/>
          </a:xfrm>
        </p:grpSpPr>
        <p:pic>
          <p:nvPicPr>
            <p:cNvPr id="2050" name="Picture 2" descr="Kết quả hình ảnh cho cute backgrou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256"/>
            <a:stretch>
              <a:fillRect/>
            </a:stretch>
          </p:blipFill>
          <p:spPr bwMode="auto">
            <a:xfrm>
              <a:off x="0" y="2286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0291" y="3219271"/>
              <a:ext cx="5683091" cy="1014730"/>
            </a:xfrm>
            <a:prstGeom prst="rect">
              <a:avLst/>
            </a:prstGeom>
            <a:noFill/>
          </p:spPr>
          <p:txBody>
            <a:bodyPr wrap="none" rtlCol="0">
              <a:spAutoFit/>
            </a:bodyPr>
            <a:lstStyle/>
            <a:p>
              <a:pPr algn="ctr"/>
              <a:r>
                <a:rPr lang="en-US" sz="6000" b="1" dirty="0" err="1">
                  <a:solidFill>
                    <a:srgbClr val="FF0000"/>
                  </a:solidFill>
                  <a:latin typeface="Times New Roman" panose="02020603050405020304" charset="0"/>
                  <a:cs typeface="Times New Roman" panose="02020603050405020304" charset="0"/>
                </a:rPr>
                <a:t>Các ngày lễ trong tuần</a:t>
              </a:r>
              <a:endParaRPr lang="en-US" sz="6000" b="1" dirty="0">
                <a:solidFill>
                  <a:srgbClr val="FF0000"/>
                </a:solidFill>
                <a:latin typeface="Times New Roman" panose="02020603050405020304" charset="0"/>
                <a:cs typeface="Times New Roman" panose="0202060305040502030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653"/>
          <a:stretch/>
        </p:blipFill>
        <p:spPr>
          <a:xfrm>
            <a:off x="2288245" y="0"/>
            <a:ext cx="7473950" cy="5617756"/>
          </a:xfrm>
          <a:prstGeom prst="rect">
            <a:avLst/>
          </a:prstGeom>
        </p:spPr>
      </p:pic>
      <p:sp>
        <p:nvSpPr>
          <p:cNvPr id="3" name="TextBox 2"/>
          <p:cNvSpPr txBox="1"/>
          <p:nvPr/>
        </p:nvSpPr>
        <p:spPr>
          <a:xfrm>
            <a:off x="490194" y="5617756"/>
            <a:ext cx="11474279" cy="1077218"/>
          </a:xfrm>
          <a:prstGeom prst="rect">
            <a:avLst/>
          </a:prstGeom>
          <a:noFill/>
        </p:spPr>
        <p:txBody>
          <a:bodyPr wrap="square" rtlCol="0">
            <a:spAutoFit/>
          </a:bodyPr>
          <a:lstStyle/>
          <a:p>
            <a:r>
              <a:rPr lang="en-US" sz="3200" dirty="0" err="1">
                <a:solidFill>
                  <a:srgbClr val="0070C0"/>
                </a:solidFill>
              </a:rPr>
              <a:t>Một</a:t>
            </a:r>
            <a:r>
              <a:rPr lang="en-US" sz="3200" dirty="0">
                <a:solidFill>
                  <a:srgbClr val="0070C0"/>
                </a:solidFill>
              </a:rPr>
              <a:t> </a:t>
            </a:r>
            <a:r>
              <a:rPr lang="en-US" sz="3200" dirty="0" err="1">
                <a:solidFill>
                  <a:srgbClr val="0070C0"/>
                </a:solidFill>
              </a:rPr>
              <a:t>tuần</a:t>
            </a:r>
            <a:r>
              <a:rPr lang="en-US" sz="3200" dirty="0">
                <a:solidFill>
                  <a:srgbClr val="0070C0"/>
                </a:solidFill>
              </a:rPr>
              <a:t> </a:t>
            </a:r>
            <a:r>
              <a:rPr lang="en-US" sz="3200" dirty="0" err="1">
                <a:solidFill>
                  <a:srgbClr val="0070C0"/>
                </a:solidFill>
              </a:rPr>
              <a:t>lễ</a:t>
            </a:r>
            <a:r>
              <a:rPr lang="en-US" sz="3200" dirty="0">
                <a:solidFill>
                  <a:srgbClr val="0070C0"/>
                </a:solidFill>
              </a:rPr>
              <a:t> </a:t>
            </a:r>
            <a:r>
              <a:rPr lang="en-US" sz="3200" dirty="0" err="1">
                <a:solidFill>
                  <a:srgbClr val="0070C0"/>
                </a:solidFill>
              </a:rPr>
              <a:t>có</a:t>
            </a:r>
            <a:r>
              <a:rPr lang="en-US" sz="3200" dirty="0">
                <a:solidFill>
                  <a:srgbClr val="0070C0"/>
                </a:solidFill>
              </a:rPr>
              <a:t> 7 </a:t>
            </a:r>
            <a:r>
              <a:rPr lang="en-US" sz="3200" dirty="0" err="1">
                <a:solidFill>
                  <a:srgbClr val="0070C0"/>
                </a:solidFill>
              </a:rPr>
              <a:t>ngày</a:t>
            </a:r>
            <a:r>
              <a:rPr lang="en-US" sz="3200" dirty="0">
                <a:solidFill>
                  <a:srgbClr val="0070C0"/>
                </a:solidFill>
              </a:rPr>
              <a:t> </a:t>
            </a:r>
            <a:r>
              <a:rPr lang="en-US" sz="3200" dirty="0" err="1">
                <a:solidFill>
                  <a:srgbClr val="0070C0"/>
                </a:solidFill>
              </a:rPr>
              <a:t>là</a:t>
            </a:r>
            <a:r>
              <a:rPr lang="en-US" sz="3200" dirty="0">
                <a:solidFill>
                  <a:srgbClr val="0070C0"/>
                </a:solidFill>
              </a:rPr>
              <a:t> :</a:t>
            </a:r>
          </a:p>
          <a:p>
            <a:r>
              <a:rPr lang="en-US" sz="3200" b="1" dirty="0" err="1">
                <a:solidFill>
                  <a:srgbClr val="0070C0"/>
                </a:solidFill>
              </a:rPr>
              <a:t>Thứ</a:t>
            </a:r>
            <a:r>
              <a:rPr lang="en-US" sz="3200" b="1" dirty="0">
                <a:solidFill>
                  <a:srgbClr val="0070C0"/>
                </a:solidFill>
              </a:rPr>
              <a:t> Hai, </a:t>
            </a:r>
            <a:r>
              <a:rPr lang="en-US" sz="3200" b="1" dirty="0" err="1">
                <a:solidFill>
                  <a:srgbClr val="0070C0"/>
                </a:solidFill>
              </a:rPr>
              <a:t>thứ</a:t>
            </a:r>
            <a:r>
              <a:rPr lang="en-US" sz="3200" b="1" dirty="0">
                <a:solidFill>
                  <a:srgbClr val="0070C0"/>
                </a:solidFill>
              </a:rPr>
              <a:t> Ba, </a:t>
            </a:r>
            <a:r>
              <a:rPr lang="en-US" sz="3200" b="1" dirty="0" err="1">
                <a:solidFill>
                  <a:srgbClr val="0070C0"/>
                </a:solidFill>
              </a:rPr>
              <a:t>thứ</a:t>
            </a:r>
            <a:r>
              <a:rPr lang="en-US" sz="3200" b="1" dirty="0">
                <a:solidFill>
                  <a:srgbClr val="0070C0"/>
                </a:solidFill>
              </a:rPr>
              <a:t> </a:t>
            </a:r>
            <a:r>
              <a:rPr lang="en-US" sz="3200" b="1" dirty="0" err="1">
                <a:solidFill>
                  <a:srgbClr val="0070C0"/>
                </a:solidFill>
              </a:rPr>
              <a:t>Tư</a:t>
            </a:r>
            <a:r>
              <a:rPr lang="en-US" sz="3200" b="1" dirty="0">
                <a:solidFill>
                  <a:srgbClr val="0070C0"/>
                </a:solidFill>
              </a:rPr>
              <a:t>, </a:t>
            </a:r>
            <a:r>
              <a:rPr lang="en-US" sz="3200" b="1" dirty="0" err="1">
                <a:solidFill>
                  <a:srgbClr val="0070C0"/>
                </a:solidFill>
              </a:rPr>
              <a:t>thứ</a:t>
            </a:r>
            <a:r>
              <a:rPr lang="en-US" sz="3200" b="1" dirty="0">
                <a:solidFill>
                  <a:srgbClr val="0070C0"/>
                </a:solidFill>
              </a:rPr>
              <a:t> </a:t>
            </a:r>
            <a:r>
              <a:rPr lang="en-US" sz="3200" b="1" dirty="0" err="1">
                <a:solidFill>
                  <a:srgbClr val="0070C0"/>
                </a:solidFill>
              </a:rPr>
              <a:t>Năm</a:t>
            </a:r>
            <a:r>
              <a:rPr lang="en-US" sz="3200" b="1" dirty="0">
                <a:solidFill>
                  <a:srgbClr val="0070C0"/>
                </a:solidFill>
              </a:rPr>
              <a:t>, </a:t>
            </a:r>
            <a:r>
              <a:rPr lang="en-US" sz="3200" b="1" dirty="0" err="1">
                <a:solidFill>
                  <a:srgbClr val="0070C0"/>
                </a:solidFill>
              </a:rPr>
              <a:t>thứ</a:t>
            </a:r>
            <a:r>
              <a:rPr lang="en-US" sz="3200" b="1" dirty="0">
                <a:solidFill>
                  <a:srgbClr val="0070C0"/>
                </a:solidFill>
              </a:rPr>
              <a:t> </a:t>
            </a:r>
            <a:r>
              <a:rPr lang="en-US" sz="3200" b="1" dirty="0" err="1">
                <a:solidFill>
                  <a:srgbClr val="0070C0"/>
                </a:solidFill>
              </a:rPr>
              <a:t>Sáu</a:t>
            </a:r>
            <a:r>
              <a:rPr lang="en-US" sz="3200" b="1" dirty="0">
                <a:solidFill>
                  <a:srgbClr val="0070C0"/>
                </a:solidFill>
              </a:rPr>
              <a:t>, </a:t>
            </a:r>
            <a:r>
              <a:rPr lang="en-US" sz="3200" b="1" dirty="0" err="1">
                <a:solidFill>
                  <a:srgbClr val="0070C0"/>
                </a:solidFill>
              </a:rPr>
              <a:t>thứ</a:t>
            </a:r>
            <a:r>
              <a:rPr lang="en-US" sz="3200" b="1" dirty="0">
                <a:solidFill>
                  <a:srgbClr val="0070C0"/>
                </a:solidFill>
              </a:rPr>
              <a:t> </a:t>
            </a:r>
            <a:r>
              <a:rPr lang="en-US" sz="3200" b="1" dirty="0" err="1">
                <a:solidFill>
                  <a:srgbClr val="0070C0"/>
                </a:solidFill>
              </a:rPr>
              <a:t>Bảy</a:t>
            </a:r>
            <a:r>
              <a:rPr lang="en-US" sz="3200" b="1" dirty="0">
                <a:solidFill>
                  <a:srgbClr val="0070C0"/>
                </a:solidFill>
              </a:rPr>
              <a:t>, </a:t>
            </a:r>
            <a:r>
              <a:rPr lang="en-US" sz="3200" b="1" dirty="0" err="1">
                <a:solidFill>
                  <a:srgbClr val="0070C0"/>
                </a:solidFill>
              </a:rPr>
              <a:t>Chủ</a:t>
            </a:r>
            <a:r>
              <a:rPr lang="en-US" sz="3200" b="1" dirty="0">
                <a:solidFill>
                  <a:srgbClr val="0070C0"/>
                </a:solidFill>
              </a:rPr>
              <a:t> </a:t>
            </a:r>
            <a:r>
              <a:rPr lang="en-US" sz="3200" b="1" dirty="0" err="1">
                <a:solidFill>
                  <a:srgbClr val="0070C0"/>
                </a:solidFill>
              </a:rPr>
              <a:t>nhật</a:t>
            </a:r>
            <a:r>
              <a:rPr lang="en-US" sz="3200" b="1" dirty="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7215" y="457200"/>
            <a:ext cx="11469370" cy="3903345"/>
          </a:xfrm>
          <a:prstGeom prst="rect">
            <a:avLst/>
          </a:prstGeom>
        </p:spPr>
      </p:pic>
      <p:sp>
        <p:nvSpPr>
          <p:cNvPr id="3" name="Horizontal Scroll 2"/>
          <p:cNvSpPr/>
          <p:nvPr/>
        </p:nvSpPr>
        <p:spPr>
          <a:xfrm>
            <a:off x="1577046" y="4661096"/>
            <a:ext cx="8943268" cy="1699260"/>
          </a:xfrm>
          <a:prstGeom prst="horizontalScroll">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latin typeface="Times New Roman" panose="02020603050405020304" charset="0"/>
                <a:cs typeface="Times New Roman" panose="02020603050405020304" charset="0"/>
              </a:rPr>
              <a:t>Các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ngày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trong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tuần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lễ</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là</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thứ</a:t>
            </a:r>
            <a:r>
              <a:rPr lang="en-US" sz="3200" dirty="0">
                <a:latin typeface="Times New Roman" panose="02020603050405020304" charset="0"/>
                <a:cs typeface="Times New Roman" panose="02020603050405020304" charset="0"/>
              </a:rPr>
              <a:t> Hai, </a:t>
            </a:r>
            <a:r>
              <a:rPr lang="en-US" sz="3200" dirty="0" err="1">
                <a:latin typeface="Times New Roman" panose="02020603050405020304" charset="0"/>
                <a:cs typeface="Times New Roman" panose="02020603050405020304" charset="0"/>
              </a:rPr>
              <a:t>thứ</a:t>
            </a:r>
            <a:r>
              <a:rPr lang="en-US" sz="3200" dirty="0">
                <a:latin typeface="Times New Roman" panose="02020603050405020304" charset="0"/>
                <a:cs typeface="Times New Roman" panose="02020603050405020304" charset="0"/>
              </a:rPr>
              <a:t> Ba, </a:t>
            </a:r>
            <a:r>
              <a:rPr lang="en-US" sz="3200" dirty="0" err="1">
                <a:latin typeface="Times New Roman" panose="02020603050405020304" charset="0"/>
                <a:cs typeface="Times New Roman" panose="02020603050405020304" charset="0"/>
              </a:rPr>
              <a:t>thứ</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Tư</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thứ</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Năm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thứ</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Sáu</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thứ</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Bảy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Chủ</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nhật</a:t>
            </a:r>
            <a:endParaRPr lang="en-US" sz="3200" dirty="0">
              <a:latin typeface="Times New Roman" panose="02020603050405020304" charset="0"/>
              <a:cs typeface="Times New Roman" panose="02020603050405020304" charset="0"/>
            </a:endParaRPr>
          </a:p>
        </p:txBody>
      </p:sp>
      <p:sp>
        <p:nvSpPr>
          <p:cNvPr id="4" name="Rounded Rectangle 3"/>
          <p:cNvSpPr/>
          <p:nvPr/>
        </p:nvSpPr>
        <p:spPr>
          <a:xfrm>
            <a:off x="5916295" y="1607381"/>
            <a:ext cx="1922780"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charset="0"/>
                <a:cs typeface="Times New Roman" panose="02020603050405020304" charset="0"/>
              </a:rPr>
              <a:t>Thứ</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Sáu</a:t>
            </a:r>
            <a:endParaRPr lang="en-US" sz="3200" dirty="0">
              <a:latin typeface="Times New Roman" panose="02020603050405020304" charset="0"/>
              <a:cs typeface="Times New Roman" panose="02020603050405020304" charset="0"/>
            </a:endParaRPr>
          </a:p>
        </p:txBody>
      </p:sp>
      <p:sp>
        <p:nvSpPr>
          <p:cNvPr id="5" name="Rounded Rectangle 4"/>
          <p:cNvSpPr/>
          <p:nvPr/>
        </p:nvSpPr>
        <p:spPr>
          <a:xfrm>
            <a:off x="5916295" y="2191321"/>
            <a:ext cx="1922780"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charset="0"/>
                <a:cs typeface="Times New Roman" panose="02020603050405020304" charset="0"/>
              </a:rPr>
              <a:t>Thứ</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Tư</a:t>
            </a:r>
            <a:endParaRPr lang="en-US" sz="32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33341" y="991673"/>
            <a:ext cx="643944" cy="61818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4" name="TextBox 3"/>
          <p:cNvSpPr txBox="1"/>
          <p:nvPr/>
        </p:nvSpPr>
        <p:spPr>
          <a:xfrm>
            <a:off x="850006" y="991673"/>
            <a:ext cx="9311425" cy="3816429"/>
          </a:xfrm>
          <a:prstGeom prst="rect">
            <a:avLst/>
          </a:prstGeom>
          <a:noFill/>
        </p:spPr>
        <p:txBody>
          <a:bodyPr wrap="square" rtlCol="0">
            <a:spAutoFit/>
          </a:bodyPr>
          <a:lstStyle/>
          <a:p>
            <a:r>
              <a:rPr lang="en-US" sz="4400" dirty="0"/>
              <a:t>       </a:t>
            </a:r>
            <a:r>
              <a:rPr lang="en-US" sz="4400" dirty="0" err="1">
                <a:solidFill>
                  <a:srgbClr val="0070C0"/>
                </a:solidFill>
              </a:rPr>
              <a:t>Trong</a:t>
            </a:r>
            <a:r>
              <a:rPr lang="en-US" sz="4400" dirty="0">
                <a:solidFill>
                  <a:srgbClr val="0070C0"/>
                </a:solidFill>
              </a:rPr>
              <a:t> </a:t>
            </a:r>
            <a:r>
              <a:rPr lang="en-US" sz="4400" dirty="0" err="1">
                <a:solidFill>
                  <a:srgbClr val="0070C0"/>
                </a:solidFill>
              </a:rPr>
              <a:t>một</a:t>
            </a:r>
            <a:r>
              <a:rPr lang="en-US" sz="4400" dirty="0">
                <a:solidFill>
                  <a:srgbClr val="0070C0"/>
                </a:solidFill>
              </a:rPr>
              <a:t> </a:t>
            </a:r>
            <a:r>
              <a:rPr lang="en-US" sz="4400" dirty="0" err="1">
                <a:solidFill>
                  <a:srgbClr val="0070C0"/>
                </a:solidFill>
              </a:rPr>
              <a:t>tuần</a:t>
            </a:r>
            <a:r>
              <a:rPr lang="en-US" sz="4400" dirty="0">
                <a:solidFill>
                  <a:srgbClr val="0070C0"/>
                </a:solidFill>
              </a:rPr>
              <a:t> </a:t>
            </a:r>
            <a:r>
              <a:rPr lang="en-US" sz="4400" dirty="0" err="1">
                <a:solidFill>
                  <a:srgbClr val="0070C0"/>
                </a:solidFill>
              </a:rPr>
              <a:t>lễ</a:t>
            </a:r>
            <a:r>
              <a:rPr lang="en-US" sz="4400" dirty="0">
                <a:solidFill>
                  <a:srgbClr val="0070C0"/>
                </a:solidFill>
              </a:rPr>
              <a:t>:</a:t>
            </a:r>
          </a:p>
          <a:p>
            <a:pPr marL="342900" indent="-342900">
              <a:lnSpc>
                <a:spcPct val="150000"/>
              </a:lnSpc>
              <a:buAutoNum type="alphaLcParenR"/>
            </a:pPr>
            <a:r>
              <a:rPr lang="en-US" sz="4400" dirty="0"/>
              <a:t> </a:t>
            </a:r>
            <a:r>
              <a:rPr lang="en-US" sz="4400" dirty="0" err="1"/>
              <a:t>Em</a:t>
            </a:r>
            <a:r>
              <a:rPr lang="en-US" sz="4400" dirty="0"/>
              <a:t> </a:t>
            </a:r>
            <a:r>
              <a:rPr lang="en-US" sz="4400" dirty="0" err="1"/>
              <a:t>đi</a:t>
            </a:r>
            <a:r>
              <a:rPr lang="en-US" sz="4400" dirty="0"/>
              <a:t> </a:t>
            </a:r>
            <a:r>
              <a:rPr lang="en-US" sz="4400" dirty="0" err="1"/>
              <a:t>học</a:t>
            </a:r>
            <a:r>
              <a:rPr lang="en-US" sz="4400" dirty="0"/>
              <a:t> </a:t>
            </a:r>
            <a:r>
              <a:rPr lang="en-US" sz="4400" dirty="0" err="1"/>
              <a:t>vào</a:t>
            </a:r>
            <a:r>
              <a:rPr lang="en-US" sz="4400" dirty="0"/>
              <a:t> </a:t>
            </a:r>
            <a:r>
              <a:rPr lang="en-US" sz="4400" dirty="0" err="1"/>
              <a:t>những</a:t>
            </a:r>
            <a:r>
              <a:rPr lang="en-US" sz="4400" dirty="0"/>
              <a:t> </a:t>
            </a:r>
            <a:r>
              <a:rPr lang="en-US" sz="4400" dirty="0" err="1"/>
              <a:t>ngày</a:t>
            </a:r>
            <a:r>
              <a:rPr lang="en-US" sz="4400" dirty="0"/>
              <a:t> </a:t>
            </a:r>
            <a:r>
              <a:rPr lang="en-US" sz="4400" dirty="0" err="1"/>
              <a:t>thứ</a:t>
            </a:r>
            <a:r>
              <a:rPr lang="en-US" sz="4400" dirty="0"/>
              <a:t> </a:t>
            </a:r>
            <a:r>
              <a:rPr lang="en-US" sz="4400" dirty="0" err="1"/>
              <a:t>mấy</a:t>
            </a:r>
            <a:r>
              <a:rPr lang="en-US" sz="4400" dirty="0"/>
              <a:t>?</a:t>
            </a:r>
          </a:p>
          <a:p>
            <a:pPr>
              <a:lnSpc>
                <a:spcPct val="150000"/>
              </a:lnSpc>
            </a:pPr>
            <a:endParaRPr lang="en-US" sz="4400" dirty="0"/>
          </a:p>
          <a:p>
            <a:pPr>
              <a:lnSpc>
                <a:spcPct val="150000"/>
              </a:lnSpc>
            </a:pPr>
            <a:r>
              <a:rPr lang="en-US" sz="4400" dirty="0"/>
              <a:t>b) </a:t>
            </a:r>
            <a:r>
              <a:rPr lang="en-US" sz="4400" dirty="0" err="1"/>
              <a:t>Em</a:t>
            </a:r>
            <a:r>
              <a:rPr lang="en-US" sz="4400" dirty="0"/>
              <a:t> </a:t>
            </a:r>
            <a:r>
              <a:rPr lang="en-US" sz="4400" dirty="0" err="1"/>
              <a:t>được</a:t>
            </a:r>
            <a:r>
              <a:rPr lang="en-US" sz="4400" dirty="0"/>
              <a:t> </a:t>
            </a:r>
            <a:r>
              <a:rPr lang="en-US" sz="4400" dirty="0" err="1"/>
              <a:t>nghỉ</a:t>
            </a:r>
            <a:r>
              <a:rPr lang="en-US" sz="4400" dirty="0"/>
              <a:t> </a:t>
            </a:r>
            <a:r>
              <a:rPr lang="en-US" sz="4400" dirty="0" err="1"/>
              <a:t>học</a:t>
            </a:r>
            <a:r>
              <a:rPr lang="en-US" sz="4400" dirty="0"/>
              <a:t> </a:t>
            </a:r>
            <a:r>
              <a:rPr lang="en-US" sz="4400" dirty="0" err="1"/>
              <a:t>những</a:t>
            </a:r>
            <a:r>
              <a:rPr lang="en-US" sz="4400" dirty="0"/>
              <a:t> </a:t>
            </a:r>
            <a:r>
              <a:rPr lang="en-US" sz="4400" dirty="0" err="1"/>
              <a:t>ngày</a:t>
            </a:r>
            <a:r>
              <a:rPr lang="en-US" sz="4400" dirty="0"/>
              <a:t> </a:t>
            </a:r>
            <a:r>
              <a:rPr lang="en-US" sz="4400" dirty="0" err="1"/>
              <a:t>nào</a:t>
            </a:r>
            <a:r>
              <a:rPr lang="en-US" sz="4400" dirty="0"/>
              <a:t>?</a:t>
            </a:r>
          </a:p>
        </p:txBody>
      </p:sp>
      <p:sp>
        <p:nvSpPr>
          <p:cNvPr id="2" name="TextBox 1"/>
          <p:cNvSpPr txBox="1"/>
          <p:nvPr/>
        </p:nvSpPr>
        <p:spPr>
          <a:xfrm>
            <a:off x="1289497" y="2707917"/>
            <a:ext cx="9816653" cy="1200329"/>
          </a:xfrm>
          <a:prstGeom prst="rect">
            <a:avLst/>
          </a:prstGeom>
          <a:noFill/>
        </p:spPr>
        <p:txBody>
          <a:bodyPr wrap="square" rtlCol="0">
            <a:spAutoFit/>
          </a:bodyPr>
          <a:lstStyle/>
          <a:p>
            <a:r>
              <a:rPr lang="en-US" sz="3600" dirty="0" err="1">
                <a:solidFill>
                  <a:srgbClr val="FF0000"/>
                </a:solidFill>
              </a:rPr>
              <a:t>Em</a:t>
            </a:r>
            <a:r>
              <a:rPr lang="en-US" sz="3600" dirty="0">
                <a:solidFill>
                  <a:srgbClr val="FF0000"/>
                </a:solidFill>
              </a:rPr>
              <a:t> </a:t>
            </a:r>
            <a:r>
              <a:rPr lang="en-US" sz="3600" dirty="0" err="1">
                <a:solidFill>
                  <a:srgbClr val="FF0000"/>
                </a:solidFill>
              </a:rPr>
              <a:t>đi</a:t>
            </a:r>
            <a:r>
              <a:rPr lang="en-US" sz="3600" dirty="0">
                <a:solidFill>
                  <a:srgbClr val="FF0000"/>
                </a:solidFill>
              </a:rPr>
              <a:t> </a:t>
            </a:r>
            <a:r>
              <a:rPr lang="en-US" sz="3600" dirty="0" err="1">
                <a:solidFill>
                  <a:srgbClr val="FF0000"/>
                </a:solidFill>
              </a:rPr>
              <a:t>học</a:t>
            </a:r>
            <a:r>
              <a:rPr lang="en-US" sz="3600" dirty="0">
                <a:solidFill>
                  <a:srgbClr val="FF0000"/>
                </a:solidFill>
              </a:rPr>
              <a:t> </a:t>
            </a:r>
            <a:r>
              <a:rPr lang="en-US" sz="3600" dirty="0" err="1">
                <a:solidFill>
                  <a:srgbClr val="FF0000"/>
                </a:solidFill>
              </a:rPr>
              <a:t>vào</a:t>
            </a:r>
            <a:r>
              <a:rPr lang="en-US" sz="3600" dirty="0">
                <a:solidFill>
                  <a:srgbClr val="FF0000"/>
                </a:solidFill>
              </a:rPr>
              <a:t> </a:t>
            </a:r>
            <a:r>
              <a:rPr lang="en-US" sz="3600" dirty="0" err="1">
                <a:solidFill>
                  <a:srgbClr val="FF0000"/>
                </a:solidFill>
              </a:rPr>
              <a:t>những</a:t>
            </a:r>
            <a:r>
              <a:rPr lang="en-US" sz="3600" dirty="0">
                <a:solidFill>
                  <a:srgbClr val="FF0000"/>
                </a:solidFill>
              </a:rPr>
              <a:t> </a:t>
            </a:r>
            <a:r>
              <a:rPr lang="en-US" sz="3600" dirty="0" err="1">
                <a:solidFill>
                  <a:srgbClr val="FF0000"/>
                </a:solidFill>
              </a:rPr>
              <a:t>ngày</a:t>
            </a:r>
            <a:r>
              <a:rPr lang="en-US" sz="3600" dirty="0">
                <a:solidFill>
                  <a:srgbClr val="FF0000"/>
                </a:solidFill>
              </a:rPr>
              <a:t>: </a:t>
            </a:r>
            <a:r>
              <a:rPr lang="en-US" sz="3600" dirty="0" err="1">
                <a:solidFill>
                  <a:srgbClr val="FF0000"/>
                </a:solidFill>
              </a:rPr>
              <a:t>thứ</a:t>
            </a:r>
            <a:r>
              <a:rPr lang="en-US" sz="3600" dirty="0">
                <a:solidFill>
                  <a:srgbClr val="FF0000"/>
                </a:solidFill>
              </a:rPr>
              <a:t> Hai, </a:t>
            </a:r>
            <a:r>
              <a:rPr lang="en-US" sz="3600" dirty="0" err="1">
                <a:solidFill>
                  <a:srgbClr val="FF0000"/>
                </a:solidFill>
              </a:rPr>
              <a:t>thứ</a:t>
            </a:r>
            <a:r>
              <a:rPr lang="en-US" sz="3600" dirty="0">
                <a:solidFill>
                  <a:srgbClr val="FF0000"/>
                </a:solidFill>
              </a:rPr>
              <a:t> Ba, </a:t>
            </a:r>
            <a:r>
              <a:rPr lang="en-US" sz="3600" dirty="0" err="1">
                <a:solidFill>
                  <a:srgbClr val="FF0000"/>
                </a:solidFill>
              </a:rPr>
              <a:t>thứ</a:t>
            </a:r>
            <a:r>
              <a:rPr lang="en-US" sz="3600" dirty="0">
                <a:solidFill>
                  <a:srgbClr val="FF0000"/>
                </a:solidFill>
              </a:rPr>
              <a:t> </a:t>
            </a:r>
            <a:r>
              <a:rPr lang="en-US" sz="3600" dirty="0" err="1">
                <a:solidFill>
                  <a:srgbClr val="FF0000"/>
                </a:solidFill>
              </a:rPr>
              <a:t>Tư</a:t>
            </a:r>
            <a:r>
              <a:rPr lang="en-US" sz="3600" dirty="0">
                <a:solidFill>
                  <a:srgbClr val="FF0000"/>
                </a:solidFill>
              </a:rPr>
              <a:t>, </a:t>
            </a:r>
            <a:r>
              <a:rPr lang="en-US" sz="3600" dirty="0" err="1">
                <a:solidFill>
                  <a:srgbClr val="FF0000"/>
                </a:solidFill>
              </a:rPr>
              <a:t>thứ</a:t>
            </a:r>
            <a:r>
              <a:rPr lang="en-US" sz="3600" dirty="0">
                <a:solidFill>
                  <a:srgbClr val="FF0000"/>
                </a:solidFill>
              </a:rPr>
              <a:t> </a:t>
            </a:r>
            <a:r>
              <a:rPr lang="en-US" sz="3600" dirty="0" err="1">
                <a:solidFill>
                  <a:srgbClr val="FF0000"/>
                </a:solidFill>
              </a:rPr>
              <a:t>Năm</a:t>
            </a:r>
            <a:r>
              <a:rPr lang="en-US" sz="3600" dirty="0">
                <a:solidFill>
                  <a:srgbClr val="FF0000"/>
                </a:solidFill>
              </a:rPr>
              <a:t>, </a:t>
            </a:r>
            <a:r>
              <a:rPr lang="en-US" sz="3600" dirty="0" err="1">
                <a:solidFill>
                  <a:srgbClr val="FF0000"/>
                </a:solidFill>
              </a:rPr>
              <a:t>thứ</a:t>
            </a:r>
            <a:r>
              <a:rPr lang="en-US" sz="3600" dirty="0">
                <a:solidFill>
                  <a:srgbClr val="FF0000"/>
                </a:solidFill>
              </a:rPr>
              <a:t> </a:t>
            </a:r>
            <a:r>
              <a:rPr lang="en-US" sz="3600" dirty="0" err="1">
                <a:solidFill>
                  <a:srgbClr val="FF0000"/>
                </a:solidFill>
              </a:rPr>
              <a:t>Sáu</a:t>
            </a:r>
            <a:r>
              <a:rPr lang="en-US" sz="3600" dirty="0">
                <a:solidFill>
                  <a:srgbClr val="FF0000"/>
                </a:solidFill>
              </a:rPr>
              <a:t>.</a:t>
            </a:r>
          </a:p>
        </p:txBody>
      </p:sp>
      <p:sp>
        <p:nvSpPr>
          <p:cNvPr id="5" name="TextBox 4"/>
          <p:cNvSpPr txBox="1"/>
          <p:nvPr/>
        </p:nvSpPr>
        <p:spPr>
          <a:xfrm>
            <a:off x="850006" y="4611698"/>
            <a:ext cx="10908405" cy="646331"/>
          </a:xfrm>
          <a:prstGeom prst="rect">
            <a:avLst/>
          </a:prstGeom>
          <a:noFill/>
        </p:spPr>
        <p:txBody>
          <a:bodyPr wrap="square" rtlCol="0">
            <a:spAutoFit/>
          </a:bodyPr>
          <a:lstStyle/>
          <a:p>
            <a:r>
              <a:rPr lang="en-US" sz="3600" dirty="0">
                <a:solidFill>
                  <a:srgbClr val="FF0000"/>
                </a:solidFill>
              </a:rPr>
              <a:t>    </a:t>
            </a:r>
            <a:r>
              <a:rPr lang="en-US" sz="3600" dirty="0" err="1">
                <a:solidFill>
                  <a:srgbClr val="FF0000"/>
                </a:solidFill>
              </a:rPr>
              <a:t>Em</a:t>
            </a:r>
            <a:r>
              <a:rPr lang="en-US" sz="3600" dirty="0">
                <a:solidFill>
                  <a:srgbClr val="FF0000"/>
                </a:solidFill>
              </a:rPr>
              <a:t> </a:t>
            </a:r>
            <a:r>
              <a:rPr lang="en-US" sz="3600" dirty="0" err="1">
                <a:solidFill>
                  <a:srgbClr val="FF0000"/>
                </a:solidFill>
              </a:rPr>
              <a:t>được</a:t>
            </a:r>
            <a:r>
              <a:rPr lang="en-US" sz="3600" dirty="0">
                <a:solidFill>
                  <a:srgbClr val="FF0000"/>
                </a:solidFill>
              </a:rPr>
              <a:t> </a:t>
            </a:r>
            <a:r>
              <a:rPr lang="en-US" sz="3600" dirty="0" err="1">
                <a:solidFill>
                  <a:srgbClr val="FF0000"/>
                </a:solidFill>
              </a:rPr>
              <a:t>nghỉ</a:t>
            </a:r>
            <a:r>
              <a:rPr lang="en-US" sz="3600" dirty="0">
                <a:solidFill>
                  <a:srgbClr val="FF0000"/>
                </a:solidFill>
              </a:rPr>
              <a:t> </a:t>
            </a:r>
            <a:r>
              <a:rPr lang="en-US" sz="3600" dirty="0" err="1">
                <a:solidFill>
                  <a:srgbClr val="FF0000"/>
                </a:solidFill>
              </a:rPr>
              <a:t>học</a:t>
            </a:r>
            <a:r>
              <a:rPr lang="en-US" sz="3600" dirty="0">
                <a:solidFill>
                  <a:srgbClr val="FF0000"/>
                </a:solidFill>
              </a:rPr>
              <a:t> </a:t>
            </a:r>
            <a:r>
              <a:rPr lang="en-US" sz="3600" dirty="0" err="1">
                <a:solidFill>
                  <a:srgbClr val="FF0000"/>
                </a:solidFill>
              </a:rPr>
              <a:t>những</a:t>
            </a:r>
            <a:r>
              <a:rPr lang="en-US" sz="3600" dirty="0">
                <a:solidFill>
                  <a:srgbClr val="FF0000"/>
                </a:solidFill>
              </a:rPr>
              <a:t> </a:t>
            </a:r>
            <a:r>
              <a:rPr lang="en-US" sz="3600" dirty="0" err="1">
                <a:solidFill>
                  <a:srgbClr val="FF0000"/>
                </a:solidFill>
              </a:rPr>
              <a:t>ngày</a:t>
            </a:r>
            <a:r>
              <a:rPr lang="en-US" sz="3600" dirty="0">
                <a:solidFill>
                  <a:srgbClr val="FF0000"/>
                </a:solidFill>
              </a:rPr>
              <a:t>: </a:t>
            </a:r>
            <a:r>
              <a:rPr lang="en-US" sz="3600" dirty="0" err="1">
                <a:solidFill>
                  <a:srgbClr val="FF0000"/>
                </a:solidFill>
              </a:rPr>
              <a:t>thứ</a:t>
            </a:r>
            <a:r>
              <a:rPr lang="en-US" sz="3600" dirty="0">
                <a:solidFill>
                  <a:srgbClr val="FF0000"/>
                </a:solidFill>
              </a:rPr>
              <a:t> </a:t>
            </a:r>
            <a:r>
              <a:rPr lang="en-US" sz="3600" dirty="0" err="1">
                <a:solidFill>
                  <a:srgbClr val="FF0000"/>
                </a:solidFill>
              </a:rPr>
              <a:t>Bảy</a:t>
            </a:r>
            <a:r>
              <a:rPr lang="en-US" sz="3600" dirty="0">
                <a:solidFill>
                  <a:srgbClr val="FF0000"/>
                </a:solidFill>
              </a:rPr>
              <a:t>, </a:t>
            </a:r>
            <a:r>
              <a:rPr lang="en-US" sz="3600" dirty="0" err="1">
                <a:solidFill>
                  <a:srgbClr val="FF0000"/>
                </a:solidFill>
              </a:rPr>
              <a:t>Chủ</a:t>
            </a:r>
            <a:r>
              <a:rPr lang="en-US" sz="3600" dirty="0">
                <a:solidFill>
                  <a:srgbClr val="FF0000"/>
                </a:solidFill>
              </a:rPr>
              <a:t> </a:t>
            </a:r>
            <a:r>
              <a:rPr lang="en-US" sz="3600" dirty="0" err="1">
                <a:solidFill>
                  <a:srgbClr val="FF0000"/>
                </a:solidFill>
              </a:rPr>
              <a:t>nhật</a:t>
            </a:r>
            <a:r>
              <a:rPr lang="en-US" sz="3600" dirty="0">
                <a:solidFill>
                  <a:srgbClr val="FF0000"/>
                </a:solidFill>
              </a:rPr>
              <a:t>.</a:t>
            </a:r>
          </a:p>
        </p:txBody>
      </p:sp>
    </p:spTree>
    <p:extLst>
      <p:ext uri="{BB962C8B-B14F-4D97-AF65-F5344CB8AC3E}">
        <p14:creationId xmlns:p14="http://schemas.microsoft.com/office/powerpoint/2010/main" val="121944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84"/>
          <a:stretch/>
        </p:blipFill>
        <p:spPr>
          <a:xfrm>
            <a:off x="1385740" y="519430"/>
            <a:ext cx="9677865" cy="5818505"/>
          </a:xfrm>
          <a:prstGeom prst="rect">
            <a:avLst/>
          </a:prstGeom>
        </p:spPr>
      </p:pic>
      <p:sp>
        <p:nvSpPr>
          <p:cNvPr id="3" name="Rounded Rectangle 2"/>
          <p:cNvSpPr/>
          <p:nvPr/>
        </p:nvSpPr>
        <p:spPr>
          <a:xfrm>
            <a:off x="6421917" y="4222970"/>
            <a:ext cx="1907540" cy="528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charset="0"/>
                <a:cs typeface="Times New Roman" panose="02020603050405020304" charset="0"/>
              </a:rPr>
              <a:t>Thứ</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Sáu</a:t>
            </a:r>
            <a:endParaRPr lang="en-US" sz="2800" dirty="0">
              <a:latin typeface="Times New Roman" panose="02020603050405020304" charset="0"/>
              <a:cs typeface="Times New Roman" panose="02020603050405020304" charset="0"/>
            </a:endParaRPr>
          </a:p>
        </p:txBody>
      </p:sp>
      <p:sp>
        <p:nvSpPr>
          <p:cNvPr id="4" name="Rounded Rectangle 3"/>
          <p:cNvSpPr/>
          <p:nvPr/>
        </p:nvSpPr>
        <p:spPr>
          <a:xfrm>
            <a:off x="6431280" y="4761713"/>
            <a:ext cx="1907540" cy="567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charset="0"/>
                <a:cs typeface="Times New Roman" panose="02020603050405020304" charset="0"/>
              </a:rPr>
              <a:t>Thứ</a:t>
            </a:r>
            <a:r>
              <a:rPr lang="en-US" sz="2800" dirty="0">
                <a:latin typeface="Times New Roman" panose="02020603050405020304" charset="0"/>
                <a:cs typeface="Times New Roman" panose="02020603050405020304" charset="0"/>
              </a:rPr>
              <a:t> Ba</a:t>
            </a:r>
          </a:p>
        </p:txBody>
      </p:sp>
      <p:sp>
        <p:nvSpPr>
          <p:cNvPr id="5" name="Rounded Rectangle 4"/>
          <p:cNvSpPr/>
          <p:nvPr/>
        </p:nvSpPr>
        <p:spPr>
          <a:xfrm>
            <a:off x="6431280" y="5299075"/>
            <a:ext cx="1907540" cy="478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charset="0"/>
                <a:cs typeface="Times New Roman" panose="02020603050405020304" charset="0"/>
              </a:rPr>
              <a:t>Thứ</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Năm</a:t>
            </a:r>
            <a:endParaRPr lang="en-US" sz="2800" dirty="0">
              <a:latin typeface="Times New Roman" panose="02020603050405020304" charset="0"/>
              <a:cs typeface="Times New Roman" panose="02020603050405020304" charset="0"/>
            </a:endParaRPr>
          </a:p>
        </p:txBody>
      </p:sp>
      <p:sp>
        <p:nvSpPr>
          <p:cNvPr id="6" name="Rounded Rectangle 5"/>
          <p:cNvSpPr/>
          <p:nvPr/>
        </p:nvSpPr>
        <p:spPr>
          <a:xfrm>
            <a:off x="6431280" y="5770880"/>
            <a:ext cx="1907540" cy="567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charset="0"/>
                <a:cs typeface="Times New Roman" panose="02020603050405020304" charset="0"/>
              </a:rPr>
              <a:t>Thứ</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Bảy</a:t>
            </a:r>
            <a:endParaRPr lang="en-US" sz="28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T-P\Desktop\NỀN PP\73082290_806002039856818_5426739531237818368_o.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3188355" y="2362200"/>
            <a:ext cx="5351145" cy="1569660"/>
          </a:xfrm>
          <a:prstGeom prst="rect">
            <a:avLst/>
          </a:prstGeom>
          <a:noFill/>
        </p:spPr>
        <p:txBody>
          <a:bodyPr wrap="none" rtlCol="0">
            <a:spAutoFit/>
          </a:bodyPr>
          <a:lstStyle/>
          <a:p>
            <a:pPr algn="ctr"/>
            <a:r>
              <a:rPr lang="en-US" sz="9600" b="1" dirty="0" err="1">
                <a:solidFill>
                  <a:srgbClr val="FF0000"/>
                </a:solidFill>
                <a:latin typeface="Times New Roman" panose="02020603050405020304" charset="0"/>
                <a:cs typeface="Times New Roman" panose="02020603050405020304" charset="0"/>
              </a:rPr>
              <a:t>Vận</a:t>
            </a:r>
            <a:r>
              <a:rPr lang="en-US" sz="9600" b="1" dirty="0">
                <a:solidFill>
                  <a:srgbClr val="FF0000"/>
                </a:solidFill>
                <a:latin typeface="Times New Roman" panose="02020603050405020304" charset="0"/>
                <a:cs typeface="Times New Roman" panose="02020603050405020304" charset="0"/>
              </a:rPr>
              <a:t> </a:t>
            </a:r>
            <a:r>
              <a:rPr lang="en-US" sz="9600" b="1" dirty="0" err="1">
                <a:solidFill>
                  <a:srgbClr val="FF0000"/>
                </a:solidFill>
                <a:latin typeface="Times New Roman" panose="02020603050405020304" charset="0"/>
                <a:cs typeface="Times New Roman" panose="02020603050405020304" charset="0"/>
              </a:rPr>
              <a:t>dụng</a:t>
            </a:r>
            <a:endParaRPr lang="en-US" sz="9600" b="1"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T-P\Desktop\NỀN PP\73082290_806002039856818_5426739531237818368_o.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Rectangle 1"/>
          <p:cNvSpPr/>
          <p:nvPr/>
        </p:nvSpPr>
        <p:spPr>
          <a:xfrm>
            <a:off x="4657294" y="841615"/>
            <a:ext cx="2529155" cy="923330"/>
          </a:xfrm>
          <a:prstGeom prst="rect">
            <a:avLst/>
          </a:prstGeom>
          <a:noFill/>
        </p:spPr>
        <p:txBody>
          <a:bodyPr wrap="none" lIns="91440" tIns="45720" rIns="91440" bIns="45720">
            <a:spAutoFit/>
          </a:bodyPr>
          <a:lstStyle/>
          <a:p>
            <a:pPr algn="ctr"/>
            <a:r>
              <a:rPr lang="en-US" sz="5400" b="1" dirty="0" err="1">
                <a:ln w="10541" cmpd="sng">
                  <a:solidFill>
                    <a:srgbClr val="92D050"/>
                  </a:solidFill>
                  <a:prstDash val="solid"/>
                </a:ln>
                <a:solidFill>
                  <a:srgbClr val="003300"/>
                </a:solidFill>
                <a:effectLst>
                  <a:glow rad="101600">
                    <a:schemeClr val="accent3">
                      <a:satMod val="175000"/>
                      <a:alpha val="40000"/>
                    </a:schemeClr>
                  </a:glow>
                </a:effectLst>
              </a:rPr>
              <a:t>Trò</a:t>
            </a:r>
            <a:r>
              <a:rPr lang="en-US" sz="5400" b="1" dirty="0">
                <a:ln w="10541" cmpd="sng">
                  <a:solidFill>
                    <a:srgbClr val="92D050"/>
                  </a:solidFill>
                  <a:prstDash val="solid"/>
                </a:ln>
                <a:solidFill>
                  <a:srgbClr val="003300"/>
                </a:solidFill>
                <a:effectLst>
                  <a:glow rad="101600">
                    <a:schemeClr val="accent3">
                      <a:satMod val="175000"/>
                      <a:alpha val="40000"/>
                    </a:schemeClr>
                  </a:glow>
                </a:effectLst>
              </a:rPr>
              <a:t> </a:t>
            </a:r>
            <a:r>
              <a:rPr lang="en-US" sz="5400" b="1" dirty="0" err="1">
                <a:ln w="10541" cmpd="sng">
                  <a:solidFill>
                    <a:srgbClr val="92D050"/>
                  </a:solidFill>
                  <a:prstDash val="solid"/>
                </a:ln>
                <a:solidFill>
                  <a:srgbClr val="003300"/>
                </a:solidFill>
                <a:effectLst>
                  <a:glow rad="101600">
                    <a:schemeClr val="accent3">
                      <a:satMod val="175000"/>
                      <a:alpha val="40000"/>
                    </a:schemeClr>
                  </a:glow>
                </a:effectLst>
              </a:rPr>
              <a:t>chơi</a:t>
            </a:r>
            <a:endParaRPr lang="en-US" sz="5400" b="1" dirty="0">
              <a:ln w="10541" cmpd="sng">
                <a:solidFill>
                  <a:srgbClr val="92D050"/>
                </a:solidFill>
                <a:prstDash val="solid"/>
              </a:ln>
              <a:solidFill>
                <a:srgbClr val="003300"/>
              </a:solidFill>
              <a:effectLst>
                <a:glow rad="101600">
                  <a:schemeClr val="accent3">
                    <a:satMod val="175000"/>
                    <a:alpha val="40000"/>
                  </a:schemeClr>
                </a:glow>
              </a:effectLst>
            </a:endParaRPr>
          </a:p>
        </p:txBody>
      </p:sp>
      <p:sp>
        <p:nvSpPr>
          <p:cNvPr id="3" name="Rectangle 2"/>
          <p:cNvSpPr/>
          <p:nvPr/>
        </p:nvSpPr>
        <p:spPr>
          <a:xfrm>
            <a:off x="1712918" y="2594215"/>
            <a:ext cx="8666733" cy="7315200"/>
          </a:xfrm>
          <a:prstGeom prst="rect">
            <a:avLst/>
          </a:prstGeom>
          <a:noFill/>
        </p:spPr>
        <p:txBody>
          <a:bodyPr spcFirstLastPara="1" wrap="none" lIns="91440" tIns="45720" rIns="91440" bIns="45720" numCol="1">
            <a:prstTxWarp prst="textArchUp">
              <a:avLst/>
            </a:prstTxWarp>
            <a:spAutoFit/>
          </a:bodyPr>
          <a:lstStyle/>
          <a:p>
            <a:pPr algn="ctr"/>
            <a:r>
              <a:rPr lang="en-US" sz="7200" b="1" cap="all" dirty="0">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Rung </a:t>
            </a:r>
            <a:r>
              <a:rPr lang="en-US" sz="7200" b="1" cap="all" dirty="0" err="1">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chuông</a:t>
            </a:r>
            <a:r>
              <a:rPr lang="en-US" sz="7200" b="1" cap="all" dirty="0">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 </a:t>
            </a:r>
            <a:r>
              <a:rPr lang="en-US" sz="7200" b="1" cap="all" dirty="0" err="1">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vàng</a:t>
            </a:r>
            <a:endParaRPr lang="en-US" sz="7200" b="1" cap="all" dirty="0">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endParaRPr>
          </a:p>
        </p:txBody>
      </p:sp>
      <p:pic>
        <p:nvPicPr>
          <p:cNvPr id="4" name="Picture 2" descr="Kết quả hình ảnh cho bell gif"/>
          <p:cNvPicPr>
            <a:picLocks noChangeAspect="1" noChangeArrowheads="1" noCrop="1"/>
          </p:cNvPicPr>
          <p:nvPr/>
        </p:nvPicPr>
        <p:blipFill>
          <a:blip r:embed="rId4"/>
          <a:srcRect/>
          <a:stretch>
            <a:fillRect/>
          </a:stretch>
        </p:blipFill>
        <p:spPr bwMode="auto">
          <a:xfrm>
            <a:off x="4599017" y="3023510"/>
            <a:ext cx="2894533" cy="2438400"/>
          </a:xfrm>
          <a:prstGeom prst="rect">
            <a:avLst/>
          </a:prstGeom>
          <a:noFill/>
        </p:spPr>
      </p:pic>
    </p:spTree>
    <p:extLst>
      <p:ext uri="{BB962C8B-B14F-4D97-AF65-F5344CB8AC3E}">
        <p14:creationId xmlns:p14="http://schemas.microsoft.com/office/powerpoint/2010/main" val="332829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vol="22000">
                                        <p:cTn display="0" masterRel="sameClick">
                                          <p:stCondLst>
                                            <p:cond evt="begin" delay="0">
                                              <p:tn val="5"/>
                                            </p:cond>
                                          </p:stCondLst>
                                          <p:endCondLst>
                                            <p:cond evt="onStopAudio" delay="0">
                                              <p:tgtEl>
                                                <p:sldTgt/>
                                              </p:tgtEl>
                                            </p:cond>
                                          </p:endCondLst>
                                        </p:cTn>
                                        <p:tgtEl>
                                          <p:sndTgt r:embed="rId2" name="nhac hieu tro choi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25705" y="0"/>
            <a:ext cx="2529155" cy="923330"/>
          </a:xfrm>
          <a:prstGeom prst="rect">
            <a:avLst/>
          </a:prstGeom>
          <a:noFill/>
        </p:spPr>
        <p:txBody>
          <a:bodyPr wrap="none" lIns="91440" tIns="45720" rIns="91440" bIns="45720">
            <a:spAutoFit/>
          </a:bodyPr>
          <a:lstStyle/>
          <a:p>
            <a:pPr algn="ctr"/>
            <a:r>
              <a:rPr lang="en-US" sz="5400" b="1" dirty="0" err="1">
                <a:ln w="10541" cmpd="sng">
                  <a:solidFill>
                    <a:srgbClr val="92D050"/>
                  </a:solidFill>
                  <a:prstDash val="solid"/>
                </a:ln>
                <a:solidFill>
                  <a:srgbClr val="006600"/>
                </a:solidFill>
              </a:rPr>
              <a:t>Trò</a:t>
            </a:r>
            <a:r>
              <a:rPr lang="en-US" sz="5400" b="1" dirty="0">
                <a:ln w="10541" cmpd="sng">
                  <a:solidFill>
                    <a:srgbClr val="92D050"/>
                  </a:solidFill>
                  <a:prstDash val="solid"/>
                </a:ln>
                <a:solidFill>
                  <a:srgbClr val="006600"/>
                </a:solidFill>
              </a:rPr>
              <a:t> </a:t>
            </a:r>
            <a:r>
              <a:rPr lang="en-US" sz="5400" b="1" dirty="0" err="1">
                <a:ln w="10541" cmpd="sng">
                  <a:solidFill>
                    <a:srgbClr val="92D050"/>
                  </a:solidFill>
                  <a:prstDash val="solid"/>
                </a:ln>
                <a:solidFill>
                  <a:srgbClr val="006600"/>
                </a:solidFill>
              </a:rPr>
              <a:t>chơi</a:t>
            </a:r>
            <a:endParaRPr lang="en-US" sz="5400" b="1" dirty="0">
              <a:ln w="10541" cmpd="sng">
                <a:solidFill>
                  <a:srgbClr val="92D050"/>
                </a:solidFill>
                <a:prstDash val="solid"/>
              </a:ln>
              <a:solidFill>
                <a:srgbClr val="006600"/>
              </a:solidFill>
            </a:endParaRPr>
          </a:p>
        </p:txBody>
      </p:sp>
      <p:sp>
        <p:nvSpPr>
          <p:cNvPr id="6" name="Rectangle 5"/>
          <p:cNvSpPr/>
          <p:nvPr/>
        </p:nvSpPr>
        <p:spPr>
          <a:xfrm>
            <a:off x="3532586" y="857233"/>
            <a:ext cx="7256217" cy="1015663"/>
          </a:xfrm>
          <a:prstGeom prst="rect">
            <a:avLst/>
          </a:prstGeom>
          <a:noFill/>
        </p:spPr>
        <p:txBody>
          <a:bodyPr wrap="none" lIns="91440" tIns="45720" rIns="91440" bIns="45720">
            <a:spAutoFit/>
          </a:bodyPr>
          <a:lstStyle/>
          <a:p>
            <a:pPr algn="ctr"/>
            <a:r>
              <a:rPr lang="en-US" sz="6000" b="1" cap="all" dirty="0">
                <a:ln w="9000" cmpd="sng">
                  <a:solidFill>
                    <a:srgbClr val="F3217B"/>
                  </a:solidFill>
                  <a:prstDash val="solid"/>
                </a:ln>
                <a:solidFill>
                  <a:srgbClr val="F3217B"/>
                </a:solidFill>
                <a:effectLst>
                  <a:reflection blurRad="12700" stA="28000" endPos="45000" dist="1000" dir="5400000" sy="-100000" algn="bl" rotWithShape="0"/>
                </a:effectLst>
              </a:rPr>
              <a:t>Rung </a:t>
            </a:r>
            <a:r>
              <a:rPr lang="en-US" sz="6000" b="1" cap="all" dirty="0" err="1">
                <a:ln w="9000" cmpd="sng">
                  <a:solidFill>
                    <a:srgbClr val="F3217B"/>
                  </a:solidFill>
                  <a:prstDash val="solid"/>
                </a:ln>
                <a:solidFill>
                  <a:srgbClr val="F3217B"/>
                </a:solidFill>
                <a:effectLst>
                  <a:reflection blurRad="12700" stA="28000" endPos="45000" dist="1000" dir="5400000" sy="-100000" algn="bl" rotWithShape="0"/>
                </a:effectLst>
              </a:rPr>
              <a:t>chuông</a:t>
            </a:r>
            <a:r>
              <a:rPr lang="en-US" sz="6000" b="1" cap="all" dirty="0">
                <a:ln w="9000" cmpd="sng">
                  <a:solidFill>
                    <a:srgbClr val="F3217B"/>
                  </a:solidFill>
                  <a:prstDash val="solid"/>
                </a:ln>
                <a:solidFill>
                  <a:srgbClr val="F3217B"/>
                </a:solidFill>
                <a:effectLst>
                  <a:reflection blurRad="12700" stA="28000" endPos="45000" dist="1000" dir="5400000" sy="-100000" algn="bl" rotWithShape="0"/>
                </a:effectLst>
              </a:rPr>
              <a:t> </a:t>
            </a:r>
            <a:r>
              <a:rPr lang="en-US" sz="6000" b="1" cap="all" dirty="0" err="1">
                <a:ln w="9000" cmpd="sng">
                  <a:solidFill>
                    <a:srgbClr val="F3217B"/>
                  </a:solidFill>
                  <a:prstDash val="solid"/>
                </a:ln>
                <a:solidFill>
                  <a:srgbClr val="F3217B"/>
                </a:solidFill>
                <a:effectLst>
                  <a:reflection blurRad="12700" stA="28000" endPos="45000" dist="1000" dir="5400000" sy="-100000" algn="bl" rotWithShape="0"/>
                </a:effectLst>
              </a:rPr>
              <a:t>vàng</a:t>
            </a:r>
            <a:endParaRPr lang="en-US" sz="6000" b="1" cap="all" dirty="0">
              <a:ln w="9000" cmpd="sng">
                <a:solidFill>
                  <a:srgbClr val="F3217B"/>
                </a:solidFill>
                <a:prstDash val="solid"/>
              </a:ln>
              <a:solidFill>
                <a:srgbClr val="F3217B"/>
              </a:solidFill>
              <a:effectLst>
                <a:reflection blurRad="12700" stA="28000" endPos="45000" dist="1000" dir="5400000" sy="-100000" algn="bl" rotWithShape="0"/>
              </a:effectLst>
            </a:endParaRPr>
          </a:p>
        </p:txBody>
      </p:sp>
      <p:pic>
        <p:nvPicPr>
          <p:cNvPr id="7" name="Picture 2" descr="Kết quả hình ảnh cho bell gif"/>
          <p:cNvPicPr>
            <a:picLocks noChangeAspect="1" noChangeArrowheads="1" noCrop="1"/>
          </p:cNvPicPr>
          <p:nvPr/>
        </p:nvPicPr>
        <p:blipFill>
          <a:blip r:embed="rId4"/>
          <a:srcRect/>
          <a:stretch>
            <a:fillRect/>
          </a:stretch>
        </p:blipFill>
        <p:spPr bwMode="auto">
          <a:xfrm>
            <a:off x="940311" y="85720"/>
            <a:ext cx="2357454" cy="1985956"/>
          </a:xfrm>
          <a:prstGeom prst="rect">
            <a:avLst/>
          </a:prstGeom>
          <a:noFill/>
        </p:spPr>
      </p:pic>
      <p:sp>
        <p:nvSpPr>
          <p:cNvPr id="8" name="Rounded Rectangle 7"/>
          <p:cNvSpPr/>
          <p:nvPr/>
        </p:nvSpPr>
        <p:spPr>
          <a:xfrm>
            <a:off x="605307" y="2071677"/>
            <a:ext cx="11050073" cy="4610037"/>
          </a:xfrm>
          <a:prstGeom prst="roundRect">
            <a:avLst/>
          </a:prstGeom>
          <a:solidFill>
            <a:srgbClr val="BAE951"/>
          </a:solidFill>
          <a:ln>
            <a:solidFill>
              <a:srgbClr val="F32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Rectangle 8"/>
          <p:cNvSpPr/>
          <p:nvPr/>
        </p:nvSpPr>
        <p:spPr>
          <a:xfrm>
            <a:off x="721217" y="2071678"/>
            <a:ext cx="10599313" cy="4524315"/>
          </a:xfrm>
          <a:prstGeom prst="rect">
            <a:avLst/>
          </a:prstGeom>
        </p:spPr>
        <p:txBody>
          <a:bodyPr wrap="square">
            <a:spAutoFit/>
          </a:bodyPr>
          <a:lstStyle/>
          <a:p>
            <a:pPr algn="just"/>
            <a:r>
              <a:rPr lang="en-US" sz="3600" dirty="0">
                <a:latin typeface="Arial" pitchFamily="34" charset="0"/>
                <a:cs typeface="Arial" pitchFamily="34" charset="0"/>
              </a:rPr>
              <a:t>    </a:t>
            </a:r>
            <a:r>
              <a:rPr lang="en-US" sz="3600" dirty="0" err="1">
                <a:latin typeface="Arial" pitchFamily="34" charset="0"/>
                <a:cs typeface="Arial" pitchFamily="34" charset="0"/>
              </a:rPr>
              <a:t>Các</a:t>
            </a:r>
            <a:r>
              <a:rPr lang="en-US" sz="3600" dirty="0">
                <a:latin typeface="Arial" pitchFamily="34" charset="0"/>
                <a:cs typeface="Arial" pitchFamily="34" charset="0"/>
              </a:rPr>
              <a:t> con </a:t>
            </a:r>
            <a:r>
              <a:rPr lang="en-US" sz="3600" dirty="0" err="1">
                <a:latin typeface="Arial" pitchFamily="34" charset="0"/>
                <a:cs typeface="Arial" pitchFamily="34" charset="0"/>
              </a:rPr>
              <a:t>có</a:t>
            </a:r>
            <a:r>
              <a:rPr lang="en-US" sz="3600" dirty="0">
                <a:latin typeface="Arial" pitchFamily="34" charset="0"/>
                <a:cs typeface="Arial" pitchFamily="34" charset="0"/>
              </a:rPr>
              <a:t> 1</a:t>
            </a:r>
            <a:r>
              <a:rPr lang="vi-VN" sz="3600" dirty="0">
                <a:latin typeface="Arial" pitchFamily="34" charset="0"/>
                <a:cs typeface="Arial" pitchFamily="34" charset="0"/>
              </a:rPr>
              <a:t>0 giây để vừa suy nghĩ vừa viết câu trả lời lên bảng</a:t>
            </a:r>
            <a:r>
              <a:rPr lang="en-US" sz="3600" dirty="0">
                <a:latin typeface="Arial" pitchFamily="34" charset="0"/>
                <a:cs typeface="Arial" pitchFamily="34" charset="0"/>
              </a:rPr>
              <a:t> con</a:t>
            </a:r>
            <a:r>
              <a:rPr lang="vi-VN" sz="3600" dirty="0">
                <a:latin typeface="Arial" pitchFamily="34" charset="0"/>
                <a:cs typeface="Arial" pitchFamily="34" charset="0"/>
              </a:rPr>
              <a:t>. Kết thúc 10 giây, các con giơ bảng. Bạn nào không có câu trả lời hoặc trả lời chưa đúng tự động cất bảng và ngồi theo dõi các bạn còn lại tham gia chơi. Các con sẽ trả lời lần lượt các câu hỏi. Ai là người trả lời đúng được câu hỏi</a:t>
            </a:r>
            <a:r>
              <a:rPr lang="en-US" sz="3600" dirty="0">
                <a:latin typeface="Arial" pitchFamily="34" charset="0"/>
                <a:cs typeface="Arial" pitchFamily="34" charset="0"/>
              </a:rPr>
              <a:t> </a:t>
            </a:r>
            <a:r>
              <a:rPr lang="en-US" sz="3600" dirty="0" err="1">
                <a:latin typeface="Arial" pitchFamily="34" charset="0"/>
                <a:cs typeface="Arial" pitchFamily="34" charset="0"/>
              </a:rPr>
              <a:t>cuối</a:t>
            </a:r>
            <a:r>
              <a:rPr lang="en-US" sz="3600" dirty="0">
                <a:latin typeface="Arial" pitchFamily="34" charset="0"/>
                <a:cs typeface="Arial" pitchFamily="34" charset="0"/>
              </a:rPr>
              <a:t> </a:t>
            </a:r>
            <a:r>
              <a:rPr lang="en-US" sz="3600" dirty="0" err="1">
                <a:latin typeface="Arial" pitchFamily="34" charset="0"/>
                <a:cs typeface="Arial" pitchFamily="34" charset="0"/>
              </a:rPr>
              <a:t>cùng</a:t>
            </a:r>
            <a:r>
              <a:rPr lang="vi-VN" sz="3600" dirty="0">
                <a:latin typeface="Arial" pitchFamily="34" charset="0"/>
                <a:cs typeface="Arial" pitchFamily="34" charset="0"/>
              </a:rPr>
              <a:t> sẽ rung chu</a:t>
            </a:r>
            <a:r>
              <a:rPr lang="en-US" sz="3600" dirty="0">
                <a:latin typeface="Arial" pitchFamily="34" charset="0"/>
                <a:cs typeface="Arial" pitchFamily="34" charset="0"/>
              </a:rPr>
              <a:t>ô</a:t>
            </a:r>
            <a:r>
              <a:rPr lang="vi-VN" sz="3600" dirty="0">
                <a:latin typeface="Arial" pitchFamily="34" charset="0"/>
                <a:cs typeface="Arial" pitchFamily="34" charset="0"/>
              </a:rPr>
              <a:t>ng vàng và nhận được phần thưởng. </a:t>
            </a:r>
            <a:endParaRPr lang="en-US" sz="3600" dirty="0">
              <a:latin typeface="Arial" pitchFamily="34" charset="0"/>
              <a:cs typeface="Arial" pitchFamily="34" charset="0"/>
            </a:endParaRPr>
          </a:p>
        </p:txBody>
      </p:sp>
      <p:pic>
        <p:nvPicPr>
          <p:cNvPr id="2" name="Luat Choi RCV Chung.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07111" y="399450"/>
            <a:ext cx="609600" cy="609600"/>
          </a:xfrm>
          <a:prstGeom prst="rect">
            <a:avLst/>
          </a:prstGeom>
        </p:spPr>
      </p:pic>
    </p:spTree>
    <p:extLst>
      <p:ext uri="{BB962C8B-B14F-4D97-AF65-F5344CB8AC3E}">
        <p14:creationId xmlns:p14="http://schemas.microsoft.com/office/powerpoint/2010/main" val="258965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8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3585">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395</Words>
  <Application>Microsoft Office PowerPoint</Application>
  <PresentationFormat>Widescreen</PresentationFormat>
  <Paragraphs>72</Paragraphs>
  <Slides>14</Slides>
  <Notes>0</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SingPC</cp:lastModifiedBy>
  <cp:revision>12</cp:revision>
  <dcterms:created xsi:type="dcterms:W3CDTF">2020-10-02T04:13:31Z</dcterms:created>
  <dcterms:modified xsi:type="dcterms:W3CDTF">2025-04-14T06:15:10Z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