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</p:sldMasterIdLst>
  <p:notesMasterIdLst>
    <p:notesMasterId r:id="rId20"/>
  </p:notesMasterIdLst>
  <p:sldIdLst>
    <p:sldId id="275" r:id="rId5"/>
    <p:sldId id="257" r:id="rId6"/>
    <p:sldId id="258" r:id="rId7"/>
    <p:sldId id="266" r:id="rId8"/>
    <p:sldId id="267" r:id="rId9"/>
    <p:sldId id="265" r:id="rId10"/>
    <p:sldId id="268" r:id="rId11"/>
    <p:sldId id="259" r:id="rId12"/>
    <p:sldId id="269" r:id="rId13"/>
    <p:sldId id="261" r:id="rId14"/>
    <p:sldId id="262" r:id="rId15"/>
    <p:sldId id="263" r:id="rId16"/>
    <p:sldId id="270" r:id="rId17"/>
    <p:sldId id="27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49B8-B55A-46CB-8AF7-28EAFA69B96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55D9D-3EDB-4801-BAB7-86A10AC2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3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2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8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05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180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6530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116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1250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060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0862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975508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95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21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3472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0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39497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301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039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4/14/2025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72488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261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3078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8918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056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6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426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597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8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083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377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992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349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11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10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4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107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884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5643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048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52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288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57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31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6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M, N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2131812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</p:spTree>
    <p:extLst>
      <p:ext uri="{BB962C8B-B14F-4D97-AF65-F5344CB8AC3E}">
        <p14:creationId xmlns:p14="http://schemas.microsoft.com/office/powerpoint/2010/main" val="1989200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 từ ứng dụng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22385" y="3005393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29" y="410210"/>
            <a:ext cx="4359989" cy="75311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005393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tươi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8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470025" y="1955800"/>
            <a:ext cx="9672457" cy="3333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2169520" y="3768967"/>
            <a:ext cx="758722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nhà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ngói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tươi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2122385" y="2278028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đỏ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122385" y="3014820"/>
            <a:ext cx="70580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xanh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9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3429000"/>
            <a:ext cx="6604000" cy="86177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xét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viết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3775876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4168044" y="3822155"/>
            <a:ext cx="3389069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Dặn</a:t>
            </a:r>
            <a:r>
              <a:rPr kumimoji="0" lang="en-US" sz="6665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kumimoji="0" lang="en-US" sz="6665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/>
                <a:ea typeface="+mn-ea"/>
                <a:cs typeface="+mn-cs"/>
              </a:rPr>
              <a:t>dò</a:t>
            </a:r>
            <a:endParaRPr kumimoji="0" sz="666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6668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-463607"/>
            <a:ext cx="11125200" cy="6839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40795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tập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viết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13" y="4010761"/>
            <a:ext cx="547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Tô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pitchFamily="18" charset="0"/>
              </a:rPr>
              <a:t>hoa</a:t>
            </a:r>
            <a:r>
              <a:rPr lang="en-US" sz="40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M, N</a:t>
            </a:r>
          </a:p>
        </p:txBody>
      </p:sp>
    </p:spTree>
    <p:extLst>
      <p:ext uri="{BB962C8B-B14F-4D97-AF65-F5344CB8AC3E}">
        <p14:creationId xmlns:p14="http://schemas.microsoft.com/office/powerpoint/2010/main" val="2386576506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686640" y="326517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KHỞI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ĐỘNG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91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66" y="990505"/>
            <a:ext cx="2882393" cy="449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215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55900" y="241280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KHÁM</a:t>
            </a: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 PHÁ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VÀ 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charset="0"/>
                <a:cs typeface="UTM Avo" panose="02040603050506020204" charset="0"/>
              </a:rPr>
              <a:t>LUYỆN TẬP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31384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4887"/>
            <a:ext cx="117348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95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235" t="13884" r="28926" b="44507"/>
          <a:stretch/>
        </p:blipFill>
        <p:spPr>
          <a:xfrm>
            <a:off x="2281286" y="1272618"/>
            <a:ext cx="7147985" cy="42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2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69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28589" y="410210"/>
            <a:ext cx="5312096" cy="13054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chữ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UTM Avo" panose="02040603050506020204" charset="0"/>
              </a:rPr>
              <a:t>M, 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4H" panose="020B0603050302020204" pitchFamily="34" charset="-127"/>
              <a:ea typeface="HP001 4H" panose="020B0603050302020204" pitchFamily="34" charset="-127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50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104</Words>
  <Application>Microsoft Office PowerPoint</Application>
  <PresentationFormat>Widescreen</PresentationFormat>
  <Paragraphs>27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HP001 4H</vt:lpstr>
      <vt:lpstr>Times New Roman</vt:lpstr>
      <vt:lpstr>UTM Avo</vt:lpstr>
      <vt:lpstr>2_Office Theme</vt:lpstr>
      <vt:lpstr>Office 主题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10</cp:revision>
  <dcterms:created xsi:type="dcterms:W3CDTF">2021-01-19T04:40:33Z</dcterms:created>
  <dcterms:modified xsi:type="dcterms:W3CDTF">2025-04-14T06:21:01Z</dcterms:modified>
</cp:coreProperties>
</file>