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5" r:id="rId2"/>
    <p:sldId id="320" r:id="rId3"/>
    <p:sldId id="258" r:id="rId4"/>
    <p:sldId id="383" r:id="rId5"/>
    <p:sldId id="387" r:id="rId6"/>
    <p:sldId id="388" r:id="rId7"/>
    <p:sldId id="389" r:id="rId8"/>
    <p:sldId id="390" r:id="rId9"/>
    <p:sldId id="391" r:id="rId10"/>
    <p:sldId id="384" r:id="rId11"/>
    <p:sldId id="261" r:id="rId12"/>
    <p:sldId id="352" r:id="rId13"/>
    <p:sldId id="355" r:id="rId14"/>
    <p:sldId id="377" r:id="rId15"/>
    <p:sldId id="378" r:id="rId16"/>
    <p:sldId id="369" r:id="rId17"/>
    <p:sldId id="379" r:id="rId18"/>
    <p:sldId id="385" r:id="rId19"/>
    <p:sldId id="381" r:id="rId20"/>
    <p:sldId id="392" r:id="rId21"/>
    <p:sldId id="371" r:id="rId22"/>
    <p:sldId id="372" r:id="rId23"/>
    <p:sldId id="373" r:id="rId24"/>
    <p:sldId id="27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263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44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030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080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296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10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755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83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599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913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348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88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241" Type="http://schemas.openxmlformats.org/officeDocument/2006/relationships/slideLayout" Target="../slideLayouts/slideLayout241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371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72" Type="http://schemas.openxmlformats.org/officeDocument/2006/relationships/slideLayout" Target="../slideLayouts/slideLayout372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373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374" Type="http://schemas.openxmlformats.org/officeDocument/2006/relationships/theme" Target="../theme/theme1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220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08" r:id="rId4"/>
    <p:sldLayoutId id="2147484001" r:id="rId5"/>
    <p:sldLayoutId id="2147483996" r:id="rId6"/>
    <p:sldLayoutId id="2147483995" r:id="rId7"/>
    <p:sldLayoutId id="2147483994" r:id="rId8"/>
    <p:sldLayoutId id="2147483993" r:id="rId9"/>
    <p:sldLayoutId id="2147483990" r:id="rId10"/>
    <p:sldLayoutId id="2147483989" r:id="rId11"/>
    <p:sldLayoutId id="2147483988" r:id="rId12"/>
    <p:sldLayoutId id="2147483983" r:id="rId13"/>
    <p:sldLayoutId id="2147483980" r:id="rId14"/>
    <p:sldLayoutId id="2147483979" r:id="rId15"/>
    <p:sldLayoutId id="2147483978" r:id="rId16"/>
    <p:sldLayoutId id="2147483973" r:id="rId17"/>
    <p:sldLayoutId id="2147483966" r:id="rId18"/>
    <p:sldLayoutId id="2147483963" r:id="rId19"/>
    <p:sldLayoutId id="2147483962" r:id="rId20"/>
    <p:sldLayoutId id="2147483961" r:id="rId21"/>
    <p:sldLayoutId id="2147483960" r:id="rId22"/>
    <p:sldLayoutId id="2147483955" r:id="rId23"/>
    <p:sldLayoutId id="2147483952" r:id="rId24"/>
    <p:sldLayoutId id="2147483946" r:id="rId25"/>
    <p:sldLayoutId id="2147483943" r:id="rId26"/>
    <p:sldLayoutId id="2147483942" r:id="rId27"/>
    <p:sldLayoutId id="2147483941" r:id="rId28"/>
    <p:sldLayoutId id="2147483940" r:id="rId29"/>
    <p:sldLayoutId id="2147483938" r:id="rId30"/>
    <p:sldLayoutId id="2147483937" r:id="rId31"/>
    <p:sldLayoutId id="2147483936" r:id="rId32"/>
    <p:sldLayoutId id="2147483933" r:id="rId33"/>
    <p:sldLayoutId id="2147483932" r:id="rId34"/>
    <p:sldLayoutId id="2147483928" r:id="rId35"/>
    <p:sldLayoutId id="2147483922" r:id="rId36"/>
    <p:sldLayoutId id="2147483921" r:id="rId37"/>
    <p:sldLayoutId id="2147483920" r:id="rId38"/>
    <p:sldLayoutId id="2147483913" r:id="rId39"/>
    <p:sldLayoutId id="2147483907" r:id="rId40"/>
    <p:sldLayoutId id="2147483905" r:id="rId41"/>
    <p:sldLayoutId id="2147483903" r:id="rId42"/>
    <p:sldLayoutId id="2147483898" r:id="rId43"/>
    <p:sldLayoutId id="2147483895" r:id="rId44"/>
    <p:sldLayoutId id="2147483894" r:id="rId45"/>
    <p:sldLayoutId id="2147483893" r:id="rId46"/>
    <p:sldLayoutId id="2147483889" r:id="rId47"/>
    <p:sldLayoutId id="2147483883" r:id="rId48"/>
    <p:sldLayoutId id="2147483880" r:id="rId49"/>
    <p:sldLayoutId id="2147483879" r:id="rId50"/>
    <p:sldLayoutId id="2147483878" r:id="rId51"/>
    <p:sldLayoutId id="2147483877" r:id="rId52"/>
    <p:sldLayoutId id="2147483872" r:id="rId53"/>
    <p:sldLayoutId id="2147483869" r:id="rId54"/>
    <p:sldLayoutId id="2147483868" r:id="rId55"/>
    <p:sldLayoutId id="2147483861" r:id="rId56"/>
    <p:sldLayoutId id="2147483860" r:id="rId57"/>
    <p:sldLayoutId id="2147483859" r:id="rId58"/>
    <p:sldLayoutId id="2147483858" r:id="rId59"/>
    <p:sldLayoutId id="2147483857" r:id="rId60"/>
    <p:sldLayoutId id="2147483850" r:id="rId61"/>
    <p:sldLayoutId id="2147483845" r:id="rId62"/>
    <p:sldLayoutId id="2147483842" r:id="rId63"/>
    <p:sldLayoutId id="2147483837" r:id="rId64"/>
    <p:sldLayoutId id="2147483833" r:id="rId65"/>
    <p:sldLayoutId id="2147483832" r:id="rId66"/>
    <p:sldLayoutId id="2147483831" r:id="rId67"/>
    <p:sldLayoutId id="2147483830" r:id="rId68"/>
    <p:sldLayoutId id="2147483826" r:id="rId69"/>
    <p:sldLayoutId id="2147483818" r:id="rId70"/>
    <p:sldLayoutId id="2147483817" r:id="rId71"/>
    <p:sldLayoutId id="2147483816" r:id="rId72"/>
    <p:sldLayoutId id="2147483811" r:id="rId73"/>
    <p:sldLayoutId id="2147483810" r:id="rId74"/>
    <p:sldLayoutId id="2147483806" r:id="rId75"/>
    <p:sldLayoutId id="2147483804" r:id="rId76"/>
    <p:sldLayoutId id="2147483802" r:id="rId77"/>
    <p:sldLayoutId id="2147483798" r:id="rId78"/>
    <p:sldLayoutId id="2147483797" r:id="rId79"/>
    <p:sldLayoutId id="2147483796" r:id="rId80"/>
    <p:sldLayoutId id="2147483795" r:id="rId81"/>
    <p:sldLayoutId id="2147483794" r:id="rId82"/>
    <p:sldLayoutId id="2147483793" r:id="rId83"/>
    <p:sldLayoutId id="2147483792" r:id="rId84"/>
    <p:sldLayoutId id="2147483788" r:id="rId85"/>
    <p:sldLayoutId id="2147483787" r:id="rId86"/>
    <p:sldLayoutId id="2147483783" r:id="rId87"/>
    <p:sldLayoutId id="2147483782" r:id="rId88"/>
    <p:sldLayoutId id="2147483781" r:id="rId89"/>
    <p:sldLayoutId id="2147483780" r:id="rId90"/>
    <p:sldLayoutId id="2147483779" r:id="rId91"/>
    <p:sldLayoutId id="2147483778" r:id="rId92"/>
    <p:sldLayoutId id="2147483775" r:id="rId93"/>
    <p:sldLayoutId id="2147483771" r:id="rId94"/>
    <p:sldLayoutId id="2147483770" r:id="rId95"/>
    <p:sldLayoutId id="2147483768" r:id="rId96"/>
    <p:sldLayoutId id="2147483765" r:id="rId97"/>
    <p:sldLayoutId id="2147483764" r:id="rId98"/>
    <p:sldLayoutId id="2147483759" r:id="rId99"/>
    <p:sldLayoutId id="2147483756" r:id="rId100"/>
    <p:sldLayoutId id="2147483755" r:id="rId101"/>
    <p:sldLayoutId id="2147483752" r:id="rId102"/>
    <p:sldLayoutId id="2147483751" r:id="rId103"/>
    <p:sldLayoutId id="2147483750" r:id="rId104"/>
    <p:sldLayoutId id="2147483749" r:id="rId105"/>
    <p:sldLayoutId id="2147483748" r:id="rId106"/>
    <p:sldLayoutId id="2147483747" r:id="rId107"/>
    <p:sldLayoutId id="2147483746" r:id="rId108"/>
    <p:sldLayoutId id="2147483745" r:id="rId109"/>
    <p:sldLayoutId id="2147483744" r:id="rId110"/>
    <p:sldLayoutId id="2147483743" r:id="rId111"/>
    <p:sldLayoutId id="2147483742" r:id="rId112"/>
    <p:sldLayoutId id="2147483740" r:id="rId113"/>
    <p:sldLayoutId id="2147483738" r:id="rId114"/>
    <p:sldLayoutId id="2147483737" r:id="rId115"/>
    <p:sldLayoutId id="2147483736" r:id="rId116"/>
    <p:sldLayoutId id="2147483735" r:id="rId117"/>
    <p:sldLayoutId id="2147483731" r:id="rId118"/>
    <p:sldLayoutId id="2147483719" r:id="rId119"/>
    <p:sldLayoutId id="2147483713" r:id="rId120"/>
    <p:sldLayoutId id="2147483708" r:id="rId121"/>
    <p:sldLayoutId id="2147483707" r:id="rId122"/>
    <p:sldLayoutId id="2147483702" r:id="rId123"/>
    <p:sldLayoutId id="2147483694" r:id="rId124"/>
    <p:sldLayoutId id="2147483691" r:id="rId125"/>
    <p:sldLayoutId id="2147483690" r:id="rId126"/>
    <p:sldLayoutId id="2147483682" r:id="rId127"/>
    <p:sldLayoutId id="2147483681" r:id="rId128"/>
    <p:sldLayoutId id="2147483673" r:id="rId129"/>
    <p:sldLayoutId id="2147483672" r:id="rId130"/>
    <p:sldLayoutId id="2147483662" r:id="rId131"/>
    <p:sldLayoutId id="2147483661" r:id="rId132"/>
    <p:sldLayoutId id="2147483651" r:id="rId133"/>
    <p:sldLayoutId id="2147483652" r:id="rId134"/>
    <p:sldLayoutId id="2147483653" r:id="rId135"/>
    <p:sldLayoutId id="2147483654" r:id="rId136"/>
    <p:sldLayoutId id="2147483655" r:id="rId137"/>
    <p:sldLayoutId id="2147484021" r:id="rId138"/>
    <p:sldLayoutId id="2147484020" r:id="rId139"/>
    <p:sldLayoutId id="2147484019" r:id="rId140"/>
    <p:sldLayoutId id="2147484018" r:id="rId141"/>
    <p:sldLayoutId id="2147484017" r:id="rId142"/>
    <p:sldLayoutId id="2147484016" r:id="rId143"/>
    <p:sldLayoutId id="2147484015" r:id="rId144"/>
    <p:sldLayoutId id="2147484014" r:id="rId145"/>
    <p:sldLayoutId id="2147484013" r:id="rId146"/>
    <p:sldLayoutId id="2147484012" r:id="rId147"/>
    <p:sldLayoutId id="2147484011" r:id="rId148"/>
    <p:sldLayoutId id="2147484010" r:id="rId149"/>
    <p:sldLayoutId id="2147484009" r:id="rId150"/>
    <p:sldLayoutId id="2147484007" r:id="rId151"/>
    <p:sldLayoutId id="2147484006" r:id="rId152"/>
    <p:sldLayoutId id="2147484005" r:id="rId153"/>
    <p:sldLayoutId id="2147484004" r:id="rId154"/>
    <p:sldLayoutId id="2147484003" r:id="rId155"/>
    <p:sldLayoutId id="2147484002" r:id="rId156"/>
    <p:sldLayoutId id="2147484000" r:id="rId157"/>
    <p:sldLayoutId id="2147483999" r:id="rId158"/>
    <p:sldLayoutId id="2147483998" r:id="rId159"/>
    <p:sldLayoutId id="2147483997" r:id="rId160"/>
    <p:sldLayoutId id="2147483992" r:id="rId161"/>
    <p:sldLayoutId id="2147483991" r:id="rId162"/>
    <p:sldLayoutId id="2147483987" r:id="rId163"/>
    <p:sldLayoutId id="2147483986" r:id="rId164"/>
    <p:sldLayoutId id="2147483985" r:id="rId165"/>
    <p:sldLayoutId id="2147483984" r:id="rId166"/>
    <p:sldLayoutId id="2147483982" r:id="rId167"/>
    <p:sldLayoutId id="2147483981" r:id="rId168"/>
    <p:sldLayoutId id="2147483977" r:id="rId169"/>
    <p:sldLayoutId id="2147483976" r:id="rId170"/>
    <p:sldLayoutId id="2147483975" r:id="rId171"/>
    <p:sldLayoutId id="2147483974" r:id="rId172"/>
    <p:sldLayoutId id="2147483972" r:id="rId173"/>
    <p:sldLayoutId id="2147483971" r:id="rId174"/>
    <p:sldLayoutId id="2147483970" r:id="rId175"/>
    <p:sldLayoutId id="2147483969" r:id="rId176"/>
    <p:sldLayoutId id="2147483968" r:id="rId177"/>
    <p:sldLayoutId id="2147483967" r:id="rId178"/>
    <p:sldLayoutId id="2147483965" r:id="rId179"/>
    <p:sldLayoutId id="2147483964" r:id="rId180"/>
    <p:sldLayoutId id="2147483959" r:id="rId181"/>
    <p:sldLayoutId id="2147483958" r:id="rId182"/>
    <p:sldLayoutId id="2147483957" r:id="rId183"/>
    <p:sldLayoutId id="2147483956" r:id="rId184"/>
    <p:sldLayoutId id="2147483954" r:id="rId185"/>
    <p:sldLayoutId id="2147483953" r:id="rId186"/>
    <p:sldLayoutId id="2147483951" r:id="rId187"/>
    <p:sldLayoutId id="2147483950" r:id="rId188"/>
    <p:sldLayoutId id="2147483949" r:id="rId189"/>
    <p:sldLayoutId id="2147483948" r:id="rId190"/>
    <p:sldLayoutId id="2147483947" r:id="rId191"/>
    <p:sldLayoutId id="2147483945" r:id="rId192"/>
    <p:sldLayoutId id="2147483944" r:id="rId193"/>
    <p:sldLayoutId id="2147483939" r:id="rId194"/>
    <p:sldLayoutId id="2147483935" r:id="rId195"/>
    <p:sldLayoutId id="2147483934" r:id="rId196"/>
    <p:sldLayoutId id="2147483931" r:id="rId197"/>
    <p:sldLayoutId id="2147483930" r:id="rId198"/>
    <p:sldLayoutId id="2147483929" r:id="rId199"/>
    <p:sldLayoutId id="2147483927" r:id="rId200"/>
    <p:sldLayoutId id="2147483926" r:id="rId201"/>
    <p:sldLayoutId id="2147483925" r:id="rId202"/>
    <p:sldLayoutId id="2147483924" r:id="rId203"/>
    <p:sldLayoutId id="2147483923" r:id="rId204"/>
    <p:sldLayoutId id="2147483919" r:id="rId205"/>
    <p:sldLayoutId id="2147483918" r:id="rId206"/>
    <p:sldLayoutId id="2147483917" r:id="rId207"/>
    <p:sldLayoutId id="2147483916" r:id="rId208"/>
    <p:sldLayoutId id="2147483915" r:id="rId209"/>
    <p:sldLayoutId id="2147483914" r:id="rId210"/>
    <p:sldLayoutId id="2147483912" r:id="rId211"/>
    <p:sldLayoutId id="2147483911" r:id="rId212"/>
    <p:sldLayoutId id="2147483910" r:id="rId213"/>
    <p:sldLayoutId id="2147483909" r:id="rId214"/>
    <p:sldLayoutId id="2147483908" r:id="rId215"/>
    <p:sldLayoutId id="2147483906" r:id="rId216"/>
    <p:sldLayoutId id="2147483904" r:id="rId217"/>
    <p:sldLayoutId id="2147483902" r:id="rId218"/>
    <p:sldLayoutId id="2147483901" r:id="rId219"/>
    <p:sldLayoutId id="2147483900" r:id="rId220"/>
    <p:sldLayoutId id="2147483899" r:id="rId221"/>
    <p:sldLayoutId id="2147483897" r:id="rId222"/>
    <p:sldLayoutId id="2147483896" r:id="rId223"/>
    <p:sldLayoutId id="2147483892" r:id="rId224"/>
    <p:sldLayoutId id="2147483891" r:id="rId225"/>
    <p:sldLayoutId id="2147483890" r:id="rId226"/>
    <p:sldLayoutId id="2147483888" r:id="rId227"/>
    <p:sldLayoutId id="2147483887" r:id="rId228"/>
    <p:sldLayoutId id="2147483886" r:id="rId229"/>
    <p:sldLayoutId id="2147483885" r:id="rId230"/>
    <p:sldLayoutId id="2147483884" r:id="rId231"/>
    <p:sldLayoutId id="2147483882" r:id="rId232"/>
    <p:sldLayoutId id="2147483881" r:id="rId233"/>
    <p:sldLayoutId id="2147483876" r:id="rId234"/>
    <p:sldLayoutId id="2147483875" r:id="rId235"/>
    <p:sldLayoutId id="2147483874" r:id="rId236"/>
    <p:sldLayoutId id="2147483873" r:id="rId237"/>
    <p:sldLayoutId id="2147483871" r:id="rId238"/>
    <p:sldLayoutId id="2147483870" r:id="rId239"/>
    <p:sldLayoutId id="2147483867" r:id="rId240"/>
    <p:sldLayoutId id="2147483866" r:id="rId241"/>
    <p:sldLayoutId id="2147483865" r:id="rId242"/>
    <p:sldLayoutId id="2147483864" r:id="rId243"/>
    <p:sldLayoutId id="2147483863" r:id="rId244"/>
    <p:sldLayoutId id="2147483862" r:id="rId245"/>
    <p:sldLayoutId id="2147483856" r:id="rId246"/>
    <p:sldLayoutId id="2147483855" r:id="rId247"/>
    <p:sldLayoutId id="2147483854" r:id="rId248"/>
    <p:sldLayoutId id="2147483853" r:id="rId249"/>
    <p:sldLayoutId id="2147483852" r:id="rId250"/>
    <p:sldLayoutId id="2147483851" r:id="rId251"/>
    <p:sldLayoutId id="2147483849" r:id="rId252"/>
    <p:sldLayoutId id="2147483848" r:id="rId253"/>
    <p:sldLayoutId id="2147483847" r:id="rId254"/>
    <p:sldLayoutId id="2147483846" r:id="rId255"/>
    <p:sldLayoutId id="2147483844" r:id="rId256"/>
    <p:sldLayoutId id="2147483843" r:id="rId257"/>
    <p:sldLayoutId id="2147483841" r:id="rId258"/>
    <p:sldLayoutId id="2147483840" r:id="rId259"/>
    <p:sldLayoutId id="2147483839" r:id="rId260"/>
    <p:sldLayoutId id="2147483838" r:id="rId261"/>
    <p:sldLayoutId id="2147483836" r:id="rId262"/>
    <p:sldLayoutId id="2147483835" r:id="rId263"/>
    <p:sldLayoutId id="2147483834" r:id="rId264"/>
    <p:sldLayoutId id="2147483829" r:id="rId265"/>
    <p:sldLayoutId id="2147483828" r:id="rId266"/>
    <p:sldLayoutId id="2147483827" r:id="rId267"/>
    <p:sldLayoutId id="2147483825" r:id="rId268"/>
    <p:sldLayoutId id="2147483824" r:id="rId269"/>
    <p:sldLayoutId id="2147483823" r:id="rId270"/>
    <p:sldLayoutId id="2147483822" r:id="rId271"/>
    <p:sldLayoutId id="2147483821" r:id="rId272"/>
    <p:sldLayoutId id="2147483820" r:id="rId273"/>
    <p:sldLayoutId id="2147483819" r:id="rId274"/>
    <p:sldLayoutId id="2147483815" r:id="rId275"/>
    <p:sldLayoutId id="2147483814" r:id="rId276"/>
    <p:sldLayoutId id="2147483813" r:id="rId277"/>
    <p:sldLayoutId id="2147483812" r:id="rId278"/>
    <p:sldLayoutId id="2147483809" r:id="rId279"/>
    <p:sldLayoutId id="2147483808" r:id="rId280"/>
    <p:sldLayoutId id="2147483807" r:id="rId281"/>
    <p:sldLayoutId id="2147483805" r:id="rId282"/>
    <p:sldLayoutId id="2147483803" r:id="rId283"/>
    <p:sldLayoutId id="2147483801" r:id="rId284"/>
    <p:sldLayoutId id="2147483800" r:id="rId285"/>
    <p:sldLayoutId id="2147483799" r:id="rId286"/>
    <p:sldLayoutId id="2147483791" r:id="rId287"/>
    <p:sldLayoutId id="2147483790" r:id="rId288"/>
    <p:sldLayoutId id="2147483789" r:id="rId289"/>
    <p:sldLayoutId id="2147483786" r:id="rId290"/>
    <p:sldLayoutId id="2147483785" r:id="rId291"/>
    <p:sldLayoutId id="2147483784" r:id="rId292"/>
    <p:sldLayoutId id="2147483777" r:id="rId293"/>
    <p:sldLayoutId id="2147483776" r:id="rId294"/>
    <p:sldLayoutId id="2147483774" r:id="rId295"/>
    <p:sldLayoutId id="2147483773" r:id="rId296"/>
    <p:sldLayoutId id="2147483772" r:id="rId297"/>
    <p:sldLayoutId id="2147483769" r:id="rId298"/>
    <p:sldLayoutId id="2147483767" r:id="rId299"/>
    <p:sldLayoutId id="2147483766" r:id="rId300"/>
    <p:sldLayoutId id="2147483763" r:id="rId301"/>
    <p:sldLayoutId id="2147483762" r:id="rId302"/>
    <p:sldLayoutId id="2147483761" r:id="rId303"/>
    <p:sldLayoutId id="2147483760" r:id="rId304"/>
    <p:sldLayoutId id="2147483758" r:id="rId305"/>
    <p:sldLayoutId id="2147483757" r:id="rId306"/>
    <p:sldLayoutId id="2147483754" r:id="rId307"/>
    <p:sldLayoutId id="2147483753" r:id="rId308"/>
    <p:sldLayoutId id="2147483741" r:id="rId309"/>
    <p:sldLayoutId id="2147483739" r:id="rId310"/>
    <p:sldLayoutId id="2147483734" r:id="rId311"/>
    <p:sldLayoutId id="2147483733" r:id="rId312"/>
    <p:sldLayoutId id="2147483732" r:id="rId313"/>
    <p:sldLayoutId id="2147483730" r:id="rId314"/>
    <p:sldLayoutId id="2147483729" r:id="rId315"/>
    <p:sldLayoutId id="2147483728" r:id="rId316"/>
    <p:sldLayoutId id="2147483727" r:id="rId317"/>
    <p:sldLayoutId id="2147483726" r:id="rId318"/>
    <p:sldLayoutId id="2147483725" r:id="rId319"/>
    <p:sldLayoutId id="2147483724" r:id="rId320"/>
    <p:sldLayoutId id="2147483723" r:id="rId321"/>
    <p:sldLayoutId id="2147483722" r:id="rId322"/>
    <p:sldLayoutId id="2147483721" r:id="rId323"/>
    <p:sldLayoutId id="2147483720" r:id="rId324"/>
    <p:sldLayoutId id="2147483718" r:id="rId325"/>
    <p:sldLayoutId id="2147483717" r:id="rId326"/>
    <p:sldLayoutId id="2147483716" r:id="rId327"/>
    <p:sldLayoutId id="2147483715" r:id="rId328"/>
    <p:sldLayoutId id="2147483714" r:id="rId329"/>
    <p:sldLayoutId id="2147483712" r:id="rId330"/>
    <p:sldLayoutId id="2147483711" r:id="rId331"/>
    <p:sldLayoutId id="2147483710" r:id="rId332"/>
    <p:sldLayoutId id="2147483709" r:id="rId333"/>
    <p:sldLayoutId id="2147483706" r:id="rId334"/>
    <p:sldLayoutId id="2147483705" r:id="rId335"/>
    <p:sldLayoutId id="2147483704" r:id="rId336"/>
    <p:sldLayoutId id="2147483703" r:id="rId337"/>
    <p:sldLayoutId id="2147483701" r:id="rId338"/>
    <p:sldLayoutId id="2147483699" r:id="rId339"/>
    <p:sldLayoutId id="2147483698" r:id="rId340"/>
    <p:sldLayoutId id="2147483697" r:id="rId341"/>
    <p:sldLayoutId id="2147483696" r:id="rId342"/>
    <p:sldLayoutId id="2147483695" r:id="rId343"/>
    <p:sldLayoutId id="2147483693" r:id="rId344"/>
    <p:sldLayoutId id="2147483692" r:id="rId345"/>
    <p:sldLayoutId id="2147483689" r:id="rId346"/>
    <p:sldLayoutId id="2147483688" r:id="rId347"/>
    <p:sldLayoutId id="2147483687" r:id="rId348"/>
    <p:sldLayoutId id="2147483686" r:id="rId349"/>
    <p:sldLayoutId id="2147483685" r:id="rId350"/>
    <p:sldLayoutId id="2147483684" r:id="rId351"/>
    <p:sldLayoutId id="2147483683" r:id="rId352"/>
    <p:sldLayoutId id="2147483680" r:id="rId353"/>
    <p:sldLayoutId id="2147483679" r:id="rId354"/>
    <p:sldLayoutId id="2147483678" r:id="rId355"/>
    <p:sldLayoutId id="2147483677" r:id="rId356"/>
    <p:sldLayoutId id="2147483676" r:id="rId357"/>
    <p:sldLayoutId id="2147483675" r:id="rId358"/>
    <p:sldLayoutId id="2147483674" r:id="rId359"/>
    <p:sldLayoutId id="2147483671" r:id="rId360"/>
    <p:sldLayoutId id="2147483670" r:id="rId361"/>
    <p:sldLayoutId id="2147483669" r:id="rId362"/>
    <p:sldLayoutId id="2147483668" r:id="rId363"/>
    <p:sldLayoutId id="2147483664" r:id="rId364"/>
    <p:sldLayoutId id="2147483663" r:id="rId365"/>
    <p:sldLayoutId id="2147483656" r:id="rId366"/>
    <p:sldLayoutId id="2147483657" r:id="rId367"/>
    <p:sldLayoutId id="2147483658" r:id="rId368"/>
    <p:sldLayoutId id="2147483659" r:id="rId369"/>
    <p:sldLayoutId id="2147483667" r:id="rId370"/>
    <p:sldLayoutId id="2147483666" r:id="rId371"/>
    <p:sldLayoutId id="2147483665" r:id="rId372"/>
    <p:sldLayoutId id="2147484022" r:id="rId37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199906" y="304937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 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914400"/>
            <a:ext cx="3886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400" y="914400"/>
            <a:ext cx="10591800" cy="4429125"/>
            <a:chOff x="533400" y="914400"/>
            <a:chExt cx="10591800" cy="44291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4374" t="37778" r="15001" b="8889"/>
            <a:stretch/>
          </p:blipFill>
          <p:spPr>
            <a:xfrm>
              <a:off x="533400" y="923925"/>
              <a:ext cx="10404475" cy="4419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48600" y="914400"/>
              <a:ext cx="3276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989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750" t="31111" r="23125" b="7778"/>
          <a:stretch/>
        </p:blipFill>
        <p:spPr>
          <a:xfrm>
            <a:off x="685800" y="0"/>
            <a:ext cx="10494818" cy="6324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9800" y="1600201"/>
            <a:ext cx="1371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52800" y="1143001"/>
            <a:ext cx="2438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391400" y="2057401"/>
            <a:ext cx="1828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447800" y="2535938"/>
            <a:ext cx="1752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038600" y="3886201"/>
            <a:ext cx="685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23750" t="31111" r="23125" b="7778"/>
          <a:stretch/>
        </p:blipFill>
        <p:spPr>
          <a:xfrm>
            <a:off x="685800" y="0"/>
            <a:ext cx="10494818" cy="632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91875" y="687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609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15525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93205" y="196923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7537" y="23693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1875" y="33912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33298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5184" y="33298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5542" y="422761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5964" y="4174725"/>
            <a:ext cx="45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0470" y="477890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5470" y="516527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9209" y="566654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8010" y="2437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12" grpId="0"/>
      <p:bldP spid="13" grpId="0"/>
      <p:bldP spid="15" grpId="0"/>
      <p:bldP spid="16" grpId="0"/>
      <p:bldP spid="21" grpId="0"/>
      <p:bldP spid="23" grpId="0"/>
      <p:bldP spid="22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750" t="31111" r="23125" b="7778"/>
          <a:stretch/>
        </p:blipFill>
        <p:spPr>
          <a:xfrm>
            <a:off x="685800" y="0"/>
            <a:ext cx="10494818" cy="632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1466" y="685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981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1466" y="4876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0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750" t="31111" r="23125" b="7778"/>
          <a:stretch/>
        </p:blipFill>
        <p:spPr>
          <a:xfrm>
            <a:off x="685800" y="0"/>
            <a:ext cx="1049481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2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14425" y="53721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875" t="50000" r="31875" b="38889"/>
          <a:stretch/>
        </p:blipFill>
        <p:spPr>
          <a:xfrm>
            <a:off x="1981200" y="5257800"/>
            <a:ext cx="789432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50" t="31111" r="23125" b="7778"/>
          <a:stretch/>
        </p:blipFill>
        <p:spPr>
          <a:xfrm>
            <a:off x="1752600" y="76200"/>
            <a:ext cx="7980218" cy="48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750" t="31111" r="23125" b="7778"/>
          <a:stretch/>
        </p:blipFill>
        <p:spPr>
          <a:xfrm>
            <a:off x="1752600" y="76200"/>
            <a:ext cx="7980218" cy="48092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5800" y="5408676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000" t="48889" r="17500" b="40000"/>
          <a:stretch/>
        </p:blipFill>
        <p:spPr>
          <a:xfrm>
            <a:off x="1752600" y="5372100"/>
            <a:ext cx="10287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50" t="38889" r="23751" b="31111"/>
          <a:stretch/>
        </p:blipFill>
        <p:spPr>
          <a:xfrm>
            <a:off x="2057400" y="4038600"/>
            <a:ext cx="79248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3750" t="31111" r="23125" b="7778"/>
          <a:stretch/>
        </p:blipFill>
        <p:spPr>
          <a:xfrm>
            <a:off x="1752600" y="76201"/>
            <a:ext cx="7980218" cy="3657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14400" y="4257675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2362200" y="48006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Giờ học vẽ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750" t="31111" r="23125" b="7778"/>
          <a:stretch/>
        </p:blipFill>
        <p:spPr>
          <a:xfrm>
            <a:off x="685800" y="0"/>
            <a:ext cx="1049481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82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Luyện đọc 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374" t="37778" r="41782" b="8889"/>
          <a:stretch/>
        </p:blipFill>
        <p:spPr>
          <a:xfrm>
            <a:off x="5410200" y="2333885"/>
            <a:ext cx="5410200" cy="3701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7" y="1600200"/>
            <a:ext cx="5105400" cy="443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5045" y="845999"/>
            <a:ext cx="4516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 dẫn chuyện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24600" y="1709445"/>
            <a:ext cx="19014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 giáo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72600" y="1854445"/>
            <a:ext cx="126509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Hiếu</a:t>
            </a:r>
          </a:p>
        </p:txBody>
      </p:sp>
    </p:spTree>
    <p:extLst>
      <p:ext uri="{BB962C8B-B14F-4D97-AF65-F5344CB8AC3E}">
        <p14:creationId xmlns:p14="http://schemas.microsoft.com/office/powerpoint/2010/main" val="469742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3750" t="31111" r="23125" b="7778"/>
          <a:stretch/>
        </p:blipFill>
        <p:spPr>
          <a:xfrm>
            <a:off x="685800" y="0"/>
            <a:ext cx="10494818" cy="632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2514600"/>
            <a:ext cx="9469488" cy="91440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5334000"/>
            <a:ext cx="9469488" cy="426720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5400" y="4398264"/>
            <a:ext cx="9469488" cy="47853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39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06955" y="1910308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228600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9095" y="2167895"/>
            <a:ext cx="94954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Ruột dài từ mũi đến chân</a:t>
            </a:r>
          </a:p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Mũi mòn, ruột cũng dần dần mòn theo.</a:t>
            </a:r>
          </a:p>
          <a:p>
            <a:pPr algn="ctr"/>
            <a:r>
              <a:rPr lang="en-US" sz="3600">
                <a:latin typeface="UTM Avo" panose="02040603050506020204" pitchFamily="18" charset="0"/>
              </a:rPr>
              <a:t>                                Là cái gì?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0520" flipH="1">
            <a:off x="5419344" y="4475765"/>
            <a:ext cx="549562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228600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286000"/>
            <a:ext cx="49183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Nhỏ như cái kẹo</a:t>
            </a:r>
          </a:p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Dẻo như bánh giầy</a:t>
            </a:r>
          </a:p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Ở đâu nguệch chì</a:t>
            </a:r>
          </a:p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 em là sạch.</a:t>
            </a:r>
          </a:p>
          <a:p>
            <a:r>
              <a:rPr lang="en-US" sz="3600">
                <a:latin typeface="UTM Avo" panose="02040603050506020204" pitchFamily="18" charset="0"/>
              </a:rPr>
              <a:t>                   Là cái gì?</a:t>
            </a:r>
          </a:p>
        </p:txBody>
      </p:sp>
      <p:pic>
        <p:nvPicPr>
          <p:cNvPr id="1026" name="Picture 2" descr="giá 1k/cục deal 1k Cục tẩy bút chì (gôm) COMPRO, Eraser | Shopee Việt Na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57425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228600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6452" y="2285999"/>
            <a:ext cx="58609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Da thì trắng muốt</a:t>
            </a:r>
          </a:p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Ruột cũng trắng tinh</a:t>
            </a:r>
          </a:p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 với học sinh</a:t>
            </a:r>
          </a:p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Thích cọ đầu vào bảng.</a:t>
            </a:r>
          </a:p>
          <a:p>
            <a:r>
              <a:rPr lang="en-US" sz="3600">
                <a:latin typeface="UTM Avo" panose="02040603050506020204" pitchFamily="18" charset="0"/>
              </a:rPr>
              <a:t>                   Là cái gì?</a:t>
            </a:r>
          </a:p>
        </p:txBody>
      </p:sp>
      <p:pic>
        <p:nvPicPr>
          <p:cNvPr id="2052" name="Picture 4" descr="Viên Phấn Rơi - HOITHANH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52" y="2482694"/>
            <a:ext cx="3703399" cy="246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6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228600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286000"/>
            <a:ext cx="92800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 tôi đường kẻ thẳng băng</a:t>
            </a:r>
          </a:p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Làm bài, tập vẽ, ngang bằng sổ ngay.</a:t>
            </a:r>
          </a:p>
          <a:p>
            <a:pPr algn="ctr"/>
            <a:r>
              <a:rPr lang="en-US" sz="3600">
                <a:latin typeface="UTM Avo" panose="02040603050506020204" pitchFamily="18" charset="0"/>
              </a:rPr>
              <a:t>                                           Là cái gì?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96" y="4567481"/>
            <a:ext cx="904724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5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228600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905000"/>
            <a:ext cx="50465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Lớn hơn quyển sách</a:t>
            </a:r>
          </a:p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Chứa biết bao điều</a:t>
            </a:r>
          </a:p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Sông núi, trời mây</a:t>
            </a:r>
          </a:p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Mở ra là thấy</a:t>
            </a:r>
          </a:p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Cùng các bạn nhỏ</a:t>
            </a:r>
          </a:p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Cầm tay, khoác vai.</a:t>
            </a:r>
          </a:p>
          <a:p>
            <a:r>
              <a:rPr lang="en-US" sz="3600">
                <a:latin typeface="UTM Avo" panose="02040603050506020204" pitchFamily="18" charset="0"/>
              </a:rPr>
              <a:t>                     Là cái gì?</a:t>
            </a:r>
          </a:p>
        </p:txBody>
      </p:sp>
      <p:pic>
        <p:nvPicPr>
          <p:cNvPr id="3074" name="Picture 2" descr="Cặp học sinh cấp 1 C-12-006 - META.v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38400"/>
            <a:ext cx="3352800" cy="26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2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228600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438400"/>
            <a:ext cx="50465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Bụng chứa đầy mực</a:t>
            </a:r>
          </a:p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Mình dài xinh xinh</a:t>
            </a:r>
          </a:p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Ngày đêm tận tình</a:t>
            </a:r>
          </a:p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 bé luyện chữ.</a:t>
            </a:r>
          </a:p>
          <a:p>
            <a:r>
              <a:rPr lang="en-US" sz="3600">
                <a:latin typeface="UTM Avo" panose="02040603050506020204" pitchFamily="18" charset="0"/>
              </a:rPr>
              <a:t>                     Là cái gì?</a:t>
            </a:r>
          </a:p>
        </p:txBody>
      </p:sp>
      <p:pic>
        <p:nvPicPr>
          <p:cNvPr id="5122" name="Picture 2" descr="Mẹo khắc phục một số tình trạng của bút máy - Tiffany Sto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40883"/>
            <a:ext cx="3543300" cy="235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83681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228</Words>
  <Application>Microsoft Office PowerPoint</Application>
  <PresentationFormat>Widescreen</PresentationFormat>
  <Paragraphs>69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279</cp:revision>
  <dcterms:created xsi:type="dcterms:W3CDTF">2021-11-07T09:12:58Z</dcterms:created>
  <dcterms:modified xsi:type="dcterms:W3CDTF">2025-04-14T06:22:31Z</dcterms:modified>
</cp:coreProperties>
</file>