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63" r:id="rId2"/>
    <p:sldId id="268" r:id="rId3"/>
    <p:sldId id="271" r:id="rId4"/>
    <p:sldId id="272" r:id="rId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7817EB-08A3-46DE-980F-F4369F483D76}" type="datetimeFigureOut">
              <a:rPr lang="en-US" smtClean="0"/>
              <a:t>4/16/2025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FF804F-42F4-4A64-BD13-796A5340C59B}" type="slidenum">
              <a:rPr lang="en-US" smtClean="0"/>
              <a:t>‹#›</a:t>
            </a:fld>
            <a:endParaRPr lang="en-US"/>
          </a:p>
        </p:txBody>
      </p:sp>
    </p:spTree>
    <p:extLst>
      <p:ext uri="{BB962C8B-B14F-4D97-AF65-F5344CB8AC3E}">
        <p14:creationId xmlns:p14="http://schemas.microsoft.com/office/powerpoint/2010/main" val="178682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85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458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A3D948-59BB-46D2-859B-80790A3B88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75351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3D948-59BB-46D2-859B-80790A3B88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66506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3D948-59BB-46D2-859B-80790A3B88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52274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48741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3D948-59BB-46D2-859B-80790A3B88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8963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A3D948-59BB-46D2-859B-80790A3B88C0}"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281072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A3D948-59BB-46D2-859B-80790A3B88C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19072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A3D948-59BB-46D2-859B-80790A3B88C0}"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87712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A3D948-59BB-46D2-859B-80790A3B88C0}"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260163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3D948-59BB-46D2-859B-80790A3B88C0}"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87047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3D948-59BB-46D2-859B-80790A3B88C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69863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3D948-59BB-46D2-859B-80790A3B88C0}"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306511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3D948-59BB-46D2-859B-80790A3B88C0}" type="datetimeFigureOut">
              <a:rPr lang="en-US" smtClean="0"/>
              <a:t>4/16/2025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E7CBA-143F-4783-84F0-F547EA005E0A}" type="slidenum">
              <a:rPr lang="en-US" smtClean="0"/>
              <a:t>‹#›</a:t>
            </a:fld>
            <a:endParaRPr lang="en-US"/>
          </a:p>
        </p:txBody>
      </p:sp>
    </p:spTree>
    <p:extLst>
      <p:ext uri="{BB962C8B-B14F-4D97-AF65-F5344CB8AC3E}">
        <p14:creationId xmlns:p14="http://schemas.microsoft.com/office/powerpoint/2010/main" val="2196144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tags" Target="../tags/tag5.xml"/><Relationship Id="rId10" Type="http://schemas.openxmlformats.org/officeDocument/2006/relationships/image" Target="../media/image8.png"/><Relationship Id="rId4" Type="http://schemas.openxmlformats.org/officeDocument/2006/relationships/tags" Target="../tags/tag4.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235529" y="2546650"/>
            <a:ext cx="6765472"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91" t="49318" r="61139" b="11023"/>
          <a:stretch/>
        </p:blipFill>
        <p:spPr>
          <a:xfrm>
            <a:off x="910904" y="796499"/>
            <a:ext cx="1586204" cy="3574146"/>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sp>
        <p:nvSpPr>
          <p:cNvPr id="8" name="TextBox 7">
            <a:extLst>
              <a:ext uri="{FF2B5EF4-FFF2-40B4-BE49-F238E27FC236}">
                <a16:creationId xmlns:a16="http://schemas.microsoft.com/office/drawing/2014/main" id="{DAB59CFD-10BE-2376-DFEF-C17CC236E9B1}"/>
              </a:ext>
            </a:extLst>
          </p:cNvPr>
          <p:cNvSpPr txBox="1"/>
          <p:nvPr/>
        </p:nvSpPr>
        <p:spPr>
          <a:xfrm>
            <a:off x="2164556" y="2830426"/>
            <a:ext cx="5522119" cy="1569660"/>
          </a:xfrm>
          <a:prstGeom prst="rect">
            <a:avLst/>
          </a:prstGeom>
          <a:noFill/>
        </p:spPr>
        <p:txBody>
          <a:bodyPr wrap="square" rtlCol="0">
            <a:spAutoFit/>
          </a:bodyPr>
          <a:lstStyle/>
          <a:p>
            <a:pPr algn="just"/>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hiểu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định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dấu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môi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trường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ô </a:t>
            </a:r>
            <a:r>
              <a:rPr lang="en-US" sz="3200" b="1" dirty="0" err="1">
                <a:solidFill>
                  <a:srgbClr val="FF0000"/>
                </a:solidFill>
                <a:latin typeface="Times New Roman" pitchFamily="18" charset="0"/>
                <a:cs typeface="Times New Roman" pitchFamily="18" charset="0"/>
              </a:rPr>
              <a:t>nhiễm</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419254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237E0BE-A74A-4438-8475-455CE5C589BE}"/>
              </a:ext>
            </a:extLst>
          </p:cNvPr>
          <p:cNvSpPr txBox="1"/>
          <p:nvPr/>
        </p:nvSpPr>
        <p:spPr>
          <a:xfrm>
            <a:off x="2145118" y="461061"/>
            <a:ext cx="4944140" cy="35394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100" b="0" i="0" u="none" strike="noStrike" kern="1200" cap="none" spc="0" normalizeH="0" baseline="0" noProof="0" dirty="0">
                <a:ln>
                  <a:solidFill>
                    <a:srgbClr val="336600"/>
                  </a:solidFill>
                </a:ln>
                <a:effectLst/>
                <a:uLnTx/>
                <a:uFillTx/>
                <a:latin typeface="Times New Roman" pitchFamily="18" charset="0"/>
                <a:cs typeface="Times New Roman" pitchFamily="18" charset="0"/>
              </a:rPr>
              <a:t>Ô nhiễm môi trường đang xảy ra xung quanh chúng ta, ảnh hưởng xấu đến sức khỏe của con người và hủy hoại cảnh quan thiên nhiên. Chúng ta cần chung tay bảo vệ môi trường.</a:t>
            </a:r>
            <a:endParaRPr kumimoji="0" lang="en-US" sz="3100" b="0" i="0" u="none" strike="noStrike" kern="1200" cap="none" spc="0" normalizeH="0" baseline="0" noProof="0" dirty="0">
              <a:ln>
                <a:solidFill>
                  <a:srgbClr val="336600"/>
                </a:solid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19158059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364127" y="363684"/>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102" name="Group 8101">
            <a:extLst>
              <a:ext uri="{FF2B5EF4-FFF2-40B4-BE49-F238E27FC236}">
                <a16:creationId xmlns:a16="http://schemas.microsoft.com/office/drawing/2014/main" id="{9755D063-668A-4BBA-AA35-85F9157BED96}"/>
              </a:ext>
            </a:extLst>
          </p:cNvPr>
          <p:cNvGrpSpPr/>
          <p:nvPr/>
        </p:nvGrpSpPr>
        <p:grpSpPr>
          <a:xfrm>
            <a:off x="1447800" y="1234369"/>
            <a:ext cx="5388864" cy="1247817"/>
            <a:chOff x="674462" y="1335180"/>
            <a:chExt cx="6531010" cy="1247817"/>
          </a:xfrm>
        </p:grpSpPr>
        <p:grpSp>
          <p:nvGrpSpPr>
            <p:cNvPr id="8096" name="组合 18">
              <a:extLst>
                <a:ext uri="{FF2B5EF4-FFF2-40B4-BE49-F238E27FC236}">
                  <a16:creationId xmlns:a16="http://schemas.microsoft.com/office/drawing/2014/main" id="{79127C28-955A-4598-BDA8-C86519468223}"/>
                </a:ext>
              </a:extLst>
            </p:cNvPr>
            <p:cNvGrpSpPr/>
            <p:nvPr/>
          </p:nvGrpSpPr>
          <p:grpSpPr>
            <a:xfrm>
              <a:off x="1241740" y="1588903"/>
              <a:ext cx="5963732" cy="849453"/>
              <a:chOff x="1317" y="3053"/>
              <a:chExt cx="16681" cy="3965"/>
            </a:xfrm>
          </p:grpSpPr>
          <p:grpSp>
            <p:nvGrpSpPr>
              <p:cNvPr id="8097" name="组合 15">
                <a:extLst>
                  <a:ext uri="{FF2B5EF4-FFF2-40B4-BE49-F238E27FC236}">
                    <a16:creationId xmlns:a16="http://schemas.microsoft.com/office/drawing/2014/main"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id="{B29E3A72-7534-4477-85F6-53851E56BDD3}"/>
                  </a:ext>
                </a:extLst>
              </p:cNvPr>
              <p:cNvSpPr txBox="1"/>
              <p:nvPr/>
            </p:nvSpPr>
            <p:spPr>
              <a:xfrm>
                <a:off x="2864" y="3156"/>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Quan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sát</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01" name="图片 25" descr="卡通人物&#10;&#10;中度可信度描述已自动生成">
              <a:extLst>
                <a:ext uri="{FF2B5EF4-FFF2-40B4-BE49-F238E27FC236}">
                  <a16:creationId xmlns:a16="http://schemas.microsoft.com/office/drawing/2014/main" id="{9901C5E8-CA60-43D4-84BD-B6EDE7336414}"/>
                </a:ext>
              </a:extLst>
            </p:cNvPr>
            <p:cNvPicPr>
              <a:picLocks noChangeAspect="1"/>
            </p:cNvPicPr>
            <p:nvPr>
              <p:custDataLst>
                <p:tags r:id="rId5"/>
              </p:custDataLst>
            </p:nvPr>
          </p:nvPicPr>
          <p:blipFill>
            <a:blip r:embed="rId8"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id="{14416D47-E0C0-4B5E-B042-1CF953CD9E7A}"/>
              </a:ext>
            </a:extLst>
          </p:cNvPr>
          <p:cNvGrpSpPr/>
          <p:nvPr/>
        </p:nvGrpSpPr>
        <p:grpSpPr>
          <a:xfrm>
            <a:off x="1447800" y="2505252"/>
            <a:ext cx="5388864" cy="1247817"/>
            <a:chOff x="674462" y="1335180"/>
            <a:chExt cx="6531010" cy="1247817"/>
          </a:xfrm>
        </p:grpSpPr>
        <p:grpSp>
          <p:nvGrpSpPr>
            <p:cNvPr id="8104" name="组合 18">
              <a:extLst>
                <a:ext uri="{FF2B5EF4-FFF2-40B4-BE49-F238E27FC236}">
                  <a16:creationId xmlns:a16="http://schemas.microsoft.com/office/drawing/2014/main" id="{31AB7CB2-B2F3-4D6C-AFE4-37ADD33167D9}"/>
                </a:ext>
              </a:extLst>
            </p:cNvPr>
            <p:cNvGrpSpPr/>
            <p:nvPr/>
          </p:nvGrpSpPr>
          <p:grpSpPr>
            <a:xfrm>
              <a:off x="1241740" y="1588903"/>
              <a:ext cx="5963732" cy="849453"/>
              <a:chOff x="1317" y="3053"/>
              <a:chExt cx="16681" cy="3965"/>
            </a:xfrm>
          </p:grpSpPr>
          <p:grpSp>
            <p:nvGrpSpPr>
              <p:cNvPr id="8106" name="组合 15">
                <a:extLst>
                  <a:ext uri="{FF2B5EF4-FFF2-40B4-BE49-F238E27FC236}">
                    <a16:creationId xmlns:a16="http://schemas.microsoft.com/office/drawing/2014/main"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id="{9559595A-AE3B-4952-B125-AF263D6F1A25}"/>
                  </a:ext>
                </a:extLst>
              </p:cNvPr>
              <p:cNvSpPr txBox="1"/>
              <p:nvPr/>
            </p:nvSpPr>
            <p:spPr>
              <a:xfrm>
                <a:off x="2864" y="3221"/>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Ghi</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chép</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05" name="图片 25" descr="卡通人物&#10;&#10;中度可信度描述已自动生成">
              <a:extLst>
                <a:ext uri="{FF2B5EF4-FFF2-40B4-BE49-F238E27FC236}">
                  <a16:creationId xmlns:a16="http://schemas.microsoft.com/office/drawing/2014/main" id="{CC818A0C-DD45-4458-9389-3E436AEED5FC}"/>
                </a:ext>
              </a:extLst>
            </p:cNvPr>
            <p:cNvPicPr>
              <a:picLocks noChangeAspect="1"/>
            </p:cNvPicPr>
            <p:nvPr>
              <p:custDataLst>
                <p:tags r:id="rId4"/>
              </p:custDataLst>
            </p:nvPr>
          </p:nvPicPr>
          <p:blipFill>
            <a:blip r:embed="rId8" cstate="email"/>
            <a:stretch>
              <a:fillRect/>
            </a:stretch>
          </p:blipFill>
          <p:spPr>
            <a:xfrm rot="19945025">
              <a:off x="674462" y="1335180"/>
              <a:ext cx="1247817" cy="1247817"/>
            </a:xfrm>
            <a:prstGeom prst="rect">
              <a:avLst/>
            </a:prstGeom>
          </p:spPr>
        </p:pic>
      </p:grpSp>
      <p:grpSp>
        <p:nvGrpSpPr>
          <p:cNvPr id="8125" name="Group 8124">
            <a:extLst>
              <a:ext uri="{FF2B5EF4-FFF2-40B4-BE49-F238E27FC236}">
                <a16:creationId xmlns:a16="http://schemas.microsoft.com/office/drawing/2014/main" id="{7E390A80-5497-4DDF-8DA8-6DFD786DF3C2}"/>
              </a:ext>
            </a:extLst>
          </p:cNvPr>
          <p:cNvGrpSpPr/>
          <p:nvPr/>
        </p:nvGrpSpPr>
        <p:grpSpPr>
          <a:xfrm>
            <a:off x="1524001" y="3776135"/>
            <a:ext cx="5312704" cy="1247817"/>
            <a:chOff x="674462" y="3697449"/>
            <a:chExt cx="6531063" cy="1247817"/>
          </a:xfrm>
        </p:grpSpPr>
        <p:grpSp>
          <p:nvGrpSpPr>
            <p:cNvPr id="8111" name="组合 18">
              <a:extLst>
                <a:ext uri="{FF2B5EF4-FFF2-40B4-BE49-F238E27FC236}">
                  <a16:creationId xmlns:a16="http://schemas.microsoft.com/office/drawing/2014/main" id="{E3DABB13-C222-4940-BC14-E8D2589696BE}"/>
                </a:ext>
              </a:extLst>
            </p:cNvPr>
            <p:cNvGrpSpPr/>
            <p:nvPr/>
          </p:nvGrpSpPr>
          <p:grpSpPr>
            <a:xfrm>
              <a:off x="1241740" y="3951172"/>
              <a:ext cx="5963785" cy="849453"/>
              <a:chOff x="1317" y="3053"/>
              <a:chExt cx="14227" cy="3965"/>
            </a:xfrm>
          </p:grpSpPr>
          <p:grpSp>
            <p:nvGrpSpPr>
              <p:cNvPr id="8113" name="组合 15">
                <a:extLst>
                  <a:ext uri="{FF2B5EF4-FFF2-40B4-BE49-F238E27FC236}">
                    <a16:creationId xmlns:a16="http://schemas.microsoft.com/office/drawing/2014/main" id="{C21ABA58-F8A2-484E-90A2-095F9DB17DE9}"/>
                  </a:ext>
                </a:extLst>
              </p:cNvPr>
              <p:cNvGrpSpPr/>
              <p:nvPr/>
            </p:nvGrpSpPr>
            <p:grpSpPr>
              <a:xfrm>
                <a:off x="1317" y="3053"/>
                <a:ext cx="14227" cy="3965"/>
                <a:chOff x="1020" y="2328"/>
                <a:chExt cx="9392" cy="8169"/>
              </a:xfrm>
            </p:grpSpPr>
            <p:sp>
              <p:nvSpPr>
                <p:cNvPr id="8115" name="圆角矩形 14">
                  <a:extLst>
                    <a:ext uri="{FF2B5EF4-FFF2-40B4-BE49-F238E27FC236}">
                      <a16:creationId xmlns:a16="http://schemas.microsoft.com/office/drawing/2014/main" id="{133C166B-1D95-4B32-84C0-2956F5C7D6A2}"/>
                    </a:ext>
                  </a:extLst>
                </p:cNvPr>
                <p:cNvSpPr/>
                <p:nvPr/>
              </p:nvSpPr>
              <p:spPr>
                <a:xfrm>
                  <a:off x="1220" y="2481"/>
                  <a:ext cx="919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16" name="圆角矩形 13">
                  <a:extLst>
                    <a:ext uri="{FF2B5EF4-FFF2-40B4-BE49-F238E27FC236}">
                      <a16:creationId xmlns:a16="http://schemas.microsoft.com/office/drawing/2014/main" id="{F217F5E8-B492-46F2-A873-8511EFE617CB}"/>
                    </a:ext>
                  </a:extLst>
                </p:cNvPr>
                <p:cNvSpPr/>
                <p:nvPr/>
              </p:nvSpPr>
              <p:spPr>
                <a:xfrm>
                  <a:off x="1020" y="2328"/>
                  <a:ext cx="919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14" name="文本框 17">
                <a:extLst>
                  <a:ext uri="{FF2B5EF4-FFF2-40B4-BE49-F238E27FC236}">
                    <a16:creationId xmlns:a16="http://schemas.microsoft.com/office/drawing/2014/main" id="{E71E4008-3B80-4444-97EB-94C9DFE86CE5}"/>
                  </a:ext>
                </a:extLst>
              </p:cNvPr>
              <p:cNvSpPr txBox="1"/>
              <p:nvPr/>
            </p:nvSpPr>
            <p:spPr>
              <a:xfrm>
                <a:off x="2699" y="3199"/>
                <a:ext cx="11531"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Phỏng</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vấn</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12" name="图片 25" descr="卡通人物&#10;&#10;中度可信度描述已自动生成">
              <a:extLst>
                <a:ext uri="{FF2B5EF4-FFF2-40B4-BE49-F238E27FC236}">
                  <a16:creationId xmlns:a16="http://schemas.microsoft.com/office/drawing/2014/main" id="{7134F38E-9487-4118-8A31-0D9471FF67F5}"/>
                </a:ext>
              </a:extLst>
            </p:cNvPr>
            <p:cNvPicPr>
              <a:picLocks noChangeAspect="1"/>
            </p:cNvPicPr>
            <p:nvPr>
              <p:custDataLst>
                <p:tags r:id="rId3"/>
              </p:custDataLst>
            </p:nvPr>
          </p:nvPicPr>
          <p:blipFill>
            <a:blip r:embed="rId8" cstate="email"/>
            <a:stretch>
              <a:fillRect/>
            </a:stretch>
          </p:blipFill>
          <p:spPr>
            <a:xfrm rot="19945025">
              <a:off x="674462" y="3697449"/>
              <a:ext cx="1247817" cy="1247817"/>
            </a:xfrm>
            <a:prstGeom prst="rect">
              <a:avLst/>
            </a:prstGeom>
          </p:spPr>
        </p:pic>
      </p:grpSp>
      <p:grpSp>
        <p:nvGrpSpPr>
          <p:cNvPr id="8124" name="Group 8123">
            <a:extLst>
              <a:ext uri="{FF2B5EF4-FFF2-40B4-BE49-F238E27FC236}">
                <a16:creationId xmlns:a16="http://schemas.microsoft.com/office/drawing/2014/main" id="{7E8EAE50-BD58-4256-AFAA-C62E0364F844}"/>
              </a:ext>
            </a:extLst>
          </p:cNvPr>
          <p:cNvGrpSpPr/>
          <p:nvPr/>
        </p:nvGrpSpPr>
        <p:grpSpPr>
          <a:xfrm>
            <a:off x="1600200" y="5102293"/>
            <a:ext cx="5375982" cy="1557787"/>
            <a:chOff x="726145" y="5124182"/>
            <a:chExt cx="6670720" cy="1557787"/>
          </a:xfrm>
        </p:grpSpPr>
        <p:grpSp>
          <p:nvGrpSpPr>
            <p:cNvPr id="8118" name="组合 18">
              <a:extLst>
                <a:ext uri="{FF2B5EF4-FFF2-40B4-BE49-F238E27FC236}">
                  <a16:creationId xmlns:a16="http://schemas.microsoft.com/office/drawing/2014/main" id="{A7808B44-78A7-4AB6-B960-624508821F6D}"/>
                </a:ext>
              </a:extLst>
            </p:cNvPr>
            <p:cNvGrpSpPr/>
            <p:nvPr/>
          </p:nvGrpSpPr>
          <p:grpSpPr>
            <a:xfrm>
              <a:off x="1241740" y="5322629"/>
              <a:ext cx="6155125" cy="1359340"/>
              <a:chOff x="1317" y="3053"/>
              <a:chExt cx="10685" cy="6345"/>
            </a:xfrm>
          </p:grpSpPr>
          <p:grpSp>
            <p:nvGrpSpPr>
              <p:cNvPr id="8120" name="组合 15">
                <a:extLst>
                  <a:ext uri="{FF2B5EF4-FFF2-40B4-BE49-F238E27FC236}">
                    <a16:creationId xmlns:a16="http://schemas.microsoft.com/office/drawing/2014/main" id="{79979819-D907-466C-828A-A026D85C089D}"/>
                  </a:ext>
                </a:extLst>
              </p:cNvPr>
              <p:cNvGrpSpPr/>
              <p:nvPr/>
            </p:nvGrpSpPr>
            <p:grpSpPr>
              <a:xfrm>
                <a:off x="1317" y="3053"/>
                <a:ext cx="10685" cy="3965"/>
                <a:chOff x="1020" y="2328"/>
                <a:chExt cx="7053" cy="8169"/>
              </a:xfrm>
            </p:grpSpPr>
            <p:sp>
              <p:nvSpPr>
                <p:cNvPr id="8122" name="圆角矩形 14">
                  <a:extLst>
                    <a:ext uri="{FF2B5EF4-FFF2-40B4-BE49-F238E27FC236}">
                      <a16:creationId xmlns:a16="http://schemas.microsoft.com/office/drawing/2014/main" id="{7B37FE66-881A-471D-885D-A1DCC850B797}"/>
                    </a:ext>
                  </a:extLst>
                </p:cNvPr>
                <p:cNvSpPr/>
                <p:nvPr/>
              </p:nvSpPr>
              <p:spPr>
                <a:xfrm>
                  <a:off x="1220" y="2481"/>
                  <a:ext cx="6853"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23" name="圆角矩形 13">
                  <a:extLst>
                    <a:ext uri="{FF2B5EF4-FFF2-40B4-BE49-F238E27FC236}">
                      <a16:creationId xmlns:a16="http://schemas.microsoft.com/office/drawing/2014/main" id="{44340E8B-138D-4B73-93AE-614B725F8894}"/>
                    </a:ext>
                  </a:extLst>
                </p:cNvPr>
                <p:cNvSpPr/>
                <p:nvPr/>
              </p:nvSpPr>
              <p:spPr>
                <a:xfrm>
                  <a:off x="1020" y="2328"/>
                  <a:ext cx="6853"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21" name="文本框 17">
                <a:extLst>
                  <a:ext uri="{FF2B5EF4-FFF2-40B4-BE49-F238E27FC236}">
                    <a16:creationId xmlns:a16="http://schemas.microsoft.com/office/drawing/2014/main" id="{E9A5317F-07C9-4A6F-8A25-9DA685273365}"/>
                  </a:ext>
                </a:extLst>
              </p:cNvPr>
              <p:cNvSpPr txBox="1"/>
              <p:nvPr/>
            </p:nvSpPr>
            <p:spPr>
              <a:xfrm>
                <a:off x="2164" y="3221"/>
                <a:ext cx="9813" cy="6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Xây</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dựng</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bộ</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câu</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hỏi</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19" name="图片 25" descr="卡通人物&#10;&#10;中度可信度描述已自动生成">
              <a:extLst>
                <a:ext uri="{FF2B5EF4-FFF2-40B4-BE49-F238E27FC236}">
                  <a16:creationId xmlns:a16="http://schemas.microsoft.com/office/drawing/2014/main" id="{2974F51D-528F-4D72-B2E3-99F2C3E091D7}"/>
                </a:ext>
              </a:extLst>
            </p:cNvPr>
            <p:cNvPicPr>
              <a:picLocks noChangeAspect="1"/>
            </p:cNvPicPr>
            <p:nvPr>
              <p:custDataLst>
                <p:tags r:id="rId2"/>
              </p:custDataLst>
            </p:nvPr>
          </p:nvPicPr>
          <p:blipFill>
            <a:blip r:embed="rId8" cstate="email"/>
            <a:stretch>
              <a:fillRect/>
            </a:stretch>
          </p:blipFill>
          <p:spPr>
            <a:xfrm rot="19945025">
              <a:off x="726145" y="5124182"/>
              <a:ext cx="1247817" cy="1247817"/>
            </a:xfrm>
            <a:prstGeom prst="rect">
              <a:avLst/>
            </a:prstGeom>
          </p:spPr>
        </p:pic>
      </p:grpSp>
      <p:pic>
        <p:nvPicPr>
          <p:cNvPr id="4" name="Picture 3">
            <a:extLst>
              <a:ext uri="{FF2B5EF4-FFF2-40B4-BE49-F238E27FC236}">
                <a16:creationId xmlns:a16="http://schemas.microsoft.com/office/drawing/2014/main" id="{4DBEF59F-3032-4245-AAAA-D43F8BB2DC75}"/>
              </a:ext>
            </a:extLst>
          </p:cNvPr>
          <p:cNvPicPr>
            <a:picLocks noChangeAspect="1"/>
          </p:cNvPicPr>
          <p:nvPr/>
        </p:nvPicPr>
        <p:blipFill>
          <a:blip r:embed="rId9"/>
          <a:stretch>
            <a:fillRect/>
          </a:stretch>
        </p:blipFill>
        <p:spPr>
          <a:xfrm>
            <a:off x="1214201" y="527172"/>
            <a:ext cx="6940898" cy="707197"/>
          </a:xfrm>
          <a:prstGeom prst="rect">
            <a:avLst/>
          </a:prstGeom>
        </p:spPr>
      </p:pic>
      <p:pic>
        <p:nvPicPr>
          <p:cNvPr id="6" name="Picture 5">
            <a:extLst>
              <a:ext uri="{FF2B5EF4-FFF2-40B4-BE49-F238E27FC236}">
                <a16:creationId xmlns:a16="http://schemas.microsoft.com/office/drawing/2014/main" id="{7D317AEE-C22E-4987-B737-E11DDF3FD1D4}"/>
              </a:ext>
            </a:extLst>
          </p:cNvPr>
          <p:cNvPicPr>
            <a:picLocks noChangeAspect="1"/>
          </p:cNvPicPr>
          <p:nvPr/>
        </p:nvPicPr>
        <p:blipFill>
          <a:blip r:embed="rId10"/>
          <a:stretch>
            <a:fillRect/>
          </a:stretch>
        </p:blipFill>
        <p:spPr>
          <a:xfrm>
            <a:off x="7089003" y="1298284"/>
            <a:ext cx="990391" cy="1132991"/>
          </a:xfrm>
          <a:prstGeom prst="rect">
            <a:avLst/>
          </a:prstGeom>
        </p:spPr>
      </p:pic>
      <p:pic>
        <p:nvPicPr>
          <p:cNvPr id="8" name="Picture 7">
            <a:extLst>
              <a:ext uri="{FF2B5EF4-FFF2-40B4-BE49-F238E27FC236}">
                <a16:creationId xmlns:a16="http://schemas.microsoft.com/office/drawing/2014/main" id="{3B5E1134-B022-4014-9DEA-BEDF702D6932}"/>
              </a:ext>
            </a:extLst>
          </p:cNvPr>
          <p:cNvPicPr>
            <a:picLocks noChangeAspect="1"/>
          </p:cNvPicPr>
          <p:nvPr/>
        </p:nvPicPr>
        <p:blipFill>
          <a:blip r:embed="rId11"/>
          <a:stretch>
            <a:fillRect/>
          </a:stretch>
        </p:blipFill>
        <p:spPr>
          <a:xfrm>
            <a:off x="7053435" y="2505539"/>
            <a:ext cx="875824" cy="1102889"/>
          </a:xfrm>
          <a:prstGeom prst="rect">
            <a:avLst/>
          </a:prstGeom>
        </p:spPr>
      </p:pic>
      <p:pic>
        <p:nvPicPr>
          <p:cNvPr id="10" name="Picture 9">
            <a:extLst>
              <a:ext uri="{FF2B5EF4-FFF2-40B4-BE49-F238E27FC236}">
                <a16:creationId xmlns:a16="http://schemas.microsoft.com/office/drawing/2014/main" id="{2677E9B5-3371-491E-9471-A812A22DB5C9}"/>
              </a:ext>
            </a:extLst>
          </p:cNvPr>
          <p:cNvPicPr>
            <a:picLocks noChangeAspect="1"/>
          </p:cNvPicPr>
          <p:nvPr/>
        </p:nvPicPr>
        <p:blipFill>
          <a:blip r:embed="rId12"/>
          <a:stretch>
            <a:fillRect/>
          </a:stretch>
        </p:blipFill>
        <p:spPr>
          <a:xfrm>
            <a:off x="7175945" y="3865110"/>
            <a:ext cx="799409" cy="1014200"/>
          </a:xfrm>
          <a:prstGeom prst="rect">
            <a:avLst/>
          </a:prstGeom>
        </p:spPr>
      </p:pic>
    </p:spTree>
    <p:custDataLst>
      <p:tags r:id="rId1"/>
    </p:custDataLst>
    <p:extLst>
      <p:ext uri="{BB962C8B-B14F-4D97-AF65-F5344CB8AC3E}">
        <p14:creationId xmlns:p14="http://schemas.microsoft.com/office/powerpoint/2010/main" val="653801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102"/>
                                        </p:tgtEl>
                                        <p:attrNameLst>
                                          <p:attrName>style.visibility</p:attrName>
                                        </p:attrNameLst>
                                      </p:cBhvr>
                                      <p:to>
                                        <p:strVal val="visible"/>
                                      </p:to>
                                    </p:set>
                                    <p:anim calcmode="lin" valueType="num">
                                      <p:cBhvr>
                                        <p:cTn id="7" dur="750" fill="hold"/>
                                        <p:tgtEl>
                                          <p:spTgt spid="8102"/>
                                        </p:tgtEl>
                                        <p:attrNameLst>
                                          <p:attrName>ppt_w</p:attrName>
                                        </p:attrNameLst>
                                      </p:cBhvr>
                                      <p:tavLst>
                                        <p:tav tm="0">
                                          <p:val>
                                            <p:fltVal val="0"/>
                                          </p:val>
                                        </p:tav>
                                        <p:tav tm="100000">
                                          <p:val>
                                            <p:strVal val="#ppt_w"/>
                                          </p:val>
                                        </p:tav>
                                      </p:tavLst>
                                    </p:anim>
                                    <p:anim calcmode="lin" valueType="num">
                                      <p:cBhvr>
                                        <p:cTn id="8" dur="750" fill="hold"/>
                                        <p:tgtEl>
                                          <p:spTgt spid="8102"/>
                                        </p:tgtEl>
                                        <p:attrNameLst>
                                          <p:attrName>ppt_h</p:attrName>
                                        </p:attrNameLst>
                                      </p:cBhvr>
                                      <p:tavLst>
                                        <p:tav tm="0">
                                          <p:val>
                                            <p:fltVal val="0"/>
                                          </p:val>
                                        </p:tav>
                                        <p:tav tm="100000">
                                          <p:val>
                                            <p:strVal val="#ppt_h"/>
                                          </p:val>
                                        </p:tav>
                                      </p:tavLst>
                                    </p:anim>
                                    <p:anim calcmode="lin" valueType="num">
                                      <p:cBhvr>
                                        <p:cTn id="9"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8102"/>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8103"/>
                                        </p:tgtEl>
                                        <p:attrNameLst>
                                          <p:attrName>style.visibility</p:attrName>
                                        </p:attrNameLst>
                                      </p:cBhvr>
                                      <p:to>
                                        <p:strVal val="visible"/>
                                      </p:to>
                                    </p:set>
                                    <p:anim calcmode="lin" valueType="num">
                                      <p:cBhvr>
                                        <p:cTn id="18" dur="750" fill="hold"/>
                                        <p:tgtEl>
                                          <p:spTgt spid="8103"/>
                                        </p:tgtEl>
                                        <p:attrNameLst>
                                          <p:attrName>ppt_w</p:attrName>
                                        </p:attrNameLst>
                                      </p:cBhvr>
                                      <p:tavLst>
                                        <p:tav tm="0">
                                          <p:val>
                                            <p:fltVal val="0"/>
                                          </p:val>
                                        </p:tav>
                                        <p:tav tm="100000">
                                          <p:val>
                                            <p:strVal val="#ppt_w"/>
                                          </p:val>
                                        </p:tav>
                                      </p:tavLst>
                                    </p:anim>
                                    <p:anim calcmode="lin" valueType="num">
                                      <p:cBhvr>
                                        <p:cTn id="19" dur="750" fill="hold"/>
                                        <p:tgtEl>
                                          <p:spTgt spid="8103"/>
                                        </p:tgtEl>
                                        <p:attrNameLst>
                                          <p:attrName>ppt_h</p:attrName>
                                        </p:attrNameLst>
                                      </p:cBhvr>
                                      <p:tavLst>
                                        <p:tav tm="0">
                                          <p:val>
                                            <p:fltVal val="0"/>
                                          </p:val>
                                        </p:tav>
                                        <p:tav tm="100000">
                                          <p:val>
                                            <p:strVal val="#ppt_h"/>
                                          </p:val>
                                        </p:tav>
                                      </p:tavLst>
                                    </p:anim>
                                    <p:anim calcmode="lin" valueType="num">
                                      <p:cBhvr>
                                        <p:cTn id="20"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21" dur="750" fill="hold"/>
                                        <p:tgtEl>
                                          <p:spTgt spid="8103"/>
                                        </p:tgtEl>
                                        <p:attrNameLst>
                                          <p:attrName>ppt_y</p:attrName>
                                        </p:attrNameLst>
                                      </p:cBhvr>
                                      <p:tavLst>
                                        <p:tav tm="0" fmla="#ppt_y+(sin(-2*pi*(1-$))*-#ppt_x+cos(-2*pi*(1-$))*(1-#ppt_y))*(1-$)">
                                          <p:val>
                                            <p:fltVal val="0"/>
                                          </p:val>
                                        </p:tav>
                                        <p:tav tm="100000">
                                          <p:val>
                                            <p:fltVal val="1"/>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8125"/>
                                        </p:tgtEl>
                                        <p:attrNameLst>
                                          <p:attrName>style.visibility</p:attrName>
                                        </p:attrNameLst>
                                      </p:cBhvr>
                                      <p:to>
                                        <p:strVal val="visible"/>
                                      </p:to>
                                    </p:set>
                                    <p:anim calcmode="lin" valueType="num">
                                      <p:cBhvr>
                                        <p:cTn id="29" dur="750" fill="hold"/>
                                        <p:tgtEl>
                                          <p:spTgt spid="8125"/>
                                        </p:tgtEl>
                                        <p:attrNameLst>
                                          <p:attrName>ppt_w</p:attrName>
                                        </p:attrNameLst>
                                      </p:cBhvr>
                                      <p:tavLst>
                                        <p:tav tm="0">
                                          <p:val>
                                            <p:fltVal val="0"/>
                                          </p:val>
                                        </p:tav>
                                        <p:tav tm="100000">
                                          <p:val>
                                            <p:strVal val="#ppt_w"/>
                                          </p:val>
                                        </p:tav>
                                      </p:tavLst>
                                    </p:anim>
                                    <p:anim calcmode="lin" valueType="num">
                                      <p:cBhvr>
                                        <p:cTn id="30" dur="750" fill="hold"/>
                                        <p:tgtEl>
                                          <p:spTgt spid="8125"/>
                                        </p:tgtEl>
                                        <p:attrNameLst>
                                          <p:attrName>ppt_h</p:attrName>
                                        </p:attrNameLst>
                                      </p:cBhvr>
                                      <p:tavLst>
                                        <p:tav tm="0">
                                          <p:val>
                                            <p:fltVal val="0"/>
                                          </p:val>
                                        </p:tav>
                                        <p:tav tm="100000">
                                          <p:val>
                                            <p:strVal val="#ppt_h"/>
                                          </p:val>
                                        </p:tav>
                                      </p:tavLst>
                                    </p:anim>
                                    <p:anim calcmode="lin" valueType="num">
                                      <p:cBhvr>
                                        <p:cTn id="31" dur="750" fill="hold"/>
                                        <p:tgtEl>
                                          <p:spTgt spid="8125"/>
                                        </p:tgtEl>
                                        <p:attrNameLst>
                                          <p:attrName>ppt_x</p:attrName>
                                        </p:attrNameLst>
                                      </p:cBhvr>
                                      <p:tavLst>
                                        <p:tav tm="0" fmla="#ppt_x+(cos(-2*pi*(1-$))*-#ppt_x-sin(-2*pi*(1-$))*(1-#ppt_y))*(1-$)">
                                          <p:val>
                                            <p:fltVal val="0"/>
                                          </p:val>
                                        </p:tav>
                                        <p:tav tm="100000">
                                          <p:val>
                                            <p:fltVal val="1"/>
                                          </p:val>
                                        </p:tav>
                                      </p:tavLst>
                                    </p:anim>
                                    <p:anim calcmode="lin" valueType="num">
                                      <p:cBhvr>
                                        <p:cTn id="32" dur="750" fill="hold"/>
                                        <p:tgtEl>
                                          <p:spTgt spid="8125"/>
                                        </p:tgtEl>
                                        <p:attrNameLst>
                                          <p:attrName>ppt_y</p:attrName>
                                        </p:attrNameLst>
                                      </p:cBhvr>
                                      <p:tavLst>
                                        <p:tav tm="0" fmla="#ppt_y+(sin(-2*pi*(1-$))*-#ppt_x+cos(-2*pi*(1-$))*(1-#ppt_y))*(1-$)">
                                          <p:val>
                                            <p:fltVal val="0"/>
                                          </p:val>
                                        </p:tav>
                                        <p:tav tm="100000">
                                          <p:val>
                                            <p:fltVal val="1"/>
                                          </p:val>
                                        </p:tav>
                                      </p:tavLst>
                                    </p:anim>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8124"/>
                                        </p:tgtEl>
                                        <p:attrNameLst>
                                          <p:attrName>style.visibility</p:attrName>
                                        </p:attrNameLst>
                                      </p:cBhvr>
                                      <p:to>
                                        <p:strVal val="visible"/>
                                      </p:to>
                                    </p:set>
                                    <p:anim calcmode="lin" valueType="num">
                                      <p:cBhvr>
                                        <p:cTn id="40" dur="750" fill="hold"/>
                                        <p:tgtEl>
                                          <p:spTgt spid="8124"/>
                                        </p:tgtEl>
                                        <p:attrNameLst>
                                          <p:attrName>ppt_w</p:attrName>
                                        </p:attrNameLst>
                                      </p:cBhvr>
                                      <p:tavLst>
                                        <p:tav tm="0">
                                          <p:val>
                                            <p:fltVal val="0"/>
                                          </p:val>
                                        </p:tav>
                                        <p:tav tm="100000">
                                          <p:val>
                                            <p:strVal val="#ppt_w"/>
                                          </p:val>
                                        </p:tav>
                                      </p:tavLst>
                                    </p:anim>
                                    <p:anim calcmode="lin" valueType="num">
                                      <p:cBhvr>
                                        <p:cTn id="41" dur="750" fill="hold"/>
                                        <p:tgtEl>
                                          <p:spTgt spid="8124"/>
                                        </p:tgtEl>
                                        <p:attrNameLst>
                                          <p:attrName>ppt_h</p:attrName>
                                        </p:attrNameLst>
                                      </p:cBhvr>
                                      <p:tavLst>
                                        <p:tav tm="0">
                                          <p:val>
                                            <p:fltVal val="0"/>
                                          </p:val>
                                        </p:tav>
                                        <p:tav tm="100000">
                                          <p:val>
                                            <p:strVal val="#ppt_h"/>
                                          </p:val>
                                        </p:tav>
                                      </p:tavLst>
                                    </p:anim>
                                    <p:anim calcmode="lin" valueType="num">
                                      <p:cBhvr>
                                        <p:cTn id="42" dur="750" fill="hold"/>
                                        <p:tgtEl>
                                          <p:spTgt spid="8124"/>
                                        </p:tgtEl>
                                        <p:attrNameLst>
                                          <p:attrName>ppt_x</p:attrName>
                                        </p:attrNameLst>
                                      </p:cBhvr>
                                      <p:tavLst>
                                        <p:tav tm="0" fmla="#ppt_x+(cos(-2*pi*(1-$))*-#ppt_x-sin(-2*pi*(1-$))*(1-#ppt_y))*(1-$)">
                                          <p:val>
                                            <p:fltVal val="0"/>
                                          </p:val>
                                        </p:tav>
                                        <p:tav tm="100000">
                                          <p:val>
                                            <p:fltVal val="1"/>
                                          </p:val>
                                        </p:tav>
                                      </p:tavLst>
                                    </p:anim>
                                    <p:anim calcmode="lin" valueType="num">
                                      <p:cBhvr>
                                        <p:cTn id="43" dur="750" fill="hold"/>
                                        <p:tgtEl>
                                          <p:spTgt spid="81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id="{93462FEF-8D79-490E-AA10-8088D8967F59}"/>
              </a:ext>
            </a:extLst>
          </p:cNvPr>
          <p:cNvPicPr>
            <a:picLocks noChangeAspect="1"/>
          </p:cNvPicPr>
          <p:nvPr/>
        </p:nvPicPr>
        <p:blipFill>
          <a:blip r:embed="rId8"/>
          <a:stretch>
            <a:fillRect/>
          </a:stretch>
        </p:blipFill>
        <p:spPr>
          <a:xfrm>
            <a:off x="2239298" y="973150"/>
            <a:ext cx="5061643" cy="1505843"/>
          </a:xfrm>
          <a:prstGeom prst="rect">
            <a:avLst/>
          </a:prstGeom>
        </p:spPr>
      </p:pic>
      <p:sp>
        <p:nvSpPr>
          <p:cNvPr id="18" name="TextBox 17">
            <a:extLst>
              <a:ext uri="{FF2B5EF4-FFF2-40B4-BE49-F238E27FC236}">
                <a16:creationId xmlns:a16="http://schemas.microsoft.com/office/drawing/2014/main" id="{0F14F426-DB01-41A4-958E-04343EC76BAF}"/>
              </a:ext>
            </a:extLst>
          </p:cNvPr>
          <p:cNvSpPr txBox="1"/>
          <p:nvPr/>
        </p:nvSpPr>
        <p:spPr>
          <a:xfrm>
            <a:off x="730857" y="2061930"/>
            <a:ext cx="8055003" cy="2031325"/>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latin typeface="Times New Roman" pitchFamily="18" charset="0"/>
                <a:cs typeface="Times New Roman" pitchFamily="18" charset="0"/>
              </a:rPr>
              <a:t>Phân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các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nhóm</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sát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các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khu</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vực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của</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trường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và</a:t>
            </a:r>
            <a:r>
              <a:rPr lang="en-US" sz="4200" dirty="0">
                <a:latin typeface="Times New Roman" pitchFamily="18" charset="0"/>
                <a:cs typeface="Times New Roman" pitchFamily="18" charset="0"/>
              </a:rPr>
              <a:t> con </a:t>
            </a:r>
            <a:r>
              <a:rPr lang="en-US" sz="4200" dirty="0" err="1">
                <a:latin typeface="Times New Roman" pitchFamily="18" charset="0"/>
                <a:cs typeface="Times New Roman" pitchFamily="18" charset="0"/>
              </a:rPr>
              <a:t>đường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đến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trường</a:t>
            </a:r>
            <a:r>
              <a:rPr lang="en-US" sz="4200" dirty="0">
                <a:latin typeface="Times New Roman" pitchFamily="18" charset="0"/>
                <a:cs typeface="Times New Roman" pitchFamily="18" charset="0"/>
              </a:rPr>
              <a:t>.</a:t>
            </a:r>
          </a:p>
        </p:txBody>
      </p:sp>
      <p:sp>
        <p:nvSpPr>
          <p:cNvPr id="25" name="TextBox 24">
            <a:extLst>
              <a:ext uri="{FF2B5EF4-FFF2-40B4-BE49-F238E27FC236}">
                <a16:creationId xmlns:a16="http://schemas.microsoft.com/office/drawing/2014/main" id="{1BD52034-4B5A-40A6-8DBC-F18E03509155}"/>
              </a:ext>
            </a:extLst>
          </p:cNvPr>
          <p:cNvSpPr txBox="1"/>
          <p:nvPr/>
        </p:nvSpPr>
        <p:spPr>
          <a:xfrm>
            <a:off x="793101" y="3983355"/>
            <a:ext cx="7821424" cy="738664"/>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latin typeface="Times New Roman" pitchFamily="18" charset="0"/>
                <a:cs typeface="Times New Roman" pitchFamily="18" charset="0"/>
              </a:rPr>
              <a:t>Thực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hành</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sát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và</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ghi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chép</a:t>
            </a:r>
            <a:r>
              <a:rPr lang="en-US" sz="4200" dirty="0">
                <a:latin typeface="Times New Roman" pitchFamily="18" charset="0"/>
                <a:cs typeface="Times New Roman" pitchFamily="18" charset="0"/>
              </a:rPr>
              <a:t>.</a:t>
            </a:r>
          </a:p>
        </p:txBody>
      </p:sp>
    </p:spTree>
    <p:extLst>
      <p:ext uri="{BB962C8B-B14F-4D97-AF65-F5344CB8AC3E}">
        <p14:creationId xmlns:p14="http://schemas.microsoft.com/office/powerpoint/2010/main" val="3916808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95</Words>
  <Application>Microsoft Office PowerPoint</Application>
  <PresentationFormat>On-screen Show (4:3)</PresentationFormat>
  <Paragraphs>11</Paragraphs>
  <Slides>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等线</vt:lpstr>
      <vt:lpstr>Arial</vt:lpstr>
      <vt:lpstr>Calibri</vt:lpstr>
      <vt:lpstr>Times New Roman</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MyPC</cp:lastModifiedBy>
  <cp:revision>27</cp:revision>
  <dcterms:created xsi:type="dcterms:W3CDTF">2023-04-09T07:16:32Z</dcterms:created>
  <dcterms:modified xsi:type="dcterms:W3CDTF">2025-04-16T03:14:26Z</dcterms:modified>
</cp:coreProperties>
</file>