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1"/>
  </p:notesMasterIdLst>
  <p:sldIdLst>
    <p:sldId id="337" r:id="rId3"/>
    <p:sldId id="346" r:id="rId4"/>
    <p:sldId id="329" r:id="rId5"/>
    <p:sldId id="269" r:id="rId6"/>
    <p:sldId id="268" r:id="rId7"/>
    <p:sldId id="343" r:id="rId8"/>
    <p:sldId id="353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16/04/2025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5" r:id="rId12"/>
    <p:sldLayoutId id="2147483779" r:id="rId13"/>
    <p:sldLayoutId id="2147483780" r:id="rId14"/>
    <p:sldLayoutId id="2147483781" r:id="rId15"/>
    <p:sldLayoutId id="2147483783" r:id="rId16"/>
    <p:sldLayoutId id="2147483668" r:id="rId17"/>
    <p:sldLayoutId id="2147483673" r:id="rId18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(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3)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56" y="964916"/>
            <a:ext cx="7726308" cy="4600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85" y="1890232"/>
            <a:ext cx="10182018" cy="212758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0" y="778835"/>
            <a:ext cx="9712023" cy="42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263236"/>
            <a:ext cx="9103510" cy="61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8078" y="166200"/>
            <a:ext cx="8195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 TẠM BIỆT 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21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Arial-Rounded</vt:lpstr>
      <vt:lpstr>Calibri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MyPC</cp:lastModifiedBy>
  <cp:revision>164</cp:revision>
  <dcterms:created xsi:type="dcterms:W3CDTF">2021-05-12T04:19:00Z</dcterms:created>
  <dcterms:modified xsi:type="dcterms:W3CDTF">2025-04-16T02:54:37Z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