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320" r:id="rId3"/>
    <p:sldId id="262" r:id="rId4"/>
    <p:sldId id="261" r:id="rId5"/>
    <p:sldId id="352" r:id="rId6"/>
    <p:sldId id="355" r:id="rId7"/>
    <p:sldId id="384" r:id="rId8"/>
    <p:sldId id="385" r:id="rId9"/>
    <p:sldId id="371" r:id="rId10"/>
    <p:sldId id="408" r:id="rId11"/>
    <p:sldId id="423" r:id="rId12"/>
    <p:sldId id="424" r:id="rId13"/>
    <p:sldId id="425" r:id="rId14"/>
    <p:sldId id="396" r:id="rId15"/>
    <p:sldId id="369" r:id="rId16"/>
    <p:sldId id="390" r:id="rId17"/>
    <p:sldId id="391" r:id="rId18"/>
    <p:sldId id="426" r:id="rId19"/>
    <p:sldId id="413" r:id="rId20"/>
    <p:sldId id="414" r:id="rId21"/>
    <p:sldId id="415" r:id="rId22"/>
    <p:sldId id="402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15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09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27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15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89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360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67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91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395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40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854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92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159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91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88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573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30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883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10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4986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47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36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40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90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94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096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41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66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986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7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88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425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099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55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487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617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900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11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08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015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805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973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24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506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738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206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817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0939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9331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788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5150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04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007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130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831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195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5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2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61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2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4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764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50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428" Type="http://schemas.openxmlformats.org/officeDocument/2006/relationships/slideLayout" Target="../slideLayouts/slideLayout428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87" Type="http://schemas.openxmlformats.org/officeDocument/2006/relationships/slideLayout" Target="../slideLayouts/slideLayout187.xml"/><Relationship Id="rId352" Type="http://schemas.openxmlformats.org/officeDocument/2006/relationships/slideLayout" Target="../slideLayouts/slideLayout352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384" Type="http://schemas.openxmlformats.org/officeDocument/2006/relationships/slideLayout" Target="../slideLayouts/slideLayout384.xml"/><Relationship Id="rId419" Type="http://schemas.openxmlformats.org/officeDocument/2006/relationships/slideLayout" Target="../slideLayouts/slideLayout419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430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420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slideLayout" Target="../slideLayouts/slideLayout42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166" Type="http://schemas.openxmlformats.org/officeDocument/2006/relationships/slideLayout" Target="../slideLayouts/slideLayout166.xml"/><Relationship Id="rId331" Type="http://schemas.openxmlformats.org/officeDocument/2006/relationships/slideLayout" Target="../slideLayouts/slideLayout331.xml"/><Relationship Id="rId373" Type="http://schemas.openxmlformats.org/officeDocument/2006/relationships/slideLayout" Target="../slideLayouts/slideLayout373.xml"/><Relationship Id="rId429" Type="http://schemas.openxmlformats.org/officeDocument/2006/relationships/slideLayout" Target="../slideLayouts/slideLayout4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78" r:id="rId4"/>
    <p:sldLayoutId id="2147484077" r:id="rId5"/>
    <p:sldLayoutId id="2147484076" r:id="rId6"/>
    <p:sldLayoutId id="2147484075" r:id="rId7"/>
    <p:sldLayoutId id="2147484074" r:id="rId8"/>
    <p:sldLayoutId id="2147484071" r:id="rId9"/>
    <p:sldLayoutId id="2147484070" r:id="rId10"/>
    <p:sldLayoutId id="2147484069" r:id="rId11"/>
    <p:sldLayoutId id="2147484068" r:id="rId12"/>
    <p:sldLayoutId id="2147484067" r:id="rId13"/>
    <p:sldLayoutId id="2147484066" r:id="rId14"/>
    <p:sldLayoutId id="2147484065" r:id="rId15"/>
    <p:sldLayoutId id="2147484064" r:id="rId16"/>
    <p:sldLayoutId id="2147484063" r:id="rId17"/>
    <p:sldLayoutId id="2147484062" r:id="rId18"/>
    <p:sldLayoutId id="2147484061" r:id="rId19"/>
    <p:sldLayoutId id="2147484060" r:id="rId20"/>
    <p:sldLayoutId id="2147484059" r:id="rId21"/>
    <p:sldLayoutId id="2147484054" r:id="rId22"/>
    <p:sldLayoutId id="2147484053" r:id="rId23"/>
    <p:sldLayoutId id="2147484052" r:id="rId24"/>
    <p:sldLayoutId id="2147484051" r:id="rId25"/>
    <p:sldLayoutId id="2147484050" r:id="rId26"/>
    <p:sldLayoutId id="2147484043" r:id="rId27"/>
    <p:sldLayoutId id="2147484042" r:id="rId28"/>
    <p:sldLayoutId id="2147484041" r:id="rId29"/>
    <p:sldLayoutId id="2147484040" r:id="rId30"/>
    <p:sldLayoutId id="2147484039" r:id="rId31"/>
    <p:sldLayoutId id="2147484038" r:id="rId32"/>
    <p:sldLayoutId id="2147484034" r:id="rId33"/>
    <p:sldLayoutId id="2147484033" r:id="rId34"/>
    <p:sldLayoutId id="2147484032" r:id="rId35"/>
    <p:sldLayoutId id="2147484031" r:id="rId36"/>
    <p:sldLayoutId id="2147484030" r:id="rId37"/>
    <p:sldLayoutId id="2147484029" r:id="rId38"/>
    <p:sldLayoutId id="2147484028" r:id="rId39"/>
    <p:sldLayoutId id="2147484027" r:id="rId40"/>
    <p:sldLayoutId id="2147484026" r:id="rId41"/>
    <p:sldLayoutId id="2147484025" r:id="rId42"/>
    <p:sldLayoutId id="2147484024" r:id="rId43"/>
    <p:sldLayoutId id="2147484018" r:id="rId44"/>
    <p:sldLayoutId id="2147484017" r:id="rId45"/>
    <p:sldLayoutId id="2147484008" r:id="rId46"/>
    <p:sldLayoutId id="2147484001" r:id="rId47"/>
    <p:sldLayoutId id="2147483996" r:id="rId48"/>
    <p:sldLayoutId id="2147483995" r:id="rId49"/>
    <p:sldLayoutId id="2147483994" r:id="rId50"/>
    <p:sldLayoutId id="2147483993" r:id="rId51"/>
    <p:sldLayoutId id="2147483990" r:id="rId52"/>
    <p:sldLayoutId id="2147483989" r:id="rId53"/>
    <p:sldLayoutId id="2147483988" r:id="rId54"/>
    <p:sldLayoutId id="2147483983" r:id="rId55"/>
    <p:sldLayoutId id="2147483980" r:id="rId56"/>
    <p:sldLayoutId id="2147483979" r:id="rId57"/>
    <p:sldLayoutId id="2147483978" r:id="rId58"/>
    <p:sldLayoutId id="2147483973" r:id="rId59"/>
    <p:sldLayoutId id="2147483966" r:id="rId60"/>
    <p:sldLayoutId id="2147483963" r:id="rId61"/>
    <p:sldLayoutId id="2147483962" r:id="rId62"/>
    <p:sldLayoutId id="2147483961" r:id="rId63"/>
    <p:sldLayoutId id="2147483960" r:id="rId64"/>
    <p:sldLayoutId id="2147483955" r:id="rId65"/>
    <p:sldLayoutId id="2147483952" r:id="rId66"/>
    <p:sldLayoutId id="2147483946" r:id="rId67"/>
    <p:sldLayoutId id="2147483943" r:id="rId68"/>
    <p:sldLayoutId id="2147483942" r:id="rId69"/>
    <p:sldLayoutId id="2147483941" r:id="rId70"/>
    <p:sldLayoutId id="2147483940" r:id="rId71"/>
    <p:sldLayoutId id="2147483938" r:id="rId72"/>
    <p:sldLayoutId id="2147483937" r:id="rId73"/>
    <p:sldLayoutId id="2147483936" r:id="rId74"/>
    <p:sldLayoutId id="2147483933" r:id="rId75"/>
    <p:sldLayoutId id="2147483932" r:id="rId76"/>
    <p:sldLayoutId id="2147483928" r:id="rId77"/>
    <p:sldLayoutId id="2147483922" r:id="rId78"/>
    <p:sldLayoutId id="2147483921" r:id="rId79"/>
    <p:sldLayoutId id="2147483920" r:id="rId80"/>
    <p:sldLayoutId id="2147483913" r:id="rId81"/>
    <p:sldLayoutId id="2147483907" r:id="rId82"/>
    <p:sldLayoutId id="2147483905" r:id="rId83"/>
    <p:sldLayoutId id="2147483903" r:id="rId84"/>
    <p:sldLayoutId id="2147483898" r:id="rId85"/>
    <p:sldLayoutId id="2147483895" r:id="rId86"/>
    <p:sldLayoutId id="2147483894" r:id="rId87"/>
    <p:sldLayoutId id="2147483893" r:id="rId88"/>
    <p:sldLayoutId id="2147483889" r:id="rId89"/>
    <p:sldLayoutId id="2147483883" r:id="rId90"/>
    <p:sldLayoutId id="2147483880" r:id="rId91"/>
    <p:sldLayoutId id="2147483879" r:id="rId92"/>
    <p:sldLayoutId id="2147483878" r:id="rId93"/>
    <p:sldLayoutId id="2147483877" r:id="rId94"/>
    <p:sldLayoutId id="2147483872" r:id="rId95"/>
    <p:sldLayoutId id="2147483869" r:id="rId96"/>
    <p:sldLayoutId id="2147483868" r:id="rId97"/>
    <p:sldLayoutId id="2147483861" r:id="rId98"/>
    <p:sldLayoutId id="2147483860" r:id="rId99"/>
    <p:sldLayoutId id="2147483859" r:id="rId100"/>
    <p:sldLayoutId id="2147483858" r:id="rId101"/>
    <p:sldLayoutId id="2147483857" r:id="rId102"/>
    <p:sldLayoutId id="2147483850" r:id="rId103"/>
    <p:sldLayoutId id="2147483845" r:id="rId104"/>
    <p:sldLayoutId id="2147483842" r:id="rId105"/>
    <p:sldLayoutId id="2147483837" r:id="rId106"/>
    <p:sldLayoutId id="2147483833" r:id="rId107"/>
    <p:sldLayoutId id="2147483832" r:id="rId108"/>
    <p:sldLayoutId id="2147483831" r:id="rId109"/>
    <p:sldLayoutId id="2147483830" r:id="rId110"/>
    <p:sldLayoutId id="2147483826" r:id="rId111"/>
    <p:sldLayoutId id="2147483818" r:id="rId112"/>
    <p:sldLayoutId id="2147483817" r:id="rId113"/>
    <p:sldLayoutId id="2147483816" r:id="rId114"/>
    <p:sldLayoutId id="2147483811" r:id="rId115"/>
    <p:sldLayoutId id="2147483810" r:id="rId116"/>
    <p:sldLayoutId id="2147483806" r:id="rId117"/>
    <p:sldLayoutId id="2147483804" r:id="rId118"/>
    <p:sldLayoutId id="2147483802" r:id="rId119"/>
    <p:sldLayoutId id="2147483798" r:id="rId120"/>
    <p:sldLayoutId id="2147483797" r:id="rId121"/>
    <p:sldLayoutId id="2147483796" r:id="rId122"/>
    <p:sldLayoutId id="2147483795" r:id="rId123"/>
    <p:sldLayoutId id="2147483794" r:id="rId124"/>
    <p:sldLayoutId id="2147483793" r:id="rId125"/>
    <p:sldLayoutId id="2147483792" r:id="rId126"/>
    <p:sldLayoutId id="2147483788" r:id="rId127"/>
    <p:sldLayoutId id="2147483787" r:id="rId128"/>
    <p:sldLayoutId id="2147483783" r:id="rId129"/>
    <p:sldLayoutId id="2147483782" r:id="rId130"/>
    <p:sldLayoutId id="2147483781" r:id="rId131"/>
    <p:sldLayoutId id="2147483780" r:id="rId132"/>
    <p:sldLayoutId id="2147483779" r:id="rId133"/>
    <p:sldLayoutId id="2147483778" r:id="rId134"/>
    <p:sldLayoutId id="2147483775" r:id="rId135"/>
    <p:sldLayoutId id="2147483771" r:id="rId136"/>
    <p:sldLayoutId id="2147483770" r:id="rId137"/>
    <p:sldLayoutId id="2147483768" r:id="rId138"/>
    <p:sldLayoutId id="2147483765" r:id="rId139"/>
    <p:sldLayoutId id="2147483764" r:id="rId140"/>
    <p:sldLayoutId id="2147483759" r:id="rId141"/>
    <p:sldLayoutId id="2147483756" r:id="rId142"/>
    <p:sldLayoutId id="2147483755" r:id="rId143"/>
    <p:sldLayoutId id="2147483752" r:id="rId144"/>
    <p:sldLayoutId id="2147483751" r:id="rId145"/>
    <p:sldLayoutId id="2147483750" r:id="rId146"/>
    <p:sldLayoutId id="2147483749" r:id="rId147"/>
    <p:sldLayoutId id="2147483748" r:id="rId148"/>
    <p:sldLayoutId id="2147483747" r:id="rId149"/>
    <p:sldLayoutId id="2147483746" r:id="rId150"/>
    <p:sldLayoutId id="2147483745" r:id="rId151"/>
    <p:sldLayoutId id="2147483744" r:id="rId152"/>
    <p:sldLayoutId id="2147483743" r:id="rId153"/>
    <p:sldLayoutId id="2147483742" r:id="rId154"/>
    <p:sldLayoutId id="2147483740" r:id="rId155"/>
    <p:sldLayoutId id="2147483738" r:id="rId156"/>
    <p:sldLayoutId id="2147483737" r:id="rId157"/>
    <p:sldLayoutId id="2147483736" r:id="rId158"/>
    <p:sldLayoutId id="2147483735" r:id="rId159"/>
    <p:sldLayoutId id="2147483731" r:id="rId160"/>
    <p:sldLayoutId id="2147483719" r:id="rId161"/>
    <p:sldLayoutId id="2147483713" r:id="rId162"/>
    <p:sldLayoutId id="2147483708" r:id="rId163"/>
    <p:sldLayoutId id="2147483707" r:id="rId164"/>
    <p:sldLayoutId id="2147483702" r:id="rId165"/>
    <p:sldLayoutId id="2147483694" r:id="rId166"/>
    <p:sldLayoutId id="2147483691" r:id="rId167"/>
    <p:sldLayoutId id="2147483690" r:id="rId168"/>
    <p:sldLayoutId id="2147483682" r:id="rId169"/>
    <p:sldLayoutId id="2147483681" r:id="rId170"/>
    <p:sldLayoutId id="2147483673" r:id="rId171"/>
    <p:sldLayoutId id="2147483672" r:id="rId172"/>
    <p:sldLayoutId id="2147483662" r:id="rId173"/>
    <p:sldLayoutId id="2147483661" r:id="rId174"/>
    <p:sldLayoutId id="2147483651" r:id="rId175"/>
    <p:sldLayoutId id="2147483652" r:id="rId176"/>
    <p:sldLayoutId id="2147483653" r:id="rId177"/>
    <p:sldLayoutId id="2147483654" r:id="rId178"/>
    <p:sldLayoutId id="2147483655" r:id="rId179"/>
    <p:sldLayoutId id="2147484073" r:id="rId180"/>
    <p:sldLayoutId id="2147484072" r:id="rId181"/>
    <p:sldLayoutId id="2147484058" r:id="rId182"/>
    <p:sldLayoutId id="2147484057" r:id="rId183"/>
    <p:sldLayoutId id="2147484056" r:id="rId184"/>
    <p:sldLayoutId id="2147484055" r:id="rId185"/>
    <p:sldLayoutId id="2147484049" r:id="rId186"/>
    <p:sldLayoutId id="2147484048" r:id="rId187"/>
    <p:sldLayoutId id="2147484047" r:id="rId188"/>
    <p:sldLayoutId id="2147484046" r:id="rId189"/>
    <p:sldLayoutId id="2147484045" r:id="rId190"/>
    <p:sldLayoutId id="2147484044" r:id="rId191"/>
    <p:sldLayoutId id="2147484037" r:id="rId192"/>
    <p:sldLayoutId id="2147484036" r:id="rId193"/>
    <p:sldLayoutId id="2147484035" r:id="rId194"/>
    <p:sldLayoutId id="2147484023" r:id="rId195"/>
    <p:sldLayoutId id="2147484022" r:id="rId196"/>
    <p:sldLayoutId id="2147484021" r:id="rId197"/>
    <p:sldLayoutId id="2147484020" r:id="rId198"/>
    <p:sldLayoutId id="2147484019" r:id="rId199"/>
    <p:sldLayoutId id="2147484016" r:id="rId200"/>
    <p:sldLayoutId id="2147484015" r:id="rId201"/>
    <p:sldLayoutId id="2147484014" r:id="rId202"/>
    <p:sldLayoutId id="2147484013" r:id="rId203"/>
    <p:sldLayoutId id="2147484012" r:id="rId204"/>
    <p:sldLayoutId id="2147484011" r:id="rId205"/>
    <p:sldLayoutId id="2147484010" r:id="rId206"/>
    <p:sldLayoutId id="2147484009" r:id="rId207"/>
    <p:sldLayoutId id="2147484007" r:id="rId208"/>
    <p:sldLayoutId id="2147484006" r:id="rId209"/>
    <p:sldLayoutId id="2147484005" r:id="rId210"/>
    <p:sldLayoutId id="2147484004" r:id="rId211"/>
    <p:sldLayoutId id="2147484003" r:id="rId212"/>
    <p:sldLayoutId id="2147484002" r:id="rId213"/>
    <p:sldLayoutId id="2147484000" r:id="rId214"/>
    <p:sldLayoutId id="2147483999" r:id="rId215"/>
    <p:sldLayoutId id="2147483998" r:id="rId216"/>
    <p:sldLayoutId id="2147483997" r:id="rId217"/>
    <p:sldLayoutId id="2147483992" r:id="rId218"/>
    <p:sldLayoutId id="2147483991" r:id="rId219"/>
    <p:sldLayoutId id="2147483987" r:id="rId220"/>
    <p:sldLayoutId id="2147483986" r:id="rId221"/>
    <p:sldLayoutId id="2147483985" r:id="rId222"/>
    <p:sldLayoutId id="2147483984" r:id="rId223"/>
    <p:sldLayoutId id="2147483982" r:id="rId224"/>
    <p:sldLayoutId id="2147483981" r:id="rId225"/>
    <p:sldLayoutId id="2147483977" r:id="rId226"/>
    <p:sldLayoutId id="2147483976" r:id="rId227"/>
    <p:sldLayoutId id="2147483975" r:id="rId228"/>
    <p:sldLayoutId id="2147483974" r:id="rId229"/>
    <p:sldLayoutId id="2147483972" r:id="rId230"/>
    <p:sldLayoutId id="2147483971" r:id="rId231"/>
    <p:sldLayoutId id="2147483970" r:id="rId232"/>
    <p:sldLayoutId id="2147483969" r:id="rId233"/>
    <p:sldLayoutId id="2147483968" r:id="rId234"/>
    <p:sldLayoutId id="2147483967" r:id="rId235"/>
    <p:sldLayoutId id="2147483965" r:id="rId236"/>
    <p:sldLayoutId id="2147483964" r:id="rId237"/>
    <p:sldLayoutId id="2147483959" r:id="rId238"/>
    <p:sldLayoutId id="2147483958" r:id="rId239"/>
    <p:sldLayoutId id="2147483957" r:id="rId240"/>
    <p:sldLayoutId id="2147483956" r:id="rId241"/>
    <p:sldLayoutId id="2147483954" r:id="rId242"/>
    <p:sldLayoutId id="2147483953" r:id="rId243"/>
    <p:sldLayoutId id="2147483951" r:id="rId244"/>
    <p:sldLayoutId id="2147483950" r:id="rId245"/>
    <p:sldLayoutId id="2147483949" r:id="rId246"/>
    <p:sldLayoutId id="2147483948" r:id="rId247"/>
    <p:sldLayoutId id="2147483947" r:id="rId248"/>
    <p:sldLayoutId id="2147483945" r:id="rId249"/>
    <p:sldLayoutId id="2147483944" r:id="rId250"/>
    <p:sldLayoutId id="2147483939" r:id="rId251"/>
    <p:sldLayoutId id="2147483935" r:id="rId252"/>
    <p:sldLayoutId id="2147483934" r:id="rId253"/>
    <p:sldLayoutId id="2147483931" r:id="rId254"/>
    <p:sldLayoutId id="2147483930" r:id="rId255"/>
    <p:sldLayoutId id="2147483929" r:id="rId256"/>
    <p:sldLayoutId id="2147483927" r:id="rId257"/>
    <p:sldLayoutId id="2147483926" r:id="rId258"/>
    <p:sldLayoutId id="2147483925" r:id="rId259"/>
    <p:sldLayoutId id="2147483924" r:id="rId260"/>
    <p:sldLayoutId id="2147483923" r:id="rId261"/>
    <p:sldLayoutId id="2147483919" r:id="rId262"/>
    <p:sldLayoutId id="2147483918" r:id="rId263"/>
    <p:sldLayoutId id="2147483917" r:id="rId264"/>
    <p:sldLayoutId id="2147483916" r:id="rId265"/>
    <p:sldLayoutId id="2147483915" r:id="rId266"/>
    <p:sldLayoutId id="2147483914" r:id="rId267"/>
    <p:sldLayoutId id="2147483912" r:id="rId268"/>
    <p:sldLayoutId id="2147483911" r:id="rId269"/>
    <p:sldLayoutId id="2147483910" r:id="rId270"/>
    <p:sldLayoutId id="2147483909" r:id="rId271"/>
    <p:sldLayoutId id="2147483908" r:id="rId272"/>
    <p:sldLayoutId id="2147483906" r:id="rId273"/>
    <p:sldLayoutId id="2147483904" r:id="rId274"/>
    <p:sldLayoutId id="2147483902" r:id="rId275"/>
    <p:sldLayoutId id="2147483901" r:id="rId276"/>
    <p:sldLayoutId id="2147483900" r:id="rId277"/>
    <p:sldLayoutId id="2147483899" r:id="rId278"/>
    <p:sldLayoutId id="2147483897" r:id="rId279"/>
    <p:sldLayoutId id="2147483896" r:id="rId280"/>
    <p:sldLayoutId id="2147483892" r:id="rId281"/>
    <p:sldLayoutId id="2147483891" r:id="rId282"/>
    <p:sldLayoutId id="2147483890" r:id="rId283"/>
    <p:sldLayoutId id="2147483888" r:id="rId284"/>
    <p:sldLayoutId id="2147483887" r:id="rId285"/>
    <p:sldLayoutId id="2147483886" r:id="rId286"/>
    <p:sldLayoutId id="2147483885" r:id="rId287"/>
    <p:sldLayoutId id="2147483884" r:id="rId288"/>
    <p:sldLayoutId id="2147483882" r:id="rId289"/>
    <p:sldLayoutId id="2147483881" r:id="rId290"/>
    <p:sldLayoutId id="2147483876" r:id="rId291"/>
    <p:sldLayoutId id="2147483875" r:id="rId292"/>
    <p:sldLayoutId id="2147483874" r:id="rId293"/>
    <p:sldLayoutId id="2147483873" r:id="rId294"/>
    <p:sldLayoutId id="2147483871" r:id="rId295"/>
    <p:sldLayoutId id="2147483870" r:id="rId296"/>
    <p:sldLayoutId id="2147483867" r:id="rId297"/>
    <p:sldLayoutId id="2147483866" r:id="rId298"/>
    <p:sldLayoutId id="2147483865" r:id="rId299"/>
    <p:sldLayoutId id="2147483864" r:id="rId300"/>
    <p:sldLayoutId id="2147483863" r:id="rId301"/>
    <p:sldLayoutId id="2147483862" r:id="rId302"/>
    <p:sldLayoutId id="2147483856" r:id="rId303"/>
    <p:sldLayoutId id="2147483855" r:id="rId304"/>
    <p:sldLayoutId id="2147483854" r:id="rId305"/>
    <p:sldLayoutId id="2147483853" r:id="rId306"/>
    <p:sldLayoutId id="2147483852" r:id="rId307"/>
    <p:sldLayoutId id="2147483851" r:id="rId308"/>
    <p:sldLayoutId id="2147483849" r:id="rId309"/>
    <p:sldLayoutId id="2147483848" r:id="rId310"/>
    <p:sldLayoutId id="2147483847" r:id="rId311"/>
    <p:sldLayoutId id="2147483846" r:id="rId312"/>
    <p:sldLayoutId id="2147483844" r:id="rId313"/>
    <p:sldLayoutId id="2147483843" r:id="rId314"/>
    <p:sldLayoutId id="2147483841" r:id="rId315"/>
    <p:sldLayoutId id="2147483840" r:id="rId316"/>
    <p:sldLayoutId id="2147483839" r:id="rId317"/>
    <p:sldLayoutId id="2147483838" r:id="rId318"/>
    <p:sldLayoutId id="2147483836" r:id="rId319"/>
    <p:sldLayoutId id="2147483835" r:id="rId320"/>
    <p:sldLayoutId id="2147483834" r:id="rId321"/>
    <p:sldLayoutId id="2147483829" r:id="rId322"/>
    <p:sldLayoutId id="2147483828" r:id="rId323"/>
    <p:sldLayoutId id="2147483827" r:id="rId324"/>
    <p:sldLayoutId id="2147483825" r:id="rId325"/>
    <p:sldLayoutId id="2147483824" r:id="rId326"/>
    <p:sldLayoutId id="2147483823" r:id="rId327"/>
    <p:sldLayoutId id="2147483822" r:id="rId328"/>
    <p:sldLayoutId id="2147483821" r:id="rId329"/>
    <p:sldLayoutId id="2147483820" r:id="rId330"/>
    <p:sldLayoutId id="2147483819" r:id="rId331"/>
    <p:sldLayoutId id="2147483815" r:id="rId332"/>
    <p:sldLayoutId id="2147483814" r:id="rId333"/>
    <p:sldLayoutId id="2147483813" r:id="rId334"/>
    <p:sldLayoutId id="2147483812" r:id="rId335"/>
    <p:sldLayoutId id="2147483809" r:id="rId336"/>
    <p:sldLayoutId id="2147483808" r:id="rId337"/>
    <p:sldLayoutId id="2147483807" r:id="rId338"/>
    <p:sldLayoutId id="2147483805" r:id="rId339"/>
    <p:sldLayoutId id="2147483803" r:id="rId340"/>
    <p:sldLayoutId id="2147483801" r:id="rId341"/>
    <p:sldLayoutId id="2147483800" r:id="rId342"/>
    <p:sldLayoutId id="2147483799" r:id="rId343"/>
    <p:sldLayoutId id="2147483791" r:id="rId344"/>
    <p:sldLayoutId id="2147483790" r:id="rId345"/>
    <p:sldLayoutId id="2147483789" r:id="rId346"/>
    <p:sldLayoutId id="2147483786" r:id="rId347"/>
    <p:sldLayoutId id="2147483785" r:id="rId348"/>
    <p:sldLayoutId id="2147483784" r:id="rId349"/>
    <p:sldLayoutId id="2147483777" r:id="rId350"/>
    <p:sldLayoutId id="2147483776" r:id="rId351"/>
    <p:sldLayoutId id="2147483774" r:id="rId352"/>
    <p:sldLayoutId id="2147483773" r:id="rId353"/>
    <p:sldLayoutId id="2147483772" r:id="rId354"/>
    <p:sldLayoutId id="2147483769" r:id="rId355"/>
    <p:sldLayoutId id="2147483767" r:id="rId356"/>
    <p:sldLayoutId id="2147483766" r:id="rId357"/>
    <p:sldLayoutId id="2147483763" r:id="rId358"/>
    <p:sldLayoutId id="2147483762" r:id="rId359"/>
    <p:sldLayoutId id="2147483761" r:id="rId360"/>
    <p:sldLayoutId id="2147483760" r:id="rId361"/>
    <p:sldLayoutId id="2147483758" r:id="rId362"/>
    <p:sldLayoutId id="2147483757" r:id="rId363"/>
    <p:sldLayoutId id="2147483754" r:id="rId364"/>
    <p:sldLayoutId id="2147483753" r:id="rId365"/>
    <p:sldLayoutId id="2147483741" r:id="rId366"/>
    <p:sldLayoutId id="2147483739" r:id="rId367"/>
    <p:sldLayoutId id="2147483734" r:id="rId368"/>
    <p:sldLayoutId id="2147483733" r:id="rId369"/>
    <p:sldLayoutId id="2147483732" r:id="rId370"/>
    <p:sldLayoutId id="2147483730" r:id="rId371"/>
    <p:sldLayoutId id="2147483729" r:id="rId372"/>
    <p:sldLayoutId id="2147483728" r:id="rId373"/>
    <p:sldLayoutId id="2147483727" r:id="rId374"/>
    <p:sldLayoutId id="2147483726" r:id="rId375"/>
    <p:sldLayoutId id="2147483725" r:id="rId376"/>
    <p:sldLayoutId id="2147483724" r:id="rId377"/>
    <p:sldLayoutId id="2147483723" r:id="rId378"/>
    <p:sldLayoutId id="2147483722" r:id="rId379"/>
    <p:sldLayoutId id="2147483721" r:id="rId380"/>
    <p:sldLayoutId id="2147483720" r:id="rId381"/>
    <p:sldLayoutId id="2147483718" r:id="rId382"/>
    <p:sldLayoutId id="2147483717" r:id="rId383"/>
    <p:sldLayoutId id="2147483716" r:id="rId384"/>
    <p:sldLayoutId id="2147483715" r:id="rId385"/>
    <p:sldLayoutId id="2147483714" r:id="rId386"/>
    <p:sldLayoutId id="2147483712" r:id="rId387"/>
    <p:sldLayoutId id="2147483711" r:id="rId388"/>
    <p:sldLayoutId id="2147483710" r:id="rId389"/>
    <p:sldLayoutId id="2147483709" r:id="rId390"/>
    <p:sldLayoutId id="2147483706" r:id="rId391"/>
    <p:sldLayoutId id="2147483705" r:id="rId392"/>
    <p:sldLayoutId id="2147483704" r:id="rId393"/>
    <p:sldLayoutId id="2147483703" r:id="rId394"/>
    <p:sldLayoutId id="2147483701" r:id="rId395"/>
    <p:sldLayoutId id="2147483699" r:id="rId396"/>
    <p:sldLayoutId id="2147483698" r:id="rId397"/>
    <p:sldLayoutId id="2147483697" r:id="rId398"/>
    <p:sldLayoutId id="2147483696" r:id="rId399"/>
    <p:sldLayoutId id="2147483695" r:id="rId400"/>
    <p:sldLayoutId id="2147483693" r:id="rId401"/>
    <p:sldLayoutId id="2147483692" r:id="rId402"/>
    <p:sldLayoutId id="2147483689" r:id="rId403"/>
    <p:sldLayoutId id="2147483688" r:id="rId404"/>
    <p:sldLayoutId id="2147483687" r:id="rId405"/>
    <p:sldLayoutId id="2147483686" r:id="rId406"/>
    <p:sldLayoutId id="2147483685" r:id="rId407"/>
    <p:sldLayoutId id="2147483684" r:id="rId408"/>
    <p:sldLayoutId id="2147483683" r:id="rId409"/>
    <p:sldLayoutId id="2147483680" r:id="rId410"/>
    <p:sldLayoutId id="2147483679" r:id="rId411"/>
    <p:sldLayoutId id="2147483678" r:id="rId412"/>
    <p:sldLayoutId id="2147483677" r:id="rId413"/>
    <p:sldLayoutId id="2147483676" r:id="rId414"/>
    <p:sldLayoutId id="2147483675" r:id="rId415"/>
    <p:sldLayoutId id="2147483674" r:id="rId416"/>
    <p:sldLayoutId id="2147483671" r:id="rId417"/>
    <p:sldLayoutId id="2147483670" r:id="rId418"/>
    <p:sldLayoutId id="2147483669" r:id="rId419"/>
    <p:sldLayoutId id="2147483668" r:id="rId420"/>
    <p:sldLayoutId id="2147483664" r:id="rId421"/>
    <p:sldLayoutId id="2147483663" r:id="rId422"/>
    <p:sldLayoutId id="2147483656" r:id="rId423"/>
    <p:sldLayoutId id="2147483657" r:id="rId424"/>
    <p:sldLayoutId id="2147483658" r:id="rId425"/>
    <p:sldLayoutId id="2147483659" r:id="rId426"/>
    <p:sldLayoutId id="2147483667" r:id="rId427"/>
    <p:sldLayoutId id="2147483666" r:id="rId428"/>
    <p:sldLayoutId id="2147483665" r:id="rId429"/>
    <p:sldLayoutId id="2147484079" r:id="rId4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79.xml"/><Relationship Id="rId4" Type="http://schemas.openxmlformats.org/officeDocument/2006/relationships/audio" Target="../media/media2.m4a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000" t="37779" r="40625" b="52577"/>
          <a:stretch/>
        </p:blipFill>
        <p:spPr>
          <a:xfrm>
            <a:off x="3810000" y="0"/>
            <a:ext cx="4406609" cy="813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250" t="33333" r="23750" b="21111"/>
          <a:stretch/>
        </p:blipFill>
        <p:spPr>
          <a:xfrm>
            <a:off x="3352800" y="813815"/>
            <a:ext cx="5109633" cy="238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3124" t="35555" r="19375" b="18373"/>
          <a:stretch/>
        </p:blipFill>
        <p:spPr>
          <a:xfrm>
            <a:off x="3429000" y="3581400"/>
            <a:ext cx="5410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000" t="37779" r="40625" b="52577"/>
          <a:stretch/>
        </p:blipFill>
        <p:spPr>
          <a:xfrm>
            <a:off x="3810000" y="0"/>
            <a:ext cx="4406609" cy="813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250" t="33333" r="23750" b="21111"/>
          <a:stretch/>
        </p:blipFill>
        <p:spPr>
          <a:xfrm>
            <a:off x="3352800" y="813815"/>
            <a:ext cx="5109633" cy="238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3124" t="35555" r="19375" b="18373"/>
          <a:stretch/>
        </p:blipFill>
        <p:spPr>
          <a:xfrm>
            <a:off x="3429000" y="3581400"/>
            <a:ext cx="54102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4558" y="762000"/>
            <a:ext cx="205740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1400175"/>
            <a:ext cx="25336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2033015"/>
            <a:ext cx="27622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2667000"/>
            <a:ext cx="27622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48350" y="3505200"/>
            <a:ext cx="205740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62625" y="4166615"/>
            <a:ext cx="205740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62625" y="4794952"/>
            <a:ext cx="205740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67525" y="5430459"/>
            <a:ext cx="205740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000" t="37779" r="40625" b="52577"/>
          <a:stretch/>
        </p:blipFill>
        <p:spPr>
          <a:xfrm>
            <a:off x="3810000" y="0"/>
            <a:ext cx="4406609" cy="813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250" t="33333" r="23750" b="21111"/>
          <a:stretch/>
        </p:blipFill>
        <p:spPr>
          <a:xfrm>
            <a:off x="3352800" y="813815"/>
            <a:ext cx="5109633" cy="238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3124" t="35555" r="19375" b="18373"/>
          <a:stretch/>
        </p:blipFill>
        <p:spPr>
          <a:xfrm>
            <a:off x="3429000" y="3581400"/>
            <a:ext cx="54102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762000"/>
            <a:ext cx="411480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1400175"/>
            <a:ext cx="36004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2033015"/>
            <a:ext cx="35242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2667000"/>
            <a:ext cx="35242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3500762"/>
            <a:ext cx="38290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4166615"/>
            <a:ext cx="3629025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4794952"/>
            <a:ext cx="3400425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5430459"/>
            <a:ext cx="4505325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0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000" t="37779" r="40625" b="52577"/>
          <a:stretch/>
        </p:blipFill>
        <p:spPr>
          <a:xfrm>
            <a:off x="3810000" y="0"/>
            <a:ext cx="4406609" cy="813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250" t="33333" r="23750" b="21111"/>
          <a:stretch/>
        </p:blipFill>
        <p:spPr>
          <a:xfrm>
            <a:off x="3352800" y="813815"/>
            <a:ext cx="5109633" cy="238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3124" t="35555" r="19375" b="18373"/>
          <a:stretch/>
        </p:blipFill>
        <p:spPr>
          <a:xfrm>
            <a:off x="3429000" y="3581400"/>
            <a:ext cx="54102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762000"/>
            <a:ext cx="411480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1400175"/>
            <a:ext cx="47434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2033015"/>
            <a:ext cx="47434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2667000"/>
            <a:ext cx="4514850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599" y="3509703"/>
            <a:ext cx="3781425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166615"/>
            <a:ext cx="4391025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1" y="4800600"/>
            <a:ext cx="4391024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8999" y="5420557"/>
            <a:ext cx="5410201" cy="55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24385"/>
            <a:ext cx="9829800" cy="5977193"/>
            <a:chOff x="762000" y="24385"/>
            <a:chExt cx="9829800" cy="59771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4375" t="31112" r="36250" b="23333"/>
            <a:stretch/>
          </p:blipFill>
          <p:spPr>
            <a:xfrm>
              <a:off x="762000" y="24385"/>
              <a:ext cx="4800600" cy="3124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1250" t="33333" r="23750" b="21111"/>
            <a:stretch/>
          </p:blipFill>
          <p:spPr>
            <a:xfrm>
              <a:off x="6400800" y="1728494"/>
              <a:ext cx="3886200" cy="18106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3124" t="35555" r="19375" b="10000"/>
            <a:stretch/>
          </p:blipFill>
          <p:spPr>
            <a:xfrm>
              <a:off x="6477000" y="3810000"/>
              <a:ext cx="4114800" cy="2191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66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943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  <a:r>
              <a:rPr lang="en-US" sz="8800" b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đọc hiểu</a:t>
            </a:r>
            <a:endParaRPr lang="en-US" sz="8800" b="1" cap="none" spc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4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152400"/>
            <a:ext cx="10896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đọc hôm nay có tên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3352800"/>
            <a:ext cx="4953000" cy="1219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</a:rPr>
              <a:t>Quyển vở của em</a:t>
            </a:r>
          </a:p>
        </p:txBody>
      </p:sp>
    </p:spTree>
    <p:extLst>
      <p:ext uri="{BB962C8B-B14F-4D97-AF65-F5344CB8AC3E}">
        <p14:creationId xmlns:p14="http://schemas.microsoft.com/office/powerpoint/2010/main" val="30381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152400"/>
            <a:ext cx="10896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</a:t>
            </a:r>
            <a:r>
              <a:rPr lang="en-US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Quyển vở của em </a:t>
            </a:r>
          </a:p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là sáng tác của ai?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3352800"/>
            <a:ext cx="4953000" cy="1219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</a:rPr>
              <a:t>Quang Huy</a:t>
            </a:r>
          </a:p>
        </p:txBody>
      </p:sp>
    </p:spTree>
    <p:extLst>
      <p:ext uri="{BB962C8B-B14F-4D97-AF65-F5344CB8AC3E}">
        <p14:creationId xmlns:p14="http://schemas.microsoft.com/office/powerpoint/2010/main" val="35412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152400"/>
            <a:ext cx="10896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Mở vở ra, bạn nhỏ thấy gì </a:t>
            </a:r>
          </a:p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trên trang giấy trắng?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3381375"/>
            <a:ext cx="6252897" cy="1066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FFFF00"/>
                </a:solidFill>
                <a:latin typeface="UTM Avo" panose="02040603050506020204" pitchFamily="18" charset="0"/>
              </a:rPr>
              <a:t>Từng dòng kẻ ngay ngắn</a:t>
            </a:r>
          </a:p>
        </p:txBody>
      </p:sp>
    </p:spTree>
    <p:extLst>
      <p:ext uri="{BB962C8B-B14F-4D97-AF65-F5344CB8AC3E}">
        <p14:creationId xmlns:p14="http://schemas.microsoft.com/office/powerpoint/2010/main" val="10242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Quyển vở của em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152400"/>
            <a:ext cx="10896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Lật từng trang, bạn nhỏ </a:t>
            </a:r>
          </a:p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cảm thấy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9297" y="2971800"/>
            <a:ext cx="6477000" cy="1981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</a:rPr>
              <a:t>Giấy trắng sờ mát rượi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</a:rPr>
              <a:t>Thơm tho mùi giấy mới</a:t>
            </a:r>
          </a:p>
        </p:txBody>
      </p:sp>
    </p:spTree>
    <p:extLst>
      <p:ext uri="{BB962C8B-B14F-4D97-AF65-F5344CB8AC3E}">
        <p14:creationId xmlns:p14="http://schemas.microsoft.com/office/powerpoint/2010/main" val="8318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90" y="2430571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48200" y="4842301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152400"/>
            <a:ext cx="10896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Nếu em là quyển vở, em sẽ nói gì </a:t>
            </a:r>
          </a:p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với các bạn nhỏ?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2152650"/>
            <a:ext cx="92202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</a:rPr>
              <a:t>Hãy giữ tôi luôn sạch, đẹp nhé!</a:t>
            </a:r>
          </a:p>
        </p:txBody>
      </p:sp>
    </p:spTree>
    <p:extLst>
      <p:ext uri="{BB962C8B-B14F-4D97-AF65-F5344CB8AC3E}">
        <p14:creationId xmlns:p14="http://schemas.microsoft.com/office/powerpoint/2010/main" val="10068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24385"/>
            <a:ext cx="9829800" cy="5977193"/>
            <a:chOff x="762000" y="24385"/>
            <a:chExt cx="9829800" cy="59771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4375" t="31112" r="36250" b="23333"/>
            <a:stretch/>
          </p:blipFill>
          <p:spPr>
            <a:xfrm>
              <a:off x="762000" y="24385"/>
              <a:ext cx="4800600" cy="3124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1250" t="33333" r="23750" b="21111"/>
            <a:stretch/>
          </p:blipFill>
          <p:spPr>
            <a:xfrm>
              <a:off x="6400800" y="1728494"/>
              <a:ext cx="3886200" cy="18106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3124" t="35555" r="19375" b="10000"/>
            <a:stretch/>
          </p:blipFill>
          <p:spPr>
            <a:xfrm>
              <a:off x="6477000" y="3810000"/>
              <a:ext cx="4114800" cy="2191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94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80814" y="1908870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75" t="30000" r="33750" b="6667"/>
          <a:stretch/>
        </p:blipFill>
        <p:spPr>
          <a:xfrm>
            <a:off x="1981200" y="304800"/>
            <a:ext cx="8001000" cy="57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0" y="24385"/>
            <a:ext cx="9829800" cy="5977193"/>
            <a:chOff x="762000" y="24385"/>
            <a:chExt cx="9829800" cy="59771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/>
            <a:srcRect l="24375" t="31112" r="36250" b="23333"/>
            <a:stretch/>
          </p:blipFill>
          <p:spPr>
            <a:xfrm>
              <a:off x="762000" y="24385"/>
              <a:ext cx="4800600" cy="3124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l="21250" t="33333" r="23750" b="21111"/>
            <a:stretch/>
          </p:blipFill>
          <p:spPr>
            <a:xfrm>
              <a:off x="6400800" y="1728494"/>
              <a:ext cx="3886200" cy="18106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l="23124" t="35555" r="19375" b="10000"/>
            <a:stretch/>
          </p:blipFill>
          <p:spPr>
            <a:xfrm>
              <a:off x="6477000" y="3810000"/>
              <a:ext cx="4114800" cy="2191578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V="1">
            <a:off x="3048000" y="2133601"/>
            <a:ext cx="22479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543925" y="2603945"/>
            <a:ext cx="11334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00200" y="1728494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29400" y="3505200"/>
            <a:ext cx="10668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229600" y="5105400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29400" y="3048001"/>
            <a:ext cx="12954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2652852"/>
            <a:ext cx="406400" cy="4064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3825" y="31485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1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00" y="24385"/>
            <a:ext cx="9829800" cy="5977193"/>
            <a:chOff x="762000" y="24385"/>
            <a:chExt cx="9829800" cy="597719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24375" t="31112" r="36250" b="23333"/>
            <a:stretch/>
          </p:blipFill>
          <p:spPr>
            <a:xfrm>
              <a:off x="762000" y="24385"/>
              <a:ext cx="4800600" cy="3124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21250" t="33333" r="23750" b="21111"/>
            <a:stretch/>
          </p:blipFill>
          <p:spPr>
            <a:xfrm>
              <a:off x="6400800" y="1728494"/>
              <a:ext cx="3886200" cy="181061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/>
            <a:srcRect l="23124" t="35555" r="19375" b="10000"/>
            <a:stretch/>
          </p:blipFill>
          <p:spPr>
            <a:xfrm>
              <a:off x="6477000" y="3810000"/>
              <a:ext cx="4114800" cy="219157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260721" y="12915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0721" y="22200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17811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265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37977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7133" y="47400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24385"/>
            <a:ext cx="9829800" cy="5977193"/>
            <a:chOff x="762000" y="24385"/>
            <a:chExt cx="9829800" cy="59771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4375" t="31112" r="36250" b="23333"/>
            <a:stretch/>
          </p:blipFill>
          <p:spPr>
            <a:xfrm>
              <a:off x="762000" y="24385"/>
              <a:ext cx="4800600" cy="3124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1250" t="33333" r="23750" b="21111"/>
            <a:stretch/>
          </p:blipFill>
          <p:spPr>
            <a:xfrm>
              <a:off x="6400800" y="1728494"/>
              <a:ext cx="3886200" cy="18106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23124" t="35555" r="19375" b="10000"/>
            <a:stretch/>
          </p:blipFill>
          <p:spPr>
            <a:xfrm>
              <a:off x="6477000" y="3810000"/>
              <a:ext cx="4114800" cy="219157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219200" y="1290284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7133" y="1728494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7133" y="3785894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24385"/>
            <a:ext cx="9829800" cy="5977193"/>
            <a:chOff x="762000" y="24385"/>
            <a:chExt cx="9829800" cy="59771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4375" t="31112" r="36250" b="23333"/>
            <a:stretch/>
          </p:blipFill>
          <p:spPr>
            <a:xfrm>
              <a:off x="762000" y="24385"/>
              <a:ext cx="4800600" cy="3124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1250" t="33333" r="23750" b="21111"/>
            <a:stretch/>
          </p:blipFill>
          <p:spPr>
            <a:xfrm>
              <a:off x="6400800" y="1728494"/>
              <a:ext cx="3886200" cy="18106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3124" t="35555" r="19375" b="10000"/>
            <a:stretch/>
          </p:blipFill>
          <p:spPr>
            <a:xfrm>
              <a:off x="6477000" y="3810000"/>
              <a:ext cx="4114800" cy="2191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5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Học thuộc lòng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292106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166</Words>
  <Application>Microsoft Office PowerPoint</Application>
  <PresentationFormat>Widescreen</PresentationFormat>
  <Paragraphs>42</Paragraphs>
  <Slides>23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295</cp:revision>
  <dcterms:created xsi:type="dcterms:W3CDTF">2021-11-07T09:12:58Z</dcterms:created>
  <dcterms:modified xsi:type="dcterms:W3CDTF">2025-04-14T06:19:18Z</dcterms:modified>
</cp:coreProperties>
</file>