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427" r:id="rId2"/>
    <p:sldId id="432" r:id="rId3"/>
    <p:sldId id="433" r:id="rId4"/>
    <p:sldId id="435" r:id="rId5"/>
    <p:sldId id="439" r:id="rId6"/>
    <p:sldId id="431" r:id="rId7"/>
  </p:sldIdLst>
  <p:sldSz cx="16276638" cy="9144000"/>
  <p:notesSz cx="6858000" cy="9144000"/>
  <p:custDataLst>
    <p:tags r:id="rId9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EBC"/>
    <a:srgbClr val="FEEEBD"/>
    <a:srgbClr val="0000CC"/>
    <a:srgbClr val="FF7C80"/>
    <a:srgbClr val="FF0066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76" autoAdjust="0"/>
    <p:restoredTop sz="99274" autoAdjust="0"/>
  </p:normalViewPr>
  <p:slideViewPr>
    <p:cSldViewPr>
      <p:cViewPr varScale="1">
        <p:scale>
          <a:sx n="90" d="100"/>
          <a:sy n="90" d="100"/>
        </p:scale>
        <p:origin x="132" y="240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C4FA25-5DD5-485C-BCD2-EF739D2A7194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7895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14"/>
          <p:cNvSpPr txBox="1">
            <a:spLocks noChangeArrowheads="1"/>
          </p:cNvSpPr>
          <p:nvPr/>
        </p:nvSpPr>
        <p:spPr bwMode="auto">
          <a:xfrm>
            <a:off x="4298571" y="4119877"/>
            <a:ext cx="7834512" cy="2838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26: XÁC ĐỊNH CÁC PHƯƠNG TRONG KHÔNG GIAN (T1)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0776" y="6958013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 Box 17"/>
          <p:cNvSpPr txBox="1">
            <a:spLocks noChangeArrowheads="1"/>
          </p:cNvSpPr>
          <p:nvPr/>
        </p:nvSpPr>
        <p:spPr bwMode="auto">
          <a:xfrm>
            <a:off x="1889919" y="1702753"/>
            <a:ext cx="12146361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32" name="Picture 7" descr="BƯỚM 5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947921" y="388164"/>
            <a:ext cx="1197160" cy="1561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8" descr="animal-14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328913" y="6922250"/>
            <a:ext cx="1110487" cy="807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49349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6157118" y="575463"/>
            <a:ext cx="3974101" cy="523220"/>
            <a:chOff x="5993302" y="636422"/>
            <a:chExt cx="3907046" cy="523220"/>
          </a:xfrm>
        </p:grpSpPr>
        <p:sp>
          <p:nvSpPr>
            <p:cNvPr id="30" name="TextBox 29"/>
            <p:cNvSpPr txBox="1"/>
            <p:nvPr/>
          </p:nvSpPr>
          <p:spPr>
            <a:xfrm>
              <a:off x="5993302" y="636422"/>
              <a:ext cx="390704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TỰ NHIÊN VÀ XÃ HỘI</a:t>
              </a:r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966050" y="1228038"/>
            <a:ext cx="1036942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25. XÁC ĐỊNH CÁC PHƯƠNG TRONG KHÔNG GIAN (T1)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46919" y="1782783"/>
            <a:ext cx="14173200" cy="646331"/>
            <a:chOff x="1508918" y="1888664"/>
            <a:chExt cx="12627033" cy="646331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1262703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en-US" sz="36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36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phương</a:t>
              </a:r>
              <a:r>
                <a:rPr lang="en-US" sz="36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36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không</a:t>
              </a:r>
              <a:r>
                <a:rPr lang="en-US" sz="36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gian</a:t>
              </a:r>
              <a:r>
                <a:rPr lang="en-US" sz="36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27" y="2519755"/>
              <a:ext cx="5621066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2500" t="18148" r="26667" b="10000"/>
          <a:stretch/>
        </p:blipFill>
        <p:spPr>
          <a:xfrm>
            <a:off x="4252119" y="2743200"/>
            <a:ext cx="7772400" cy="6179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74807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20000" t="12963" r="19583" b="64815"/>
          <a:stretch/>
        </p:blipFill>
        <p:spPr>
          <a:xfrm>
            <a:off x="3337719" y="7239000"/>
            <a:ext cx="9182100" cy="1802677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6157118" y="575463"/>
            <a:ext cx="3974101" cy="523220"/>
            <a:chOff x="5993302" y="636422"/>
            <a:chExt cx="3907046" cy="523220"/>
          </a:xfrm>
        </p:grpSpPr>
        <p:sp>
          <p:nvSpPr>
            <p:cNvPr id="30" name="TextBox 29"/>
            <p:cNvSpPr txBox="1"/>
            <p:nvPr/>
          </p:nvSpPr>
          <p:spPr>
            <a:xfrm>
              <a:off x="5993302" y="636422"/>
              <a:ext cx="390704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TỰ NHIÊN VÀ XÃ HỘI</a:t>
              </a:r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746917" y="1782783"/>
            <a:ext cx="10896600" cy="677108"/>
            <a:chOff x="1508916" y="1888664"/>
            <a:chExt cx="9326835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6" y="1888664"/>
              <a:ext cx="9326835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2.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Hằng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ngày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mặt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trời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mọc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lúc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nào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lặn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lúc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nào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27" y="2519755"/>
              <a:ext cx="8844188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25833" t="36667" r="19583" b="18889"/>
          <a:stretch/>
        </p:blipFill>
        <p:spPr>
          <a:xfrm>
            <a:off x="2842419" y="2590800"/>
            <a:ext cx="10591800" cy="4851206"/>
          </a:xfrm>
          <a:prstGeom prst="rect">
            <a:avLst/>
          </a:prstGeom>
        </p:spPr>
      </p:pic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2966050" y="1228038"/>
            <a:ext cx="1036942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25. XÁC ĐỊNH CÁC PHƯƠNG TRONG KHÔNG GIAN (T1)</a:t>
            </a:r>
          </a:p>
        </p:txBody>
      </p:sp>
    </p:spTree>
    <p:extLst>
      <p:ext uri="{BB962C8B-B14F-4D97-AF65-F5344CB8AC3E}">
        <p14:creationId xmlns:p14="http://schemas.microsoft.com/office/powerpoint/2010/main" val="63551880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746918" y="1782783"/>
            <a:ext cx="10343106" cy="677108"/>
            <a:chOff x="1508917" y="1888664"/>
            <a:chExt cx="8853077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7" y="1888664"/>
              <a:ext cx="8853077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3.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Thực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hành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348014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6667" t="12963" r="2916" b="7778"/>
          <a:stretch/>
        </p:blipFill>
        <p:spPr>
          <a:xfrm>
            <a:off x="2042319" y="2667000"/>
            <a:ext cx="12525140" cy="6175991"/>
          </a:xfrm>
          <a:prstGeom prst="rect">
            <a:avLst/>
          </a:prstGeom>
        </p:spPr>
      </p:pic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2966050" y="1228038"/>
            <a:ext cx="1036942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25. XÁC ĐỊNH CÁC PHƯƠNG TRONG KHÔNG GIAN (T1)</a:t>
            </a:r>
          </a:p>
        </p:txBody>
      </p:sp>
    </p:spTree>
    <p:extLst>
      <p:ext uri="{BB962C8B-B14F-4D97-AF65-F5344CB8AC3E}">
        <p14:creationId xmlns:p14="http://schemas.microsoft.com/office/powerpoint/2010/main" val="146032853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15416" t="44815" r="8334" b="22592"/>
          <a:stretch/>
        </p:blipFill>
        <p:spPr>
          <a:xfrm>
            <a:off x="30639" y="2971800"/>
            <a:ext cx="15986919" cy="3843849"/>
          </a:xfrm>
          <a:prstGeom prst="rect">
            <a:avLst/>
          </a:prstGeom>
        </p:spPr>
      </p:pic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2966050" y="1228038"/>
            <a:ext cx="1036942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25. XÁC ĐỊNH CÁC PHƯƠNG TRONG KHÔNG GIAN (T1)</a:t>
            </a:r>
          </a:p>
        </p:txBody>
      </p:sp>
    </p:spTree>
    <p:extLst>
      <p:ext uri="{BB962C8B-B14F-4D97-AF65-F5344CB8AC3E}">
        <p14:creationId xmlns:p14="http://schemas.microsoft.com/office/powerpoint/2010/main" val="11433639"/>
      </p:ext>
    </p:extLst>
  </p:cSld>
  <p:clrMapOvr>
    <a:masterClrMapping/>
  </p:clrMapOvr>
  <p:transition spd="slow">
    <p:split orient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3642519" y="4114800"/>
            <a:ext cx="9220200" cy="112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339709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9772</TotalTime>
  <Words>147</Words>
  <Application>Microsoft Office PowerPoint</Application>
  <PresentationFormat>Custom</PresentationFormat>
  <Paragraphs>18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MyPC</cp:lastModifiedBy>
  <cp:revision>1102</cp:revision>
  <dcterms:created xsi:type="dcterms:W3CDTF">2008-09-09T22:52:10Z</dcterms:created>
  <dcterms:modified xsi:type="dcterms:W3CDTF">2025-04-10T03:47:47Z</dcterms:modified>
</cp:coreProperties>
</file>