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 id="2147483689" r:id="rId3"/>
    <p:sldMasterId id="2147483703" r:id="rId4"/>
  </p:sldMasterIdLst>
  <p:notesMasterIdLst>
    <p:notesMasterId r:id="rId28"/>
  </p:notesMasterIdLst>
  <p:sldIdLst>
    <p:sldId id="257" r:id="rId5"/>
    <p:sldId id="2642" r:id="rId6"/>
    <p:sldId id="372" r:id="rId7"/>
    <p:sldId id="373" r:id="rId8"/>
    <p:sldId id="374" r:id="rId9"/>
    <p:sldId id="375" r:id="rId10"/>
    <p:sldId id="281" r:id="rId11"/>
    <p:sldId id="295" r:id="rId12"/>
    <p:sldId id="288" r:id="rId13"/>
    <p:sldId id="2651" r:id="rId14"/>
    <p:sldId id="2652" r:id="rId15"/>
    <p:sldId id="2654" r:id="rId16"/>
    <p:sldId id="2643" r:id="rId17"/>
    <p:sldId id="2644" r:id="rId18"/>
    <p:sldId id="2650" r:id="rId19"/>
    <p:sldId id="2647" r:id="rId20"/>
    <p:sldId id="2648" r:id="rId21"/>
    <p:sldId id="2649" r:id="rId22"/>
    <p:sldId id="287" r:id="rId23"/>
    <p:sldId id="2641" r:id="rId24"/>
    <p:sldId id="2645" r:id="rId25"/>
    <p:sldId id="2646" r:id="rId26"/>
    <p:sldId id="29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6" d="100"/>
          <a:sy n="106" d="100"/>
        </p:scale>
        <p:origin x="126" y="5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88E5A8-536B-4DC1-8ECF-5CE9BFAB624E}" type="datetimeFigureOut">
              <a:rPr lang="en-US" smtClean="0"/>
              <a:t>4/11/2025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909009-68B9-4546-8336-F1B9F0BD1E30}" type="slidenum">
              <a:rPr lang="en-US" smtClean="0"/>
              <a:t>‹#›</a:t>
            </a:fld>
            <a:endParaRPr lang="en-US"/>
          </a:p>
        </p:txBody>
      </p:sp>
    </p:spTree>
    <p:extLst>
      <p:ext uri="{BB962C8B-B14F-4D97-AF65-F5344CB8AC3E}">
        <p14:creationId xmlns:p14="http://schemas.microsoft.com/office/powerpoint/2010/main" val="766759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92305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110450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9706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928346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42870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31436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85927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81773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572045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30706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49105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1378243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545643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1713980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2149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29734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3308729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1531992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80310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59770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894139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slide" Target="../slides/slide19.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A5F441-BA27-4D1A-9A13-05155C41393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73B6E29-430C-420B-9D34-8C89DDCCBE7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799E9B79-96D2-4483-AF4F-F41232FE2D62}"/>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2025/4/11</a:t>
            </a:fld>
            <a:endParaRPr lang="zh-CN" altLang="en-US"/>
          </a:p>
        </p:txBody>
      </p:sp>
      <p:sp>
        <p:nvSpPr>
          <p:cNvPr id="5" name="页脚占位符 4">
            <a:extLst>
              <a:ext uri="{FF2B5EF4-FFF2-40B4-BE49-F238E27FC236}">
                <a16:creationId xmlns:a16="http://schemas.microsoft.com/office/drawing/2014/main" id="{D2032C75-8AFF-422F-B434-1A2597AB965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68089CB-2DEA-4E65-AE74-4EA2262B3E8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228398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528CE7-CF14-4940-A95B-FBE580F44E2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6248680-868D-405D-8570-DE469DFE8FB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D56F11-8CDA-4DAB-9925-1BC78111DE04}"/>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2025/4/11</a:t>
            </a:fld>
            <a:endParaRPr lang="zh-CN" altLang="en-US"/>
          </a:p>
        </p:txBody>
      </p:sp>
      <p:sp>
        <p:nvSpPr>
          <p:cNvPr id="5" name="页脚占位符 4">
            <a:extLst>
              <a:ext uri="{FF2B5EF4-FFF2-40B4-BE49-F238E27FC236}">
                <a16:creationId xmlns:a16="http://schemas.microsoft.com/office/drawing/2014/main" id="{72B991C3-CB7C-4BF7-9EA8-1E5D7C79336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38BD3AC-7018-477F-817F-322423E143AF}"/>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0236925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5E7EA4D-A3CF-4FAB-A0FB-230320904B10}"/>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6787D43-B3B2-419A-9F39-1275EFF48A0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0DEECBA-ABA0-47FA-8FAA-50C93086C4B8}"/>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2025/4/11</a:t>
            </a:fld>
            <a:endParaRPr lang="zh-CN" altLang="en-US"/>
          </a:p>
        </p:txBody>
      </p:sp>
      <p:sp>
        <p:nvSpPr>
          <p:cNvPr id="5" name="页脚占位符 4">
            <a:extLst>
              <a:ext uri="{FF2B5EF4-FFF2-40B4-BE49-F238E27FC236}">
                <a16:creationId xmlns:a16="http://schemas.microsoft.com/office/drawing/2014/main" id="{F2A66ADA-9B95-438A-B5D1-869693DAB31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8A0A3A1-5A3C-48BC-8D41-9362B8DA038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8036056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n chiếu Tiêu đề">
    <p:spTree>
      <p:nvGrpSpPr>
        <p:cNvPr id="1" name=""/>
        <p:cNvGrpSpPr/>
        <p:nvPr/>
      </p:nvGrpSpPr>
      <p:grpSpPr>
        <a:xfrm>
          <a:off x="0" y="0"/>
          <a:ext cx="0" cy="0"/>
          <a:chOff x="0" y="0"/>
          <a:chExt cx="0" cy="0"/>
        </a:xfrm>
      </p:grpSpPr>
      <p:grpSp>
        <p:nvGrpSpPr>
          <p:cNvPr id="104" name="Nhóm 103"/>
          <p:cNvGrpSpPr/>
          <p:nvPr/>
        </p:nvGrpSpPr>
        <p:grpSpPr>
          <a:xfrm>
            <a:off x="286013" y="4191000"/>
            <a:ext cx="11616798" cy="2513417"/>
            <a:chOff x="286013" y="4191000"/>
            <a:chExt cx="11616798" cy="2513417"/>
          </a:xfrm>
        </p:grpSpPr>
        <p:sp>
          <p:nvSpPr>
            <p:cNvPr id="8"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9"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Hình tự do 7"/>
            <p:cNvSpPr/>
            <p:nvPr/>
          </p:nvSpPr>
          <p:spPr bwMode="auto">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11" name="Nhóm 10"/>
            <p:cNvGrpSpPr/>
            <p:nvPr/>
          </p:nvGrpSpPr>
          <p:grpSpPr>
            <a:xfrm rot="20793512">
              <a:off x="445930" y="5452235"/>
              <a:ext cx="365582" cy="421970"/>
              <a:chOff x="1457010" y="1673260"/>
              <a:chExt cx="617538" cy="712788"/>
            </a:xfrm>
          </p:grpSpPr>
          <p:sp>
            <p:nvSpPr>
              <p:cNvPr id="12"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13"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14" name="Hình tự do 10"/>
            <p:cNvSpPr/>
            <p:nvPr/>
          </p:nvSpPr>
          <p:spPr bwMode="auto">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15" name="Hình tự do 23"/>
            <p:cNvSpPr/>
            <p:nvPr/>
          </p:nvSpPr>
          <p:spPr bwMode="auto">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6" name="Hình tự do 24"/>
            <p:cNvSpPr/>
            <p:nvPr/>
          </p:nvSpPr>
          <p:spPr bwMode="auto">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25"/>
            <p:cNvSpPr/>
            <p:nvPr/>
          </p:nvSpPr>
          <p:spPr bwMode="auto">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8" name="Hình tự do 26"/>
            <p:cNvSpPr/>
            <p:nvPr/>
          </p:nvSpPr>
          <p:spPr bwMode="auto">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20" name="Nhóm 19"/>
            <p:cNvGrpSpPr/>
            <p:nvPr/>
          </p:nvGrpSpPr>
          <p:grpSpPr>
            <a:xfrm>
              <a:off x="749894" y="5783561"/>
              <a:ext cx="325521" cy="364355"/>
              <a:chOff x="2114915" y="2460535"/>
              <a:chExt cx="452438" cy="506413"/>
            </a:xfrm>
          </p:grpSpPr>
          <p:sp>
            <p:nvSpPr>
              <p:cNvPr id="21"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22"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23" name="Hình tự do 30"/>
            <p:cNvSpPr>
              <a:spLocks noEditPoints="1"/>
            </p:cNvSpPr>
            <p:nvPr/>
          </p:nvSpPr>
          <p:spPr bwMode="auto">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24" name="Hình tự do 31"/>
            <p:cNvSpPr/>
            <p:nvPr/>
          </p:nvSpPr>
          <p:spPr bwMode="auto">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25"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4"/>
            <p:cNvSpPr/>
            <p:nvPr/>
          </p:nvSpPr>
          <p:spPr bwMode="auto">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8" name="Hình tự do 73"/>
            <p:cNvSpPr/>
            <p:nvPr/>
          </p:nvSpPr>
          <p:spPr bwMode="auto">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9" name="Hình tự do 74"/>
            <p:cNvSpPr/>
            <p:nvPr/>
          </p:nvSpPr>
          <p:spPr bwMode="auto">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30" name="Hình tự do 75"/>
            <p:cNvSpPr/>
            <p:nvPr/>
          </p:nvSpPr>
          <p:spPr bwMode="auto">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1" name="Dòng 76"/>
            <p:cNvSpPr>
              <a:spLocks noChangeShapeType="1"/>
            </p:cNvSpPr>
            <p:nvPr/>
          </p:nvSpPr>
          <p:spPr bwMode="auto">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2" name="Hình tự do 78"/>
            <p:cNvSpPr/>
            <p:nvPr/>
          </p:nvSpPr>
          <p:spPr bwMode="auto">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33" name="Hình tự do 79"/>
            <p:cNvSpPr/>
            <p:nvPr/>
          </p:nvSpPr>
          <p:spPr bwMode="auto">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34" name="Hình tự do 82"/>
            <p:cNvSpPr/>
            <p:nvPr/>
          </p:nvSpPr>
          <p:spPr bwMode="auto">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35" name="Hình tự do 83"/>
            <p:cNvSpPr/>
            <p:nvPr/>
          </p:nvSpPr>
          <p:spPr bwMode="auto">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36" name="Hình tự do 84"/>
            <p:cNvSpPr/>
            <p:nvPr/>
          </p:nvSpPr>
          <p:spPr bwMode="auto">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37" name="Hình tự do 80"/>
            <p:cNvSpPr/>
            <p:nvPr/>
          </p:nvSpPr>
          <p:spPr bwMode="auto">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8" name="Hình bầu dục 37"/>
            <p:cNvSpPr/>
            <p:nvPr/>
          </p:nvSpPr>
          <p:spPr>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Hình bầu dục 38"/>
            <p:cNvSpPr/>
            <p:nvPr/>
          </p:nvSpPr>
          <p:spPr>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Hình bầu dục 39"/>
            <p:cNvSpPr/>
            <p:nvPr/>
          </p:nvSpPr>
          <p:spPr>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1" name="Nhóm 40"/>
            <p:cNvGrpSpPr/>
            <p:nvPr/>
          </p:nvGrpSpPr>
          <p:grpSpPr>
            <a:xfrm>
              <a:off x="803704" y="4858573"/>
              <a:ext cx="1154448" cy="1149586"/>
              <a:chOff x="4277517" y="3752400"/>
              <a:chExt cx="1154448" cy="1149586"/>
            </a:xfrm>
          </p:grpSpPr>
          <p:sp>
            <p:nvSpPr>
              <p:cNvPr id="42" name="Hình tự do 41"/>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43"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44"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45"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46"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47"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48" name="Hình tự do 80"/>
            <p:cNvSpPr/>
            <p:nvPr/>
          </p:nvSpPr>
          <p:spPr bwMode="auto">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49" name="Hình tự do 80"/>
            <p:cNvSpPr/>
            <p:nvPr/>
          </p:nvSpPr>
          <p:spPr bwMode="auto">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50" name="Hình tự do 84"/>
            <p:cNvSpPr/>
            <p:nvPr/>
          </p:nvSpPr>
          <p:spPr bwMode="auto">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51" name="Hình tự do 84"/>
            <p:cNvSpPr/>
            <p:nvPr/>
          </p:nvSpPr>
          <p:spPr bwMode="auto">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52" name="Hình bầu dục 51"/>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Hình tự do 5"/>
            <p:cNvSpPr/>
            <p:nvPr/>
          </p:nvSpPr>
          <p:spPr bwMode="auto">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4" name="Dòng 6"/>
            <p:cNvSpPr>
              <a:spLocks noChangeShapeType="1"/>
            </p:cNvSpPr>
            <p:nvPr/>
          </p:nvSpPr>
          <p:spPr bwMode="auto">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5" name="Hình tự do 7"/>
            <p:cNvSpPr/>
            <p:nvPr/>
          </p:nvSpPr>
          <p:spPr bwMode="auto">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56" name="Nhóm 55"/>
            <p:cNvGrpSpPr/>
            <p:nvPr/>
          </p:nvGrpSpPr>
          <p:grpSpPr>
            <a:xfrm rot="806488" flipH="1">
              <a:off x="11377312" y="5452235"/>
              <a:ext cx="365582" cy="421970"/>
              <a:chOff x="1457010" y="1673260"/>
              <a:chExt cx="617538" cy="712788"/>
            </a:xfrm>
          </p:grpSpPr>
          <p:sp>
            <p:nvSpPr>
              <p:cNvPr id="57"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58"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59" name="Hình tự do 10"/>
            <p:cNvSpPr/>
            <p:nvPr/>
          </p:nvSpPr>
          <p:spPr bwMode="auto">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60" name="Hình tự do 23"/>
            <p:cNvSpPr/>
            <p:nvPr/>
          </p:nvSpPr>
          <p:spPr bwMode="auto">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1" name="Hình tự do 24"/>
            <p:cNvSpPr/>
            <p:nvPr/>
          </p:nvSpPr>
          <p:spPr bwMode="auto">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2" name="Hình tự do 25"/>
            <p:cNvSpPr/>
            <p:nvPr/>
          </p:nvSpPr>
          <p:spPr bwMode="auto">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3" name="Hình tự do 26"/>
            <p:cNvSpPr/>
            <p:nvPr/>
          </p:nvSpPr>
          <p:spPr bwMode="auto">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64" name="Hình tự do 27"/>
            <p:cNvSpPr/>
            <p:nvPr/>
          </p:nvSpPr>
          <p:spPr bwMode="auto">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65" name="Nhóm 64"/>
            <p:cNvGrpSpPr/>
            <p:nvPr/>
          </p:nvGrpSpPr>
          <p:grpSpPr>
            <a:xfrm flipH="1">
              <a:off x="11113409" y="5783561"/>
              <a:ext cx="325521" cy="364355"/>
              <a:chOff x="2114915" y="2460535"/>
              <a:chExt cx="452438" cy="506413"/>
            </a:xfrm>
          </p:grpSpPr>
          <p:sp>
            <p:nvSpPr>
              <p:cNvPr id="66"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67"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68" name="Hình tự do 30"/>
            <p:cNvSpPr>
              <a:spLocks noEditPoints="1"/>
            </p:cNvSpPr>
            <p:nvPr/>
          </p:nvSpPr>
          <p:spPr bwMode="auto">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69" name="Hình tự do 31"/>
            <p:cNvSpPr/>
            <p:nvPr/>
          </p:nvSpPr>
          <p:spPr bwMode="auto">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70" name="Hình tự do 32"/>
            <p:cNvSpPr/>
            <p:nvPr/>
          </p:nvSpPr>
          <p:spPr bwMode="auto">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1" name="Hình tự do 33"/>
            <p:cNvSpPr/>
            <p:nvPr/>
          </p:nvSpPr>
          <p:spPr bwMode="auto">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2" name="Hình tự do 34"/>
            <p:cNvSpPr/>
            <p:nvPr/>
          </p:nvSpPr>
          <p:spPr bwMode="auto">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3" name="Hình tự do 73"/>
            <p:cNvSpPr/>
            <p:nvPr/>
          </p:nvSpPr>
          <p:spPr bwMode="auto">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4" name="Hình tự do 74"/>
            <p:cNvSpPr/>
            <p:nvPr/>
          </p:nvSpPr>
          <p:spPr bwMode="auto">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75" name="Hình tự do 75"/>
            <p:cNvSpPr/>
            <p:nvPr/>
          </p:nvSpPr>
          <p:spPr bwMode="auto">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6" name="Dòng 76"/>
            <p:cNvSpPr>
              <a:spLocks noChangeShapeType="1"/>
            </p:cNvSpPr>
            <p:nvPr/>
          </p:nvSpPr>
          <p:spPr bwMode="auto">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7" name="Hình tự do 78"/>
            <p:cNvSpPr/>
            <p:nvPr/>
          </p:nvSpPr>
          <p:spPr bwMode="auto">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78" name="Hình tự do 79"/>
            <p:cNvSpPr/>
            <p:nvPr/>
          </p:nvSpPr>
          <p:spPr bwMode="auto">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79" name="Hình tự do 82"/>
            <p:cNvSpPr/>
            <p:nvPr/>
          </p:nvSpPr>
          <p:spPr bwMode="auto">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80" name="Hình tự do 83"/>
            <p:cNvSpPr/>
            <p:nvPr/>
          </p:nvSpPr>
          <p:spPr bwMode="auto">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81" name="Hình tự do 84"/>
            <p:cNvSpPr/>
            <p:nvPr/>
          </p:nvSpPr>
          <p:spPr bwMode="auto">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82" name="Hình tự do 80"/>
            <p:cNvSpPr/>
            <p:nvPr/>
          </p:nvSpPr>
          <p:spPr bwMode="auto">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83" name="Hình bầu dục 82"/>
            <p:cNvSpPr/>
            <p:nvPr/>
          </p:nvSpPr>
          <p:spPr>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 name="Hình bầu dục 83"/>
            <p:cNvSpPr/>
            <p:nvPr/>
          </p:nvSpPr>
          <p:spPr>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 name="Hình bầu dục 84"/>
            <p:cNvSpPr/>
            <p:nvPr/>
          </p:nvSpPr>
          <p:spPr>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6" name="Nhóm 85"/>
            <p:cNvGrpSpPr/>
            <p:nvPr/>
          </p:nvGrpSpPr>
          <p:grpSpPr>
            <a:xfrm flipH="1">
              <a:off x="10230672" y="4858573"/>
              <a:ext cx="1154448" cy="1149586"/>
              <a:chOff x="4277517" y="3752400"/>
              <a:chExt cx="1154448" cy="1149586"/>
            </a:xfrm>
          </p:grpSpPr>
          <p:sp>
            <p:nvSpPr>
              <p:cNvPr id="87" name="Hình tự do 86"/>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88"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89"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90"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91"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92" name="Hình tự do 32"/>
            <p:cNvSpPr/>
            <p:nvPr/>
          </p:nvSpPr>
          <p:spPr bwMode="auto">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3" name="Hình tự do 80"/>
            <p:cNvSpPr/>
            <p:nvPr/>
          </p:nvSpPr>
          <p:spPr bwMode="auto">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94" name="Hình tự do 80"/>
            <p:cNvSpPr/>
            <p:nvPr/>
          </p:nvSpPr>
          <p:spPr bwMode="auto">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95" name="Hình tự do 84"/>
            <p:cNvSpPr/>
            <p:nvPr/>
          </p:nvSpPr>
          <p:spPr bwMode="auto">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6" name="Hình tự do 84"/>
            <p:cNvSpPr/>
            <p:nvPr/>
          </p:nvSpPr>
          <p:spPr bwMode="auto">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97" name="Hình bầu dục 96"/>
            <p:cNvSpPr/>
            <p:nvPr/>
          </p:nvSpPr>
          <p:spPr>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8" name="Nhóm 97"/>
            <p:cNvGrpSpPr/>
            <p:nvPr/>
          </p:nvGrpSpPr>
          <p:grpSpPr>
            <a:xfrm>
              <a:off x="4803790" y="5319186"/>
              <a:ext cx="2690707" cy="1385231"/>
              <a:chOff x="5184534" y="1125344"/>
              <a:chExt cx="2690707" cy="1385231"/>
            </a:xfrm>
          </p:grpSpPr>
          <p:sp>
            <p:nvSpPr>
              <p:cNvPr id="99" name="Hình tự do 67"/>
              <p:cNvSpPr/>
              <p:nvPr/>
            </p:nvSpPr>
            <p:spPr bwMode="auto">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234 w 10234"/>
                  <a:gd name="connsiteY0-44" fmla="*/ 6523 h 10000"/>
                  <a:gd name="connsiteX1-45" fmla="*/ 10022 w 10234"/>
                  <a:gd name="connsiteY1-46" fmla="*/ 6523 h 10000"/>
                  <a:gd name="connsiteX2-47" fmla="*/ 9810 w 10234"/>
                  <a:gd name="connsiteY2-48" fmla="*/ 6257 h 10000"/>
                  <a:gd name="connsiteX3-49" fmla="*/ 2208 w 10234"/>
                  <a:gd name="connsiteY3-50" fmla="*/ 211 h 10000"/>
                  <a:gd name="connsiteX4-51" fmla="*/ 8851 w 10234"/>
                  <a:gd name="connsiteY4-52" fmla="*/ 6259 h 10000"/>
                  <a:gd name="connsiteX5-53" fmla="*/ 308 w 10234"/>
                  <a:gd name="connsiteY5-54" fmla="*/ 9279 h 10000"/>
                  <a:gd name="connsiteX6-55" fmla="*/ 10234 w 10234"/>
                  <a:gd name="connsiteY6-56" fmla="*/ 6523 h 10000"/>
                  <a:gd name="connsiteX0-57" fmla="*/ 9701 w 9701"/>
                  <a:gd name="connsiteY0-58" fmla="*/ 6523 h 9364"/>
                  <a:gd name="connsiteX1-59" fmla="*/ 9489 w 9701"/>
                  <a:gd name="connsiteY1-60" fmla="*/ 6523 h 9364"/>
                  <a:gd name="connsiteX2-61" fmla="*/ 9277 w 9701"/>
                  <a:gd name="connsiteY2-62" fmla="*/ 6257 h 9364"/>
                  <a:gd name="connsiteX3-63" fmla="*/ 1675 w 9701"/>
                  <a:gd name="connsiteY3-64" fmla="*/ 211 h 9364"/>
                  <a:gd name="connsiteX4-65" fmla="*/ 8318 w 9701"/>
                  <a:gd name="connsiteY4-66" fmla="*/ 6259 h 9364"/>
                  <a:gd name="connsiteX5-67" fmla="*/ 328 w 9701"/>
                  <a:gd name="connsiteY5-68" fmla="*/ 8536 h 9364"/>
                  <a:gd name="connsiteX6-69" fmla="*/ 9701 w 9701"/>
                  <a:gd name="connsiteY6-70" fmla="*/ 6523 h 9364"/>
                  <a:gd name="connsiteX0-71" fmla="*/ 9679 w 9679"/>
                  <a:gd name="connsiteY0-72" fmla="*/ 6967 h 10001"/>
                  <a:gd name="connsiteX1-73" fmla="*/ 9460 w 9679"/>
                  <a:gd name="connsiteY1-74" fmla="*/ 6967 h 10001"/>
                  <a:gd name="connsiteX2-75" fmla="*/ 9242 w 9679"/>
                  <a:gd name="connsiteY2-76" fmla="*/ 6683 h 10001"/>
                  <a:gd name="connsiteX3-77" fmla="*/ 1406 w 9679"/>
                  <a:gd name="connsiteY3-78" fmla="*/ 226 h 10001"/>
                  <a:gd name="connsiteX4-79" fmla="*/ 8253 w 9679"/>
                  <a:gd name="connsiteY4-80" fmla="*/ 6685 h 10001"/>
                  <a:gd name="connsiteX5-81" fmla="*/ 17 w 9679"/>
                  <a:gd name="connsiteY5-82" fmla="*/ 9117 h 10001"/>
                  <a:gd name="connsiteX6-83" fmla="*/ 9679 w 9679"/>
                  <a:gd name="connsiteY6-84" fmla="*/ 6967 h 10001"/>
                  <a:gd name="connsiteX0-85" fmla="*/ 10080 w 10080"/>
                  <a:gd name="connsiteY0-86" fmla="*/ 6966 h 10000"/>
                  <a:gd name="connsiteX1-87" fmla="*/ 9854 w 10080"/>
                  <a:gd name="connsiteY1-88" fmla="*/ 6966 h 10000"/>
                  <a:gd name="connsiteX2-89" fmla="*/ 9629 w 10080"/>
                  <a:gd name="connsiteY2-90" fmla="*/ 6682 h 10000"/>
                  <a:gd name="connsiteX3-91" fmla="*/ 1533 w 10080"/>
                  <a:gd name="connsiteY3-92" fmla="*/ 226 h 10000"/>
                  <a:gd name="connsiteX4-93" fmla="*/ 8607 w 10080"/>
                  <a:gd name="connsiteY4-94" fmla="*/ 6684 h 10000"/>
                  <a:gd name="connsiteX5-95" fmla="*/ 98 w 10080"/>
                  <a:gd name="connsiteY5-96" fmla="*/ 9116 h 10000"/>
                  <a:gd name="connsiteX6-97" fmla="*/ 10080 w 10080"/>
                  <a:gd name="connsiteY6-98" fmla="*/ 6966 h 10000"/>
                  <a:gd name="connsiteX0-99" fmla="*/ 9999 w 9999"/>
                  <a:gd name="connsiteY0-100" fmla="*/ 6966 h 10505"/>
                  <a:gd name="connsiteX1-101" fmla="*/ 9773 w 9999"/>
                  <a:gd name="connsiteY1-102" fmla="*/ 6966 h 10505"/>
                  <a:gd name="connsiteX2-103" fmla="*/ 9548 w 9999"/>
                  <a:gd name="connsiteY2-104" fmla="*/ 6682 h 10505"/>
                  <a:gd name="connsiteX3-105" fmla="*/ 1452 w 9999"/>
                  <a:gd name="connsiteY3-106" fmla="*/ 226 h 10505"/>
                  <a:gd name="connsiteX4-107" fmla="*/ 8526 w 9999"/>
                  <a:gd name="connsiteY4-108" fmla="*/ 6684 h 10505"/>
                  <a:gd name="connsiteX5-109" fmla="*/ 17 w 9999"/>
                  <a:gd name="connsiteY5-110" fmla="*/ 9116 h 10505"/>
                  <a:gd name="connsiteX6-111" fmla="*/ 9999 w 9999"/>
                  <a:gd name="connsiteY6-112" fmla="*/ 6966 h 10505"/>
                  <a:gd name="connsiteX0-113" fmla="*/ 9477 w 9477"/>
                  <a:gd name="connsiteY0-114" fmla="*/ 6631 h 8681"/>
                  <a:gd name="connsiteX1-115" fmla="*/ 9251 w 9477"/>
                  <a:gd name="connsiteY1-116" fmla="*/ 6631 h 8681"/>
                  <a:gd name="connsiteX2-117" fmla="*/ 9026 w 9477"/>
                  <a:gd name="connsiteY2-118" fmla="*/ 6361 h 8681"/>
                  <a:gd name="connsiteX3-119" fmla="*/ 929 w 9477"/>
                  <a:gd name="connsiteY3-120" fmla="*/ 215 h 8681"/>
                  <a:gd name="connsiteX4-121" fmla="*/ 8004 w 9477"/>
                  <a:gd name="connsiteY4-122" fmla="*/ 6363 h 8681"/>
                  <a:gd name="connsiteX5-123" fmla="*/ 18 w 9477"/>
                  <a:gd name="connsiteY5-124" fmla="*/ 6936 h 8681"/>
                  <a:gd name="connsiteX6-125" fmla="*/ 9477 w 9477"/>
                  <a:gd name="connsiteY6-126" fmla="*/ 6631 h 8681"/>
                  <a:gd name="connsiteX0-127" fmla="*/ 11827 w 11827"/>
                  <a:gd name="connsiteY0-128" fmla="*/ 7639 h 9493"/>
                  <a:gd name="connsiteX1-129" fmla="*/ 11589 w 11827"/>
                  <a:gd name="connsiteY1-130" fmla="*/ 7639 h 9493"/>
                  <a:gd name="connsiteX2-131" fmla="*/ 11351 w 11827"/>
                  <a:gd name="connsiteY2-132" fmla="*/ 7327 h 9493"/>
                  <a:gd name="connsiteX3-133" fmla="*/ 2807 w 11827"/>
                  <a:gd name="connsiteY3-134" fmla="*/ 248 h 9493"/>
                  <a:gd name="connsiteX4-135" fmla="*/ 10273 w 11827"/>
                  <a:gd name="connsiteY4-136" fmla="*/ 7330 h 9493"/>
                  <a:gd name="connsiteX5-137" fmla="*/ 14 w 11827"/>
                  <a:gd name="connsiteY5-138" fmla="*/ 7210 h 9493"/>
                  <a:gd name="connsiteX6-139" fmla="*/ 11827 w 11827"/>
                  <a:gd name="connsiteY6-140" fmla="*/ 7639 h 9493"/>
                  <a:gd name="connsiteX0-141" fmla="*/ 9989 w 9989"/>
                  <a:gd name="connsiteY0-142" fmla="*/ 8047 h 9586"/>
                  <a:gd name="connsiteX1-143" fmla="*/ 9788 w 9989"/>
                  <a:gd name="connsiteY1-144" fmla="*/ 8047 h 9586"/>
                  <a:gd name="connsiteX2-145" fmla="*/ 9587 w 9989"/>
                  <a:gd name="connsiteY2-146" fmla="*/ 7718 h 9586"/>
                  <a:gd name="connsiteX3-147" fmla="*/ 2362 w 9989"/>
                  <a:gd name="connsiteY3-148" fmla="*/ 261 h 9586"/>
                  <a:gd name="connsiteX4-149" fmla="*/ 8675 w 9989"/>
                  <a:gd name="connsiteY4-150" fmla="*/ 7721 h 9586"/>
                  <a:gd name="connsiteX5-151" fmla="*/ 1 w 9989"/>
                  <a:gd name="connsiteY5-152" fmla="*/ 7595 h 9586"/>
                  <a:gd name="connsiteX6-153" fmla="*/ 9989 w 9989"/>
                  <a:gd name="connsiteY6-154" fmla="*/ 8047 h 9586"/>
                  <a:gd name="connsiteX0-155" fmla="*/ 10021 w 10021"/>
                  <a:gd name="connsiteY0-156" fmla="*/ 8395 h 10528"/>
                  <a:gd name="connsiteX1-157" fmla="*/ 9820 w 10021"/>
                  <a:gd name="connsiteY1-158" fmla="*/ 8395 h 10528"/>
                  <a:gd name="connsiteX2-159" fmla="*/ 9619 w 10021"/>
                  <a:gd name="connsiteY2-160" fmla="*/ 8051 h 10528"/>
                  <a:gd name="connsiteX3-161" fmla="*/ 2386 w 10021"/>
                  <a:gd name="connsiteY3-162" fmla="*/ 272 h 10528"/>
                  <a:gd name="connsiteX4-163" fmla="*/ 8706 w 10021"/>
                  <a:gd name="connsiteY4-164" fmla="*/ 8054 h 10528"/>
                  <a:gd name="connsiteX5-165" fmla="*/ 22 w 10021"/>
                  <a:gd name="connsiteY5-166" fmla="*/ 7923 h 10528"/>
                  <a:gd name="connsiteX6-167" fmla="*/ 10021 w 10021"/>
                  <a:gd name="connsiteY6-168" fmla="*/ 8395 h 10528"/>
                  <a:gd name="connsiteX0-169" fmla="*/ 10007 w 10007"/>
                  <a:gd name="connsiteY0-170" fmla="*/ 8395 h 9947"/>
                  <a:gd name="connsiteX1-171" fmla="*/ 9806 w 10007"/>
                  <a:gd name="connsiteY1-172" fmla="*/ 8395 h 9947"/>
                  <a:gd name="connsiteX2-173" fmla="*/ 9605 w 10007"/>
                  <a:gd name="connsiteY2-174" fmla="*/ 8051 h 9947"/>
                  <a:gd name="connsiteX3-175" fmla="*/ 2372 w 10007"/>
                  <a:gd name="connsiteY3-176" fmla="*/ 272 h 9947"/>
                  <a:gd name="connsiteX4-177" fmla="*/ 8692 w 10007"/>
                  <a:gd name="connsiteY4-178" fmla="*/ 8054 h 9947"/>
                  <a:gd name="connsiteX5-179" fmla="*/ 8 w 10007"/>
                  <a:gd name="connsiteY5-180" fmla="*/ 7923 h 9947"/>
                  <a:gd name="connsiteX6-181" fmla="*/ 10007 w 10007"/>
                  <a:gd name="connsiteY6-182" fmla="*/ 8395 h 9947"/>
                  <a:gd name="connsiteX0-183" fmla="*/ 10000 w 10000"/>
                  <a:gd name="connsiteY0-184" fmla="*/ 8440 h 10000"/>
                  <a:gd name="connsiteX1-185" fmla="*/ 9799 w 10000"/>
                  <a:gd name="connsiteY1-186" fmla="*/ 8440 h 10000"/>
                  <a:gd name="connsiteX2-187" fmla="*/ 9598 w 10000"/>
                  <a:gd name="connsiteY2-188" fmla="*/ 8094 h 10000"/>
                  <a:gd name="connsiteX3-189" fmla="*/ 2370 w 10000"/>
                  <a:gd name="connsiteY3-190" fmla="*/ 273 h 10000"/>
                  <a:gd name="connsiteX4-191" fmla="*/ 8686 w 10000"/>
                  <a:gd name="connsiteY4-192" fmla="*/ 8097 h 10000"/>
                  <a:gd name="connsiteX5-193" fmla="*/ 8 w 10000"/>
                  <a:gd name="connsiteY5-194" fmla="*/ 7965 h 10000"/>
                  <a:gd name="connsiteX6-195" fmla="*/ 10000 w 10000"/>
                  <a:gd name="connsiteY6-196" fmla="*/ 8440 h 10000"/>
                  <a:gd name="connsiteX0-197" fmla="*/ 10000 w 10000"/>
                  <a:gd name="connsiteY0-198" fmla="*/ 8440 h 10355"/>
                  <a:gd name="connsiteX1-199" fmla="*/ 9799 w 10000"/>
                  <a:gd name="connsiteY1-200" fmla="*/ 8440 h 10355"/>
                  <a:gd name="connsiteX2-201" fmla="*/ 9598 w 10000"/>
                  <a:gd name="connsiteY2-202" fmla="*/ 8094 h 10355"/>
                  <a:gd name="connsiteX3-203" fmla="*/ 2370 w 10000"/>
                  <a:gd name="connsiteY3-204" fmla="*/ 273 h 10355"/>
                  <a:gd name="connsiteX4-205" fmla="*/ 8686 w 10000"/>
                  <a:gd name="connsiteY4-206" fmla="*/ 8097 h 10355"/>
                  <a:gd name="connsiteX5-207" fmla="*/ 8 w 10000"/>
                  <a:gd name="connsiteY5-208" fmla="*/ 7965 h 10355"/>
                  <a:gd name="connsiteX6-209" fmla="*/ 10000 w 10000"/>
                  <a:gd name="connsiteY6-210" fmla="*/ 8440 h 10355"/>
                  <a:gd name="connsiteX0-211" fmla="*/ 10000 w 10000"/>
                  <a:gd name="connsiteY0-212" fmla="*/ 8440 h 10355"/>
                  <a:gd name="connsiteX1-213" fmla="*/ 9799 w 10000"/>
                  <a:gd name="connsiteY1-214" fmla="*/ 8440 h 10355"/>
                  <a:gd name="connsiteX2-215" fmla="*/ 9598 w 10000"/>
                  <a:gd name="connsiteY2-216" fmla="*/ 8094 h 10355"/>
                  <a:gd name="connsiteX3-217" fmla="*/ 2370 w 10000"/>
                  <a:gd name="connsiteY3-218" fmla="*/ 273 h 10355"/>
                  <a:gd name="connsiteX4-219" fmla="*/ 8686 w 10000"/>
                  <a:gd name="connsiteY4-220" fmla="*/ 8097 h 10355"/>
                  <a:gd name="connsiteX5-221" fmla="*/ 8 w 10000"/>
                  <a:gd name="connsiteY5-222" fmla="*/ 7965 h 10355"/>
                  <a:gd name="connsiteX6-223" fmla="*/ 10000 w 10000"/>
                  <a:gd name="connsiteY6-224" fmla="*/ 8440 h 10355"/>
                  <a:gd name="connsiteX0-225" fmla="*/ 10000 w 10000"/>
                  <a:gd name="connsiteY0-226" fmla="*/ 8605 h 10520"/>
                  <a:gd name="connsiteX1-227" fmla="*/ 9799 w 10000"/>
                  <a:gd name="connsiteY1-228" fmla="*/ 8605 h 10520"/>
                  <a:gd name="connsiteX2-229" fmla="*/ 9598 w 10000"/>
                  <a:gd name="connsiteY2-230" fmla="*/ 8259 h 10520"/>
                  <a:gd name="connsiteX3-231" fmla="*/ 2370 w 10000"/>
                  <a:gd name="connsiteY3-232" fmla="*/ 438 h 10520"/>
                  <a:gd name="connsiteX4-233" fmla="*/ 8686 w 10000"/>
                  <a:gd name="connsiteY4-234" fmla="*/ 8262 h 10520"/>
                  <a:gd name="connsiteX5-235" fmla="*/ 8 w 10000"/>
                  <a:gd name="connsiteY5-236" fmla="*/ 8130 h 10520"/>
                  <a:gd name="connsiteX6-237" fmla="*/ 10000 w 10000"/>
                  <a:gd name="connsiteY6-238" fmla="*/ 8605 h 10520"/>
                  <a:gd name="connsiteX0-239" fmla="*/ 10000 w 10000"/>
                  <a:gd name="connsiteY0-240" fmla="*/ 9473 h 11388"/>
                  <a:gd name="connsiteX1-241" fmla="*/ 9799 w 10000"/>
                  <a:gd name="connsiteY1-242" fmla="*/ 9473 h 11388"/>
                  <a:gd name="connsiteX2-243" fmla="*/ 9598 w 10000"/>
                  <a:gd name="connsiteY2-244" fmla="*/ 9127 h 11388"/>
                  <a:gd name="connsiteX3-245" fmla="*/ 2972 w 10000"/>
                  <a:gd name="connsiteY3-246" fmla="*/ 399 h 11388"/>
                  <a:gd name="connsiteX4-247" fmla="*/ 8686 w 10000"/>
                  <a:gd name="connsiteY4-248" fmla="*/ 9130 h 11388"/>
                  <a:gd name="connsiteX5-249" fmla="*/ 8 w 10000"/>
                  <a:gd name="connsiteY5-250" fmla="*/ 8998 h 11388"/>
                  <a:gd name="connsiteX6-251" fmla="*/ 10000 w 10000"/>
                  <a:gd name="connsiteY6-252" fmla="*/ 9473 h 11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0" name="Hình tự do 67"/>
              <p:cNvSpPr/>
              <p:nvPr/>
            </p:nvSpPr>
            <p:spPr bwMode="auto">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000 w 10000"/>
                  <a:gd name="connsiteY0-44" fmla="*/ 6696 h 10173"/>
                  <a:gd name="connsiteX1-45" fmla="*/ 9788 w 10000"/>
                  <a:gd name="connsiteY1-46" fmla="*/ 6696 h 10173"/>
                  <a:gd name="connsiteX2-47" fmla="*/ 9576 w 10000"/>
                  <a:gd name="connsiteY2-48" fmla="*/ 6430 h 10173"/>
                  <a:gd name="connsiteX3-49" fmla="*/ 1974 w 10000"/>
                  <a:gd name="connsiteY3-50" fmla="*/ 384 h 10173"/>
                  <a:gd name="connsiteX4-51" fmla="*/ 8617 w 10000"/>
                  <a:gd name="connsiteY4-52" fmla="*/ 6432 h 10173"/>
                  <a:gd name="connsiteX5-53" fmla="*/ 74 w 10000"/>
                  <a:gd name="connsiteY5-54" fmla="*/ 9452 h 10173"/>
                  <a:gd name="connsiteX6-55" fmla="*/ 10000 w 10000"/>
                  <a:gd name="connsiteY6-56" fmla="*/ 6696 h 10173"/>
                  <a:gd name="connsiteX0-57" fmla="*/ 10000 w 10000"/>
                  <a:gd name="connsiteY0-58" fmla="*/ 6696 h 10173"/>
                  <a:gd name="connsiteX1-59" fmla="*/ 9788 w 10000"/>
                  <a:gd name="connsiteY1-60" fmla="*/ 6696 h 10173"/>
                  <a:gd name="connsiteX2-61" fmla="*/ 9576 w 10000"/>
                  <a:gd name="connsiteY2-62" fmla="*/ 6430 h 10173"/>
                  <a:gd name="connsiteX3-63" fmla="*/ 1974 w 10000"/>
                  <a:gd name="connsiteY3-64" fmla="*/ 384 h 10173"/>
                  <a:gd name="connsiteX4-65" fmla="*/ 8617 w 10000"/>
                  <a:gd name="connsiteY4-66" fmla="*/ 6432 h 10173"/>
                  <a:gd name="connsiteX5-67" fmla="*/ 74 w 10000"/>
                  <a:gd name="connsiteY5-68" fmla="*/ 9452 h 10173"/>
                  <a:gd name="connsiteX6-69" fmla="*/ 10000 w 10000"/>
                  <a:gd name="connsiteY6-70" fmla="*/ 6696 h 10173"/>
                  <a:gd name="connsiteX0-71" fmla="*/ 10000 w 10000"/>
                  <a:gd name="connsiteY0-72" fmla="*/ 6747 h 10224"/>
                  <a:gd name="connsiteX1-73" fmla="*/ 9788 w 10000"/>
                  <a:gd name="connsiteY1-74" fmla="*/ 6747 h 10224"/>
                  <a:gd name="connsiteX2-75" fmla="*/ 9576 w 10000"/>
                  <a:gd name="connsiteY2-76" fmla="*/ 6481 h 10224"/>
                  <a:gd name="connsiteX3-77" fmla="*/ 1974 w 10000"/>
                  <a:gd name="connsiteY3-78" fmla="*/ 435 h 10224"/>
                  <a:gd name="connsiteX4-79" fmla="*/ 8617 w 10000"/>
                  <a:gd name="connsiteY4-80" fmla="*/ 6483 h 10224"/>
                  <a:gd name="connsiteX5-81" fmla="*/ 74 w 10000"/>
                  <a:gd name="connsiteY5-82" fmla="*/ 9503 h 10224"/>
                  <a:gd name="connsiteX6-83" fmla="*/ 10000 w 10000"/>
                  <a:gd name="connsiteY6-84" fmla="*/ 6747 h 10224"/>
                  <a:gd name="connsiteX0-85" fmla="*/ 10000 w 10000"/>
                  <a:gd name="connsiteY0-86" fmla="*/ 5820 h 9297"/>
                  <a:gd name="connsiteX1-87" fmla="*/ 9788 w 10000"/>
                  <a:gd name="connsiteY1-88" fmla="*/ 5820 h 9297"/>
                  <a:gd name="connsiteX2-89" fmla="*/ 9576 w 10000"/>
                  <a:gd name="connsiteY2-90" fmla="*/ 5554 h 9297"/>
                  <a:gd name="connsiteX3-91" fmla="*/ 2180 w 10000"/>
                  <a:gd name="connsiteY3-92" fmla="*/ 500 h 9297"/>
                  <a:gd name="connsiteX4-93" fmla="*/ 8617 w 10000"/>
                  <a:gd name="connsiteY4-94" fmla="*/ 5556 h 9297"/>
                  <a:gd name="connsiteX5-95" fmla="*/ 74 w 10000"/>
                  <a:gd name="connsiteY5-96" fmla="*/ 8576 h 9297"/>
                  <a:gd name="connsiteX6-97" fmla="*/ 10000 w 10000"/>
                  <a:gd name="connsiteY6-98" fmla="*/ 5820 h 9297"/>
                  <a:gd name="connsiteX0-99" fmla="*/ 10000 w 10000"/>
                  <a:gd name="connsiteY0-100" fmla="*/ 6260 h 10000"/>
                  <a:gd name="connsiteX1-101" fmla="*/ 9788 w 10000"/>
                  <a:gd name="connsiteY1-102" fmla="*/ 6260 h 10000"/>
                  <a:gd name="connsiteX2-103" fmla="*/ 9576 w 10000"/>
                  <a:gd name="connsiteY2-104" fmla="*/ 5974 h 10000"/>
                  <a:gd name="connsiteX3-105" fmla="*/ 2180 w 10000"/>
                  <a:gd name="connsiteY3-106" fmla="*/ 538 h 10000"/>
                  <a:gd name="connsiteX4-107" fmla="*/ 8617 w 10000"/>
                  <a:gd name="connsiteY4-108" fmla="*/ 5976 h 10000"/>
                  <a:gd name="connsiteX5-109" fmla="*/ 74 w 10000"/>
                  <a:gd name="connsiteY5-110" fmla="*/ 9224 h 10000"/>
                  <a:gd name="connsiteX6-111" fmla="*/ 10000 w 10000"/>
                  <a:gd name="connsiteY6-112" fmla="*/ 6260 h 10000"/>
                  <a:gd name="connsiteX0-113" fmla="*/ 10000 w 10000"/>
                  <a:gd name="connsiteY0-114" fmla="*/ 6206 h 9946"/>
                  <a:gd name="connsiteX1-115" fmla="*/ 9788 w 10000"/>
                  <a:gd name="connsiteY1-116" fmla="*/ 6206 h 9946"/>
                  <a:gd name="connsiteX2-117" fmla="*/ 9576 w 10000"/>
                  <a:gd name="connsiteY2-118" fmla="*/ 5920 h 9946"/>
                  <a:gd name="connsiteX3-119" fmla="*/ 2180 w 10000"/>
                  <a:gd name="connsiteY3-120" fmla="*/ 484 h 9946"/>
                  <a:gd name="connsiteX4-121" fmla="*/ 8617 w 10000"/>
                  <a:gd name="connsiteY4-122" fmla="*/ 5922 h 9946"/>
                  <a:gd name="connsiteX5-123" fmla="*/ 74 w 10000"/>
                  <a:gd name="connsiteY5-124" fmla="*/ 9170 h 9946"/>
                  <a:gd name="connsiteX6-125" fmla="*/ 10000 w 10000"/>
                  <a:gd name="connsiteY6-126" fmla="*/ 6206 h 9946"/>
                  <a:gd name="connsiteX0-127" fmla="*/ 10000 w 10000"/>
                  <a:gd name="connsiteY0-128" fmla="*/ 6240 h 10000"/>
                  <a:gd name="connsiteX1-129" fmla="*/ 9788 w 10000"/>
                  <a:gd name="connsiteY1-130" fmla="*/ 6240 h 10000"/>
                  <a:gd name="connsiteX2-131" fmla="*/ 9576 w 10000"/>
                  <a:gd name="connsiteY2-132" fmla="*/ 5952 h 10000"/>
                  <a:gd name="connsiteX3-133" fmla="*/ 2180 w 10000"/>
                  <a:gd name="connsiteY3-134" fmla="*/ 487 h 10000"/>
                  <a:gd name="connsiteX4-135" fmla="*/ 8617 w 10000"/>
                  <a:gd name="connsiteY4-136" fmla="*/ 5954 h 10000"/>
                  <a:gd name="connsiteX5-137" fmla="*/ 74 w 10000"/>
                  <a:gd name="connsiteY5-138" fmla="*/ 9220 h 10000"/>
                  <a:gd name="connsiteX6-139" fmla="*/ 10000 w 10000"/>
                  <a:gd name="connsiteY6-140" fmla="*/ 6240 h 10000"/>
                  <a:gd name="connsiteX0-141" fmla="*/ 10010 w 10010"/>
                  <a:gd name="connsiteY0-142" fmla="*/ 6240 h 10000"/>
                  <a:gd name="connsiteX1-143" fmla="*/ 9798 w 10010"/>
                  <a:gd name="connsiteY1-144" fmla="*/ 6240 h 10000"/>
                  <a:gd name="connsiteX2-145" fmla="*/ 9586 w 10010"/>
                  <a:gd name="connsiteY2-146" fmla="*/ 5952 h 10000"/>
                  <a:gd name="connsiteX3-147" fmla="*/ 2190 w 10010"/>
                  <a:gd name="connsiteY3-148" fmla="*/ 487 h 10000"/>
                  <a:gd name="connsiteX4-149" fmla="*/ 8627 w 10010"/>
                  <a:gd name="connsiteY4-150" fmla="*/ 5954 h 10000"/>
                  <a:gd name="connsiteX5-151" fmla="*/ 84 w 10010"/>
                  <a:gd name="connsiteY5-152" fmla="*/ 9220 h 10000"/>
                  <a:gd name="connsiteX6-153" fmla="*/ 10010 w 10010"/>
                  <a:gd name="connsiteY6-154" fmla="*/ 624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1" name="Hình tự do 105"/>
              <p:cNvSpPr/>
              <p:nvPr/>
            </p:nvSpPr>
            <p:spPr bwMode="auto">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102" name="Hình tự do 106"/>
              <p:cNvSpPr/>
              <p:nvPr/>
            </p:nvSpPr>
            <p:spPr bwMode="auto">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sp>
            <p:nvSpPr>
              <p:cNvPr id="103" name="Hình tự do 106"/>
              <p:cNvSpPr/>
              <p:nvPr/>
            </p:nvSpPr>
            <p:spPr bwMode="auto">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lstStyle/>
              <a:p>
                <a:endParaRPr lang="vi-VN"/>
              </a:p>
            </p:txBody>
          </p:sp>
        </p:grpSp>
      </p:grpSp>
      <p:sp>
        <p:nvSpPr>
          <p:cNvPr id="2" name="Tiêu đề 1"/>
          <p:cNvSpPr>
            <a:spLocks noGrp="1"/>
          </p:cNvSpPr>
          <p:nvPr>
            <p:ph type="ctrTitle"/>
          </p:nvPr>
        </p:nvSpPr>
        <p:spPr>
          <a:xfrm>
            <a:off x="1524000" y="1005840"/>
            <a:ext cx="9144000" cy="2651760"/>
          </a:xfrm>
          <a:prstGeom prst="rect">
            <a:avLst/>
          </a:prstGeom>
        </p:spPr>
        <p:txBody>
          <a:bodyPr anchor="b">
            <a:normAutofit/>
          </a:bodyPr>
          <a:lstStyle>
            <a:lvl1pPr algn="ctr" latinLnBrk="0">
              <a:lnSpc>
                <a:spcPct val="80000"/>
              </a:lnSpc>
              <a:defRPr lang="vi-VN" sz="7200">
                <a:solidFill>
                  <a:schemeClr val="tx1"/>
                </a:solidFill>
                <a:effectLst>
                  <a:outerShdw blurRad="50800" algn="ctr" rotWithShape="0">
                    <a:prstClr val="black">
                      <a:alpha val="35000"/>
                    </a:prstClr>
                  </a:outerShdw>
                </a:effectLst>
              </a:defRPr>
            </a:lvl1pPr>
          </a:lstStyle>
          <a:p>
            <a:r>
              <a:rPr lang="en-US"/>
              <a:t>Click to edit Master title style</a:t>
            </a:r>
            <a:endParaRPr lang="vi-VN"/>
          </a:p>
        </p:txBody>
      </p:sp>
      <p:sp>
        <p:nvSpPr>
          <p:cNvPr id="3" name="Tiêu đề phụ 2"/>
          <p:cNvSpPr>
            <a:spLocks noGrp="1"/>
          </p:cNvSpPr>
          <p:nvPr>
            <p:ph type="subTitle" idx="1" hasCustomPrompt="1"/>
          </p:nvPr>
        </p:nvSpPr>
        <p:spPr>
          <a:xfrm>
            <a:off x="1524000" y="3719568"/>
            <a:ext cx="9144000" cy="1082939"/>
          </a:xfrm>
          <a:prstGeom prst="rect">
            <a:avLst/>
          </a:prstGeom>
        </p:spPr>
        <p:txBody>
          <a:bodyPr/>
          <a:lstStyle>
            <a:lvl1pPr marL="0" indent="0" algn="ctr" latinLnBrk="0">
              <a:spcBef>
                <a:spcPts val="1000"/>
              </a:spcBef>
              <a:buNone/>
              <a:defRPr lang="vi-VN" sz="2400">
                <a:effectLst>
                  <a:outerShdw blurRad="50800" algn="ctr" rotWithShape="0">
                    <a:prstClr val="black">
                      <a:alpha val="35000"/>
                    </a:prstClr>
                  </a:outerShdw>
                </a:effectLst>
              </a:defRPr>
            </a:lvl1pPr>
            <a:lvl2pPr marL="457200" indent="0" algn="ctr" latinLnBrk="0">
              <a:buNone/>
              <a:defRPr lang="vi-VN" sz="2000"/>
            </a:lvl2pPr>
            <a:lvl3pPr marL="914400" indent="0" algn="ctr" latinLnBrk="0">
              <a:buNone/>
              <a:defRPr lang="vi-VN" sz="1800"/>
            </a:lvl3pPr>
            <a:lvl4pPr marL="1371600" indent="0" algn="ctr" latinLnBrk="0">
              <a:buNone/>
              <a:defRPr lang="vi-VN" sz="1600"/>
            </a:lvl4pPr>
            <a:lvl5pPr marL="1828800" indent="0" algn="ctr" latinLnBrk="0">
              <a:buNone/>
              <a:defRPr lang="vi-VN" sz="1600"/>
            </a:lvl5pPr>
            <a:lvl6pPr marL="2286000" indent="0" algn="ctr" latinLnBrk="0">
              <a:buNone/>
              <a:defRPr lang="vi-VN" sz="1600"/>
            </a:lvl6pPr>
            <a:lvl7pPr marL="2743200" indent="0" algn="ctr" latinLnBrk="0">
              <a:buNone/>
              <a:defRPr lang="vi-VN" sz="1600"/>
            </a:lvl7pPr>
            <a:lvl8pPr marL="3200400" indent="0" algn="ctr" latinLnBrk="0">
              <a:buNone/>
              <a:defRPr lang="vi-VN" sz="1600"/>
            </a:lvl8pPr>
            <a:lvl9pPr marL="3657600" indent="0" algn="ctr" latinLnBrk="0">
              <a:buNone/>
              <a:defRPr lang="vi-VN" sz="1600"/>
            </a:lvl9pPr>
          </a:lstStyle>
          <a:p>
            <a:r>
              <a:rPr lang="vi-VN" dirty="0"/>
              <a:t>Bấm để thêm nội dung</a:t>
            </a:r>
          </a:p>
        </p:txBody>
      </p:sp>
    </p:spTree>
    <p:extLst>
      <p:ext uri="{BB962C8B-B14F-4D97-AF65-F5344CB8AC3E}">
        <p14:creationId xmlns:p14="http://schemas.microsoft.com/office/powerpoint/2010/main" val="17477015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êu đề và Nội d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7740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êu đề và Nội dung">
    <p:spTree>
      <p:nvGrpSpPr>
        <p:cNvPr id="1" name=""/>
        <p:cNvGrpSpPr/>
        <p:nvPr/>
      </p:nvGrpSpPr>
      <p:grpSpPr>
        <a:xfrm>
          <a:off x="0" y="0"/>
          <a:ext cx="0" cy="0"/>
          <a:chOff x="0" y="0"/>
          <a:chExt cx="0" cy="0"/>
        </a:xfrm>
      </p:grpSpPr>
      <p:sp>
        <p:nvSpPr>
          <p:cNvPr id="3" name="Chỗ dành sẵn cho Nội dung 2"/>
          <p:cNvSpPr>
            <a:spLocks noGrp="1"/>
          </p:cNvSpPr>
          <p:nvPr>
            <p:ph idx="1" hasCustomPrompt="1"/>
          </p:nvPr>
        </p:nvSpPr>
        <p:spPr>
          <a:xfrm>
            <a:off x="1524000" y="1900823"/>
            <a:ext cx="9144000" cy="4114800"/>
          </a:xfrm>
          <a:prstGeom prst="rect">
            <a:avLst/>
          </a:prstGeom>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cho sẵn Ngày 3"/>
          <p:cNvSpPr>
            <a:spLocks noGrp="1"/>
          </p:cNvSpPr>
          <p:nvPr>
            <p:ph type="dt" sz="half" idx="10"/>
          </p:nvPr>
        </p:nvSpPr>
        <p:spPr>
          <a:xfrm>
            <a:off x="9259887" y="6400800"/>
            <a:ext cx="2094705" cy="202416"/>
          </a:xfrm>
          <a:prstGeom prst="rect">
            <a:avLst/>
          </a:prstGeom>
        </p:spPr>
        <p:txBody>
          <a:bodyPr/>
          <a:lstStyle/>
          <a:p>
            <a:fld id="{E6FFA8D6-61CB-47CF-BA93-9D77189827BB}" type="datetime1">
              <a:rPr lang="en-US"/>
              <a:t>4/11/2025</a:t>
            </a:fld>
            <a:endParaRPr lang="vi-VN"/>
          </a:p>
        </p:txBody>
      </p:sp>
      <p:sp>
        <p:nvSpPr>
          <p:cNvPr id="5" name="Chỗ dành sẵn cho Chân trang 4"/>
          <p:cNvSpPr>
            <a:spLocks noGrp="1"/>
          </p:cNvSpPr>
          <p:nvPr>
            <p:ph type="ftr" sz="quarter" idx="11"/>
          </p:nvPr>
        </p:nvSpPr>
        <p:spPr>
          <a:xfrm>
            <a:off x="838200" y="6400800"/>
            <a:ext cx="8001000" cy="202416"/>
          </a:xfrm>
          <a:prstGeom prst="rect">
            <a:avLst/>
          </a:prstGeom>
        </p:spPr>
        <p:txBody>
          <a:bodyPr/>
          <a:lstStyle/>
          <a:p>
            <a:endParaRPr lang="vi-VN"/>
          </a:p>
        </p:txBody>
      </p:sp>
      <p:sp>
        <p:nvSpPr>
          <p:cNvPr id="6" name="Chỗ dành sẵn cho Số Bản chiếu 5"/>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2830112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grpSp>
        <p:nvGrpSpPr>
          <p:cNvPr id="84" name="Nhóm 83"/>
          <p:cNvGrpSpPr/>
          <p:nvPr/>
        </p:nvGrpSpPr>
        <p:grpSpPr>
          <a:xfrm>
            <a:off x="-111192" y="56187"/>
            <a:ext cx="1187090" cy="6801813"/>
            <a:chOff x="-111192" y="56187"/>
            <a:chExt cx="1187090" cy="6801813"/>
          </a:xfrm>
        </p:grpSpPr>
        <p:sp>
          <p:nvSpPr>
            <p:cNvPr id="7" name="Hình tự do 6"/>
            <p:cNvSpPr/>
            <p:nvPr/>
          </p:nvSpPr>
          <p:spPr bwMode="auto">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8" name="Hình bầu dục 33"/>
            <p:cNvSpPr>
              <a:spLocks noChangeArrowheads="1"/>
            </p:cNvSpPr>
            <p:nvPr/>
          </p:nvSpPr>
          <p:spPr bwMode="auto">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lstStyle/>
            <a:p>
              <a:endParaRPr lang="vi-VN"/>
            </a:p>
          </p:txBody>
        </p:sp>
        <p:grpSp>
          <p:nvGrpSpPr>
            <p:cNvPr id="9" name="Nhóm 8"/>
            <p:cNvGrpSpPr/>
            <p:nvPr/>
          </p:nvGrpSpPr>
          <p:grpSpPr>
            <a:xfrm rot="21351673">
              <a:off x="188910" y="3285460"/>
              <a:ext cx="886988" cy="656333"/>
              <a:chOff x="452438" y="3540125"/>
              <a:chExt cx="750888" cy="555625"/>
            </a:xfrm>
          </p:grpSpPr>
          <p:sp>
            <p:nvSpPr>
              <p:cNvPr id="10" name="Hình tự do 9"/>
              <p:cNvSpPr/>
              <p:nvPr/>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1" name="Hình tự do 10"/>
              <p:cNvSpPr/>
              <p:nvPr/>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grpSp>
        <p:sp>
          <p:nvSpPr>
            <p:cNvPr id="12" name="Hình tự do 11"/>
            <p:cNvSpPr/>
            <p:nvPr/>
          </p:nvSpPr>
          <p:spPr bwMode="auto">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3" name="Hình tự do 12"/>
            <p:cNvSpPr/>
            <p:nvPr/>
          </p:nvSpPr>
          <p:spPr bwMode="auto">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p:spPr>
          <p:txBody>
            <a:bodyPr vert="horz" wrap="square" lIns="91440" tIns="45720" rIns="91440" bIns="45720" numCol="1" anchor="t" anchorCtr="0" compatLnSpc="1">
              <a:noAutofit/>
            </a:bodyPr>
            <a:lstStyle/>
            <a:p>
              <a:endParaRPr lang="vi-VN"/>
            </a:p>
          </p:txBody>
        </p:sp>
        <p:sp>
          <p:nvSpPr>
            <p:cNvPr id="14" name="Hình tự do 13"/>
            <p:cNvSpPr/>
            <p:nvPr/>
          </p:nvSpPr>
          <p:spPr bwMode="auto">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5" name="Hình tự do 14"/>
            <p:cNvSpPr/>
            <p:nvPr/>
          </p:nvSpPr>
          <p:spPr bwMode="auto">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6" name="Hình tự do 15"/>
            <p:cNvSpPr/>
            <p:nvPr/>
          </p:nvSpPr>
          <p:spPr bwMode="auto">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16"/>
            <p:cNvSpPr/>
            <p:nvPr/>
          </p:nvSpPr>
          <p:spPr bwMode="auto">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8" name="Hình bầu dục 33"/>
            <p:cNvSpPr>
              <a:spLocks noChangeArrowheads="1"/>
            </p:cNvSpPr>
            <p:nvPr/>
          </p:nvSpPr>
          <p:spPr bwMode="auto">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20" name="Hình tự do 19"/>
            <p:cNvSpPr/>
            <p:nvPr/>
          </p:nvSpPr>
          <p:spPr>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ình tự do 49"/>
            <p:cNvSpPr/>
            <p:nvPr/>
          </p:nvSpPr>
          <p:spPr bwMode="auto">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22" name="Hình tự do 21"/>
            <p:cNvSpPr/>
            <p:nvPr/>
          </p:nvSpPr>
          <p:spPr>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3" name="Nhóm 22"/>
            <p:cNvGrpSpPr/>
            <p:nvPr/>
          </p:nvGrpSpPr>
          <p:grpSpPr>
            <a:xfrm rot="399179" flipH="1">
              <a:off x="322913" y="912037"/>
              <a:ext cx="740803" cy="743600"/>
              <a:chOff x="2051052" y="5522596"/>
              <a:chExt cx="892175" cy="895542"/>
            </a:xfrm>
          </p:grpSpPr>
          <p:sp>
            <p:nvSpPr>
              <p:cNvPr id="24"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5"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8"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29" name="Hình bầu dục 28"/>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0" name="Hình tự do 29"/>
            <p:cNvSpPr/>
            <p:nvPr/>
          </p:nvSpPr>
          <p:spPr bwMode="auto">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1" name="Hình tự do 30"/>
            <p:cNvSpPr/>
            <p:nvPr/>
          </p:nvSpPr>
          <p:spPr>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Hình tự do 31"/>
            <p:cNvSpPr/>
            <p:nvPr/>
          </p:nvSpPr>
          <p:spPr>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3" name="Nhóm 32"/>
            <p:cNvGrpSpPr/>
            <p:nvPr/>
          </p:nvGrpSpPr>
          <p:grpSpPr>
            <a:xfrm rot="16304340" flipH="1">
              <a:off x="178634" y="4276817"/>
              <a:ext cx="888787" cy="885044"/>
              <a:chOff x="4277517" y="3752400"/>
              <a:chExt cx="1154448" cy="1149586"/>
            </a:xfrm>
          </p:grpSpPr>
          <p:sp>
            <p:nvSpPr>
              <p:cNvPr id="34" name="Hình tự do 33"/>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35"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36"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37"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38"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grpSp>
      <p:grpSp>
        <p:nvGrpSpPr>
          <p:cNvPr id="83" name="Nhóm 82"/>
          <p:cNvGrpSpPr/>
          <p:nvPr/>
        </p:nvGrpSpPr>
        <p:grpSpPr>
          <a:xfrm>
            <a:off x="10666412" y="2618021"/>
            <a:ext cx="1376735" cy="4239979"/>
            <a:chOff x="10666412" y="2618021"/>
            <a:chExt cx="1376735" cy="4239979"/>
          </a:xfrm>
        </p:grpSpPr>
        <p:sp>
          <p:nvSpPr>
            <p:cNvPr id="82" name="Hình tự do 13"/>
            <p:cNvSpPr>
              <a:spLocks noEditPoints="1"/>
            </p:cNvSpPr>
            <p:nvPr/>
          </p:nvSpPr>
          <p:spPr bwMode="auto">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0" name="Hình tự do 23"/>
            <p:cNvSpPr/>
            <p:nvPr/>
          </p:nvSpPr>
          <p:spPr bwMode="auto">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1" name="Hình tự do 27"/>
            <p:cNvSpPr/>
            <p:nvPr/>
          </p:nvSpPr>
          <p:spPr bwMode="auto">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43" name="Hình tự do 5"/>
            <p:cNvSpPr/>
            <p:nvPr/>
          </p:nvSpPr>
          <p:spPr bwMode="auto">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4" name="Dòng 6"/>
            <p:cNvSpPr>
              <a:spLocks noChangeShapeType="1"/>
            </p:cNvSpPr>
            <p:nvPr/>
          </p:nvSpPr>
          <p:spPr bwMode="auto">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5" name="Hình tự do 10"/>
            <p:cNvSpPr/>
            <p:nvPr/>
          </p:nvSpPr>
          <p:spPr bwMode="auto">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46" name="Hình tự do 25"/>
            <p:cNvSpPr/>
            <p:nvPr/>
          </p:nvSpPr>
          <p:spPr bwMode="auto">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7" name="Hình tự do 26"/>
            <p:cNvSpPr/>
            <p:nvPr/>
          </p:nvSpPr>
          <p:spPr bwMode="auto">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48" name="Hình tự do 31"/>
            <p:cNvSpPr/>
            <p:nvPr/>
          </p:nvSpPr>
          <p:spPr bwMode="auto">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49" name="Hình tự do 34"/>
            <p:cNvSpPr/>
            <p:nvPr/>
          </p:nvSpPr>
          <p:spPr bwMode="auto">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0" name="Hình tự do 49"/>
            <p:cNvSpPr/>
            <p:nvPr/>
          </p:nvSpPr>
          <p:spPr bwMode="auto">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1" name="Hình tự do 50"/>
            <p:cNvSpPr/>
            <p:nvPr/>
          </p:nvSpPr>
          <p:spPr bwMode="auto">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2" name="Dòng 76"/>
            <p:cNvSpPr>
              <a:spLocks noChangeShapeType="1"/>
            </p:cNvSpPr>
            <p:nvPr/>
          </p:nvSpPr>
          <p:spPr bwMode="auto">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3" name="Hình tự do 78"/>
            <p:cNvSpPr/>
            <p:nvPr/>
          </p:nvSpPr>
          <p:spPr bwMode="auto">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54" name="Hình tự do 79"/>
            <p:cNvSpPr/>
            <p:nvPr/>
          </p:nvSpPr>
          <p:spPr bwMode="auto">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55" name="Hình tự do 82"/>
            <p:cNvSpPr/>
            <p:nvPr/>
          </p:nvSpPr>
          <p:spPr bwMode="auto">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56" name="Hình tự do 84"/>
            <p:cNvSpPr/>
            <p:nvPr/>
          </p:nvSpPr>
          <p:spPr bwMode="auto">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57" name="Hình tự do 80"/>
            <p:cNvSpPr/>
            <p:nvPr/>
          </p:nvSpPr>
          <p:spPr bwMode="auto">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8" name="Hình tự do 84"/>
            <p:cNvSpPr/>
            <p:nvPr/>
          </p:nvSpPr>
          <p:spPr bwMode="auto">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grpSp>
          <p:nvGrpSpPr>
            <p:cNvPr id="59" name="Nhóm 58"/>
            <p:cNvGrpSpPr/>
            <p:nvPr/>
          </p:nvGrpSpPr>
          <p:grpSpPr>
            <a:xfrm rot="21311827">
              <a:off x="11197677" y="5664822"/>
              <a:ext cx="407354" cy="408816"/>
              <a:chOff x="11057071" y="5480091"/>
              <a:chExt cx="473402" cy="475102"/>
            </a:xfrm>
          </p:grpSpPr>
          <p:sp>
            <p:nvSpPr>
              <p:cNvPr id="65" name="Hình tự do 83"/>
              <p:cNvSpPr/>
              <p:nvPr/>
            </p:nvSpPr>
            <p:spPr bwMode="auto">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66" name="Hình tự do 80"/>
              <p:cNvSpPr/>
              <p:nvPr/>
            </p:nvSpPr>
            <p:spPr bwMode="auto">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7" name="Hình tự do 84"/>
              <p:cNvSpPr/>
              <p:nvPr/>
            </p:nvSpPr>
            <p:spPr bwMode="auto">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grpSp>
        <p:grpSp>
          <p:nvGrpSpPr>
            <p:cNvPr id="60" name="Nhóm 59"/>
            <p:cNvGrpSpPr/>
            <p:nvPr/>
          </p:nvGrpSpPr>
          <p:grpSpPr>
            <a:xfrm rot="21311827">
              <a:off x="10666412" y="5053297"/>
              <a:ext cx="643645" cy="641225"/>
              <a:chOff x="10472909" y="4641517"/>
              <a:chExt cx="895542" cy="892175"/>
            </a:xfrm>
          </p:grpSpPr>
          <p:sp>
            <p:nvSpPr>
              <p:cNvPr id="61" name="Hình tự do 32"/>
              <p:cNvSpPr/>
              <p:nvPr/>
            </p:nvSpPr>
            <p:spPr bwMode="auto">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2" name="Hình tự do 33"/>
              <p:cNvSpPr/>
              <p:nvPr/>
            </p:nvSpPr>
            <p:spPr bwMode="auto">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3" name="Hình tự do 32"/>
              <p:cNvSpPr/>
              <p:nvPr/>
            </p:nvSpPr>
            <p:spPr bwMode="auto">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64" name="Hình bầu dục 63"/>
              <p:cNvSpPr/>
              <p:nvPr/>
            </p:nvSpPr>
            <p:spPr>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sp>
        <p:nvSpPr>
          <p:cNvPr id="2" name="Tiêu đề 1"/>
          <p:cNvSpPr>
            <a:spLocks noGrp="1"/>
          </p:cNvSpPr>
          <p:nvPr>
            <p:ph type="title"/>
          </p:nvPr>
        </p:nvSpPr>
        <p:spPr>
          <a:xfrm>
            <a:off x="1524000" y="1709738"/>
            <a:ext cx="9144000" cy="2862262"/>
          </a:xfrm>
          <a:prstGeom prst="rect">
            <a:avLst/>
          </a:prstGeom>
        </p:spPr>
        <p:txBody>
          <a:bodyPr anchor="b">
            <a:normAutofit/>
          </a:bodyPr>
          <a:lstStyle>
            <a:lvl1pPr latinLnBrk="0">
              <a:defRPr lang="vi-VN" sz="5200"/>
            </a:lvl1p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4589463"/>
            <a:ext cx="9144000" cy="1280160"/>
          </a:xfrm>
          <a:prstGeom prst="rect">
            <a:avLst/>
          </a:prstGeom>
        </p:spPr>
        <p:txBody>
          <a:bodyPr/>
          <a:lstStyle>
            <a:lvl1pPr marL="0" indent="0" latinLnBrk="0">
              <a:buNone/>
              <a:defRPr lang="vi-VN" sz="2400">
                <a:solidFill>
                  <a:schemeClr val="tx1"/>
                </a:solidFill>
              </a:defRPr>
            </a:lvl1pPr>
            <a:lvl2pPr marL="457200" indent="0" latinLnBrk="0">
              <a:buNone/>
              <a:defRPr lang="vi-VN" sz="2000"/>
            </a:lvl2pPr>
            <a:lvl3pPr marL="914400" indent="0" latinLnBrk="0">
              <a:buNone/>
              <a:defRPr lang="vi-VN" sz="1800"/>
            </a:lvl3pPr>
            <a:lvl4pPr marL="1371600" indent="0" latinLnBrk="0">
              <a:buNone/>
              <a:defRPr lang="vi-VN" sz="1600"/>
            </a:lvl4pPr>
            <a:lvl5pPr marL="1828800" indent="0" latinLnBrk="0">
              <a:buNone/>
              <a:defRPr lang="vi-VN" sz="1600"/>
            </a:lvl5pPr>
            <a:lvl6pPr marL="2286000" indent="0" latinLnBrk="0">
              <a:buNone/>
              <a:defRPr lang="vi-VN" sz="1600"/>
            </a:lvl6pPr>
            <a:lvl7pPr marL="2743200" indent="0" latinLnBrk="0">
              <a:buNone/>
              <a:defRPr lang="vi-VN" sz="1600"/>
            </a:lvl7pPr>
            <a:lvl8pPr marL="3200400" indent="0" latinLnBrk="0">
              <a:buNone/>
              <a:defRPr lang="vi-VN" sz="1600"/>
            </a:lvl8pPr>
            <a:lvl9pPr marL="3657600" indent="0" latinLnBrk="0">
              <a:buNone/>
              <a:defRPr lang="vi-VN" sz="1600"/>
            </a:lvl9pPr>
          </a:lstStyle>
          <a:p>
            <a:pPr lvl="0"/>
            <a:r>
              <a:rPr lang="vi-VN" dirty="0"/>
              <a:t>Bấm để thêm nội dung</a:t>
            </a:r>
          </a:p>
        </p:txBody>
      </p:sp>
    </p:spTree>
    <p:extLst>
      <p:ext uri="{BB962C8B-B14F-4D97-AF65-F5344CB8AC3E}">
        <p14:creationId xmlns:p14="http://schemas.microsoft.com/office/powerpoint/2010/main" val="158748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Nội dung 2"/>
          <p:cNvSpPr>
            <a:spLocks noGrp="1"/>
          </p:cNvSpPr>
          <p:nvPr>
            <p:ph sz="half" idx="1" hasCustomPrompt="1"/>
          </p:nvPr>
        </p:nvSpPr>
        <p:spPr>
          <a:xfrm>
            <a:off x="1524000" y="1904999"/>
            <a:ext cx="438912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sẵn cho Nội dung 3"/>
          <p:cNvSpPr>
            <a:spLocks noGrp="1"/>
          </p:cNvSpPr>
          <p:nvPr>
            <p:ph sz="half" idx="2" hasCustomPrompt="1"/>
          </p:nvPr>
        </p:nvSpPr>
        <p:spPr>
          <a:xfrm>
            <a:off x="6278880" y="1904999"/>
            <a:ext cx="438912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Ngày 4"/>
          <p:cNvSpPr>
            <a:spLocks noGrp="1"/>
          </p:cNvSpPr>
          <p:nvPr>
            <p:ph type="dt" sz="half" idx="10"/>
          </p:nvPr>
        </p:nvSpPr>
        <p:spPr>
          <a:xfrm>
            <a:off x="9259887" y="6400800"/>
            <a:ext cx="2094705" cy="202416"/>
          </a:xfrm>
          <a:prstGeom prst="rect">
            <a:avLst/>
          </a:prstGeom>
        </p:spPr>
        <p:txBody>
          <a:bodyPr/>
          <a:lstStyle/>
          <a:p>
            <a:fld id="{4C1B7E7D-B1C3-4D38-A3E7-DB661474DFA3}" type="datetime1">
              <a:rPr lang="en-US"/>
              <a:t>4/11/2025</a:t>
            </a:fld>
            <a:endParaRPr lang="vi-VN"/>
          </a:p>
        </p:txBody>
      </p:sp>
      <p:sp>
        <p:nvSpPr>
          <p:cNvPr id="6" name="Chỗ dành sẵn cho Chân trang 5"/>
          <p:cNvSpPr>
            <a:spLocks noGrp="1"/>
          </p:cNvSpPr>
          <p:nvPr>
            <p:ph type="ftr" sz="quarter" idx="11"/>
          </p:nvPr>
        </p:nvSpPr>
        <p:spPr>
          <a:xfrm>
            <a:off x="838200" y="6400800"/>
            <a:ext cx="8001000" cy="202416"/>
          </a:xfrm>
          <a:prstGeom prst="rect">
            <a:avLst/>
          </a:prstGeom>
        </p:spPr>
        <p:txBody>
          <a:bodyPr/>
          <a:lstStyle/>
          <a:p>
            <a:endParaRPr lang="vi-VN"/>
          </a:p>
        </p:txBody>
      </p:sp>
      <p:sp>
        <p:nvSpPr>
          <p:cNvPr id="7" name="Chỗ dành sẵn cho Số Bản chiếu 6"/>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25696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1905000"/>
            <a:ext cx="438912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4" name="Chỗ dành sẵn cho Nội dung 3"/>
          <p:cNvSpPr>
            <a:spLocks noGrp="1"/>
          </p:cNvSpPr>
          <p:nvPr>
            <p:ph sz="half" idx="2" hasCustomPrompt="1"/>
          </p:nvPr>
        </p:nvSpPr>
        <p:spPr>
          <a:xfrm>
            <a:off x="1524000" y="2588106"/>
            <a:ext cx="438912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Văn bản 4"/>
          <p:cNvSpPr>
            <a:spLocks noGrp="1"/>
          </p:cNvSpPr>
          <p:nvPr>
            <p:ph type="body" sz="quarter" idx="3" hasCustomPrompt="1"/>
          </p:nvPr>
        </p:nvSpPr>
        <p:spPr>
          <a:xfrm>
            <a:off x="6278880" y="1905000"/>
            <a:ext cx="438912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6" name="Chỗ dành sẵn cho Nội dung 5"/>
          <p:cNvSpPr>
            <a:spLocks noGrp="1"/>
          </p:cNvSpPr>
          <p:nvPr>
            <p:ph sz="quarter" idx="4" hasCustomPrompt="1"/>
          </p:nvPr>
        </p:nvSpPr>
        <p:spPr>
          <a:xfrm>
            <a:off x="6278880" y="2588106"/>
            <a:ext cx="438912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7" name="Chỗ dành sẵn cho Ngày 6"/>
          <p:cNvSpPr>
            <a:spLocks noGrp="1"/>
          </p:cNvSpPr>
          <p:nvPr>
            <p:ph type="dt" sz="half" idx="10"/>
          </p:nvPr>
        </p:nvSpPr>
        <p:spPr>
          <a:xfrm>
            <a:off x="9259887" y="6400800"/>
            <a:ext cx="2094705" cy="202416"/>
          </a:xfrm>
          <a:prstGeom prst="rect">
            <a:avLst/>
          </a:prstGeom>
        </p:spPr>
        <p:txBody>
          <a:bodyPr/>
          <a:lstStyle/>
          <a:p>
            <a:fld id="{01665A98-BAEE-4D67-82E9-CE341A8B1BD7}" type="datetime1">
              <a:rPr lang="en-US"/>
              <a:t>4/11/2025</a:t>
            </a:fld>
            <a:endParaRPr lang="vi-VN"/>
          </a:p>
        </p:txBody>
      </p:sp>
      <p:sp>
        <p:nvSpPr>
          <p:cNvPr id="8" name="Chỗ dành sẵn cho Chân trang 7"/>
          <p:cNvSpPr>
            <a:spLocks noGrp="1"/>
          </p:cNvSpPr>
          <p:nvPr>
            <p:ph type="ftr" sz="quarter" idx="11"/>
          </p:nvPr>
        </p:nvSpPr>
        <p:spPr>
          <a:xfrm>
            <a:off x="838200" y="6400800"/>
            <a:ext cx="8001000" cy="202416"/>
          </a:xfrm>
          <a:prstGeom prst="rect">
            <a:avLst/>
          </a:prstGeom>
        </p:spPr>
        <p:txBody>
          <a:bodyPr/>
          <a:lstStyle/>
          <a:p>
            <a:endParaRPr lang="vi-VN"/>
          </a:p>
        </p:txBody>
      </p:sp>
      <p:sp>
        <p:nvSpPr>
          <p:cNvPr id="9" name="Chỗ dành sẵn cho Số Bản chiếu 8"/>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390559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Ngày 2"/>
          <p:cNvSpPr>
            <a:spLocks noGrp="1"/>
          </p:cNvSpPr>
          <p:nvPr>
            <p:ph type="dt" sz="half" idx="10"/>
          </p:nvPr>
        </p:nvSpPr>
        <p:spPr>
          <a:xfrm>
            <a:off x="9259887" y="6400800"/>
            <a:ext cx="2094705" cy="202416"/>
          </a:xfrm>
          <a:prstGeom prst="rect">
            <a:avLst/>
          </a:prstGeom>
        </p:spPr>
        <p:txBody>
          <a:bodyPr/>
          <a:lstStyle/>
          <a:p>
            <a:fld id="{C3DF3676-3175-4B01-98B5-6DAE028379AE}" type="datetime1">
              <a:rPr lang="en-US"/>
              <a:t>4/11/2025</a:t>
            </a:fld>
            <a:endParaRPr lang="vi-VN"/>
          </a:p>
        </p:txBody>
      </p:sp>
      <p:sp>
        <p:nvSpPr>
          <p:cNvPr id="4" name="Chỗ dành sẵn cho Chân trang 3"/>
          <p:cNvSpPr>
            <a:spLocks noGrp="1"/>
          </p:cNvSpPr>
          <p:nvPr>
            <p:ph type="ftr" sz="quarter" idx="11"/>
          </p:nvPr>
        </p:nvSpPr>
        <p:spPr>
          <a:xfrm>
            <a:off x="838200" y="6400800"/>
            <a:ext cx="8001000" cy="202416"/>
          </a:xfrm>
          <a:prstGeom prst="rect">
            <a:avLst/>
          </a:prstGeom>
        </p:spPr>
        <p:txBody>
          <a:bodyPr/>
          <a:lstStyle/>
          <a:p>
            <a:endParaRPr lang="vi-VN"/>
          </a:p>
        </p:txBody>
      </p:sp>
      <p:sp>
        <p:nvSpPr>
          <p:cNvPr id="5" name="Chỗ dành sẵn cho Số Bản chiếu 4"/>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2754298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1"/>
          <p:cNvSpPr>
            <a:spLocks noGrp="1"/>
          </p:cNvSpPr>
          <p:nvPr>
            <p:ph type="dt" sz="half" idx="10"/>
          </p:nvPr>
        </p:nvSpPr>
        <p:spPr>
          <a:xfrm>
            <a:off x="9259887" y="6400800"/>
            <a:ext cx="2094705" cy="202416"/>
          </a:xfrm>
          <a:prstGeom prst="rect">
            <a:avLst/>
          </a:prstGeom>
        </p:spPr>
        <p:txBody>
          <a:bodyPr/>
          <a:lstStyle/>
          <a:p>
            <a:fld id="{8C70FE93-8C9D-445F-8DF8-8B1CC97CC7C0}" type="datetime1">
              <a:rPr lang="en-US"/>
              <a:t>4/11/2025</a:t>
            </a:fld>
            <a:endParaRPr lang="vi-VN"/>
          </a:p>
        </p:txBody>
      </p:sp>
      <p:sp>
        <p:nvSpPr>
          <p:cNvPr id="3" name="Chỗ dành sẵn cho Chân trang 2"/>
          <p:cNvSpPr>
            <a:spLocks noGrp="1"/>
          </p:cNvSpPr>
          <p:nvPr>
            <p:ph type="ftr" sz="quarter" idx="11"/>
          </p:nvPr>
        </p:nvSpPr>
        <p:spPr>
          <a:xfrm>
            <a:off x="838200" y="6400800"/>
            <a:ext cx="8001000" cy="202416"/>
          </a:xfrm>
          <a:prstGeom prst="rect">
            <a:avLst/>
          </a:prstGeom>
        </p:spPr>
        <p:txBody>
          <a:bodyPr/>
          <a:lstStyle/>
          <a:p>
            <a:endParaRPr lang="vi-VN"/>
          </a:p>
        </p:txBody>
      </p:sp>
      <p:sp>
        <p:nvSpPr>
          <p:cNvPr id="4" name="Chỗ dành sẵn cho Số Bản chiếu 3"/>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552962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7DDC72-9CAC-4679-A980-5B3D87863C5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5A55264-4DA0-44D2-BF6D-54373F34D903}"/>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ACC5FAD-AFAC-4529-A734-798E41F63E45}"/>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2025/4/11</a:t>
            </a:fld>
            <a:endParaRPr lang="zh-CN" altLang="en-US"/>
          </a:p>
        </p:txBody>
      </p:sp>
      <p:sp>
        <p:nvSpPr>
          <p:cNvPr id="5" name="页脚占位符 4">
            <a:extLst>
              <a:ext uri="{FF2B5EF4-FFF2-40B4-BE49-F238E27FC236}">
                <a16:creationId xmlns:a16="http://schemas.microsoft.com/office/drawing/2014/main" id="{46C2238F-B81F-4444-AD47-4431DF0ABCC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488D67F-14DB-44B4-85A1-A89E2BFC5C05}"/>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614101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ú thích">
    <p:spTree>
      <p:nvGrpSpPr>
        <p:cNvPr id="1" name=""/>
        <p:cNvGrpSpPr/>
        <p:nvPr/>
      </p:nvGrpSpPr>
      <p:grpSpPr>
        <a:xfrm>
          <a:off x="0" y="0"/>
          <a:ext cx="0" cy="0"/>
          <a:chOff x="0" y="0"/>
          <a:chExt cx="0" cy="0"/>
        </a:xfrm>
      </p:grpSpPr>
      <p:grpSp>
        <p:nvGrpSpPr>
          <p:cNvPr id="8" name="Nhóm 7"/>
          <p:cNvGrpSpPr/>
          <p:nvPr/>
        </p:nvGrpSpPr>
        <p:grpSpPr>
          <a:xfrm>
            <a:off x="11123612" y="4051301"/>
            <a:ext cx="965215" cy="2807461"/>
            <a:chOff x="11123612" y="4051301"/>
            <a:chExt cx="965215" cy="2807461"/>
          </a:xfrm>
        </p:grpSpPr>
        <p:sp>
          <p:nvSpPr>
            <p:cNvPr id="9" name="Hình tự do 44"/>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Dòng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1" name="Hình tự do 46"/>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2" name="Hình tự do 47"/>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3" name="Hình tự do 48"/>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4" name="Hình tự do 49"/>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5" name="Hình tự do 10"/>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16" name="Hình tự do 16"/>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7" name="Hình tự do 18"/>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lstStyle/>
            <a:p>
              <a:endParaRPr lang="vi-VN"/>
            </a:p>
          </p:txBody>
        </p:sp>
      </p:grpSp>
      <p:sp>
        <p:nvSpPr>
          <p:cNvPr id="2" name="Tiêu đề 1"/>
          <p:cNvSpPr>
            <a:spLocks noGrp="1"/>
          </p:cNvSpPr>
          <p:nvPr>
            <p:ph type="title"/>
          </p:nvPr>
        </p:nvSpPr>
        <p:spPr>
          <a:xfrm>
            <a:off x="7699248" y="1993392"/>
            <a:ext cx="3200400" cy="2194560"/>
          </a:xfrm>
          <a:prstGeom prst="rect">
            <a:avLst/>
          </a:prstGeom>
        </p:spPr>
        <p:txBody>
          <a:bodyPr anchor="b">
            <a:normAutofit/>
          </a:bodyPr>
          <a:lstStyle>
            <a:lvl1pPr latinLnBrk="0">
              <a:defRPr lang="vi-VN" sz="3400"/>
            </a:lvl1pPr>
          </a:lstStyle>
          <a:p>
            <a:r>
              <a:rPr lang="en-US"/>
              <a:t>Click to edit Master title style</a:t>
            </a:r>
            <a:endParaRPr lang="vi-VN"/>
          </a:p>
        </p:txBody>
      </p:sp>
      <p:sp>
        <p:nvSpPr>
          <p:cNvPr id="3" name="Chỗ dành sẵn cho Hình ảnh 2"/>
          <p:cNvSpPr>
            <a:spLocks noGrp="1"/>
          </p:cNvSpPr>
          <p:nvPr>
            <p:ph type="pic" idx="1"/>
          </p:nvPr>
        </p:nvSpPr>
        <p:spPr>
          <a:xfrm>
            <a:off x="838198" y="838200"/>
            <a:ext cx="6400800" cy="5181600"/>
          </a:xfrm>
          <a:prstGeom prst="rect">
            <a:avLst/>
          </a:prstGeom>
          <a:solidFill>
            <a:schemeClr val="bg2">
              <a:lumMod val="90000"/>
            </a:schemeClr>
          </a:solidFill>
          <a:ln w="76200">
            <a:solidFill>
              <a:schemeClr val="bg1"/>
            </a:solidFill>
            <a:miter lim="800000"/>
          </a:ln>
        </p:spPr>
        <p:txBody>
          <a:bodyPr tIns="365760">
            <a:normAutofit/>
          </a:bodyPr>
          <a:lstStyle>
            <a:lvl1pPr marL="0" indent="0" algn="ctr" latinLnBrk="0">
              <a:buNone/>
              <a:defRPr lang="vi-VN" sz="2000"/>
            </a:lvl1pPr>
            <a:lvl2pPr marL="457200" indent="0" latinLnBrk="0">
              <a:buNone/>
              <a:defRPr lang="vi-VN" sz="2800"/>
            </a:lvl2pPr>
            <a:lvl3pPr marL="914400" indent="0" latinLnBrk="0">
              <a:buNone/>
              <a:defRPr lang="vi-VN" sz="2400"/>
            </a:lvl3pPr>
            <a:lvl4pPr marL="1371600" indent="0" latinLnBrk="0">
              <a:buNone/>
              <a:defRPr lang="vi-VN" sz="2000"/>
            </a:lvl4pPr>
            <a:lvl5pPr marL="1828800" indent="0" latinLnBrk="0">
              <a:buNone/>
              <a:defRPr lang="vi-VN" sz="2000"/>
            </a:lvl5pPr>
            <a:lvl6pPr marL="2286000" indent="0" latinLnBrk="0">
              <a:buNone/>
              <a:defRPr lang="vi-VN" sz="2000"/>
            </a:lvl6pPr>
            <a:lvl7pPr marL="2743200" indent="0" latinLnBrk="0">
              <a:buNone/>
              <a:defRPr lang="vi-VN" sz="2000"/>
            </a:lvl7pPr>
            <a:lvl8pPr marL="3200400" indent="0" latinLnBrk="0">
              <a:buNone/>
              <a:defRPr lang="vi-VN" sz="2000"/>
            </a:lvl8pPr>
            <a:lvl9pPr marL="3657600" indent="0" latinLnBrk="0">
              <a:buNone/>
              <a:defRPr lang="vi-VN" sz="2000"/>
            </a:lvl9pPr>
          </a:lstStyle>
          <a:p>
            <a:r>
              <a:rPr lang="en-US"/>
              <a:t>Click icon to add picture</a:t>
            </a:r>
            <a:endParaRPr lang="vi-VN"/>
          </a:p>
        </p:txBody>
      </p:sp>
      <p:sp>
        <p:nvSpPr>
          <p:cNvPr id="4" name="Chỗ dành sẵn cho Văn bản 3"/>
          <p:cNvSpPr>
            <a:spLocks noGrp="1"/>
          </p:cNvSpPr>
          <p:nvPr>
            <p:ph type="body" sz="half" idx="2" hasCustomPrompt="1"/>
          </p:nvPr>
        </p:nvSpPr>
        <p:spPr>
          <a:xfrm>
            <a:off x="7699248" y="4255008"/>
            <a:ext cx="3200400" cy="1764792"/>
          </a:xfrm>
          <a:prstGeom prst="rect">
            <a:avLst/>
          </a:prstGeom>
        </p:spPr>
        <p:txBody>
          <a:bodyPr/>
          <a:lstStyle>
            <a:lvl1pPr marL="0" indent="0" latinLnBrk="0">
              <a:spcBef>
                <a:spcPts val="1000"/>
              </a:spcBef>
              <a:buNone/>
              <a:defRPr lang="vi-VN" sz="1600"/>
            </a:lvl1pPr>
            <a:lvl2pPr marL="457200" indent="0" latinLnBrk="0">
              <a:buNone/>
              <a:defRPr lang="vi-VN" sz="1400"/>
            </a:lvl2pPr>
            <a:lvl3pPr marL="914400" indent="0" latinLnBrk="0">
              <a:buNone/>
              <a:defRPr lang="vi-VN" sz="1200"/>
            </a:lvl3pPr>
            <a:lvl4pPr marL="1371600" indent="0" latinLnBrk="0">
              <a:buNone/>
              <a:defRPr lang="vi-VN" sz="1000"/>
            </a:lvl4pPr>
            <a:lvl5pPr marL="1828800" indent="0" latinLnBrk="0">
              <a:buNone/>
              <a:defRPr lang="vi-VN" sz="1000"/>
            </a:lvl5pPr>
            <a:lvl6pPr marL="2286000" indent="0" latinLnBrk="0">
              <a:buNone/>
              <a:defRPr lang="vi-VN" sz="1000"/>
            </a:lvl6pPr>
            <a:lvl7pPr marL="2743200" indent="0" latinLnBrk="0">
              <a:buNone/>
              <a:defRPr lang="vi-VN" sz="1000"/>
            </a:lvl7pPr>
            <a:lvl8pPr marL="3200400" indent="0" latinLnBrk="0">
              <a:buNone/>
              <a:defRPr lang="vi-VN" sz="1000"/>
            </a:lvl8pPr>
            <a:lvl9pPr marL="3657600" indent="0" latinLnBrk="0">
              <a:buNone/>
              <a:defRPr lang="vi-VN" sz="1000"/>
            </a:lvl9pPr>
          </a:lstStyle>
          <a:p>
            <a:pPr lvl="0"/>
            <a:r>
              <a:rPr lang="vi-VN" dirty="0"/>
              <a:t>Bấm để thêm nội dung</a:t>
            </a:r>
          </a:p>
        </p:txBody>
      </p:sp>
      <p:sp>
        <p:nvSpPr>
          <p:cNvPr id="5" name="Chỗ dành sẵn cho Ngày 4"/>
          <p:cNvSpPr>
            <a:spLocks noGrp="1"/>
          </p:cNvSpPr>
          <p:nvPr>
            <p:ph type="dt" sz="half" idx="10"/>
          </p:nvPr>
        </p:nvSpPr>
        <p:spPr>
          <a:xfrm>
            <a:off x="9259887" y="6400800"/>
            <a:ext cx="2094705" cy="202416"/>
          </a:xfrm>
          <a:prstGeom prst="rect">
            <a:avLst/>
          </a:prstGeom>
        </p:spPr>
        <p:txBody>
          <a:bodyPr/>
          <a:lstStyle/>
          <a:p>
            <a:fld id="{F0800FDC-A43D-4B5A-B091-F5339D0144BE}" type="datetime1">
              <a:rPr lang="en-US"/>
              <a:t>4/11/2025</a:t>
            </a:fld>
            <a:endParaRPr lang="vi-VN"/>
          </a:p>
        </p:txBody>
      </p:sp>
      <p:sp>
        <p:nvSpPr>
          <p:cNvPr id="6" name="Chỗ dành sẵn cho Chân trang 5"/>
          <p:cNvSpPr>
            <a:spLocks noGrp="1"/>
          </p:cNvSpPr>
          <p:nvPr>
            <p:ph type="ftr" sz="quarter" idx="11"/>
          </p:nvPr>
        </p:nvSpPr>
        <p:spPr>
          <a:xfrm>
            <a:off x="838200" y="6400800"/>
            <a:ext cx="8001000" cy="202416"/>
          </a:xfrm>
          <a:prstGeom prst="rect">
            <a:avLst/>
          </a:prstGeom>
        </p:spPr>
        <p:txBody>
          <a:bodyPr/>
          <a:lstStyle/>
          <a:p>
            <a:endParaRPr lang="vi-VN"/>
          </a:p>
        </p:txBody>
      </p:sp>
      <p:sp>
        <p:nvSpPr>
          <p:cNvPr id="7" name="Chỗ dành sẵn cho Số Bản chiếu 6"/>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65825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200" y="18400"/>
            <a:ext cx="12192000" cy="6821200"/>
            <a:chOff x="-150" y="13800"/>
            <a:chExt cx="9144000" cy="5115900"/>
          </a:xfrm>
        </p:grpSpPr>
        <p:grpSp>
          <p:nvGrpSpPr>
            <p:cNvPr id="10" name="Google Shape;10;p2"/>
            <p:cNvGrpSpPr/>
            <p:nvPr/>
          </p:nvGrpSpPr>
          <p:grpSpPr>
            <a:xfrm>
              <a:off x="318911" y="13800"/>
              <a:ext cx="8506178" cy="5115900"/>
              <a:chOff x="318911" y="-66425"/>
              <a:chExt cx="8506178" cy="5115900"/>
            </a:xfrm>
          </p:grpSpPr>
          <p:cxnSp>
            <p:nvCxnSpPr>
              <p:cNvPr id="11" name="Google Shape;11;p2"/>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 name="Google Shape;12;p2"/>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 name="Google Shape;13;p2"/>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 name="Google Shape;14;p2"/>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 name="Google Shape;15;p2"/>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 name="Google Shape;16;p2"/>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 name="Google Shape;17;p2"/>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8" name="Google Shape;18;p2"/>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9" name="Google Shape;19;p2"/>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0" name="Google Shape;20;p2"/>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1" name="Google Shape;21;p2"/>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2" name="Google Shape;22;p2"/>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3" name="Google Shape;23;p2"/>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 name="Google Shape;24;p2"/>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 name="Google Shape;25;p2"/>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 name="Google Shape;26;p2"/>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7" name="Google Shape;27;p2"/>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8" name="Google Shape;28;p2"/>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 name="Google Shape;29;p2"/>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 name="Google Shape;30;p2"/>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1" name="Google Shape;31;p2"/>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2" name="Google Shape;32;p2"/>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 name="Google Shape;33;p2"/>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4" name="Google Shape;34;p2"/>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5" name="Google Shape;35;p2"/>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 name="Google Shape;36;p2"/>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 name="Google Shape;37;p2"/>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8" name="Google Shape;38;p2"/>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9" name="Google Shape;39;p2"/>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0" name="Google Shape;40;p2"/>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 name="Google Shape;41;p2"/>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2" name="Google Shape;42;p2"/>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3" name="Google Shape;43;p2"/>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4" name="Google Shape;44;p2"/>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 name="Google Shape;45;p2"/>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 name="Google Shape;46;p2"/>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7" name="Google Shape;47;p2"/>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8" name="Google Shape;48;p2"/>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9" name="Google Shape;49;p2"/>
          <p:cNvGrpSpPr/>
          <p:nvPr/>
        </p:nvGrpSpPr>
        <p:grpSpPr>
          <a:xfrm>
            <a:off x="557654" y="289310"/>
            <a:ext cx="11218568" cy="6022417"/>
            <a:chOff x="418241" y="216981"/>
            <a:chExt cx="8413926" cy="4516813"/>
          </a:xfrm>
        </p:grpSpPr>
        <p:sp>
          <p:nvSpPr>
            <p:cNvPr id="50" name="Google Shape;50;p2"/>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2" name="Google Shape;52;p2"/>
          <p:cNvSpPr txBox="1">
            <a:spLocks noGrp="1"/>
          </p:cNvSpPr>
          <p:nvPr>
            <p:ph type="ctrTitle"/>
          </p:nvPr>
        </p:nvSpPr>
        <p:spPr>
          <a:xfrm>
            <a:off x="2425800" y="1470417"/>
            <a:ext cx="7340400" cy="3040800"/>
          </a:xfrm>
          <a:prstGeom prst="rect">
            <a:avLst/>
          </a:prstGeom>
        </p:spPr>
        <p:txBody>
          <a:bodyPr spcFirstLastPara="1" wrap="square" lIns="0" tIns="0" rIns="0" bIns="0" anchor="t" anchorCtr="0">
            <a:noAutofit/>
          </a:bodyPr>
          <a:lstStyle>
            <a:lvl1pPr lvl="0" algn="ctr">
              <a:lnSpc>
                <a:spcPct val="80000"/>
              </a:lnSpc>
              <a:spcBef>
                <a:spcPts val="0"/>
              </a:spcBef>
              <a:spcAft>
                <a:spcPts val="0"/>
              </a:spcAft>
              <a:buSzPts val="5200"/>
              <a:buNone/>
              <a:defRPr sz="8246" b="1">
                <a:solidFill>
                  <a:srgbClr val="46246A"/>
                </a:solidFill>
              </a:defRPr>
            </a:lvl1pPr>
            <a:lvl2pPr lvl="1" algn="ctr">
              <a:spcBef>
                <a:spcPts val="0"/>
              </a:spcBef>
              <a:spcAft>
                <a:spcPts val="0"/>
              </a:spcAft>
              <a:buSzPts val="5200"/>
              <a:buNone/>
              <a:defRPr sz="6916"/>
            </a:lvl2pPr>
            <a:lvl3pPr lvl="2" algn="ctr">
              <a:spcBef>
                <a:spcPts val="0"/>
              </a:spcBef>
              <a:spcAft>
                <a:spcPts val="0"/>
              </a:spcAft>
              <a:buSzPts val="5200"/>
              <a:buNone/>
              <a:defRPr sz="6916"/>
            </a:lvl3pPr>
            <a:lvl4pPr lvl="3" algn="ctr">
              <a:spcBef>
                <a:spcPts val="0"/>
              </a:spcBef>
              <a:spcAft>
                <a:spcPts val="0"/>
              </a:spcAft>
              <a:buSzPts val="5200"/>
              <a:buNone/>
              <a:defRPr sz="6916"/>
            </a:lvl4pPr>
            <a:lvl5pPr lvl="4" algn="ctr">
              <a:spcBef>
                <a:spcPts val="0"/>
              </a:spcBef>
              <a:spcAft>
                <a:spcPts val="0"/>
              </a:spcAft>
              <a:buSzPts val="5200"/>
              <a:buNone/>
              <a:defRPr sz="6916"/>
            </a:lvl5pPr>
            <a:lvl6pPr lvl="5" algn="ctr">
              <a:spcBef>
                <a:spcPts val="0"/>
              </a:spcBef>
              <a:spcAft>
                <a:spcPts val="0"/>
              </a:spcAft>
              <a:buSzPts val="5200"/>
              <a:buNone/>
              <a:defRPr sz="6916"/>
            </a:lvl6pPr>
            <a:lvl7pPr lvl="6" algn="ctr">
              <a:spcBef>
                <a:spcPts val="0"/>
              </a:spcBef>
              <a:spcAft>
                <a:spcPts val="0"/>
              </a:spcAft>
              <a:buSzPts val="5200"/>
              <a:buNone/>
              <a:defRPr sz="6916"/>
            </a:lvl7pPr>
            <a:lvl8pPr lvl="7" algn="ctr">
              <a:spcBef>
                <a:spcPts val="0"/>
              </a:spcBef>
              <a:spcAft>
                <a:spcPts val="0"/>
              </a:spcAft>
              <a:buSzPts val="5200"/>
              <a:buNone/>
              <a:defRPr sz="6916"/>
            </a:lvl8pPr>
            <a:lvl9pPr lvl="8" algn="ctr">
              <a:spcBef>
                <a:spcPts val="0"/>
              </a:spcBef>
              <a:spcAft>
                <a:spcPts val="0"/>
              </a:spcAft>
              <a:buSzPts val="5200"/>
              <a:buNone/>
              <a:defRPr sz="6916"/>
            </a:lvl9pPr>
          </a:lstStyle>
          <a:p>
            <a:endParaRPr/>
          </a:p>
        </p:txBody>
      </p:sp>
      <p:sp>
        <p:nvSpPr>
          <p:cNvPr id="53" name="Google Shape;53;p2"/>
          <p:cNvSpPr txBox="1">
            <a:spLocks noGrp="1"/>
          </p:cNvSpPr>
          <p:nvPr>
            <p:ph type="subTitle" idx="1"/>
          </p:nvPr>
        </p:nvSpPr>
        <p:spPr>
          <a:xfrm>
            <a:off x="3396600" y="4893379"/>
            <a:ext cx="5398800" cy="3964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800"/>
              <a:buNone/>
              <a:defRPr sz="2128">
                <a:solidFill>
                  <a:schemeClr val="lt1"/>
                </a:solidFill>
                <a:latin typeface="Lato"/>
                <a:ea typeface="Lato"/>
                <a:cs typeface="Lato"/>
                <a:sym typeface="Lato"/>
              </a:defRPr>
            </a:lvl1pPr>
            <a:lvl2pPr lvl="1" algn="ctr">
              <a:lnSpc>
                <a:spcPct val="100000"/>
              </a:lnSpc>
              <a:spcBef>
                <a:spcPts val="0"/>
              </a:spcBef>
              <a:spcAft>
                <a:spcPts val="0"/>
              </a:spcAft>
              <a:buSzPts val="2800"/>
              <a:buNone/>
              <a:defRPr sz="3724"/>
            </a:lvl2pPr>
            <a:lvl3pPr lvl="2" algn="ctr">
              <a:lnSpc>
                <a:spcPct val="100000"/>
              </a:lnSpc>
              <a:spcBef>
                <a:spcPts val="0"/>
              </a:spcBef>
              <a:spcAft>
                <a:spcPts val="0"/>
              </a:spcAft>
              <a:buSzPts val="2800"/>
              <a:buNone/>
              <a:defRPr sz="3724"/>
            </a:lvl3pPr>
            <a:lvl4pPr lvl="3" algn="ctr">
              <a:lnSpc>
                <a:spcPct val="100000"/>
              </a:lnSpc>
              <a:spcBef>
                <a:spcPts val="0"/>
              </a:spcBef>
              <a:spcAft>
                <a:spcPts val="0"/>
              </a:spcAft>
              <a:buSzPts val="2800"/>
              <a:buNone/>
              <a:defRPr sz="3724"/>
            </a:lvl4pPr>
            <a:lvl5pPr lvl="4" algn="ctr">
              <a:lnSpc>
                <a:spcPct val="100000"/>
              </a:lnSpc>
              <a:spcBef>
                <a:spcPts val="0"/>
              </a:spcBef>
              <a:spcAft>
                <a:spcPts val="0"/>
              </a:spcAft>
              <a:buSzPts val="2800"/>
              <a:buNone/>
              <a:defRPr sz="3724"/>
            </a:lvl5pPr>
            <a:lvl6pPr lvl="5" algn="ctr">
              <a:lnSpc>
                <a:spcPct val="100000"/>
              </a:lnSpc>
              <a:spcBef>
                <a:spcPts val="0"/>
              </a:spcBef>
              <a:spcAft>
                <a:spcPts val="0"/>
              </a:spcAft>
              <a:buSzPts val="2800"/>
              <a:buNone/>
              <a:defRPr sz="3724"/>
            </a:lvl6pPr>
            <a:lvl7pPr lvl="6" algn="ctr">
              <a:lnSpc>
                <a:spcPct val="100000"/>
              </a:lnSpc>
              <a:spcBef>
                <a:spcPts val="0"/>
              </a:spcBef>
              <a:spcAft>
                <a:spcPts val="0"/>
              </a:spcAft>
              <a:buSzPts val="2800"/>
              <a:buNone/>
              <a:defRPr sz="3724"/>
            </a:lvl7pPr>
            <a:lvl8pPr lvl="7" algn="ctr">
              <a:lnSpc>
                <a:spcPct val="100000"/>
              </a:lnSpc>
              <a:spcBef>
                <a:spcPts val="0"/>
              </a:spcBef>
              <a:spcAft>
                <a:spcPts val="0"/>
              </a:spcAft>
              <a:buSzPts val="2800"/>
              <a:buNone/>
              <a:defRPr sz="3724"/>
            </a:lvl8pPr>
            <a:lvl9pPr lvl="8" algn="ctr">
              <a:lnSpc>
                <a:spcPct val="100000"/>
              </a:lnSpc>
              <a:spcBef>
                <a:spcPts val="0"/>
              </a:spcBef>
              <a:spcAft>
                <a:spcPts val="0"/>
              </a:spcAft>
              <a:buSzPts val="2800"/>
              <a:buNone/>
              <a:defRPr sz="3724"/>
            </a:lvl9pPr>
          </a:lstStyle>
          <a:p>
            <a:endParaRPr/>
          </a:p>
        </p:txBody>
      </p:sp>
      <p:sp>
        <p:nvSpPr>
          <p:cNvPr id="54" name="Google Shape;54;p2"/>
          <p:cNvSpPr/>
          <p:nvPr/>
        </p:nvSpPr>
        <p:spPr>
          <a:xfrm>
            <a:off x="11087336" y="5133935"/>
            <a:ext cx="2497" cy="2397"/>
          </a:xfrm>
          <a:custGeom>
            <a:avLst/>
            <a:gdLst/>
            <a:ahLst/>
            <a:cxnLst/>
            <a:rect l="l" t="t" r="r" b="b"/>
            <a:pathLst>
              <a:path w="25" h="24" extrusionOk="0">
                <a:moveTo>
                  <a:pt x="25" y="0"/>
                </a:moveTo>
                <a:cubicBezTo>
                  <a:pt x="1" y="0"/>
                  <a:pt x="1" y="12"/>
                  <a:pt x="1" y="24"/>
                </a:cubicBezTo>
                <a:cubicBezTo>
                  <a:pt x="1" y="24"/>
                  <a:pt x="1" y="12"/>
                  <a:pt x="25" y="0"/>
                </a:cubicBezTo>
                <a:close/>
              </a:path>
            </a:pathLst>
          </a:custGeom>
          <a:solidFill>
            <a:srgbClr val="44484B"/>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9527311" y="5883038"/>
            <a:ext cx="3695" cy="100"/>
          </a:xfrm>
          <a:custGeom>
            <a:avLst/>
            <a:gdLst/>
            <a:ahLst/>
            <a:cxnLst/>
            <a:rect l="l" t="t" r="r" b="b"/>
            <a:pathLst>
              <a:path w="37" h="1" extrusionOk="0">
                <a:moveTo>
                  <a:pt x="1" y="0"/>
                </a:moveTo>
                <a:lnTo>
                  <a:pt x="37" y="0"/>
                </a:lnTo>
                <a:lnTo>
                  <a:pt x="37" y="0"/>
                </a:lnTo>
                <a:close/>
              </a:path>
            </a:pathLst>
          </a:custGeom>
          <a:solidFill>
            <a:srgbClr val="44484B"/>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27346481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6"/>
        <p:cNvGrpSpPr/>
        <p:nvPr/>
      </p:nvGrpSpPr>
      <p:grpSpPr>
        <a:xfrm>
          <a:off x="0" y="0"/>
          <a:ext cx="0" cy="0"/>
          <a:chOff x="0" y="0"/>
          <a:chExt cx="0" cy="0"/>
        </a:xfrm>
      </p:grpSpPr>
      <p:grpSp>
        <p:nvGrpSpPr>
          <p:cNvPr id="57" name="Google Shape;57;p3"/>
          <p:cNvGrpSpPr/>
          <p:nvPr/>
        </p:nvGrpSpPr>
        <p:grpSpPr>
          <a:xfrm>
            <a:off x="-200" y="18400"/>
            <a:ext cx="12192000" cy="6821200"/>
            <a:chOff x="-150" y="13800"/>
            <a:chExt cx="9144000" cy="5115900"/>
          </a:xfrm>
        </p:grpSpPr>
        <p:grpSp>
          <p:nvGrpSpPr>
            <p:cNvPr id="58" name="Google Shape;58;p3"/>
            <p:cNvGrpSpPr/>
            <p:nvPr/>
          </p:nvGrpSpPr>
          <p:grpSpPr>
            <a:xfrm>
              <a:off x="318911" y="13800"/>
              <a:ext cx="8506178" cy="5115900"/>
              <a:chOff x="318911" y="-66425"/>
              <a:chExt cx="8506178" cy="5115900"/>
            </a:xfrm>
          </p:grpSpPr>
          <p:cxnSp>
            <p:nvCxnSpPr>
              <p:cNvPr id="59" name="Google Shape;59;p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 name="Google Shape;60;p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1" name="Google Shape;61;p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2" name="Google Shape;62;p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3" name="Google Shape;63;p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4" name="Google Shape;64;p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5" name="Google Shape;65;p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6" name="Google Shape;66;p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 name="Google Shape;67;p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 name="Google Shape;68;p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 name="Google Shape;69;p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0" name="Google Shape;70;p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1" name="Google Shape;71;p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2" name="Google Shape;72;p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 name="Google Shape;73;p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 name="Google Shape;74;p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5" name="Google Shape;75;p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6" name="Google Shape;76;p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7" name="Google Shape;77;p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8" name="Google Shape;78;p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9" name="Google Shape;79;p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0" name="Google Shape;80;p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1" name="Google Shape;81;p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82" name="Google Shape;82;p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3" name="Google Shape;83;p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4" name="Google Shape;84;p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5" name="Google Shape;85;p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6" name="Google Shape;86;p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7" name="Google Shape;87;p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8" name="Google Shape;88;p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9" name="Google Shape;89;p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0" name="Google Shape;90;p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 name="Google Shape;91;p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 name="Google Shape;92;p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3" name="Google Shape;93;p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4" name="Google Shape;94;p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5" name="Google Shape;95;p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96" name="Google Shape;96;p3"/>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7" name="Google Shape;97;p3"/>
          <p:cNvGrpSpPr/>
          <p:nvPr/>
        </p:nvGrpSpPr>
        <p:grpSpPr>
          <a:xfrm>
            <a:off x="557654" y="289310"/>
            <a:ext cx="11218568" cy="6022417"/>
            <a:chOff x="418241" y="216981"/>
            <a:chExt cx="8413926" cy="4516813"/>
          </a:xfrm>
        </p:grpSpPr>
        <p:sp>
          <p:nvSpPr>
            <p:cNvPr id="98" name="Google Shape;98;p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 name="Google Shape;99;p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00" name="Google Shape;100;p3"/>
          <p:cNvSpPr txBox="1">
            <a:spLocks noGrp="1"/>
          </p:cNvSpPr>
          <p:nvPr>
            <p:ph type="title"/>
          </p:nvPr>
        </p:nvSpPr>
        <p:spPr>
          <a:xfrm>
            <a:off x="4712866" y="2114500"/>
            <a:ext cx="4322800" cy="14428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600"/>
              <a:buNone/>
              <a:defRPr sz="11305" b="1"/>
            </a:lvl1pPr>
            <a:lvl2pPr lvl="1" algn="ctr" rtl="0">
              <a:spcBef>
                <a:spcPts val="0"/>
              </a:spcBef>
              <a:spcAft>
                <a:spcPts val="0"/>
              </a:spcAft>
              <a:buSzPts val="3600"/>
              <a:buNone/>
              <a:defRPr sz="4788"/>
            </a:lvl2pPr>
            <a:lvl3pPr lvl="2" algn="ctr" rtl="0">
              <a:spcBef>
                <a:spcPts val="0"/>
              </a:spcBef>
              <a:spcAft>
                <a:spcPts val="0"/>
              </a:spcAft>
              <a:buSzPts val="3600"/>
              <a:buNone/>
              <a:defRPr sz="4788"/>
            </a:lvl3pPr>
            <a:lvl4pPr lvl="3" algn="ctr" rtl="0">
              <a:spcBef>
                <a:spcPts val="0"/>
              </a:spcBef>
              <a:spcAft>
                <a:spcPts val="0"/>
              </a:spcAft>
              <a:buSzPts val="3600"/>
              <a:buNone/>
              <a:defRPr sz="4788"/>
            </a:lvl4pPr>
            <a:lvl5pPr lvl="4" algn="ctr" rtl="0">
              <a:spcBef>
                <a:spcPts val="0"/>
              </a:spcBef>
              <a:spcAft>
                <a:spcPts val="0"/>
              </a:spcAft>
              <a:buSzPts val="3600"/>
              <a:buNone/>
              <a:defRPr sz="4788"/>
            </a:lvl5pPr>
            <a:lvl6pPr lvl="5" algn="ctr" rtl="0">
              <a:spcBef>
                <a:spcPts val="0"/>
              </a:spcBef>
              <a:spcAft>
                <a:spcPts val="0"/>
              </a:spcAft>
              <a:buSzPts val="3600"/>
              <a:buNone/>
              <a:defRPr sz="4788"/>
            </a:lvl6pPr>
            <a:lvl7pPr lvl="6" algn="ctr" rtl="0">
              <a:spcBef>
                <a:spcPts val="0"/>
              </a:spcBef>
              <a:spcAft>
                <a:spcPts val="0"/>
              </a:spcAft>
              <a:buSzPts val="3600"/>
              <a:buNone/>
              <a:defRPr sz="4788"/>
            </a:lvl7pPr>
            <a:lvl8pPr lvl="7" algn="ctr" rtl="0">
              <a:spcBef>
                <a:spcPts val="0"/>
              </a:spcBef>
              <a:spcAft>
                <a:spcPts val="0"/>
              </a:spcAft>
              <a:buSzPts val="3600"/>
              <a:buNone/>
              <a:defRPr sz="4788"/>
            </a:lvl8pPr>
            <a:lvl9pPr lvl="8" algn="ctr" rtl="0">
              <a:spcBef>
                <a:spcPts val="0"/>
              </a:spcBef>
              <a:spcAft>
                <a:spcPts val="0"/>
              </a:spcAft>
              <a:buSzPts val="3600"/>
              <a:buNone/>
              <a:defRPr sz="4788"/>
            </a:lvl9pPr>
          </a:lstStyle>
          <a:p>
            <a:endParaRPr/>
          </a:p>
        </p:txBody>
      </p:sp>
      <p:sp>
        <p:nvSpPr>
          <p:cNvPr id="101" name="Google Shape;101;p3"/>
          <p:cNvSpPr txBox="1">
            <a:spLocks noGrp="1"/>
          </p:cNvSpPr>
          <p:nvPr>
            <p:ph type="subTitle" idx="1"/>
          </p:nvPr>
        </p:nvSpPr>
        <p:spPr>
          <a:xfrm>
            <a:off x="4712866" y="3657767"/>
            <a:ext cx="4983200" cy="418000"/>
          </a:xfrm>
          <a:prstGeom prst="rect">
            <a:avLst/>
          </a:prstGeom>
          <a:noFill/>
          <a:ln>
            <a:noFill/>
          </a:ln>
        </p:spPr>
        <p:txBody>
          <a:bodyPr spcFirstLastPara="1" wrap="square" lIns="0" tIns="0" rIns="0" bIns="0" anchor="t" anchorCtr="0">
            <a:noAutofit/>
          </a:bodyPr>
          <a:lstStyle>
            <a:lvl1pPr lvl="0" algn="ctr" rtl="0">
              <a:lnSpc>
                <a:spcPct val="100000"/>
              </a:lnSpc>
              <a:spcBef>
                <a:spcPts val="0"/>
              </a:spcBef>
              <a:spcAft>
                <a:spcPts val="0"/>
              </a:spcAft>
              <a:buSzPts val="2800"/>
              <a:buNone/>
              <a:defRPr sz="2128">
                <a:solidFill>
                  <a:srgbClr val="FFFFFF"/>
                </a:solidFill>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102" name="Google Shape;102;p3"/>
          <p:cNvSpPr txBox="1">
            <a:spLocks noGrp="1"/>
          </p:cNvSpPr>
          <p:nvPr>
            <p:ph type="title" idx="2" hasCustomPrompt="1"/>
          </p:nvPr>
        </p:nvSpPr>
        <p:spPr>
          <a:xfrm>
            <a:off x="2133717" y="2114500"/>
            <a:ext cx="2281600" cy="20800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12000"/>
              <a:buNone/>
              <a:defRPr sz="11305">
                <a:solidFill>
                  <a:schemeClr val="accent1"/>
                </a:solidFill>
              </a:defRPr>
            </a:lvl1pPr>
            <a:lvl2pPr lvl="1" algn="ctr" rtl="0">
              <a:spcBef>
                <a:spcPts val="0"/>
              </a:spcBef>
              <a:spcAft>
                <a:spcPts val="0"/>
              </a:spcAft>
              <a:buSzPts val="12000"/>
              <a:buNone/>
              <a:defRPr sz="15960"/>
            </a:lvl2pPr>
            <a:lvl3pPr lvl="2" algn="ctr" rtl="0">
              <a:spcBef>
                <a:spcPts val="0"/>
              </a:spcBef>
              <a:spcAft>
                <a:spcPts val="0"/>
              </a:spcAft>
              <a:buSzPts val="12000"/>
              <a:buNone/>
              <a:defRPr sz="15960"/>
            </a:lvl3pPr>
            <a:lvl4pPr lvl="3" algn="ctr" rtl="0">
              <a:spcBef>
                <a:spcPts val="0"/>
              </a:spcBef>
              <a:spcAft>
                <a:spcPts val="0"/>
              </a:spcAft>
              <a:buSzPts val="12000"/>
              <a:buNone/>
              <a:defRPr sz="15960"/>
            </a:lvl4pPr>
            <a:lvl5pPr lvl="4" algn="ctr" rtl="0">
              <a:spcBef>
                <a:spcPts val="0"/>
              </a:spcBef>
              <a:spcAft>
                <a:spcPts val="0"/>
              </a:spcAft>
              <a:buSzPts val="12000"/>
              <a:buNone/>
              <a:defRPr sz="15960"/>
            </a:lvl5pPr>
            <a:lvl6pPr lvl="5" algn="ctr" rtl="0">
              <a:spcBef>
                <a:spcPts val="0"/>
              </a:spcBef>
              <a:spcAft>
                <a:spcPts val="0"/>
              </a:spcAft>
              <a:buSzPts val="12000"/>
              <a:buNone/>
              <a:defRPr sz="15960"/>
            </a:lvl6pPr>
            <a:lvl7pPr lvl="6" algn="ctr" rtl="0">
              <a:spcBef>
                <a:spcPts val="0"/>
              </a:spcBef>
              <a:spcAft>
                <a:spcPts val="0"/>
              </a:spcAft>
              <a:buSzPts val="12000"/>
              <a:buNone/>
              <a:defRPr sz="15960"/>
            </a:lvl7pPr>
            <a:lvl8pPr lvl="7" algn="ctr" rtl="0">
              <a:spcBef>
                <a:spcPts val="0"/>
              </a:spcBef>
              <a:spcAft>
                <a:spcPts val="0"/>
              </a:spcAft>
              <a:buSzPts val="12000"/>
              <a:buNone/>
              <a:defRPr sz="15960"/>
            </a:lvl8pPr>
            <a:lvl9pPr lvl="8" algn="ctr" rtl="0">
              <a:spcBef>
                <a:spcPts val="0"/>
              </a:spcBef>
              <a:spcAft>
                <a:spcPts val="0"/>
              </a:spcAft>
              <a:buSzPts val="12000"/>
              <a:buNone/>
              <a:defRPr sz="15960"/>
            </a:lvl9pPr>
          </a:lstStyle>
          <a:p>
            <a:r>
              <a:t>xx%</a:t>
            </a:r>
          </a:p>
        </p:txBody>
      </p:sp>
    </p:spTree>
    <p:extLst>
      <p:ext uri="{BB962C8B-B14F-4D97-AF65-F5344CB8AC3E}">
        <p14:creationId xmlns:p14="http://schemas.microsoft.com/office/powerpoint/2010/main" val="36200499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03"/>
        <p:cNvGrpSpPr/>
        <p:nvPr/>
      </p:nvGrpSpPr>
      <p:grpSpPr>
        <a:xfrm>
          <a:off x="0" y="0"/>
          <a:ext cx="0" cy="0"/>
          <a:chOff x="0" y="0"/>
          <a:chExt cx="0" cy="0"/>
        </a:xfrm>
      </p:grpSpPr>
      <p:grpSp>
        <p:nvGrpSpPr>
          <p:cNvPr id="104" name="Google Shape;104;p4"/>
          <p:cNvGrpSpPr/>
          <p:nvPr/>
        </p:nvGrpSpPr>
        <p:grpSpPr>
          <a:xfrm>
            <a:off x="-200" y="18400"/>
            <a:ext cx="12192000" cy="6821200"/>
            <a:chOff x="-150" y="13800"/>
            <a:chExt cx="9144000" cy="5115900"/>
          </a:xfrm>
        </p:grpSpPr>
        <p:grpSp>
          <p:nvGrpSpPr>
            <p:cNvPr id="105" name="Google Shape;105;p4"/>
            <p:cNvGrpSpPr/>
            <p:nvPr/>
          </p:nvGrpSpPr>
          <p:grpSpPr>
            <a:xfrm>
              <a:off x="318911" y="13800"/>
              <a:ext cx="8506178" cy="5115900"/>
              <a:chOff x="318911" y="-66425"/>
              <a:chExt cx="8506178" cy="5115900"/>
            </a:xfrm>
          </p:grpSpPr>
          <p:cxnSp>
            <p:nvCxnSpPr>
              <p:cNvPr id="106" name="Google Shape;106;p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7" name="Google Shape;107;p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8" name="Google Shape;108;p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9" name="Google Shape;109;p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0" name="Google Shape;110;p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1" name="Google Shape;111;p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2" name="Google Shape;112;p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3" name="Google Shape;113;p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4" name="Google Shape;114;p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5" name="Google Shape;115;p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6" name="Google Shape;116;p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7" name="Google Shape;117;p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8" name="Google Shape;118;p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9" name="Google Shape;119;p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0" name="Google Shape;120;p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1" name="Google Shape;121;p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2" name="Google Shape;122;p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 name="Google Shape;123;p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 name="Google Shape;124;p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 name="Google Shape;125;p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6" name="Google Shape;126;p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7" name="Google Shape;127;p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8" name="Google Shape;128;p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29" name="Google Shape;129;p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0" name="Google Shape;130;p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1" name="Google Shape;131;p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2" name="Google Shape;132;p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3" name="Google Shape;133;p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4" name="Google Shape;134;p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5" name="Google Shape;135;p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6" name="Google Shape;136;p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7" name="Google Shape;137;p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8" name="Google Shape;138;p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9" name="Google Shape;139;p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0" name="Google Shape;140;p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1" name="Google Shape;141;p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2" name="Google Shape;142;p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43" name="Google Shape;143;p4"/>
          <p:cNvSpPr/>
          <p:nvPr/>
        </p:nvSpPr>
        <p:spPr>
          <a:xfrm flipH="1">
            <a:off x="992194"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44" name="Google Shape;144;p4"/>
          <p:cNvGrpSpPr/>
          <p:nvPr/>
        </p:nvGrpSpPr>
        <p:grpSpPr>
          <a:xfrm flipH="1">
            <a:off x="557654" y="289310"/>
            <a:ext cx="11218568" cy="6022417"/>
            <a:chOff x="418241" y="216981"/>
            <a:chExt cx="8413926" cy="4516813"/>
          </a:xfrm>
        </p:grpSpPr>
        <p:sp>
          <p:nvSpPr>
            <p:cNvPr id="145" name="Google Shape;145;p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 name="Google Shape;146;p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47" name="Google Shape;147;p4"/>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148" name="Google Shape;148;p4"/>
          <p:cNvSpPr txBox="1">
            <a:spLocks noGrp="1"/>
          </p:cNvSpPr>
          <p:nvPr>
            <p:ph type="subTitle" idx="1"/>
          </p:nvPr>
        </p:nvSpPr>
        <p:spPr>
          <a:xfrm>
            <a:off x="1211601" y="1761600"/>
            <a:ext cx="9768800" cy="4176800"/>
          </a:xfrm>
          <a:prstGeom prst="rect">
            <a:avLst/>
          </a:prstGeom>
          <a:noFill/>
          <a:ln>
            <a:noFill/>
          </a:ln>
        </p:spPr>
        <p:txBody>
          <a:bodyPr spcFirstLastPara="1" wrap="square" lIns="0" tIns="0" rIns="0" bIns="0" anchor="t" anchorCtr="0">
            <a:noAutofit/>
          </a:bodyPr>
          <a:lstStyle>
            <a:lvl1pPr lvl="0" rtl="0">
              <a:lnSpc>
                <a:spcPct val="100000"/>
              </a:lnSpc>
              <a:spcBef>
                <a:spcPts val="0"/>
              </a:spcBef>
              <a:spcAft>
                <a:spcPts val="0"/>
              </a:spcAft>
              <a:buSzPts val="1800"/>
              <a:buFont typeface="Anaheim"/>
              <a:buAutoNum type="arabicPeriod"/>
              <a:defRPr sz="1596"/>
            </a:lvl1pPr>
            <a:lvl2pPr lvl="1" algn="ctr" rtl="0">
              <a:lnSpc>
                <a:spcPct val="100000"/>
              </a:lnSpc>
              <a:spcBef>
                <a:spcPts val="0"/>
              </a:spcBef>
              <a:spcAft>
                <a:spcPts val="0"/>
              </a:spcAft>
              <a:buSzPts val="1400"/>
              <a:buAutoNum type="alphaLcPeriod"/>
              <a:defRPr sz="3724"/>
            </a:lvl2pPr>
            <a:lvl3pPr lvl="2" algn="ctr" rtl="0">
              <a:lnSpc>
                <a:spcPct val="100000"/>
              </a:lnSpc>
              <a:spcBef>
                <a:spcPts val="0"/>
              </a:spcBef>
              <a:spcAft>
                <a:spcPts val="0"/>
              </a:spcAft>
              <a:buSzPts val="1400"/>
              <a:buAutoNum type="romanLcPeriod"/>
              <a:defRPr sz="3724"/>
            </a:lvl3pPr>
            <a:lvl4pPr lvl="3" algn="ctr" rtl="0">
              <a:lnSpc>
                <a:spcPct val="100000"/>
              </a:lnSpc>
              <a:spcBef>
                <a:spcPts val="0"/>
              </a:spcBef>
              <a:spcAft>
                <a:spcPts val="0"/>
              </a:spcAft>
              <a:buSzPts val="1400"/>
              <a:buAutoNum type="arabicPeriod"/>
              <a:defRPr sz="3724"/>
            </a:lvl4pPr>
            <a:lvl5pPr lvl="4" algn="ctr" rtl="0">
              <a:lnSpc>
                <a:spcPct val="100000"/>
              </a:lnSpc>
              <a:spcBef>
                <a:spcPts val="0"/>
              </a:spcBef>
              <a:spcAft>
                <a:spcPts val="0"/>
              </a:spcAft>
              <a:buSzPts val="1400"/>
              <a:buAutoNum type="alphaLcPeriod"/>
              <a:defRPr sz="3724"/>
            </a:lvl5pPr>
            <a:lvl6pPr lvl="5" algn="ctr" rtl="0">
              <a:lnSpc>
                <a:spcPct val="100000"/>
              </a:lnSpc>
              <a:spcBef>
                <a:spcPts val="0"/>
              </a:spcBef>
              <a:spcAft>
                <a:spcPts val="0"/>
              </a:spcAft>
              <a:buSzPts val="1400"/>
              <a:buAutoNum type="romanLcPeriod"/>
              <a:defRPr sz="3724"/>
            </a:lvl6pPr>
            <a:lvl7pPr lvl="6" algn="ctr" rtl="0">
              <a:lnSpc>
                <a:spcPct val="100000"/>
              </a:lnSpc>
              <a:spcBef>
                <a:spcPts val="0"/>
              </a:spcBef>
              <a:spcAft>
                <a:spcPts val="0"/>
              </a:spcAft>
              <a:buSzPts val="1400"/>
              <a:buAutoNum type="arabicPeriod"/>
              <a:defRPr sz="3724"/>
            </a:lvl7pPr>
            <a:lvl8pPr lvl="7" algn="ctr" rtl="0">
              <a:lnSpc>
                <a:spcPct val="100000"/>
              </a:lnSpc>
              <a:spcBef>
                <a:spcPts val="0"/>
              </a:spcBef>
              <a:spcAft>
                <a:spcPts val="0"/>
              </a:spcAft>
              <a:buSzPts val="1400"/>
              <a:buAutoNum type="alphaLcPeriod"/>
              <a:defRPr sz="3724"/>
            </a:lvl8pPr>
            <a:lvl9pPr lvl="8" algn="ctr" rtl="0">
              <a:lnSpc>
                <a:spcPct val="100000"/>
              </a:lnSpc>
              <a:spcBef>
                <a:spcPts val="0"/>
              </a:spcBef>
              <a:spcAft>
                <a:spcPts val="0"/>
              </a:spcAft>
              <a:buSzPts val="1400"/>
              <a:buAutoNum type="romanLcPeriod"/>
              <a:defRPr sz="3724"/>
            </a:lvl9pPr>
          </a:lstStyle>
          <a:p>
            <a:endParaRPr/>
          </a:p>
        </p:txBody>
      </p:sp>
    </p:spTree>
    <p:extLst>
      <p:ext uri="{BB962C8B-B14F-4D97-AF65-F5344CB8AC3E}">
        <p14:creationId xmlns:p14="http://schemas.microsoft.com/office/powerpoint/2010/main" val="29061253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49"/>
        <p:cNvGrpSpPr/>
        <p:nvPr/>
      </p:nvGrpSpPr>
      <p:grpSpPr>
        <a:xfrm>
          <a:off x="0" y="0"/>
          <a:ext cx="0" cy="0"/>
          <a:chOff x="0" y="0"/>
          <a:chExt cx="0" cy="0"/>
        </a:xfrm>
      </p:grpSpPr>
      <p:grpSp>
        <p:nvGrpSpPr>
          <p:cNvPr id="150" name="Google Shape;150;p5"/>
          <p:cNvGrpSpPr/>
          <p:nvPr/>
        </p:nvGrpSpPr>
        <p:grpSpPr>
          <a:xfrm>
            <a:off x="-200" y="18400"/>
            <a:ext cx="12192000" cy="6821200"/>
            <a:chOff x="-150" y="13800"/>
            <a:chExt cx="9144000" cy="5115900"/>
          </a:xfrm>
        </p:grpSpPr>
        <p:grpSp>
          <p:nvGrpSpPr>
            <p:cNvPr id="151" name="Google Shape;151;p5"/>
            <p:cNvGrpSpPr/>
            <p:nvPr/>
          </p:nvGrpSpPr>
          <p:grpSpPr>
            <a:xfrm>
              <a:off x="318911" y="13800"/>
              <a:ext cx="8506178" cy="5115900"/>
              <a:chOff x="318911" y="-66425"/>
              <a:chExt cx="8506178" cy="5115900"/>
            </a:xfrm>
          </p:grpSpPr>
          <p:cxnSp>
            <p:nvCxnSpPr>
              <p:cNvPr id="152" name="Google Shape;152;p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 name="Google Shape;153;p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 name="Google Shape;154;p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5" name="Google Shape;155;p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 name="Google Shape;156;p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 name="Google Shape;157;p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 name="Google Shape;158;p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9" name="Google Shape;159;p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0" name="Google Shape;160;p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1" name="Google Shape;161;p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2" name="Google Shape;162;p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3" name="Google Shape;163;p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4" name="Google Shape;164;p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5" name="Google Shape;165;p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6" name="Google Shape;166;p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7" name="Google Shape;167;p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8" name="Google Shape;168;p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9" name="Google Shape;169;p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0" name="Google Shape;170;p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1" name="Google Shape;171;p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2" name="Google Shape;172;p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3" name="Google Shape;173;p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4" name="Google Shape;174;p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75" name="Google Shape;175;p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6" name="Google Shape;176;p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7" name="Google Shape;177;p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8" name="Google Shape;178;p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9" name="Google Shape;179;p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0" name="Google Shape;180;p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1" name="Google Shape;181;p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2" name="Google Shape;182;p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3" name="Google Shape;183;p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4" name="Google Shape;184;p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5" name="Google Shape;185;p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6" name="Google Shape;186;p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7" name="Google Shape;187;p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8" name="Google Shape;188;p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89" name="Google Shape;189;p5"/>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90" name="Google Shape;190;p5"/>
          <p:cNvGrpSpPr/>
          <p:nvPr/>
        </p:nvGrpSpPr>
        <p:grpSpPr>
          <a:xfrm>
            <a:off x="557654" y="289310"/>
            <a:ext cx="11218568" cy="6022417"/>
            <a:chOff x="418241" y="216981"/>
            <a:chExt cx="8413926" cy="4516813"/>
          </a:xfrm>
        </p:grpSpPr>
        <p:sp>
          <p:nvSpPr>
            <p:cNvPr id="191" name="Google Shape;191;p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 name="Google Shape;192;p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3" name="Google Shape;193;p5"/>
          <p:cNvSpPr txBox="1">
            <a:spLocks noGrp="1"/>
          </p:cNvSpPr>
          <p:nvPr>
            <p:ph type="subTitle" idx="1"/>
          </p:nvPr>
        </p:nvSpPr>
        <p:spPr>
          <a:xfrm>
            <a:off x="1790600" y="3995829"/>
            <a:ext cx="3861200" cy="1366000"/>
          </a:xfrm>
          <a:prstGeom prst="rect">
            <a:avLst/>
          </a:prstGeom>
        </p:spPr>
        <p:txBody>
          <a:bodyPr spcFirstLastPara="1" wrap="square" lIns="0" tIns="0" rIns="0" bIns="0" anchor="t" anchorCtr="0">
            <a:noAutofit/>
          </a:bodyPr>
          <a:lstStyle>
            <a:lvl1pPr marR="121615"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4" name="Google Shape;194;p5"/>
          <p:cNvSpPr txBox="1">
            <a:spLocks noGrp="1"/>
          </p:cNvSpPr>
          <p:nvPr>
            <p:ph type="subTitle" idx="2"/>
          </p:nvPr>
        </p:nvSpPr>
        <p:spPr>
          <a:xfrm>
            <a:off x="2835001" y="3259433"/>
            <a:ext cx="17724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5" name="Google Shape;195;p5"/>
          <p:cNvSpPr txBox="1">
            <a:spLocks noGrp="1"/>
          </p:cNvSpPr>
          <p:nvPr>
            <p:ph type="subTitle" idx="3"/>
          </p:nvPr>
        </p:nvSpPr>
        <p:spPr>
          <a:xfrm>
            <a:off x="6541926" y="3991664"/>
            <a:ext cx="3864800" cy="1365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6" name="Google Shape;196;p5"/>
          <p:cNvSpPr txBox="1">
            <a:spLocks noGrp="1"/>
          </p:cNvSpPr>
          <p:nvPr>
            <p:ph type="subTitle" idx="4"/>
          </p:nvPr>
        </p:nvSpPr>
        <p:spPr>
          <a:xfrm>
            <a:off x="7588126" y="3255267"/>
            <a:ext cx="17724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7" name="Google Shape;197;p5"/>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extLst>
      <p:ext uri="{BB962C8B-B14F-4D97-AF65-F5344CB8AC3E}">
        <p14:creationId xmlns:p14="http://schemas.microsoft.com/office/powerpoint/2010/main" val="32516632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43"/>
        <p:cNvGrpSpPr/>
        <p:nvPr/>
      </p:nvGrpSpPr>
      <p:grpSpPr>
        <a:xfrm>
          <a:off x="0" y="0"/>
          <a:ext cx="0" cy="0"/>
          <a:chOff x="0" y="0"/>
          <a:chExt cx="0" cy="0"/>
        </a:xfrm>
      </p:grpSpPr>
      <p:grpSp>
        <p:nvGrpSpPr>
          <p:cNvPr id="244" name="Google Shape;244;p7"/>
          <p:cNvGrpSpPr/>
          <p:nvPr/>
        </p:nvGrpSpPr>
        <p:grpSpPr>
          <a:xfrm>
            <a:off x="-200" y="18400"/>
            <a:ext cx="12192000" cy="6821200"/>
            <a:chOff x="-150" y="13800"/>
            <a:chExt cx="9144000" cy="5115900"/>
          </a:xfrm>
        </p:grpSpPr>
        <p:grpSp>
          <p:nvGrpSpPr>
            <p:cNvPr id="245" name="Google Shape;245;p7"/>
            <p:cNvGrpSpPr/>
            <p:nvPr/>
          </p:nvGrpSpPr>
          <p:grpSpPr>
            <a:xfrm>
              <a:off x="318911" y="13800"/>
              <a:ext cx="8506178" cy="5115900"/>
              <a:chOff x="318911" y="-66425"/>
              <a:chExt cx="8506178" cy="5115900"/>
            </a:xfrm>
          </p:grpSpPr>
          <p:cxnSp>
            <p:nvCxnSpPr>
              <p:cNvPr id="246" name="Google Shape;246;p7"/>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7" name="Google Shape;247;p7"/>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8" name="Google Shape;248;p7"/>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9" name="Google Shape;249;p7"/>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0" name="Google Shape;250;p7"/>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1" name="Google Shape;251;p7"/>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2" name="Google Shape;252;p7"/>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3" name="Google Shape;253;p7"/>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4" name="Google Shape;254;p7"/>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5" name="Google Shape;255;p7"/>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6" name="Google Shape;256;p7"/>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7" name="Google Shape;257;p7"/>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8" name="Google Shape;258;p7"/>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9" name="Google Shape;259;p7"/>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0" name="Google Shape;260;p7"/>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1" name="Google Shape;261;p7"/>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2" name="Google Shape;262;p7"/>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3" name="Google Shape;263;p7"/>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4" name="Google Shape;264;p7"/>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5" name="Google Shape;265;p7"/>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6" name="Google Shape;266;p7"/>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7" name="Google Shape;267;p7"/>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8" name="Google Shape;268;p7"/>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269" name="Google Shape;269;p7"/>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0" name="Google Shape;270;p7"/>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1" name="Google Shape;271;p7"/>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2" name="Google Shape;272;p7"/>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3" name="Google Shape;273;p7"/>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4" name="Google Shape;274;p7"/>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5" name="Google Shape;275;p7"/>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6" name="Google Shape;276;p7"/>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7" name="Google Shape;277;p7"/>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8" name="Google Shape;278;p7"/>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9" name="Google Shape;279;p7"/>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0" name="Google Shape;280;p7"/>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1" name="Google Shape;281;p7"/>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2" name="Google Shape;282;p7"/>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283" name="Google Shape;283;p7"/>
          <p:cNvSpPr/>
          <p:nvPr/>
        </p:nvSpPr>
        <p:spPr>
          <a:xfrm flipH="1">
            <a:off x="992194"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84" name="Google Shape;284;p7"/>
          <p:cNvGrpSpPr/>
          <p:nvPr/>
        </p:nvGrpSpPr>
        <p:grpSpPr>
          <a:xfrm flipH="1">
            <a:off x="557654" y="289310"/>
            <a:ext cx="11218568" cy="6022417"/>
            <a:chOff x="418241" y="216981"/>
            <a:chExt cx="8413926" cy="4516813"/>
          </a:xfrm>
        </p:grpSpPr>
        <p:sp>
          <p:nvSpPr>
            <p:cNvPr id="285" name="Google Shape;285;p7"/>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6" name="Google Shape;286;p7"/>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87" name="Google Shape;287;p7"/>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extLst>
      <p:ext uri="{BB962C8B-B14F-4D97-AF65-F5344CB8AC3E}">
        <p14:creationId xmlns:p14="http://schemas.microsoft.com/office/powerpoint/2010/main" val="5627006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2"/>
        </a:solidFill>
        <a:effectLst/>
      </p:bgPr>
    </p:bg>
    <p:spTree>
      <p:nvGrpSpPr>
        <p:cNvPr id="1" name="Shape 333"/>
        <p:cNvGrpSpPr/>
        <p:nvPr/>
      </p:nvGrpSpPr>
      <p:grpSpPr>
        <a:xfrm>
          <a:off x="0" y="0"/>
          <a:ext cx="0" cy="0"/>
          <a:chOff x="0" y="0"/>
          <a:chExt cx="0" cy="0"/>
        </a:xfrm>
      </p:grpSpPr>
      <p:grpSp>
        <p:nvGrpSpPr>
          <p:cNvPr id="334" name="Google Shape;334;p9"/>
          <p:cNvGrpSpPr/>
          <p:nvPr/>
        </p:nvGrpSpPr>
        <p:grpSpPr>
          <a:xfrm>
            <a:off x="-200" y="18400"/>
            <a:ext cx="12192000" cy="6821200"/>
            <a:chOff x="-150" y="13800"/>
            <a:chExt cx="9144000" cy="5115900"/>
          </a:xfrm>
        </p:grpSpPr>
        <p:grpSp>
          <p:nvGrpSpPr>
            <p:cNvPr id="335" name="Google Shape;335;p9"/>
            <p:cNvGrpSpPr/>
            <p:nvPr/>
          </p:nvGrpSpPr>
          <p:grpSpPr>
            <a:xfrm>
              <a:off x="318911" y="13800"/>
              <a:ext cx="8506178" cy="5115900"/>
              <a:chOff x="318911" y="-66425"/>
              <a:chExt cx="8506178" cy="5115900"/>
            </a:xfrm>
          </p:grpSpPr>
          <p:cxnSp>
            <p:nvCxnSpPr>
              <p:cNvPr id="336" name="Google Shape;336;p9"/>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7" name="Google Shape;337;p9"/>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8" name="Google Shape;338;p9"/>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9" name="Google Shape;339;p9"/>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0" name="Google Shape;340;p9"/>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1" name="Google Shape;341;p9"/>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2" name="Google Shape;342;p9"/>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3" name="Google Shape;343;p9"/>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4" name="Google Shape;344;p9"/>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5" name="Google Shape;345;p9"/>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6" name="Google Shape;346;p9"/>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7" name="Google Shape;347;p9"/>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8" name="Google Shape;348;p9"/>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9" name="Google Shape;349;p9"/>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0" name="Google Shape;350;p9"/>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1" name="Google Shape;351;p9"/>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2" name="Google Shape;352;p9"/>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3" name="Google Shape;353;p9"/>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4" name="Google Shape;354;p9"/>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5" name="Google Shape;355;p9"/>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6" name="Google Shape;356;p9"/>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7" name="Google Shape;357;p9"/>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8" name="Google Shape;358;p9"/>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59" name="Google Shape;359;p9"/>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0" name="Google Shape;360;p9"/>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1" name="Google Shape;361;p9"/>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2" name="Google Shape;362;p9"/>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3" name="Google Shape;363;p9"/>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4" name="Google Shape;364;p9"/>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5" name="Google Shape;365;p9"/>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6" name="Google Shape;366;p9"/>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7" name="Google Shape;367;p9"/>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8" name="Google Shape;368;p9"/>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9" name="Google Shape;369;p9"/>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0" name="Google Shape;370;p9"/>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1" name="Google Shape;371;p9"/>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2" name="Google Shape;372;p9"/>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373" name="Google Shape;373;p9"/>
          <p:cNvSpPr/>
          <p:nvPr/>
        </p:nvSpPr>
        <p:spPr>
          <a:xfrm flipH="1">
            <a:off x="992194"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74" name="Google Shape;374;p9"/>
          <p:cNvGrpSpPr/>
          <p:nvPr/>
        </p:nvGrpSpPr>
        <p:grpSpPr>
          <a:xfrm flipH="1">
            <a:off x="557654" y="289310"/>
            <a:ext cx="11218568" cy="6022417"/>
            <a:chOff x="418241" y="216981"/>
            <a:chExt cx="8413926" cy="4516813"/>
          </a:xfrm>
        </p:grpSpPr>
        <p:sp>
          <p:nvSpPr>
            <p:cNvPr id="375" name="Google Shape;375;p9"/>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 name="Google Shape;376;p9"/>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77" name="Google Shape;377;p9"/>
          <p:cNvSpPr txBox="1">
            <a:spLocks noGrp="1"/>
          </p:cNvSpPr>
          <p:nvPr>
            <p:ph type="subTitle" idx="1"/>
          </p:nvPr>
        </p:nvSpPr>
        <p:spPr>
          <a:xfrm>
            <a:off x="2912601" y="3731233"/>
            <a:ext cx="6366800" cy="592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378" name="Google Shape;378;p9"/>
          <p:cNvSpPr txBox="1">
            <a:spLocks noGrp="1"/>
          </p:cNvSpPr>
          <p:nvPr>
            <p:ph type="title"/>
          </p:nvPr>
        </p:nvSpPr>
        <p:spPr>
          <a:xfrm>
            <a:off x="3303801" y="2184667"/>
            <a:ext cx="5584400" cy="12640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dk2"/>
              </a:buClr>
              <a:buSzPts val="2800"/>
              <a:buFont typeface="RocknRoll One"/>
              <a:buNone/>
              <a:defRPr sz="12103"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extLst>
      <p:ext uri="{BB962C8B-B14F-4D97-AF65-F5344CB8AC3E}">
        <p14:creationId xmlns:p14="http://schemas.microsoft.com/office/powerpoint/2010/main" val="14263449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79"/>
        <p:cNvGrpSpPr/>
        <p:nvPr/>
      </p:nvGrpSpPr>
      <p:grpSpPr>
        <a:xfrm>
          <a:off x="0" y="0"/>
          <a:ext cx="0" cy="0"/>
          <a:chOff x="0" y="0"/>
          <a:chExt cx="0" cy="0"/>
        </a:xfrm>
      </p:grpSpPr>
      <p:sp>
        <p:nvSpPr>
          <p:cNvPr id="380" name="Google Shape;380;p10"/>
          <p:cNvSpPr txBox="1">
            <a:spLocks noGrp="1"/>
          </p:cNvSpPr>
          <p:nvPr>
            <p:ph type="body" idx="1"/>
          </p:nvPr>
        </p:nvSpPr>
        <p:spPr>
          <a:xfrm>
            <a:off x="2211700" y="954400"/>
            <a:ext cx="6231600" cy="1507200"/>
          </a:xfrm>
          <a:prstGeom prst="rect">
            <a:avLst/>
          </a:prstGeom>
        </p:spPr>
        <p:txBody>
          <a:bodyPr spcFirstLastPara="1" wrap="square" lIns="0" tIns="0" rIns="0" bIns="0" anchor="ctr" anchorCtr="0">
            <a:noAutofit/>
          </a:bodyPr>
          <a:lstStyle>
            <a:lvl1pPr marL="608076" lvl="0" indent="-304038">
              <a:lnSpc>
                <a:spcPct val="80000"/>
              </a:lnSpc>
              <a:spcBef>
                <a:spcPts val="0"/>
              </a:spcBef>
              <a:spcAft>
                <a:spcPts val="0"/>
              </a:spcAft>
              <a:buSzPts val="1800"/>
              <a:buNone/>
              <a:defRPr sz="5320" b="1">
                <a:solidFill>
                  <a:schemeClr val="dk2"/>
                </a:solidFill>
                <a:latin typeface="Annie Use Your Telescope"/>
                <a:ea typeface="Annie Use Your Telescope"/>
                <a:cs typeface="Annie Use Your Telescope"/>
                <a:sym typeface="Annie Use Your Telescope"/>
              </a:defRPr>
            </a:lvl1pPr>
          </a:lstStyle>
          <a:p>
            <a:endParaRPr/>
          </a:p>
        </p:txBody>
      </p:sp>
    </p:spTree>
    <p:extLst>
      <p:ext uri="{BB962C8B-B14F-4D97-AF65-F5344CB8AC3E}">
        <p14:creationId xmlns:p14="http://schemas.microsoft.com/office/powerpoint/2010/main" val="26252753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27"/>
        <p:cNvGrpSpPr/>
        <p:nvPr/>
      </p:nvGrpSpPr>
      <p:grpSpPr>
        <a:xfrm>
          <a:off x="0" y="0"/>
          <a:ext cx="0" cy="0"/>
          <a:chOff x="0" y="0"/>
          <a:chExt cx="0" cy="0"/>
        </a:xfrm>
      </p:grpSpPr>
    </p:spTree>
    <p:extLst>
      <p:ext uri="{BB962C8B-B14F-4D97-AF65-F5344CB8AC3E}">
        <p14:creationId xmlns:p14="http://schemas.microsoft.com/office/powerpoint/2010/main" val="36343549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28"/>
        <p:cNvGrpSpPr/>
        <p:nvPr/>
      </p:nvGrpSpPr>
      <p:grpSpPr>
        <a:xfrm>
          <a:off x="0" y="0"/>
          <a:ext cx="0" cy="0"/>
          <a:chOff x="0" y="0"/>
          <a:chExt cx="0" cy="0"/>
        </a:xfrm>
      </p:grpSpPr>
      <p:grpSp>
        <p:nvGrpSpPr>
          <p:cNvPr id="429" name="Google Shape;429;p13"/>
          <p:cNvGrpSpPr/>
          <p:nvPr/>
        </p:nvGrpSpPr>
        <p:grpSpPr>
          <a:xfrm>
            <a:off x="-200" y="18400"/>
            <a:ext cx="12192000" cy="6821200"/>
            <a:chOff x="-150" y="13800"/>
            <a:chExt cx="9144000" cy="5115900"/>
          </a:xfrm>
        </p:grpSpPr>
        <p:grpSp>
          <p:nvGrpSpPr>
            <p:cNvPr id="430" name="Google Shape;430;p13"/>
            <p:cNvGrpSpPr/>
            <p:nvPr/>
          </p:nvGrpSpPr>
          <p:grpSpPr>
            <a:xfrm>
              <a:off x="318911" y="13800"/>
              <a:ext cx="8506178" cy="5115900"/>
              <a:chOff x="318911" y="-66425"/>
              <a:chExt cx="8506178" cy="5115900"/>
            </a:xfrm>
          </p:grpSpPr>
          <p:cxnSp>
            <p:nvCxnSpPr>
              <p:cNvPr id="431" name="Google Shape;431;p1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2" name="Google Shape;432;p1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3" name="Google Shape;433;p1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4" name="Google Shape;434;p1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5" name="Google Shape;435;p1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6" name="Google Shape;436;p1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7" name="Google Shape;437;p1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8" name="Google Shape;438;p1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9" name="Google Shape;439;p1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0" name="Google Shape;440;p1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1" name="Google Shape;441;p1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2" name="Google Shape;442;p1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3" name="Google Shape;443;p1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4" name="Google Shape;444;p1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5" name="Google Shape;445;p1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6" name="Google Shape;446;p1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7" name="Google Shape;447;p1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8" name="Google Shape;448;p1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9" name="Google Shape;449;p1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0" name="Google Shape;450;p1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1" name="Google Shape;451;p1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2" name="Google Shape;452;p1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3" name="Google Shape;453;p1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454" name="Google Shape;454;p1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5" name="Google Shape;455;p1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6" name="Google Shape;456;p1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7" name="Google Shape;457;p1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8" name="Google Shape;458;p1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9" name="Google Shape;459;p1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0" name="Google Shape;460;p1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1" name="Google Shape;461;p1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2" name="Google Shape;462;p1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3" name="Google Shape;463;p1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4" name="Google Shape;464;p1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5" name="Google Shape;465;p1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6" name="Google Shape;466;p1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7" name="Google Shape;467;p1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68" name="Google Shape;468;p13"/>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69" name="Google Shape;469;p13"/>
          <p:cNvGrpSpPr/>
          <p:nvPr/>
        </p:nvGrpSpPr>
        <p:grpSpPr>
          <a:xfrm>
            <a:off x="557654" y="289310"/>
            <a:ext cx="11218568" cy="6022417"/>
            <a:chOff x="418241" y="216981"/>
            <a:chExt cx="8413926" cy="4516813"/>
          </a:xfrm>
        </p:grpSpPr>
        <p:sp>
          <p:nvSpPr>
            <p:cNvPr id="470" name="Google Shape;470;p1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1" name="Google Shape;471;p1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72" name="Google Shape;472;p13"/>
          <p:cNvSpPr txBox="1">
            <a:spLocks noGrp="1"/>
          </p:cNvSpPr>
          <p:nvPr>
            <p:ph type="title"/>
          </p:nvPr>
        </p:nvSpPr>
        <p:spPr>
          <a:xfrm>
            <a:off x="950967" y="966000"/>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473" name="Google Shape;473;p13"/>
          <p:cNvSpPr txBox="1">
            <a:spLocks noGrp="1"/>
          </p:cNvSpPr>
          <p:nvPr>
            <p:ph type="subTitle" idx="1"/>
          </p:nvPr>
        </p:nvSpPr>
        <p:spPr>
          <a:xfrm>
            <a:off x="980408"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4" name="Google Shape;474;p13"/>
          <p:cNvSpPr txBox="1">
            <a:spLocks noGrp="1"/>
          </p:cNvSpPr>
          <p:nvPr>
            <p:ph type="subTitle" idx="2"/>
          </p:nvPr>
        </p:nvSpPr>
        <p:spPr>
          <a:xfrm>
            <a:off x="1191208" y="3479400"/>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5" name="Google Shape;475;p13"/>
          <p:cNvSpPr txBox="1">
            <a:spLocks noGrp="1"/>
          </p:cNvSpPr>
          <p:nvPr>
            <p:ph type="title" idx="3" hasCustomPrompt="1"/>
          </p:nvPr>
        </p:nvSpPr>
        <p:spPr>
          <a:xfrm>
            <a:off x="1685601" y="2528300"/>
            <a:ext cx="8400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76" name="Google Shape;476;p13"/>
          <p:cNvSpPr txBox="1">
            <a:spLocks noGrp="1"/>
          </p:cNvSpPr>
          <p:nvPr>
            <p:ph type="subTitle" idx="4"/>
          </p:nvPr>
        </p:nvSpPr>
        <p:spPr>
          <a:xfrm>
            <a:off x="3643422"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7" name="Google Shape;477;p13"/>
          <p:cNvSpPr txBox="1">
            <a:spLocks noGrp="1"/>
          </p:cNvSpPr>
          <p:nvPr>
            <p:ph type="subTitle" idx="5"/>
          </p:nvPr>
        </p:nvSpPr>
        <p:spPr>
          <a:xfrm>
            <a:off x="3854221" y="3479415"/>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8" name="Google Shape;478;p13"/>
          <p:cNvSpPr txBox="1">
            <a:spLocks noGrp="1"/>
          </p:cNvSpPr>
          <p:nvPr>
            <p:ph type="title" idx="6" hasCustomPrompt="1"/>
          </p:nvPr>
        </p:nvSpPr>
        <p:spPr>
          <a:xfrm>
            <a:off x="4348745" y="2528300"/>
            <a:ext cx="8412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79" name="Google Shape;479;p13"/>
          <p:cNvSpPr txBox="1">
            <a:spLocks noGrp="1"/>
          </p:cNvSpPr>
          <p:nvPr>
            <p:ph type="subTitle" idx="7"/>
          </p:nvPr>
        </p:nvSpPr>
        <p:spPr>
          <a:xfrm>
            <a:off x="6306436"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0" name="Google Shape;480;p13"/>
          <p:cNvSpPr txBox="1">
            <a:spLocks noGrp="1"/>
          </p:cNvSpPr>
          <p:nvPr>
            <p:ph type="subTitle" idx="8"/>
          </p:nvPr>
        </p:nvSpPr>
        <p:spPr>
          <a:xfrm>
            <a:off x="6516658" y="3479415"/>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1" name="Google Shape;481;p13"/>
          <p:cNvSpPr txBox="1">
            <a:spLocks noGrp="1"/>
          </p:cNvSpPr>
          <p:nvPr>
            <p:ph type="title" idx="9" hasCustomPrompt="1"/>
          </p:nvPr>
        </p:nvSpPr>
        <p:spPr>
          <a:xfrm>
            <a:off x="7011697" y="2528300"/>
            <a:ext cx="8412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82" name="Google Shape;482;p13"/>
          <p:cNvSpPr txBox="1">
            <a:spLocks noGrp="1"/>
          </p:cNvSpPr>
          <p:nvPr>
            <p:ph type="subTitle" idx="13"/>
          </p:nvPr>
        </p:nvSpPr>
        <p:spPr>
          <a:xfrm>
            <a:off x="8969450"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3" name="Google Shape;483;p13"/>
          <p:cNvSpPr txBox="1">
            <a:spLocks noGrp="1"/>
          </p:cNvSpPr>
          <p:nvPr>
            <p:ph type="subTitle" idx="14"/>
          </p:nvPr>
        </p:nvSpPr>
        <p:spPr>
          <a:xfrm>
            <a:off x="9180249" y="3479415"/>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4" name="Google Shape;484;p13"/>
          <p:cNvSpPr txBox="1">
            <a:spLocks noGrp="1"/>
          </p:cNvSpPr>
          <p:nvPr>
            <p:ph type="title" idx="15" hasCustomPrompt="1"/>
          </p:nvPr>
        </p:nvSpPr>
        <p:spPr>
          <a:xfrm>
            <a:off x="9676217" y="2528300"/>
            <a:ext cx="8412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Tree>
    <p:extLst>
      <p:ext uri="{BB962C8B-B14F-4D97-AF65-F5344CB8AC3E}">
        <p14:creationId xmlns:p14="http://schemas.microsoft.com/office/powerpoint/2010/main" val="3238379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045189-0D48-4D62-ACB8-363B8B4BA82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554B7C4-26CC-4900-9FBC-112D5FD2919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515BD0D-46F8-499D-9889-44E956D44BB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2025/4/11</a:t>
            </a:fld>
            <a:endParaRPr lang="zh-CN" altLang="en-US"/>
          </a:p>
        </p:txBody>
      </p:sp>
      <p:sp>
        <p:nvSpPr>
          <p:cNvPr id="5" name="页脚占位符 4">
            <a:extLst>
              <a:ext uri="{FF2B5EF4-FFF2-40B4-BE49-F238E27FC236}">
                <a16:creationId xmlns:a16="http://schemas.microsoft.com/office/drawing/2014/main" id="{0533EECB-1B46-4AAF-82FA-8341E6E0EAD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9734F59-D5C9-45C0-95BB-255303990499}"/>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8228803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674"/>
        <p:cNvGrpSpPr/>
        <p:nvPr/>
      </p:nvGrpSpPr>
      <p:grpSpPr>
        <a:xfrm>
          <a:off x="0" y="0"/>
          <a:ext cx="0" cy="0"/>
          <a:chOff x="0" y="0"/>
          <a:chExt cx="0" cy="0"/>
        </a:xfrm>
      </p:grpSpPr>
      <p:grpSp>
        <p:nvGrpSpPr>
          <p:cNvPr id="675" name="Google Shape;675;p18"/>
          <p:cNvGrpSpPr/>
          <p:nvPr/>
        </p:nvGrpSpPr>
        <p:grpSpPr>
          <a:xfrm flipH="1">
            <a:off x="-200" y="18400"/>
            <a:ext cx="12192000" cy="6821200"/>
            <a:chOff x="-150" y="13800"/>
            <a:chExt cx="9144000" cy="5115900"/>
          </a:xfrm>
        </p:grpSpPr>
        <p:grpSp>
          <p:nvGrpSpPr>
            <p:cNvPr id="676" name="Google Shape;676;p18"/>
            <p:cNvGrpSpPr/>
            <p:nvPr/>
          </p:nvGrpSpPr>
          <p:grpSpPr>
            <a:xfrm>
              <a:off x="318911" y="13800"/>
              <a:ext cx="8506178" cy="5115900"/>
              <a:chOff x="318911" y="-66425"/>
              <a:chExt cx="8506178" cy="5115900"/>
            </a:xfrm>
          </p:grpSpPr>
          <p:cxnSp>
            <p:nvCxnSpPr>
              <p:cNvPr id="677" name="Google Shape;677;p18"/>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8" name="Google Shape;678;p18"/>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9" name="Google Shape;679;p18"/>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0" name="Google Shape;680;p18"/>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1" name="Google Shape;681;p18"/>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2" name="Google Shape;682;p18"/>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3" name="Google Shape;683;p18"/>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4" name="Google Shape;684;p18"/>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5" name="Google Shape;685;p18"/>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6" name="Google Shape;686;p18"/>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7" name="Google Shape;687;p18"/>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8" name="Google Shape;688;p18"/>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9" name="Google Shape;689;p18"/>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0" name="Google Shape;690;p18"/>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1" name="Google Shape;691;p18"/>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2" name="Google Shape;692;p18"/>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3" name="Google Shape;693;p18"/>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4" name="Google Shape;694;p18"/>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5" name="Google Shape;695;p18"/>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6" name="Google Shape;696;p18"/>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7" name="Google Shape;697;p18"/>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8" name="Google Shape;698;p18"/>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9" name="Google Shape;699;p18"/>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700" name="Google Shape;700;p18"/>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1" name="Google Shape;701;p18"/>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2" name="Google Shape;702;p18"/>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3" name="Google Shape;703;p18"/>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4" name="Google Shape;704;p18"/>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5" name="Google Shape;705;p18"/>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6" name="Google Shape;706;p18"/>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7" name="Google Shape;707;p18"/>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8" name="Google Shape;708;p18"/>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9" name="Google Shape;709;p18"/>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0" name="Google Shape;710;p18"/>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1" name="Google Shape;711;p18"/>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2" name="Google Shape;712;p18"/>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3" name="Google Shape;713;p18"/>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714" name="Google Shape;714;p18"/>
          <p:cNvSpPr/>
          <p:nvPr/>
        </p:nvSpPr>
        <p:spPr>
          <a:xfrm>
            <a:off x="434316"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715" name="Google Shape;715;p18"/>
          <p:cNvGrpSpPr/>
          <p:nvPr/>
        </p:nvGrpSpPr>
        <p:grpSpPr>
          <a:xfrm>
            <a:off x="415378" y="289310"/>
            <a:ext cx="11218568" cy="6022417"/>
            <a:chOff x="418241" y="216981"/>
            <a:chExt cx="8413926" cy="4516813"/>
          </a:xfrm>
        </p:grpSpPr>
        <p:sp>
          <p:nvSpPr>
            <p:cNvPr id="716" name="Google Shape;716;p18"/>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7" name="Google Shape;717;p18"/>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18" name="Google Shape;718;p18"/>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719" name="Google Shape;719;p18"/>
          <p:cNvSpPr txBox="1">
            <a:spLocks noGrp="1"/>
          </p:cNvSpPr>
          <p:nvPr>
            <p:ph type="subTitle" idx="1"/>
          </p:nvPr>
        </p:nvSpPr>
        <p:spPr>
          <a:xfrm>
            <a:off x="1249565" y="4259000"/>
            <a:ext cx="2854000" cy="1104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0" name="Google Shape;720;p18"/>
          <p:cNvSpPr txBox="1">
            <a:spLocks noGrp="1"/>
          </p:cNvSpPr>
          <p:nvPr>
            <p:ph type="subTitle" idx="2"/>
          </p:nvPr>
        </p:nvSpPr>
        <p:spPr>
          <a:xfrm>
            <a:off x="1695164" y="3528800"/>
            <a:ext cx="1962800"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1" name="Google Shape;721;p18"/>
          <p:cNvSpPr txBox="1">
            <a:spLocks noGrp="1"/>
          </p:cNvSpPr>
          <p:nvPr>
            <p:ph type="subTitle" idx="3"/>
          </p:nvPr>
        </p:nvSpPr>
        <p:spPr>
          <a:xfrm>
            <a:off x="4667766" y="4259000"/>
            <a:ext cx="2854000" cy="1107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2" name="Google Shape;722;p18"/>
          <p:cNvSpPr txBox="1">
            <a:spLocks noGrp="1"/>
          </p:cNvSpPr>
          <p:nvPr>
            <p:ph type="subTitle" idx="4"/>
          </p:nvPr>
        </p:nvSpPr>
        <p:spPr>
          <a:xfrm>
            <a:off x="5112965" y="3528800"/>
            <a:ext cx="1963600"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3" name="Google Shape;723;p18"/>
          <p:cNvSpPr txBox="1">
            <a:spLocks noGrp="1"/>
          </p:cNvSpPr>
          <p:nvPr>
            <p:ph type="subTitle" idx="5"/>
          </p:nvPr>
        </p:nvSpPr>
        <p:spPr>
          <a:xfrm>
            <a:off x="8085266" y="4259000"/>
            <a:ext cx="2854000" cy="1107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4" name="Google Shape;724;p18"/>
          <p:cNvSpPr txBox="1">
            <a:spLocks noGrp="1"/>
          </p:cNvSpPr>
          <p:nvPr>
            <p:ph type="subTitle" idx="6"/>
          </p:nvPr>
        </p:nvSpPr>
        <p:spPr>
          <a:xfrm>
            <a:off x="8530866" y="3528800"/>
            <a:ext cx="1962800"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Tree>
    <p:extLst>
      <p:ext uri="{BB962C8B-B14F-4D97-AF65-F5344CB8AC3E}">
        <p14:creationId xmlns:p14="http://schemas.microsoft.com/office/powerpoint/2010/main" val="11902045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
  <p:cSld name="Background ">
    <p:spTree>
      <p:nvGrpSpPr>
        <p:cNvPr id="1" name="Shape 1471"/>
        <p:cNvGrpSpPr/>
        <p:nvPr/>
      </p:nvGrpSpPr>
      <p:grpSpPr>
        <a:xfrm>
          <a:off x="0" y="0"/>
          <a:ext cx="0" cy="0"/>
          <a:chOff x="0" y="0"/>
          <a:chExt cx="0" cy="0"/>
        </a:xfrm>
      </p:grpSpPr>
      <p:grpSp>
        <p:nvGrpSpPr>
          <p:cNvPr id="1472" name="Google Shape;1472;p34"/>
          <p:cNvGrpSpPr/>
          <p:nvPr/>
        </p:nvGrpSpPr>
        <p:grpSpPr>
          <a:xfrm>
            <a:off x="-200" y="18400"/>
            <a:ext cx="12192000" cy="6821200"/>
            <a:chOff x="-150" y="13800"/>
            <a:chExt cx="9144000" cy="5115900"/>
          </a:xfrm>
        </p:grpSpPr>
        <p:grpSp>
          <p:nvGrpSpPr>
            <p:cNvPr id="1473" name="Google Shape;1473;p34"/>
            <p:cNvGrpSpPr/>
            <p:nvPr/>
          </p:nvGrpSpPr>
          <p:grpSpPr>
            <a:xfrm>
              <a:off x="318911" y="13800"/>
              <a:ext cx="8506178" cy="5115900"/>
              <a:chOff x="318911" y="-66425"/>
              <a:chExt cx="8506178" cy="5115900"/>
            </a:xfrm>
          </p:grpSpPr>
          <p:cxnSp>
            <p:nvCxnSpPr>
              <p:cNvPr id="1474" name="Google Shape;1474;p3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5" name="Google Shape;1475;p3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6" name="Google Shape;1476;p3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7" name="Google Shape;1477;p3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8" name="Google Shape;1478;p3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9" name="Google Shape;1479;p3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0" name="Google Shape;1480;p3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1" name="Google Shape;1481;p3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2" name="Google Shape;1482;p3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3" name="Google Shape;1483;p3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4" name="Google Shape;1484;p3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5" name="Google Shape;1485;p3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6" name="Google Shape;1486;p3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7" name="Google Shape;1487;p3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8" name="Google Shape;1488;p3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9" name="Google Shape;1489;p3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0" name="Google Shape;1490;p3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1" name="Google Shape;1491;p3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2" name="Google Shape;1492;p3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3" name="Google Shape;1493;p3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4" name="Google Shape;1494;p3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5" name="Google Shape;1495;p3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6" name="Google Shape;1496;p3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497" name="Google Shape;1497;p3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8" name="Google Shape;1498;p3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9" name="Google Shape;1499;p3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0" name="Google Shape;1500;p3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1" name="Google Shape;1501;p3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2" name="Google Shape;1502;p3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3" name="Google Shape;1503;p3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4" name="Google Shape;1504;p3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5" name="Google Shape;1505;p3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6" name="Google Shape;1506;p3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7" name="Google Shape;1507;p3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8" name="Google Shape;1508;p3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9" name="Google Shape;1509;p3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10" name="Google Shape;1510;p3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11" name="Google Shape;1511;p34"/>
          <p:cNvSpPr/>
          <p:nvPr/>
        </p:nvSpPr>
        <p:spPr>
          <a:xfrm flipH="1">
            <a:off x="766577" y="3182438"/>
            <a:ext cx="6040880" cy="55532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12" name="Google Shape;1512;p34"/>
          <p:cNvGrpSpPr/>
          <p:nvPr/>
        </p:nvGrpSpPr>
        <p:grpSpPr>
          <a:xfrm flipH="1">
            <a:off x="678616" y="289315"/>
            <a:ext cx="6295860" cy="3379781"/>
            <a:chOff x="418241" y="216981"/>
            <a:chExt cx="8413926" cy="4516813"/>
          </a:xfrm>
        </p:grpSpPr>
        <p:sp>
          <p:nvSpPr>
            <p:cNvPr id="1513" name="Google Shape;1513;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4" name="Google Shape;1514;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515" name="Google Shape;1515;p34"/>
          <p:cNvSpPr/>
          <p:nvPr/>
        </p:nvSpPr>
        <p:spPr>
          <a:xfrm flipH="1">
            <a:off x="5033143" y="5624971"/>
            <a:ext cx="6040880" cy="55532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16" name="Google Shape;1516;p34"/>
          <p:cNvGrpSpPr/>
          <p:nvPr/>
        </p:nvGrpSpPr>
        <p:grpSpPr>
          <a:xfrm flipH="1">
            <a:off x="4945183" y="2731848"/>
            <a:ext cx="6295860" cy="3379781"/>
            <a:chOff x="418241" y="216981"/>
            <a:chExt cx="8413926" cy="4516813"/>
          </a:xfrm>
        </p:grpSpPr>
        <p:sp>
          <p:nvSpPr>
            <p:cNvPr id="1517" name="Google Shape;1517;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4"/>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8" name="Google Shape;1518;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4"/>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6828670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519"/>
        <p:cNvGrpSpPr/>
        <p:nvPr/>
      </p:nvGrpSpPr>
      <p:grpSpPr>
        <a:xfrm>
          <a:off x="0" y="0"/>
          <a:ext cx="0" cy="0"/>
          <a:chOff x="0" y="0"/>
          <a:chExt cx="0" cy="0"/>
        </a:xfrm>
      </p:grpSpPr>
      <p:grpSp>
        <p:nvGrpSpPr>
          <p:cNvPr id="1520" name="Google Shape;1520;p35"/>
          <p:cNvGrpSpPr/>
          <p:nvPr/>
        </p:nvGrpSpPr>
        <p:grpSpPr>
          <a:xfrm>
            <a:off x="-200" y="18400"/>
            <a:ext cx="12192000" cy="6821200"/>
            <a:chOff x="-150" y="13800"/>
            <a:chExt cx="9144000" cy="5115900"/>
          </a:xfrm>
        </p:grpSpPr>
        <p:grpSp>
          <p:nvGrpSpPr>
            <p:cNvPr id="1521" name="Google Shape;1521;p35"/>
            <p:cNvGrpSpPr/>
            <p:nvPr/>
          </p:nvGrpSpPr>
          <p:grpSpPr>
            <a:xfrm>
              <a:off x="318911" y="13800"/>
              <a:ext cx="8506178" cy="5115900"/>
              <a:chOff x="318911" y="-66425"/>
              <a:chExt cx="8506178" cy="5115900"/>
            </a:xfrm>
          </p:grpSpPr>
          <p:cxnSp>
            <p:nvCxnSpPr>
              <p:cNvPr id="1522" name="Google Shape;152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3" name="Google Shape;152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4" name="Google Shape;152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5" name="Google Shape;152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6" name="Google Shape;152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7" name="Google Shape;152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8" name="Google Shape;152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9" name="Google Shape;152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0" name="Google Shape;153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1" name="Google Shape;153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2" name="Google Shape;153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3" name="Google Shape;153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4" name="Google Shape;153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5" name="Google Shape;153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6" name="Google Shape;153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7" name="Google Shape;153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8" name="Google Shape;153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9" name="Google Shape;153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0" name="Google Shape;154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1" name="Google Shape;154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2" name="Google Shape;154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3" name="Google Shape;154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4" name="Google Shape;154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45" name="Google Shape;154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6" name="Google Shape;154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7" name="Google Shape;154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8" name="Google Shape;154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9" name="Google Shape;154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0" name="Google Shape;155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1" name="Google Shape;155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2" name="Google Shape;155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3" name="Google Shape;155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4" name="Google Shape;155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5" name="Google Shape;155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6" name="Google Shape;155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7" name="Google Shape;155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8" name="Google Shape;155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59" name="Google Shape;1559;p35"/>
          <p:cNvSpPr/>
          <p:nvPr/>
        </p:nvSpPr>
        <p:spPr>
          <a:xfrm flipH="1">
            <a:off x="1120459" y="5520399"/>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60" name="Google Shape;1560;p35"/>
          <p:cNvGrpSpPr/>
          <p:nvPr/>
        </p:nvGrpSpPr>
        <p:grpSpPr>
          <a:xfrm>
            <a:off x="-200" y="18400"/>
            <a:ext cx="12192000" cy="6821200"/>
            <a:chOff x="-150" y="13800"/>
            <a:chExt cx="9144000" cy="5115900"/>
          </a:xfrm>
        </p:grpSpPr>
        <p:grpSp>
          <p:nvGrpSpPr>
            <p:cNvPr id="1561" name="Google Shape;1561;p35"/>
            <p:cNvGrpSpPr/>
            <p:nvPr/>
          </p:nvGrpSpPr>
          <p:grpSpPr>
            <a:xfrm>
              <a:off x="318911" y="13800"/>
              <a:ext cx="8506178" cy="5115900"/>
              <a:chOff x="318911" y="-66425"/>
              <a:chExt cx="8506178" cy="5115900"/>
            </a:xfrm>
          </p:grpSpPr>
          <p:cxnSp>
            <p:nvCxnSpPr>
              <p:cNvPr id="1562" name="Google Shape;156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3" name="Google Shape;156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4" name="Google Shape;156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5" name="Google Shape;156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6" name="Google Shape;156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7" name="Google Shape;156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8" name="Google Shape;156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9" name="Google Shape;156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0" name="Google Shape;157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1" name="Google Shape;157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2" name="Google Shape;157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3" name="Google Shape;157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4" name="Google Shape;157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5" name="Google Shape;157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6" name="Google Shape;157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7" name="Google Shape;157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8" name="Google Shape;157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9" name="Google Shape;157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0" name="Google Shape;158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1" name="Google Shape;158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2" name="Google Shape;158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3" name="Google Shape;158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4" name="Google Shape;158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85" name="Google Shape;158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6" name="Google Shape;158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7" name="Google Shape;158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8" name="Google Shape;158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9" name="Google Shape;158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0" name="Google Shape;159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1" name="Google Shape;159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2" name="Google Shape;159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3" name="Google Shape;159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4" name="Google Shape;159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5" name="Google Shape;159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6" name="Google Shape;159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7" name="Google Shape;159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8" name="Google Shape;159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grpSp>
        <p:nvGrpSpPr>
          <p:cNvPr id="1599" name="Google Shape;1599;p35"/>
          <p:cNvGrpSpPr/>
          <p:nvPr/>
        </p:nvGrpSpPr>
        <p:grpSpPr>
          <a:xfrm flipH="1">
            <a:off x="557654" y="289310"/>
            <a:ext cx="11218568" cy="6022417"/>
            <a:chOff x="418241" y="216981"/>
            <a:chExt cx="8413926" cy="4516813"/>
          </a:xfrm>
        </p:grpSpPr>
        <p:sp>
          <p:nvSpPr>
            <p:cNvPr id="1600" name="Google Shape;1600;p3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1" name="Google Shape;1601;p3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9238704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Your main point">
  <p:cSld name="Your main point">
    <p:bg>
      <p:bgPr>
        <a:solidFill>
          <a:schemeClr val="accent6"/>
        </a:solidFill>
        <a:effectLst/>
      </p:bgPr>
    </p:bg>
    <p:spTree>
      <p:nvGrpSpPr>
        <p:cNvPr id="1" name="Shape 128"/>
        <p:cNvGrpSpPr/>
        <p:nvPr/>
      </p:nvGrpSpPr>
      <p:grpSpPr>
        <a:xfrm>
          <a:off x="0" y="0"/>
          <a:ext cx="0" cy="0"/>
          <a:chOff x="0" y="0"/>
          <a:chExt cx="0" cy="0"/>
        </a:xfrm>
      </p:grpSpPr>
      <p:sp>
        <p:nvSpPr>
          <p:cNvPr id="129" name="Google Shape;129;p7"/>
          <p:cNvSpPr/>
          <p:nvPr/>
        </p:nvSpPr>
        <p:spPr>
          <a:xfrm flipH="1">
            <a:off x="497655" y="179664"/>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1"/>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0" name="Google Shape;130;p7"/>
          <p:cNvSpPr/>
          <p:nvPr/>
        </p:nvSpPr>
        <p:spPr>
          <a:xfrm flipH="1">
            <a:off x="581428" y="232600"/>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1" name="Google Shape;131;p7"/>
          <p:cNvSpPr/>
          <p:nvPr/>
        </p:nvSpPr>
        <p:spPr>
          <a:xfrm flipH="1">
            <a:off x="2372650"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2"/>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2" name="Google Shape;132;p7"/>
          <p:cNvSpPr/>
          <p:nvPr/>
        </p:nvSpPr>
        <p:spPr>
          <a:xfrm flipH="1">
            <a:off x="2437498" y="245433"/>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3" name="Google Shape;133;p7"/>
          <p:cNvSpPr/>
          <p:nvPr/>
        </p:nvSpPr>
        <p:spPr>
          <a:xfrm flipH="1">
            <a:off x="4257272"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3"/>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4" name="Google Shape;134;p7"/>
          <p:cNvSpPr/>
          <p:nvPr/>
        </p:nvSpPr>
        <p:spPr>
          <a:xfrm flipH="1">
            <a:off x="4341696" y="24382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5" name="Google Shape;135;p7"/>
          <p:cNvSpPr/>
          <p:nvPr/>
        </p:nvSpPr>
        <p:spPr>
          <a:xfrm flipH="1">
            <a:off x="6141892"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4"/>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6" name="Google Shape;136;p7"/>
          <p:cNvSpPr/>
          <p:nvPr/>
        </p:nvSpPr>
        <p:spPr>
          <a:xfrm flipH="1">
            <a:off x="6228247" y="24382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7" name="Google Shape;137;p7"/>
          <p:cNvSpPr/>
          <p:nvPr/>
        </p:nvSpPr>
        <p:spPr>
          <a:xfrm flipH="1">
            <a:off x="8026513"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5"/>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8" name="Google Shape;138;p7"/>
          <p:cNvSpPr/>
          <p:nvPr/>
        </p:nvSpPr>
        <p:spPr>
          <a:xfrm flipH="1">
            <a:off x="8105175" y="248641"/>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9" name="Google Shape;139;p7"/>
          <p:cNvSpPr/>
          <p:nvPr/>
        </p:nvSpPr>
        <p:spPr>
          <a:xfrm flipH="1">
            <a:off x="168442" y="171638"/>
            <a:ext cx="11819824" cy="6481022"/>
          </a:xfrm>
          <a:custGeom>
            <a:avLst/>
            <a:gdLst/>
            <a:ahLst/>
            <a:cxnLst/>
            <a:rect l="l" t="t" r="r" b="b"/>
            <a:pathLst>
              <a:path w="11819824" h="6481022" extrusionOk="0">
                <a:moveTo>
                  <a:pt x="1633926" y="0"/>
                </a:moveTo>
                <a:lnTo>
                  <a:pt x="1183081" y="0"/>
                </a:lnTo>
                <a:lnTo>
                  <a:pt x="1162304" y="0"/>
                </a:lnTo>
                <a:lnTo>
                  <a:pt x="711459" y="0"/>
                </a:lnTo>
                <a:cubicBezTo>
                  <a:pt x="545719" y="0"/>
                  <a:pt x="411360" y="140055"/>
                  <a:pt x="411360" y="312821"/>
                </a:cubicBezTo>
                <a:lnTo>
                  <a:pt x="419753" y="478859"/>
                </a:lnTo>
                <a:cubicBezTo>
                  <a:pt x="419753" y="541653"/>
                  <a:pt x="383127" y="595530"/>
                  <a:pt x="330929" y="618544"/>
                </a:cubicBezTo>
                <a:lnTo>
                  <a:pt x="281899" y="628862"/>
                </a:lnTo>
                <a:lnTo>
                  <a:pt x="227591" y="628862"/>
                </a:lnTo>
                <a:cubicBezTo>
                  <a:pt x="101896" y="628862"/>
                  <a:pt x="0" y="730758"/>
                  <a:pt x="0" y="856453"/>
                </a:cubicBezTo>
                <a:lnTo>
                  <a:pt x="0" y="6253431"/>
                </a:lnTo>
                <a:cubicBezTo>
                  <a:pt x="0" y="6379126"/>
                  <a:pt x="101896" y="6481022"/>
                  <a:pt x="227591" y="6481022"/>
                </a:cubicBezTo>
                <a:lnTo>
                  <a:pt x="11592233" y="6481022"/>
                </a:lnTo>
                <a:cubicBezTo>
                  <a:pt x="11717928" y="6481022"/>
                  <a:pt x="11819824" y="6379126"/>
                  <a:pt x="11819824" y="6253431"/>
                </a:cubicBezTo>
                <a:lnTo>
                  <a:pt x="11819824" y="856453"/>
                </a:lnTo>
                <a:cubicBezTo>
                  <a:pt x="11819824" y="730758"/>
                  <a:pt x="11717928" y="628862"/>
                  <a:pt x="11592233" y="628862"/>
                </a:cubicBezTo>
                <a:lnTo>
                  <a:pt x="2063486" y="628862"/>
                </a:lnTo>
                <a:lnTo>
                  <a:pt x="2014456" y="618544"/>
                </a:lnTo>
                <a:cubicBezTo>
                  <a:pt x="1962258" y="595530"/>
                  <a:pt x="1925632" y="541653"/>
                  <a:pt x="1925632" y="478859"/>
                </a:cubicBezTo>
                <a:lnTo>
                  <a:pt x="1934025" y="312821"/>
                </a:lnTo>
                <a:cubicBezTo>
                  <a:pt x="1934025" y="140055"/>
                  <a:pt x="1799666" y="0"/>
                  <a:pt x="1633926" y="0"/>
                </a:cubicBezTo>
                <a:close/>
              </a:path>
            </a:pathLst>
          </a:custGeom>
          <a:solidFill>
            <a:schemeClr val="accent6"/>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0" name="Google Shape;140;p7"/>
          <p:cNvSpPr/>
          <p:nvPr/>
        </p:nvSpPr>
        <p:spPr>
          <a:xfrm>
            <a:off x="295177" y="250245"/>
            <a:ext cx="11585816" cy="6302794"/>
          </a:xfrm>
          <a:custGeom>
            <a:avLst/>
            <a:gdLst/>
            <a:ahLst/>
            <a:cxnLst/>
            <a:rect l="l" t="t" r="r" b="b"/>
            <a:pathLst>
              <a:path w="12873129" h="6481022" extrusionOk="0">
                <a:moveTo>
                  <a:pt x="12110335" y="0"/>
                </a:moveTo>
                <a:lnTo>
                  <a:pt x="11659489" y="0"/>
                </a:lnTo>
                <a:lnTo>
                  <a:pt x="11638713" y="0"/>
                </a:lnTo>
                <a:lnTo>
                  <a:pt x="11187868" y="0"/>
                </a:lnTo>
                <a:cubicBezTo>
                  <a:pt x="11022128" y="0"/>
                  <a:pt x="10887769" y="140055"/>
                  <a:pt x="10887769" y="312821"/>
                </a:cubicBezTo>
                <a:lnTo>
                  <a:pt x="10896162" y="478859"/>
                </a:lnTo>
                <a:cubicBezTo>
                  <a:pt x="10896162" y="541653"/>
                  <a:pt x="10859536" y="595530"/>
                  <a:pt x="10807338" y="618544"/>
                </a:cubicBezTo>
                <a:lnTo>
                  <a:pt x="10758308" y="628862"/>
                </a:lnTo>
                <a:lnTo>
                  <a:pt x="227592" y="628862"/>
                </a:lnTo>
                <a:cubicBezTo>
                  <a:pt x="101897" y="628862"/>
                  <a:pt x="0" y="701097"/>
                  <a:pt x="0" y="826792"/>
                </a:cubicBezTo>
                <a:cubicBezTo>
                  <a:pt x="5347" y="2610954"/>
                  <a:pt x="10693" y="4395115"/>
                  <a:pt x="16040" y="6179277"/>
                </a:cubicBezTo>
                <a:cubicBezTo>
                  <a:pt x="16040" y="6304972"/>
                  <a:pt x="80509" y="6476078"/>
                  <a:pt x="206204" y="6476078"/>
                </a:cubicBezTo>
                <a:lnTo>
                  <a:pt x="12645538" y="6481022"/>
                </a:lnTo>
                <a:cubicBezTo>
                  <a:pt x="12771233" y="6481022"/>
                  <a:pt x="12873129" y="6379126"/>
                  <a:pt x="12873129" y="6253431"/>
                </a:cubicBezTo>
                <a:lnTo>
                  <a:pt x="12873129" y="856453"/>
                </a:lnTo>
                <a:cubicBezTo>
                  <a:pt x="12873129" y="730758"/>
                  <a:pt x="12771233" y="628862"/>
                  <a:pt x="12645538" y="628862"/>
                </a:cubicBezTo>
                <a:lnTo>
                  <a:pt x="12539895" y="628862"/>
                </a:lnTo>
                <a:lnTo>
                  <a:pt x="12490865" y="618544"/>
                </a:lnTo>
                <a:cubicBezTo>
                  <a:pt x="12438667" y="595530"/>
                  <a:pt x="12402041" y="541653"/>
                  <a:pt x="12402041" y="478859"/>
                </a:cubicBezTo>
                <a:lnTo>
                  <a:pt x="12410433" y="312821"/>
                </a:lnTo>
                <a:cubicBezTo>
                  <a:pt x="12410433" y="140055"/>
                  <a:pt x="12276074" y="0"/>
                  <a:pt x="12110335"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1" name="Google Shape;141;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297">
                <a:solidFill>
                  <a:schemeClr val="dk2"/>
                </a:solidFill>
              </a:defRPr>
            </a:lvl1pPr>
            <a:lvl2pPr lvl="1" algn="r" rtl="0">
              <a:buNone/>
              <a:defRPr sz="1297">
                <a:solidFill>
                  <a:schemeClr val="dk2"/>
                </a:solidFill>
              </a:defRPr>
            </a:lvl2pPr>
            <a:lvl3pPr lvl="2" algn="r" rtl="0">
              <a:buNone/>
              <a:defRPr sz="1297">
                <a:solidFill>
                  <a:schemeClr val="dk2"/>
                </a:solidFill>
              </a:defRPr>
            </a:lvl3pPr>
            <a:lvl4pPr lvl="3" algn="r" rtl="0">
              <a:buNone/>
              <a:defRPr sz="1297">
                <a:solidFill>
                  <a:schemeClr val="dk2"/>
                </a:solidFill>
              </a:defRPr>
            </a:lvl4pPr>
            <a:lvl5pPr lvl="4" algn="r" rtl="0">
              <a:buNone/>
              <a:defRPr sz="1297">
                <a:solidFill>
                  <a:schemeClr val="dk2"/>
                </a:solidFill>
              </a:defRPr>
            </a:lvl5pPr>
            <a:lvl6pPr lvl="5" algn="r" rtl="0">
              <a:buNone/>
              <a:defRPr sz="1297">
                <a:solidFill>
                  <a:schemeClr val="dk2"/>
                </a:solidFill>
              </a:defRPr>
            </a:lvl6pPr>
            <a:lvl7pPr lvl="6" algn="r" rtl="0">
              <a:buNone/>
              <a:defRPr sz="1297">
                <a:solidFill>
                  <a:schemeClr val="dk2"/>
                </a:solidFill>
              </a:defRPr>
            </a:lvl7pPr>
            <a:lvl8pPr lvl="7" algn="r" rtl="0">
              <a:buNone/>
              <a:defRPr sz="1297">
                <a:solidFill>
                  <a:schemeClr val="dk2"/>
                </a:solidFill>
              </a:defRPr>
            </a:lvl8pPr>
            <a:lvl9pPr lvl="8" algn="r" rtl="0">
              <a:buNone/>
              <a:defRPr sz="1297">
                <a:solidFill>
                  <a:schemeClr val="dk2"/>
                </a:solidFill>
              </a:defRPr>
            </a:lvl9pPr>
          </a:lstStyle>
          <a:p>
            <a:pPr defTabSz="912114">
              <a:defRPr/>
            </a:pPr>
            <a:fld id="{00000000-1234-1234-1234-123412341234}" type="slidenum">
              <a:rPr lang="en" smtClean="0">
                <a:solidFill>
                  <a:srgbClr val="1E4E79"/>
                </a:solidFill>
              </a:rPr>
              <a:pPr defTabSz="912114">
                <a:defRPr/>
              </a:pPr>
              <a:t>‹#›</a:t>
            </a:fld>
            <a:endParaRPr lang="en">
              <a:solidFill>
                <a:srgbClr val="1E4E79"/>
              </a:solidFill>
            </a:endParaRPr>
          </a:p>
        </p:txBody>
      </p:sp>
      <p:sp>
        <p:nvSpPr>
          <p:cNvPr id="142" name="Google Shape;142;p7"/>
          <p:cNvSpPr txBox="1">
            <a:spLocks noGrp="1"/>
          </p:cNvSpPr>
          <p:nvPr>
            <p:ph type="title"/>
          </p:nvPr>
        </p:nvSpPr>
        <p:spPr>
          <a:xfrm>
            <a:off x="6108700" y="1198525"/>
            <a:ext cx="5519700" cy="665100"/>
          </a:xfrm>
          <a:prstGeom prst="rect">
            <a:avLst/>
          </a:prstGeom>
          <a:effectLst>
            <a:outerShdw blurRad="57150" dist="19050" dir="3000000" algn="bl" rotWithShape="0">
              <a:srgbClr val="000000">
                <a:alpha val="50000"/>
              </a:srgbClr>
            </a:outerShdw>
          </a:effectLst>
        </p:spPr>
        <p:txBody>
          <a:bodyPr spcFirstLastPara="1" wrap="square" lIns="121900" tIns="121900" rIns="121900" bIns="121900" anchor="ctr" anchorCtr="0">
            <a:noAutofit/>
          </a:bodyPr>
          <a:lstStyle>
            <a:lvl1pPr lvl="0"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1pPr>
            <a:lvl2pPr lvl="1"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2pPr>
            <a:lvl3pPr lvl="2"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3pPr>
            <a:lvl4pPr lvl="3"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4pPr>
            <a:lvl5pPr lvl="4"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5pPr>
            <a:lvl6pPr lvl="5"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6pPr>
            <a:lvl7pPr lvl="6"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7pPr>
            <a:lvl8pPr lvl="7"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8pPr>
            <a:lvl9pPr lvl="8"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9pPr>
          </a:lstStyle>
          <a:p>
            <a:endParaRPr/>
          </a:p>
        </p:txBody>
      </p:sp>
      <p:sp>
        <p:nvSpPr>
          <p:cNvPr id="143" name="Google Shape;143;p7"/>
          <p:cNvSpPr txBox="1">
            <a:spLocks noGrp="1"/>
          </p:cNvSpPr>
          <p:nvPr>
            <p:ph type="body" idx="1"/>
          </p:nvPr>
        </p:nvSpPr>
        <p:spPr>
          <a:xfrm>
            <a:off x="6108700" y="2063905"/>
            <a:ext cx="5519700" cy="4261500"/>
          </a:xfrm>
          <a:prstGeom prst="rect">
            <a:avLst/>
          </a:prstGeom>
          <a:effectLst>
            <a:outerShdw blurRad="57150" dist="19050" dir="5400000" algn="bl" rotWithShape="0">
              <a:srgbClr val="000000">
                <a:alpha val="58000"/>
              </a:srgbClr>
            </a:outerShdw>
          </a:effectLst>
        </p:spPr>
        <p:txBody>
          <a:bodyPr spcFirstLastPara="1" wrap="square" lIns="91425" tIns="91425" rIns="91425" bIns="91425" anchor="t" anchorCtr="0">
            <a:noAutofit/>
          </a:bodyPr>
          <a:lstStyle>
            <a:lvl1pPr marL="456057" lvl="0"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1pPr>
            <a:lvl2pPr marL="912114" lvl="1"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2pPr>
            <a:lvl3pPr marL="1368171" lvl="2"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3pPr>
            <a:lvl4pPr marL="1824228" lvl="3"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4pPr>
            <a:lvl5pPr marL="2280285" lvl="4"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5pPr>
            <a:lvl6pPr marL="2736342" lvl="5"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6pPr>
            <a:lvl7pPr marL="3192399" lvl="6"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7pPr>
            <a:lvl8pPr marL="3648456" lvl="7"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8pPr>
            <a:lvl9pPr marL="4104513" lvl="8"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9pPr>
          </a:lstStyle>
          <a:p>
            <a:endParaRPr/>
          </a:p>
        </p:txBody>
      </p:sp>
      <p:sp>
        <p:nvSpPr>
          <p:cNvPr id="144" name="Google Shape;144;p7">
            <a:hlinkClick r:id="rId2" action="ppaction://hlinksldjump"/>
          </p:cNvPr>
          <p:cNvSpPr txBox="1"/>
          <p:nvPr/>
        </p:nvSpPr>
        <p:spPr>
          <a:xfrm>
            <a:off x="7251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Welcome</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45" name="Google Shape;145;p7">
            <a:hlinkClick r:id="rId3" action="ppaction://hlinksldjump"/>
          </p:cNvPr>
          <p:cNvSpPr txBox="1"/>
          <p:nvPr/>
        </p:nvSpPr>
        <p:spPr>
          <a:xfrm>
            <a:off x="262132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Monday</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46" name="Google Shape;146;p7">
            <a:hlinkClick r:id="" action="ppaction://noaction"/>
          </p:cNvPr>
          <p:cNvSpPr txBox="1"/>
          <p:nvPr/>
        </p:nvSpPr>
        <p:spPr>
          <a:xfrm>
            <a:off x="451754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Tuesday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7" name="Google Shape;147;p7">
            <a:hlinkClick r:id="rId2" action="ppaction://hlinksldjump"/>
          </p:cNvPr>
          <p:cNvSpPr txBox="1"/>
          <p:nvPr/>
        </p:nvSpPr>
        <p:spPr>
          <a:xfrm>
            <a:off x="6228149" y="211888"/>
            <a:ext cx="16389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Wednesday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8" name="Google Shape;148;p7">
            <a:hlinkClick r:id="" action="ppaction://noaction"/>
          </p:cNvPr>
          <p:cNvSpPr txBox="1"/>
          <p:nvPr/>
        </p:nvSpPr>
        <p:spPr>
          <a:xfrm>
            <a:off x="8309981"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Thursday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9" name="Google Shape;149;p7">
            <a:hlinkClick r:id="" action="ppaction://noaction"/>
          </p:cNvPr>
          <p:cNvSpPr txBox="1"/>
          <p:nvPr/>
        </p:nvSpPr>
        <p:spPr>
          <a:xfrm>
            <a:off x="10206201"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Friday</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50" name="Google Shape;150;p7"/>
          <p:cNvSpPr txBox="1"/>
          <p:nvPr/>
        </p:nvSpPr>
        <p:spPr>
          <a:xfrm rot="5400000" flipH="1">
            <a:off x="-753850" y="557126"/>
            <a:ext cx="1579800" cy="344100"/>
          </a:xfrm>
          <a:prstGeom prst="rect">
            <a:avLst/>
          </a:prstGeom>
          <a:noFill/>
          <a:ln>
            <a:noFill/>
          </a:ln>
        </p:spPr>
        <p:txBody>
          <a:bodyPr spcFirstLastPara="1" wrap="square" lIns="91199" tIns="91199" rIns="91199" bIns="91199" anchor="b" anchorCtr="0">
            <a:noAutofit/>
          </a:bodyPr>
          <a:lstStyle/>
          <a:p>
            <a:pPr marL="0" marR="0" lvl="0" indent="0" algn="l" defTabSz="912114" rtl="0" eaLnBrk="1" fontAlgn="auto" latinLnBrk="0" hangingPunct="1">
              <a:lnSpc>
                <a:spcPct val="100000"/>
              </a:lnSpc>
              <a:spcBef>
                <a:spcPts val="0"/>
              </a:spcBef>
              <a:spcAft>
                <a:spcPts val="0"/>
              </a:spcAft>
              <a:buClr>
                <a:srgbClr val="000000"/>
              </a:buClr>
              <a:buSzTx/>
              <a:buFont typeface="Arial"/>
              <a:buNone/>
              <a:tabLst/>
              <a:defRPr/>
            </a:pPr>
            <a:r>
              <a:rPr kumimoji="0" lang="en" sz="1297" b="0" i="0" u="none" strike="noStrike" kern="0" cap="none" spc="0" normalizeH="0" baseline="0" noProof="0">
                <a:ln>
                  <a:noFill/>
                </a:ln>
                <a:solidFill>
                  <a:srgbClr val="96A5E0"/>
                </a:solidFill>
                <a:effectLst/>
                <a:uLnTx/>
                <a:uFillTx/>
                <a:latin typeface="Barlow Condensed"/>
                <a:ea typeface="Barlow Condensed"/>
                <a:cs typeface="Barlow Condensed"/>
                <a:sym typeface="Barlow Condensed"/>
              </a:rPr>
              <a:t>SLIDESMANIA.COM</a:t>
            </a:r>
            <a:endParaRPr kumimoji="0" sz="1297" b="0" i="0" u="none" strike="noStrike" kern="0" cap="none" spc="0" normalizeH="0" baseline="0" noProof="0">
              <a:ln>
                <a:noFill/>
              </a:ln>
              <a:solidFill>
                <a:srgbClr val="96A5E0"/>
              </a:solidFill>
              <a:effectLst/>
              <a:uLnTx/>
              <a:uFillTx/>
              <a:latin typeface="Barlow Condensed"/>
              <a:ea typeface="Barlow Condensed"/>
              <a:cs typeface="Barlow Condensed"/>
              <a:sym typeface="Barlow Condensed"/>
            </a:endParaRPr>
          </a:p>
        </p:txBody>
      </p:sp>
    </p:spTree>
    <p:extLst>
      <p:ext uri="{BB962C8B-B14F-4D97-AF65-F5344CB8AC3E}">
        <p14:creationId xmlns:p14="http://schemas.microsoft.com/office/powerpoint/2010/main" val="38083409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p:cNvGrpSpPr/>
          <p:nvPr userDrawn="1"/>
        </p:nvGrpSpPr>
        <p:grpSpPr>
          <a:xfrm>
            <a:off x="0" y="0"/>
            <a:ext cx="12192000" cy="6858000"/>
            <a:chOff x="0" y="0"/>
            <a:chExt cx="12192000" cy="6750674"/>
          </a:xfrm>
        </p:grpSpPr>
        <p:sp>
          <p:nvSpPr>
            <p:cNvPr id="3" name="矩形 2"/>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024782597"/>
      </p:ext>
    </p:extLst>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1706361"/>
      </p:ext>
    </p:extLst>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004087"/>
      </p:ext>
    </p:extLst>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402147-91C0-4202-A049-8C26C361427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4F78434-07FA-4018-98AF-2DFF55D695F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22259499-0952-4C06-9230-F1BC6AB2BB5B}"/>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4CBE8A-F31A-4FC1-B01E-5B40266B33AF}"/>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2025/4/11</a:t>
            </a:fld>
            <a:endParaRPr lang="zh-CN" altLang="en-US"/>
          </a:p>
        </p:txBody>
      </p:sp>
      <p:sp>
        <p:nvSpPr>
          <p:cNvPr id="6" name="页脚占位符 5">
            <a:extLst>
              <a:ext uri="{FF2B5EF4-FFF2-40B4-BE49-F238E27FC236}">
                <a16:creationId xmlns:a16="http://schemas.microsoft.com/office/drawing/2014/main" id="{A69E9106-A51D-41B8-A6DD-3B370CB9EB5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77E40EC-35A1-4918-88F4-ED2B2A941F01}"/>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303646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EFEC4A-A03A-40EF-91D3-06CEC80986CF}"/>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F2FD8B1-E238-45FA-AE19-BCA2CFC7F73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E251CD6C-C740-47E9-BB94-1AB87710DCFF}"/>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30E742E-9501-4526-8000-C57F5B2BB4E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2F3933A-FA1B-4BA6-BECD-B9F4FDF61BE1}"/>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3AEB09E3-F9BF-4169-93BD-31EE046D2A5B}"/>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2025/4/11</a:t>
            </a:fld>
            <a:endParaRPr lang="zh-CN" altLang="en-US"/>
          </a:p>
        </p:txBody>
      </p:sp>
      <p:sp>
        <p:nvSpPr>
          <p:cNvPr id="8" name="页脚占位符 7">
            <a:extLst>
              <a:ext uri="{FF2B5EF4-FFF2-40B4-BE49-F238E27FC236}">
                <a16:creationId xmlns:a16="http://schemas.microsoft.com/office/drawing/2014/main" id="{F88F773C-4C5F-477F-81A2-ECD9A18A4EA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0DD10B08-662E-457B-9666-06AB86C5B32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250911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410382-258C-4B34-8FDC-BBA005AAEA8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A7A26AA-0F94-450C-8A35-C6E1CB6254D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2025/4/11</a:t>
            </a:fld>
            <a:endParaRPr lang="zh-CN" altLang="en-US"/>
          </a:p>
        </p:txBody>
      </p:sp>
      <p:sp>
        <p:nvSpPr>
          <p:cNvPr id="4" name="页脚占位符 3">
            <a:extLst>
              <a:ext uri="{FF2B5EF4-FFF2-40B4-BE49-F238E27FC236}">
                <a16:creationId xmlns:a16="http://schemas.microsoft.com/office/drawing/2014/main" id="{93FBC98B-80C2-4E12-B989-13E5C19A69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BB137B8-05FB-4C5B-84AD-D15BD2E71B7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892273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62629FF-121F-4B3B-AE37-DDB8B1A1A2FC}"/>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2025/4/11</a:t>
            </a:fld>
            <a:endParaRPr lang="zh-CN" altLang="en-US"/>
          </a:p>
        </p:txBody>
      </p:sp>
      <p:sp>
        <p:nvSpPr>
          <p:cNvPr id="3" name="页脚占位符 2">
            <a:extLst>
              <a:ext uri="{FF2B5EF4-FFF2-40B4-BE49-F238E27FC236}">
                <a16:creationId xmlns:a16="http://schemas.microsoft.com/office/drawing/2014/main" id="{077F2E3A-CE2D-486A-8880-48C9675BE09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83CEEAFE-4653-4CA8-A59F-04A60C6BAD56}"/>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289982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F9F4FE-882A-47C0-8C46-B8DBF609CC5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9A2394E-D218-48FB-8A2F-2DD5FD6BCD8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4842CA12-A78A-441C-8B00-B8B51A8F635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DEDE3BB-C843-419D-AEC9-3A166B9F3BF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2025/4/11</a:t>
            </a:fld>
            <a:endParaRPr lang="zh-CN" altLang="en-US"/>
          </a:p>
        </p:txBody>
      </p:sp>
      <p:sp>
        <p:nvSpPr>
          <p:cNvPr id="6" name="页脚占位符 5">
            <a:extLst>
              <a:ext uri="{FF2B5EF4-FFF2-40B4-BE49-F238E27FC236}">
                <a16:creationId xmlns:a16="http://schemas.microsoft.com/office/drawing/2014/main" id="{94B33323-637A-4CE1-BE8F-B869193AE43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6A6DCC8-E8F0-4C7F-9328-D5006B31A77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9641096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4A90F6-AECE-47D2-A701-44DD7B6DAFD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277105F-0226-480E-89D0-588888F22DB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1A2B967-DE5D-4006-83C9-662C87D29EC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16B451C-C81B-4840-B0CE-EBAF69C7A6E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2025/4/11</a:t>
            </a:fld>
            <a:endParaRPr lang="zh-CN" altLang="en-US"/>
          </a:p>
        </p:txBody>
      </p:sp>
      <p:sp>
        <p:nvSpPr>
          <p:cNvPr id="6" name="页脚占位符 5">
            <a:extLst>
              <a:ext uri="{FF2B5EF4-FFF2-40B4-BE49-F238E27FC236}">
                <a16:creationId xmlns:a16="http://schemas.microsoft.com/office/drawing/2014/main" id="{E8474BE2-6579-4145-B26D-A7595577B0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E186C81-6EDF-4C18-8059-858242EE64E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8696261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5744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599809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lang="vi-VN"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lang="vi-VN"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lang="vi-VN"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9pPr>
    </p:bodyStyle>
    <p:otherStyle>
      <a:defPPr>
        <a:defRPr lang="vi-VN"/>
      </a:defPPr>
      <a:lvl1pPr marL="0" algn="l" defTabSz="914400" rtl="0" eaLnBrk="1" latinLnBrk="0" hangingPunct="1">
        <a:defRPr lang="vi-VN" sz="1800" kern="1200">
          <a:solidFill>
            <a:schemeClr val="tx1"/>
          </a:solidFill>
          <a:latin typeface="+mn-lt"/>
          <a:ea typeface="+mn-ea"/>
          <a:cs typeface="+mn-cs"/>
        </a:defRPr>
      </a:lvl1pPr>
      <a:lvl2pPr marL="457200" algn="l" defTabSz="914400" rtl="0" eaLnBrk="1" latinLnBrk="0" hangingPunct="1">
        <a:defRPr lang="vi-VN" sz="1800" kern="1200">
          <a:solidFill>
            <a:schemeClr val="tx1"/>
          </a:solidFill>
          <a:latin typeface="+mn-lt"/>
          <a:ea typeface="+mn-ea"/>
          <a:cs typeface="+mn-cs"/>
        </a:defRPr>
      </a:lvl2pPr>
      <a:lvl3pPr marL="914400" algn="l" defTabSz="914400" rtl="0" eaLnBrk="1" latinLnBrk="0" hangingPunct="1">
        <a:defRPr lang="vi-VN" sz="1800" kern="1200">
          <a:solidFill>
            <a:schemeClr val="tx1"/>
          </a:solidFill>
          <a:latin typeface="+mn-lt"/>
          <a:ea typeface="+mn-ea"/>
          <a:cs typeface="+mn-cs"/>
        </a:defRPr>
      </a:lvl3pPr>
      <a:lvl4pPr marL="1371600" algn="l" defTabSz="914400" rtl="0" eaLnBrk="1" latinLnBrk="0" hangingPunct="1">
        <a:defRPr lang="vi-VN" sz="1800" kern="1200">
          <a:solidFill>
            <a:schemeClr val="tx1"/>
          </a:solidFill>
          <a:latin typeface="+mn-lt"/>
          <a:ea typeface="+mn-ea"/>
          <a:cs typeface="+mn-cs"/>
        </a:defRPr>
      </a:lvl4pPr>
      <a:lvl5pPr marL="1828800" algn="l" defTabSz="914400" rtl="0" eaLnBrk="1" latinLnBrk="0" hangingPunct="1">
        <a:defRPr lang="vi-VN" sz="1800" kern="1200">
          <a:solidFill>
            <a:schemeClr val="tx1"/>
          </a:solidFill>
          <a:latin typeface="+mn-lt"/>
          <a:ea typeface="+mn-ea"/>
          <a:cs typeface="+mn-cs"/>
        </a:defRPr>
      </a:lvl5pPr>
      <a:lvl6pPr marL="2286000" algn="l" defTabSz="914400" rtl="0" eaLnBrk="1" latinLnBrk="0" hangingPunct="1">
        <a:defRPr lang="vi-VN" sz="1800" kern="1200">
          <a:solidFill>
            <a:schemeClr val="tx1"/>
          </a:solidFill>
          <a:latin typeface="+mn-lt"/>
          <a:ea typeface="+mn-ea"/>
          <a:cs typeface="+mn-cs"/>
        </a:defRPr>
      </a:lvl6pPr>
      <a:lvl7pPr marL="2743200" algn="l" defTabSz="914400" rtl="0" eaLnBrk="1" latinLnBrk="0" hangingPunct="1">
        <a:defRPr lang="vi-VN" sz="1800" kern="1200">
          <a:solidFill>
            <a:schemeClr val="tx1"/>
          </a:solidFill>
          <a:latin typeface="+mn-lt"/>
          <a:ea typeface="+mn-ea"/>
          <a:cs typeface="+mn-cs"/>
        </a:defRPr>
      </a:lvl7pPr>
      <a:lvl8pPr marL="3200400" algn="l" defTabSz="914400" rtl="0" eaLnBrk="1" latinLnBrk="0" hangingPunct="1">
        <a:defRPr lang="vi-VN" sz="1800" kern="1200">
          <a:solidFill>
            <a:schemeClr val="tx1"/>
          </a:solidFill>
          <a:latin typeface="+mn-lt"/>
          <a:ea typeface="+mn-ea"/>
          <a:cs typeface="+mn-cs"/>
        </a:defRPr>
      </a:lvl8pPr>
      <a:lvl9pPr marL="3657600" algn="l" defTabSz="914400" rtl="0" eaLnBrk="1" latinLnBrk="0" hangingPunct="1">
        <a:defRPr lang="vi-VN"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dk2"/>
              </a:buClr>
              <a:buSzPts val="2800"/>
              <a:buFont typeface="Annie Use Your Telescope"/>
              <a:buNone/>
              <a:defRPr sz="2800" b="1">
                <a:solidFill>
                  <a:schemeClr val="dk2"/>
                </a:solidFill>
                <a:latin typeface="Annie Use Your Telescope"/>
                <a:ea typeface="Annie Use Your Telescope"/>
                <a:cs typeface="Annie Use Your Telescope"/>
                <a:sym typeface="Annie Use Your Telescope"/>
              </a:defRPr>
            </a:lvl1pPr>
            <a:lvl2pPr lvl="1">
              <a:spcBef>
                <a:spcPts val="0"/>
              </a:spcBef>
              <a:spcAft>
                <a:spcPts val="0"/>
              </a:spcAft>
              <a:buClr>
                <a:schemeClr val="dk1"/>
              </a:buClr>
              <a:buSzPts val="2800"/>
              <a:buNone/>
              <a:defRPr sz="2800" b="1">
                <a:solidFill>
                  <a:schemeClr val="dk1"/>
                </a:solidFill>
              </a:defRPr>
            </a:lvl2pPr>
            <a:lvl3pPr lvl="2">
              <a:spcBef>
                <a:spcPts val="0"/>
              </a:spcBef>
              <a:spcAft>
                <a:spcPts val="0"/>
              </a:spcAft>
              <a:buClr>
                <a:schemeClr val="dk1"/>
              </a:buClr>
              <a:buSzPts val="2800"/>
              <a:buNone/>
              <a:defRPr sz="2800" b="1">
                <a:solidFill>
                  <a:schemeClr val="dk1"/>
                </a:solidFill>
              </a:defRPr>
            </a:lvl3pPr>
            <a:lvl4pPr lvl="3">
              <a:spcBef>
                <a:spcPts val="0"/>
              </a:spcBef>
              <a:spcAft>
                <a:spcPts val="0"/>
              </a:spcAft>
              <a:buClr>
                <a:schemeClr val="dk1"/>
              </a:buClr>
              <a:buSzPts val="2800"/>
              <a:buNone/>
              <a:defRPr sz="2800" b="1">
                <a:solidFill>
                  <a:schemeClr val="dk1"/>
                </a:solidFill>
              </a:defRPr>
            </a:lvl4pPr>
            <a:lvl5pPr lvl="4">
              <a:spcBef>
                <a:spcPts val="0"/>
              </a:spcBef>
              <a:spcAft>
                <a:spcPts val="0"/>
              </a:spcAft>
              <a:buClr>
                <a:schemeClr val="dk1"/>
              </a:buClr>
              <a:buSzPts val="2800"/>
              <a:buNone/>
              <a:defRPr sz="2800" b="1">
                <a:solidFill>
                  <a:schemeClr val="dk1"/>
                </a:solidFill>
              </a:defRPr>
            </a:lvl5pPr>
            <a:lvl6pPr lvl="5">
              <a:spcBef>
                <a:spcPts val="0"/>
              </a:spcBef>
              <a:spcAft>
                <a:spcPts val="0"/>
              </a:spcAft>
              <a:buClr>
                <a:schemeClr val="dk1"/>
              </a:buClr>
              <a:buSzPts val="2800"/>
              <a:buNone/>
              <a:defRPr sz="2800" b="1">
                <a:solidFill>
                  <a:schemeClr val="dk1"/>
                </a:solidFill>
              </a:defRPr>
            </a:lvl6pPr>
            <a:lvl7pPr lvl="6">
              <a:spcBef>
                <a:spcPts val="0"/>
              </a:spcBef>
              <a:spcAft>
                <a:spcPts val="0"/>
              </a:spcAft>
              <a:buClr>
                <a:schemeClr val="dk1"/>
              </a:buClr>
              <a:buSzPts val="2800"/>
              <a:buNone/>
              <a:defRPr sz="2800" b="1">
                <a:solidFill>
                  <a:schemeClr val="dk1"/>
                </a:solidFill>
              </a:defRPr>
            </a:lvl7pPr>
            <a:lvl8pPr lvl="7">
              <a:spcBef>
                <a:spcPts val="0"/>
              </a:spcBef>
              <a:spcAft>
                <a:spcPts val="0"/>
              </a:spcAft>
              <a:buClr>
                <a:schemeClr val="dk1"/>
              </a:buClr>
              <a:buSzPts val="2800"/>
              <a:buNone/>
              <a:defRPr sz="2800" b="1">
                <a:solidFill>
                  <a:schemeClr val="dk1"/>
                </a:solidFill>
              </a:defRPr>
            </a:lvl8pPr>
            <a:lvl9pPr lvl="8">
              <a:spcBef>
                <a:spcPts val="0"/>
              </a:spcBef>
              <a:spcAft>
                <a:spcPts val="0"/>
              </a:spcAft>
              <a:buClr>
                <a:schemeClr val="dk1"/>
              </a:buClr>
              <a:buSzPts val="2800"/>
              <a:buNone/>
              <a:defRPr sz="2800" b="1">
                <a:solidFill>
                  <a:schemeClr val="dk1"/>
                </a:solidFill>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0" tIns="0" rIns="0" bIns="0" anchor="t" anchorCtr="0">
            <a:noAutofit/>
          </a:bodyPr>
          <a:lstStyle>
            <a:lvl1pPr marL="457200" lvl="0" indent="-342900">
              <a:lnSpc>
                <a:spcPct val="100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extLst>
      <p:ext uri="{BB962C8B-B14F-4D97-AF65-F5344CB8AC3E}">
        <p14:creationId xmlns:p14="http://schemas.microsoft.com/office/powerpoint/2010/main" val="1970619143"/>
      </p:ext>
    </p:extLst>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Microsoft YaHei" panose="020B0503020204020204" pitchFamily="34" charset="-122"/>
                <a:ea typeface="Microsoft YaHei" panose="020B0503020204020204" pitchFamily="34" charset="-122"/>
                <a:sym typeface="+mn-ea"/>
              </a:rPr>
              <a:t>感谢您下载包图网平台上提供的</a:t>
            </a:r>
            <a:r>
              <a:rPr lang="en-US" altLang="zh-CN" sz="300" dirty="0">
                <a:solidFill>
                  <a:schemeClr val="bg1">
                    <a:alpha val="0"/>
                  </a:schemeClr>
                </a:solidFill>
                <a:latin typeface="Microsoft YaHei" panose="020B0503020204020204" pitchFamily="34" charset="-122"/>
                <a:ea typeface="Microsoft YaHei" panose="020B0503020204020204" pitchFamily="34" charset="-122"/>
                <a:sym typeface="+mn-ea"/>
              </a:rPr>
              <a:t>PPT</a:t>
            </a:r>
            <a:r>
              <a:rPr lang="zh-CN" altLang="en-US" sz="300" dirty="0">
                <a:solidFill>
                  <a:schemeClr val="bg1">
                    <a:alpha val="0"/>
                  </a:schemeClr>
                </a:solidFill>
                <a:latin typeface="Microsoft YaHei" panose="020B0503020204020204" pitchFamily="34" charset="-122"/>
                <a:ea typeface="Microsoft YaHei"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Microsoft YaHei" panose="020B0503020204020204" pitchFamily="34" charset="-122"/>
                <a:ea typeface="Microsoft YaHei" panose="020B0503020204020204" pitchFamily="34" charset="-122"/>
                <a:sym typeface="+mn-ea"/>
              </a:rPr>
              <a:t>ibaotu.com</a:t>
            </a:r>
          </a:p>
        </p:txBody>
      </p:sp>
      <p:grpSp>
        <p:nvGrpSpPr>
          <p:cNvPr id="3" name="组合 2"/>
          <p:cNvGrpSpPr/>
          <p:nvPr userDrawn="1"/>
        </p:nvGrpSpPr>
        <p:grpSpPr>
          <a:xfrm>
            <a:off x="0" y="0"/>
            <a:ext cx="12192000" cy="6858000"/>
            <a:chOff x="0" y="0"/>
            <a:chExt cx="12192000" cy="6750674"/>
          </a:xfrm>
        </p:grpSpPr>
        <p:sp>
          <p:nvSpPr>
            <p:cNvPr id="4" name="矩形 3"/>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Group 4"/>
          <p:cNvGrpSpPr>
            <a:grpSpLocks noChangeAspect="1"/>
          </p:cNvGrpSpPr>
          <p:nvPr userDrawn="1"/>
        </p:nvGrpSpPr>
        <p:grpSpPr bwMode="auto">
          <a:xfrm>
            <a:off x="-319548" y="5517737"/>
            <a:ext cx="12831097" cy="1340263"/>
            <a:chOff x="0" y="1761"/>
            <a:chExt cx="7678" cy="802"/>
          </a:xfrm>
        </p:grpSpPr>
        <p:grpSp>
          <p:nvGrpSpPr>
            <p:cNvPr id="19" name="Group 205"/>
            <p:cNvGrpSpPr/>
            <p:nvPr/>
          </p:nvGrpSpPr>
          <p:grpSpPr bwMode="auto">
            <a:xfrm>
              <a:off x="0" y="1761"/>
              <a:ext cx="7678" cy="802"/>
              <a:chOff x="0" y="1761"/>
              <a:chExt cx="7678" cy="802"/>
            </a:xfrm>
          </p:grpSpPr>
          <p:sp>
            <p:nvSpPr>
              <p:cNvPr id="120" name="Freeform 5"/>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6"/>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Rectangle 7"/>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3" name="Freeform 8"/>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9"/>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0"/>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Rectangle 11"/>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7" name="Freeform 12"/>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3"/>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4"/>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Rectangle 15"/>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1" name="Freeform 16"/>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7"/>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8"/>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Rectangle 19"/>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5" name="Freeform 20"/>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21"/>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22"/>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Rectangle 23"/>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9" name="Freeform 24"/>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Rectangle 25"/>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1" name="Oval 26"/>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27"/>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28"/>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Rectangle 29"/>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5" name="Oval 30"/>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31"/>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32"/>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Rectangle 33"/>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9" name="Oval 34"/>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35"/>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36"/>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Rectangle 37"/>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3" name="Oval 38"/>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39"/>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40"/>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41"/>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42"/>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43"/>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44"/>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45"/>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46"/>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Rectangle 47"/>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3" name="Oval 48"/>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49"/>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50"/>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51"/>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52"/>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53"/>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54"/>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55"/>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56"/>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Rectangle 57"/>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3" name="Oval 58"/>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59"/>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60"/>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61"/>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62"/>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63"/>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64"/>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65"/>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66"/>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67"/>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68"/>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Rectangle 69"/>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5" name="Freeform 70"/>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71"/>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72"/>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73"/>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74"/>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75"/>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76"/>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77"/>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78"/>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79"/>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80"/>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81"/>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82"/>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83"/>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84"/>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85"/>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86"/>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87"/>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88"/>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Rectangle 89"/>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5" name="Freeform 90"/>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91"/>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92"/>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93"/>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94"/>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95"/>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96"/>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97"/>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98"/>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99"/>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100"/>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101"/>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102"/>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103"/>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104"/>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105"/>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106"/>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107"/>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108"/>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Rectangle 109"/>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5" name="Freeform 110"/>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111"/>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112"/>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113"/>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114"/>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115"/>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116"/>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117"/>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118"/>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119"/>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120"/>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121"/>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122"/>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123"/>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124"/>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125"/>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126"/>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127"/>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128"/>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129"/>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130"/>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131"/>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132"/>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133"/>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134"/>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135"/>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136"/>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137"/>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138"/>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139"/>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140"/>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141"/>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142"/>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143"/>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144"/>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145"/>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146"/>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147"/>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148"/>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149"/>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150"/>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151"/>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152"/>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153"/>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154"/>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155"/>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156"/>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157"/>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158"/>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159"/>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160"/>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161"/>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162"/>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163"/>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164"/>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165"/>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166"/>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167"/>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168"/>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169"/>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170"/>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171"/>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172"/>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173"/>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174"/>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175"/>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176"/>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177"/>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Freeform 178"/>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179"/>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180"/>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181"/>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182"/>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183"/>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184"/>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0" name="Freeform 185"/>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 name="Freeform 186"/>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 name="Freeform 187"/>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3" name="Freeform 188"/>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 name="Freeform 189"/>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 name="Freeform 190"/>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Freeform 191"/>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 name="Freeform 192"/>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Freeform 193"/>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 name="Freeform 194"/>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 name="Freeform 195"/>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Freeform 196"/>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 name="Freeform 197"/>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 name="Freeform 198"/>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 name="Freeform 199"/>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 name="Freeform 200"/>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Freeform 201"/>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Freeform 202"/>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 name="Freeform 203"/>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 name="Freeform 204"/>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 name="Freeform 206"/>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07"/>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08"/>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09"/>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10"/>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11"/>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12"/>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13"/>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14"/>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15"/>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16"/>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17"/>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18"/>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19"/>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20"/>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21"/>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22"/>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23"/>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24"/>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25"/>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26"/>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27"/>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28"/>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29"/>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230"/>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231"/>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232"/>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33"/>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34"/>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35"/>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36"/>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237"/>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38"/>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39"/>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240"/>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41"/>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42"/>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43"/>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244"/>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245"/>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246"/>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247"/>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248"/>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249"/>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250"/>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251"/>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252"/>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53"/>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54"/>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55"/>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56"/>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57"/>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58"/>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59"/>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260"/>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261"/>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262"/>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263"/>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64"/>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65"/>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66"/>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67"/>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68"/>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69"/>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270"/>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71"/>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72"/>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273"/>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274"/>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275"/>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276"/>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277"/>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278"/>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279"/>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280"/>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281"/>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282"/>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283"/>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284"/>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285"/>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286"/>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287"/>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288"/>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289"/>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290"/>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291"/>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292"/>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293"/>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294"/>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295"/>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296"/>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297"/>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298"/>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299"/>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300"/>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301"/>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302"/>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303"/>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304"/>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305"/>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extLst>
      <p:ext uri="{BB962C8B-B14F-4D97-AF65-F5344CB8AC3E}">
        <p14:creationId xmlns:p14="http://schemas.microsoft.com/office/powerpoint/2010/main" val="387439403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Lst>
  <mc:AlternateContent xmlns:mc="http://schemas.openxmlformats.org/markup-compatibility/2006" xmlns:p14="http://schemas.microsoft.com/office/powerpoint/2010/main">
    <mc:Choice Requires="p14">
      <p:transition>
        <p:random/>
      </p:transition>
    </mc:Choice>
    <mc:Fallback xmlns="">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image" Target="../media/image44.jpeg"/><Relationship Id="rId13" Type="http://schemas.openxmlformats.org/officeDocument/2006/relationships/image" Target="../media/image49.png"/><Relationship Id="rId3" Type="http://schemas.openxmlformats.org/officeDocument/2006/relationships/image" Target="../media/image16.emf"/><Relationship Id="rId7" Type="http://schemas.openxmlformats.org/officeDocument/2006/relationships/image" Target="../media/image43.jpeg"/><Relationship Id="rId12"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2.jpeg"/><Relationship Id="rId11" Type="http://schemas.openxmlformats.org/officeDocument/2006/relationships/image" Target="../media/image47.png"/><Relationship Id="rId5" Type="http://schemas.openxmlformats.org/officeDocument/2006/relationships/image" Target="../media/image41.jpeg"/><Relationship Id="rId10" Type="http://schemas.openxmlformats.org/officeDocument/2006/relationships/image" Target="../media/image46.jpeg"/><Relationship Id="rId4" Type="http://schemas.openxmlformats.org/officeDocument/2006/relationships/image" Target="../media/image40.jpeg"/><Relationship Id="rId9" Type="http://schemas.openxmlformats.org/officeDocument/2006/relationships/image" Target="../media/image45.jpeg"/></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54.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53.jpeg"/><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5.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58.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7.jpeg"/><Relationship Id="rId5" Type="http://schemas.openxmlformats.org/officeDocument/2006/relationships/image" Target="../media/image29.jpeg"/><Relationship Id="rId4" Type="http://schemas.openxmlformats.org/officeDocument/2006/relationships/image" Target="../media/image16.emf"/></Relationships>
</file>

<file path=ppt/slides/_rels/slide22.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16.emf"/><Relationship Id="rId7" Type="http://schemas.openxmlformats.org/officeDocument/2006/relationships/image" Target="../media/image62.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 Id="rId9" Type="http://schemas.openxmlformats.org/officeDocument/2006/relationships/image" Target="../media/image64.png"/></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65.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1.wav"/><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1.wav"/><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3.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audio1.wav"/><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2.png"/><Relationship Id="rId5" Type="http://schemas.microsoft.com/office/2007/relationships/hdphoto" Target="../media/hdphoto3.wdp"/><Relationship Id="rId4" Type="http://schemas.openxmlformats.org/officeDocument/2006/relationships/image" Target="../media/image14.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audio1.wav"/><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image" Target="../media/image12.png"/><Relationship Id="rId5" Type="http://schemas.microsoft.com/office/2007/relationships/hdphoto" Target="../media/hdphoto4.wdp"/><Relationship Id="rId4" Type="http://schemas.openxmlformats.org/officeDocument/2006/relationships/image" Target="../media/image15.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emf"/><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id="{A01E01B0-D109-4CE4-999D-2425B94A59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id="{03C2DC82-2D5B-4560-83B3-530900C5BC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81238" y="1550030"/>
              <a:ext cx="4321411" cy="6226550"/>
            </a:xfrm>
            <a:prstGeom prst="rect">
              <a:avLst/>
            </a:prstGeom>
          </p:spPr>
        </p:pic>
      </p:grpSp>
      <p:pic>
        <p:nvPicPr>
          <p:cNvPr id="2" name="Picture 1">
            <a:extLst>
              <a:ext uri="{FF2B5EF4-FFF2-40B4-BE49-F238E27FC236}">
                <a16:creationId xmlns:a16="http://schemas.microsoft.com/office/drawing/2014/main" id="{4762A806-C282-477F-A95D-823999320212}"/>
              </a:ext>
            </a:extLst>
          </p:cNvPr>
          <p:cNvPicPr>
            <a:picLocks noChangeAspect="1"/>
          </p:cNvPicPr>
          <p:nvPr/>
        </p:nvPicPr>
        <p:blipFill>
          <a:blip r:embed="rId7"/>
          <a:stretch>
            <a:fillRect/>
          </a:stretch>
        </p:blipFill>
        <p:spPr>
          <a:xfrm>
            <a:off x="3462747" y="439837"/>
            <a:ext cx="5005250" cy="1499746"/>
          </a:xfrm>
          <a:prstGeom prst="rect">
            <a:avLst/>
          </a:prstGeom>
        </p:spPr>
      </p:pic>
    </p:spTree>
    <p:extLst>
      <p:ext uri="{BB962C8B-B14F-4D97-AF65-F5344CB8AC3E}">
        <p14:creationId xmlns:p14="http://schemas.microsoft.com/office/powerpoint/2010/main" val="356379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pic>
        <p:nvPicPr>
          <p:cNvPr id="2" name="Picture 1">
            <a:extLst>
              <a:ext uri="{FF2B5EF4-FFF2-40B4-BE49-F238E27FC236}">
                <a16:creationId xmlns:a16="http://schemas.microsoft.com/office/drawing/2014/main" id="{4F2D6342-80D7-5405-CA3E-90FA51FD8F8C}"/>
              </a:ext>
            </a:extLst>
          </p:cNvPr>
          <p:cNvPicPr>
            <a:picLocks noChangeAspect="1"/>
          </p:cNvPicPr>
          <p:nvPr/>
        </p:nvPicPr>
        <p:blipFill rotWithShape="1">
          <a:blip r:embed="rId4">
            <a:extLst>
              <a:ext uri="{28A0092B-C50C-407E-A947-70E740481C1C}">
                <a14:useLocalDpi xmlns:a14="http://schemas.microsoft.com/office/drawing/2010/main" val="0"/>
              </a:ext>
            </a:extLst>
          </a:blip>
          <a:srcRect l="22727" t="6643" r="59836" b="50117"/>
          <a:stretch/>
        </p:blipFill>
        <p:spPr>
          <a:xfrm flipH="1">
            <a:off x="0" y="1479160"/>
            <a:ext cx="3856168" cy="5378840"/>
          </a:xfrm>
          <a:prstGeom prst="rect">
            <a:avLst/>
          </a:prstGeom>
        </p:spPr>
      </p:pic>
      <p:sp>
        <p:nvSpPr>
          <p:cNvPr id="3" name="Oval Callout 5">
            <a:extLst>
              <a:ext uri="{FF2B5EF4-FFF2-40B4-BE49-F238E27FC236}">
                <a16:creationId xmlns:a16="http://schemas.microsoft.com/office/drawing/2014/main" id="{848D4BDF-2B22-8779-8214-7F039DDFA863}"/>
              </a:ext>
            </a:extLst>
          </p:cNvPr>
          <p:cNvSpPr/>
          <p:nvPr/>
        </p:nvSpPr>
        <p:spPr>
          <a:xfrm>
            <a:off x="4128048" y="486621"/>
            <a:ext cx="7952972" cy="3164889"/>
          </a:xfrm>
          <a:prstGeom prst="wedgeEllipseCallout">
            <a:avLst>
              <a:gd name="adj1" fmla="val -60997"/>
              <a:gd name="adj2" fmla="val 34000"/>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Em</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hãy</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so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sánh</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sự</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giống</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và</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khác</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nhau</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giữa</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các</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tờ</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tiền</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có</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mệnh</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giá</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từ</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1 000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đồng</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đến</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5 000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đồng</a:t>
            </a:r>
            <a:endPar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13700792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1550" y="872112"/>
            <a:ext cx="11746625" cy="5832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6BB53A5C-7C66-CF4C-9AAD-8ED9E02B5251}"/>
              </a:ext>
            </a:extLst>
          </p:cNvPr>
          <p:cNvSpPr txBox="1"/>
          <p:nvPr/>
        </p:nvSpPr>
        <p:spPr>
          <a:xfrm>
            <a:off x="2153530" y="476227"/>
            <a:ext cx="85240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Sự</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giống</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nhau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và</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khác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nhau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của</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tờ</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tiền</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TextBox 5">
            <a:extLst>
              <a:ext uri="{FF2B5EF4-FFF2-40B4-BE49-F238E27FC236}">
                <a16:creationId xmlns:a16="http://schemas.microsoft.com/office/drawing/2014/main" id="{F64A9B7C-04EA-C307-6F23-3787A821BD71}"/>
              </a:ext>
            </a:extLst>
          </p:cNvPr>
          <p:cNvSpPr txBox="1"/>
          <p:nvPr/>
        </p:nvSpPr>
        <p:spPr>
          <a:xfrm>
            <a:off x="723350" y="881044"/>
            <a:ext cx="266771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Giống</a:t>
            </a: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nhau</a:t>
            </a: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sp>
        <p:nvSpPr>
          <p:cNvPr id="8" name="TextBox 7">
            <a:extLst>
              <a:ext uri="{FF2B5EF4-FFF2-40B4-BE49-F238E27FC236}">
                <a16:creationId xmlns:a16="http://schemas.microsoft.com/office/drawing/2014/main" id="{27CE6CFA-972D-2912-A3EA-B5CB063A160D}"/>
              </a:ext>
            </a:extLst>
          </p:cNvPr>
          <p:cNvSpPr txBox="1"/>
          <p:nvPr/>
        </p:nvSpPr>
        <p:spPr>
          <a:xfrm>
            <a:off x="438150" y="3081334"/>
            <a:ext cx="11630025" cy="954107"/>
          </a:xfrm>
          <a:prstGeom prst="rect">
            <a:avLst/>
          </a:prstGeom>
          <a:noFill/>
        </p:spPr>
        <p:txBody>
          <a:bodyPr wrap="square" rtlCol="0">
            <a:spAutoFit/>
          </a:bodyPr>
          <a:lstStyle/>
          <a:p>
            <a:pPr lvl="0"/>
            <a:r>
              <a:rPr lang="vi-VN" sz="2800" b="1" dirty="0">
                <a:solidFill>
                  <a:prstClr val="black"/>
                </a:solidFill>
                <a:latin typeface="Calibri" panose="020F0502020204030204" pitchFamily="34" charset="0"/>
                <a:cs typeface="Calibri" panose="020F0502020204030204" pitchFamily="34" charset="0"/>
              </a:rPr>
              <a:t>Mặt </a:t>
            </a:r>
            <a:r>
              <a:rPr lang="en-US" sz="2800" b="1" dirty="0" err="1">
                <a:solidFill>
                  <a:prstClr val="black"/>
                </a:solidFill>
                <a:latin typeface="Calibri" panose="020F0502020204030204" pitchFamily="34" charset="0"/>
                <a:cs typeface="Calibri" panose="020F0502020204030204" pitchFamily="34" charset="0"/>
              </a:rPr>
              <a:t>phải</a:t>
            </a:r>
            <a:r>
              <a:rPr lang="vi-VN" sz="2800" b="1" dirty="0">
                <a:solidFill>
                  <a:prstClr val="black"/>
                </a:solidFill>
                <a:latin typeface="Calibri" panose="020F0502020204030204" pitchFamily="34" charset="0"/>
                <a:cs typeface="Calibri" panose="020F0502020204030204" pitchFamily="34" charset="0"/>
              </a:rPr>
              <a:t> đều có ảnh Bác Hồ, có dòng chữ Cộng hòa xã hội chủ nghĩa Việt Nam, có hình quốc huy nước Việt Nam, có số mệnh giá của tờ bạc, có số sêri. </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3C487CF0-6903-7746-55D6-C04903A0F068}"/>
              </a:ext>
            </a:extLst>
          </p:cNvPr>
          <p:cNvSpPr txBox="1"/>
          <p:nvPr/>
        </p:nvSpPr>
        <p:spPr>
          <a:xfrm>
            <a:off x="2281206" y="5810268"/>
            <a:ext cx="8458790" cy="523220"/>
          </a:xfrm>
          <a:prstGeom prst="rect">
            <a:avLst/>
          </a:prstGeom>
          <a:noFill/>
        </p:spPr>
        <p:txBody>
          <a:bodyPr wrap="non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Mặt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trái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dòng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chữ</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Ngân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hàng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Nhà</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nước</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Việt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Nam</a:t>
            </a:r>
            <a:r>
              <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pic>
        <p:nvPicPr>
          <p:cNvPr id="5" name="Picture 4">
            <a:extLst>
              <a:ext uri="{FF2B5EF4-FFF2-40B4-BE49-F238E27FC236}">
                <a16:creationId xmlns:a16="http://schemas.microsoft.com/office/drawing/2014/main" id="{499F3318-AF4E-ECF7-F74D-6E6564AAD715}"/>
              </a:ext>
            </a:extLst>
          </p:cNvPr>
          <p:cNvPicPr>
            <a:picLocks noChangeAspect="1"/>
          </p:cNvPicPr>
          <p:nvPr/>
        </p:nvPicPr>
        <p:blipFill>
          <a:blip r:embed="rId4"/>
          <a:stretch>
            <a:fillRect/>
          </a:stretch>
        </p:blipFill>
        <p:spPr>
          <a:xfrm>
            <a:off x="857250" y="1409700"/>
            <a:ext cx="10591800" cy="1676400"/>
          </a:xfrm>
          <a:prstGeom prst="rect">
            <a:avLst/>
          </a:prstGeom>
        </p:spPr>
      </p:pic>
      <p:pic>
        <p:nvPicPr>
          <p:cNvPr id="9" name="Picture 8">
            <a:extLst>
              <a:ext uri="{FF2B5EF4-FFF2-40B4-BE49-F238E27FC236}">
                <a16:creationId xmlns:a16="http://schemas.microsoft.com/office/drawing/2014/main" id="{7223198E-9D8C-9005-2EDC-D646CF61A31C}"/>
              </a:ext>
            </a:extLst>
          </p:cNvPr>
          <p:cNvPicPr>
            <a:picLocks noChangeAspect="1"/>
          </p:cNvPicPr>
          <p:nvPr/>
        </p:nvPicPr>
        <p:blipFill>
          <a:blip r:embed="rId5"/>
          <a:stretch>
            <a:fillRect/>
          </a:stretch>
        </p:blipFill>
        <p:spPr>
          <a:xfrm>
            <a:off x="1085850" y="4129087"/>
            <a:ext cx="10448265" cy="1609725"/>
          </a:xfrm>
          <a:prstGeom prst="rect">
            <a:avLst/>
          </a:prstGeom>
        </p:spPr>
      </p:pic>
      <p:pic>
        <p:nvPicPr>
          <p:cNvPr id="4" name="Picture 2" descr="5000 đồng (tiền Việt) – Wikipedia tiếng Việt">
            <a:extLst>
              <a:ext uri="{FF2B5EF4-FFF2-40B4-BE49-F238E27FC236}">
                <a16:creationId xmlns:a16="http://schemas.microsoft.com/office/drawing/2014/main" id="{D813ED22-92A0-5AA8-D64F-DD5D2732A1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30424" y="1409700"/>
            <a:ext cx="3418626" cy="16716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Vietnam 5000 Đồng 1991">
            <a:extLst>
              <a:ext uri="{FF2B5EF4-FFF2-40B4-BE49-F238E27FC236}">
                <a16:creationId xmlns:a16="http://schemas.microsoft.com/office/drawing/2014/main" id="{40626C0B-10A4-88EA-ECC3-0B10E57165C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319" t="56071" r="363" b="2372"/>
          <a:stretch/>
        </p:blipFill>
        <p:spPr bwMode="auto">
          <a:xfrm>
            <a:off x="8102851" y="4129087"/>
            <a:ext cx="3594226" cy="1587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163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1"/>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000"/>
                                        <p:tgtEl>
                                          <p:spTgt spid="7"/>
                                        </p:tgtEl>
                                      </p:cBhvr>
                                    </p:animEffect>
                                    <p:anim calcmode="lin" valueType="num">
                                      <p:cBhvr>
                                        <p:cTn id="45" dur="1000" fill="hold"/>
                                        <p:tgtEl>
                                          <p:spTgt spid="7"/>
                                        </p:tgtEl>
                                        <p:attrNameLst>
                                          <p:attrName>ppt_x</p:attrName>
                                        </p:attrNameLst>
                                      </p:cBhvr>
                                      <p:tavLst>
                                        <p:tav tm="0">
                                          <p:val>
                                            <p:strVal val="#ppt_x"/>
                                          </p:val>
                                        </p:tav>
                                        <p:tav tm="100000">
                                          <p:val>
                                            <p:strVal val="#ppt_x"/>
                                          </p:val>
                                        </p:tav>
                                      </p:tavLst>
                                    </p:anim>
                                    <p:anim calcmode="lin" valueType="num">
                                      <p:cBhvr>
                                        <p:cTn id="4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CB56D881-6217-B804-C297-B20681B0C68D}"/>
              </a:ext>
            </a:extLst>
          </p:cNvPr>
          <p:cNvSpPr txBox="1"/>
          <p:nvPr/>
        </p:nvSpPr>
        <p:spPr>
          <a:xfrm>
            <a:off x="1611107" y="421516"/>
            <a:ext cx="260680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Khác</a:t>
            </a: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nhau</a:t>
            </a:r>
            <a:r>
              <a:rPr kumimoji="0" lang="en-US" sz="2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sp>
        <p:nvSpPr>
          <p:cNvPr id="11" name="TextBox 10">
            <a:extLst>
              <a:ext uri="{FF2B5EF4-FFF2-40B4-BE49-F238E27FC236}">
                <a16:creationId xmlns:a16="http://schemas.microsoft.com/office/drawing/2014/main" id="{932FE8AD-E666-A68A-2158-735252AF2395}"/>
              </a:ext>
            </a:extLst>
          </p:cNvPr>
          <p:cNvSpPr txBox="1"/>
          <p:nvPr/>
        </p:nvSpPr>
        <p:spPr>
          <a:xfrm>
            <a:off x="1000125" y="3096220"/>
            <a:ext cx="3012484" cy="954107"/>
          </a:xfrm>
          <a:prstGeom prst="rect">
            <a:avLst/>
          </a:prstGeom>
          <a:noFill/>
        </p:spPr>
        <p:txBody>
          <a:bodyPr wrap="square" rtlCol="0">
            <a:spAutoFit/>
          </a:bodyPr>
          <a:lstStyle/>
          <a:p>
            <a:pPr lvl="0" algn="ctr"/>
            <a:r>
              <a:rPr lang="en-US" sz="2800" b="1">
                <a:solidFill>
                  <a:prstClr val="black"/>
                </a:solidFill>
                <a:latin typeface="Calibri" panose="020F0502020204030204" pitchFamily="34" charset="0"/>
                <a:cs typeface="Calibri" panose="020F0502020204030204" pitchFamily="34" charset="0"/>
              </a:rPr>
              <a:t>Cảnh khai thác gỗ Tây Nguyên</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3" name="Picture 12" descr="tien 2000 (sau)">
            <a:extLst>
              <a:ext uri="{FF2B5EF4-FFF2-40B4-BE49-F238E27FC236}">
                <a16:creationId xmlns:a16="http://schemas.microsoft.com/office/drawing/2014/main" id="{049460D9-7090-4CF1-7B9B-FEE4896FDC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560" t="4961" r="2777" b="4068"/>
          <a:stretch>
            <a:fillRect/>
          </a:stretch>
        </p:blipFill>
        <p:spPr bwMode="auto">
          <a:xfrm>
            <a:off x="4229177" y="1387751"/>
            <a:ext cx="3531496" cy="154595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518C898-5FA9-DF6D-9A2C-3A25F15D11EF}"/>
              </a:ext>
            </a:extLst>
          </p:cNvPr>
          <p:cNvPicPr>
            <a:picLocks noChangeAspect="1"/>
          </p:cNvPicPr>
          <p:nvPr/>
        </p:nvPicPr>
        <p:blipFill>
          <a:blip r:embed="rId5"/>
          <a:stretch>
            <a:fillRect/>
          </a:stretch>
        </p:blipFill>
        <p:spPr>
          <a:xfrm>
            <a:off x="395287" y="1400175"/>
            <a:ext cx="3626304" cy="1562100"/>
          </a:xfrm>
          <a:prstGeom prst="rect">
            <a:avLst/>
          </a:prstGeom>
        </p:spPr>
      </p:pic>
      <p:sp>
        <p:nvSpPr>
          <p:cNvPr id="10" name="TextBox 9">
            <a:extLst>
              <a:ext uri="{FF2B5EF4-FFF2-40B4-BE49-F238E27FC236}">
                <a16:creationId xmlns:a16="http://schemas.microsoft.com/office/drawing/2014/main" id="{92B31606-6697-BD46-BCC7-656F6A9EC99A}"/>
              </a:ext>
            </a:extLst>
          </p:cNvPr>
          <p:cNvSpPr txBox="1"/>
          <p:nvPr/>
        </p:nvSpPr>
        <p:spPr>
          <a:xfrm>
            <a:off x="4457699" y="3039070"/>
            <a:ext cx="3203757" cy="954107"/>
          </a:xfrm>
          <a:prstGeom prst="rect">
            <a:avLst/>
          </a:prstGeom>
          <a:noFill/>
        </p:spPr>
        <p:txBody>
          <a:bodyPr wrap="square" rtlCol="0">
            <a:spAutoFit/>
          </a:bodyPr>
          <a:lstStyle/>
          <a:p>
            <a:pPr lvl="0" algn="ctr"/>
            <a:r>
              <a:rPr lang="en-US" sz="2800" b="1" dirty="0" err="1">
                <a:solidFill>
                  <a:prstClr val="black"/>
                </a:solidFill>
                <a:latin typeface="Calibri" panose="020F0502020204030204" pitchFamily="34" charset="0"/>
                <a:cs typeface="Calibri" panose="020F0502020204030204" pitchFamily="34" charset="0"/>
              </a:rPr>
              <a:t>Nhà</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máy</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dệt</a:t>
            </a:r>
            <a:r>
              <a:rPr lang="en-US" sz="2800" b="1" dirty="0">
                <a:solidFill>
                  <a:prstClr val="black"/>
                </a:solidFill>
                <a:latin typeface="Calibri" panose="020F0502020204030204" pitchFamily="34" charset="0"/>
                <a:cs typeface="Calibri" panose="020F0502020204030204" pitchFamily="34" charset="0"/>
              </a:rPr>
              <a:t> Nam </a:t>
            </a:r>
            <a:r>
              <a:rPr lang="en-US" sz="2800" b="1" dirty="0" err="1">
                <a:solidFill>
                  <a:prstClr val="black"/>
                </a:solidFill>
                <a:latin typeface="Calibri" panose="020F0502020204030204" pitchFamily="34" charset="0"/>
                <a:cs typeface="Calibri" panose="020F0502020204030204" pitchFamily="34" charset="0"/>
              </a:rPr>
              <a:t>Định</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2" name="Picture 11">
            <a:extLst>
              <a:ext uri="{FF2B5EF4-FFF2-40B4-BE49-F238E27FC236}">
                <a16:creationId xmlns:a16="http://schemas.microsoft.com/office/drawing/2014/main" id="{B93D15FB-5E3F-89B8-91E0-7725530D2A65}"/>
              </a:ext>
            </a:extLst>
          </p:cNvPr>
          <p:cNvPicPr>
            <a:picLocks noChangeAspect="1"/>
          </p:cNvPicPr>
          <p:nvPr/>
        </p:nvPicPr>
        <p:blipFill>
          <a:blip r:embed="rId6"/>
          <a:stretch>
            <a:fillRect/>
          </a:stretch>
        </p:blipFill>
        <p:spPr>
          <a:xfrm>
            <a:off x="8143874" y="723899"/>
            <a:ext cx="3228975" cy="3228975"/>
          </a:xfrm>
          <a:prstGeom prst="rect">
            <a:avLst/>
          </a:prstGeom>
        </p:spPr>
      </p:pic>
      <p:sp>
        <p:nvSpPr>
          <p:cNvPr id="13" name="TextBox 12">
            <a:extLst>
              <a:ext uri="{FF2B5EF4-FFF2-40B4-BE49-F238E27FC236}">
                <a16:creationId xmlns:a16="http://schemas.microsoft.com/office/drawing/2014/main" id="{D3511F18-B6A2-6343-D16E-20A9D21CC34E}"/>
              </a:ext>
            </a:extLst>
          </p:cNvPr>
          <p:cNvSpPr txBox="1"/>
          <p:nvPr/>
        </p:nvSpPr>
        <p:spPr>
          <a:xfrm>
            <a:off x="8181974" y="4039195"/>
            <a:ext cx="3203757" cy="954107"/>
          </a:xfrm>
          <a:prstGeom prst="rect">
            <a:avLst/>
          </a:prstGeom>
          <a:noFill/>
        </p:spPr>
        <p:txBody>
          <a:bodyPr wrap="square" rtlCol="0">
            <a:spAutoFit/>
          </a:bodyPr>
          <a:lstStyle/>
          <a:p>
            <a:pPr lvl="0" algn="ctr"/>
            <a:r>
              <a:rPr lang="en-US" sz="2800" b="1">
                <a:solidFill>
                  <a:prstClr val="black"/>
                </a:solidFill>
                <a:latin typeface="Calibri" panose="020F0502020204030204" pitchFamily="34" charset="0"/>
                <a:cs typeface="Calibri" panose="020F0502020204030204" pitchFamily="34" charset="0"/>
              </a:rPr>
              <a:t>Nhà máy thủy điện Trị An</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118845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grpSp>
        <p:nvGrpSpPr>
          <p:cNvPr id="41" name="Group 40">
            <a:extLst>
              <a:ext uri="{FF2B5EF4-FFF2-40B4-BE49-F238E27FC236}">
                <a16:creationId xmlns:a16="http://schemas.microsoft.com/office/drawing/2014/main" id="{58C5F316-4E64-4990-8C96-22027289CDE6}"/>
              </a:ext>
            </a:extLst>
          </p:cNvPr>
          <p:cNvGrpSpPr/>
          <p:nvPr/>
        </p:nvGrpSpPr>
        <p:grpSpPr>
          <a:xfrm>
            <a:off x="2847383" y="129438"/>
            <a:ext cx="6878233" cy="1385037"/>
            <a:chOff x="5625979" y="3429000"/>
            <a:chExt cx="5736545" cy="2134052"/>
          </a:xfrm>
        </p:grpSpPr>
        <p:grpSp>
          <p:nvGrpSpPr>
            <p:cNvPr id="42" name="Graphic 3">
              <a:extLst>
                <a:ext uri="{FF2B5EF4-FFF2-40B4-BE49-F238E27FC236}">
                  <a16:creationId xmlns:a16="http://schemas.microsoft.com/office/drawing/2014/main" id="{563D44EC-B7B4-4B53-A56D-1294A3C15413}"/>
                </a:ext>
              </a:extLst>
            </p:cNvPr>
            <p:cNvGrpSpPr/>
            <p:nvPr/>
          </p:nvGrpSpPr>
          <p:grpSpPr>
            <a:xfrm>
              <a:off x="5625979" y="3429000"/>
              <a:ext cx="5736545" cy="2134052"/>
              <a:chOff x="3649055" y="2289634"/>
              <a:chExt cx="7931467" cy="3259717"/>
            </a:xfrm>
          </p:grpSpPr>
          <p:sp>
            <p:nvSpPr>
              <p:cNvPr id="44" name="Freeform: Shape 43">
                <a:extLst>
                  <a:ext uri="{FF2B5EF4-FFF2-40B4-BE49-F238E27FC236}">
                    <a16:creationId xmlns:a16="http://schemas.microsoft.com/office/drawing/2014/main" id="{79CD35E1-B480-4D35-919C-B19E9C850257}"/>
                  </a:ext>
                </a:extLst>
              </p:cNvPr>
              <p:cNvSpPr/>
              <p:nvPr/>
            </p:nvSpPr>
            <p:spPr>
              <a:xfrm>
                <a:off x="3649055" y="3090493"/>
                <a:ext cx="7811452" cy="2212267"/>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Shape 44">
                <a:extLst>
                  <a:ext uri="{FF2B5EF4-FFF2-40B4-BE49-F238E27FC236}">
                    <a16:creationId xmlns:a16="http://schemas.microsoft.com/office/drawing/2014/main" id="{1C0C5752-D9BB-48AD-A77F-857C9AFC520B}"/>
                  </a:ext>
                </a:extLst>
              </p:cNvPr>
              <p:cNvSpPr/>
              <p:nvPr/>
            </p:nvSpPr>
            <p:spPr>
              <a:xfrm>
                <a:off x="3743353" y="2777122"/>
                <a:ext cx="7811451" cy="2480804"/>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46" name="Freeform: Shape 45">
                <a:extLst>
                  <a:ext uri="{FF2B5EF4-FFF2-40B4-BE49-F238E27FC236}">
                    <a16:creationId xmlns:a16="http://schemas.microsoft.com/office/drawing/2014/main" id="{6D139A59-28D6-4B89-A0FF-6B560C75AECD}"/>
                  </a:ext>
                </a:extLst>
              </p:cNvPr>
              <p:cNvSpPr/>
              <p:nvPr/>
            </p:nvSpPr>
            <p:spPr>
              <a:xfrm>
                <a:off x="3720258" y="2754158"/>
                <a:ext cx="7860264" cy="279519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47" name="Graphic 3">
                <a:extLst>
                  <a:ext uri="{FF2B5EF4-FFF2-40B4-BE49-F238E27FC236}">
                    <a16:creationId xmlns:a16="http://schemas.microsoft.com/office/drawing/2014/main" id="{824EC916-A24E-4733-B0F7-BEC2797C7BEC}"/>
                  </a:ext>
                </a:extLst>
              </p:cNvPr>
              <p:cNvGrpSpPr/>
              <p:nvPr/>
            </p:nvGrpSpPr>
            <p:grpSpPr>
              <a:xfrm>
                <a:off x="6960830" y="2289634"/>
                <a:ext cx="1188634" cy="1023983"/>
                <a:chOff x="6960830" y="2289634"/>
                <a:chExt cx="1188634" cy="1023983"/>
              </a:xfrm>
            </p:grpSpPr>
            <p:sp>
              <p:nvSpPr>
                <p:cNvPr id="48" name="Freeform: Shape 47">
                  <a:extLst>
                    <a:ext uri="{FF2B5EF4-FFF2-40B4-BE49-F238E27FC236}">
                      <a16:creationId xmlns:a16="http://schemas.microsoft.com/office/drawing/2014/main" id="{49BD7A58-8B2F-442C-B69D-4C61B4B406A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Freeform: Shape 48">
                  <a:extLst>
                    <a:ext uri="{FF2B5EF4-FFF2-40B4-BE49-F238E27FC236}">
                      <a16:creationId xmlns:a16="http://schemas.microsoft.com/office/drawing/2014/main" id="{DC6277FF-5A59-4B0C-B30C-E8C7387A6A1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43" name="TextBox 42">
              <a:extLst>
                <a:ext uri="{FF2B5EF4-FFF2-40B4-BE49-F238E27FC236}">
                  <a16:creationId xmlns:a16="http://schemas.microsoft.com/office/drawing/2014/main" id="{B823A40F-148E-4A47-BDF7-ADCD7974EBA1}"/>
                </a:ext>
              </a:extLst>
            </p:cNvPr>
            <p:cNvSpPr txBox="1"/>
            <p:nvPr/>
          </p:nvSpPr>
          <p:spPr>
            <a:xfrm>
              <a:off x="6037737" y="4234347"/>
              <a:ext cx="4899032" cy="1034293"/>
            </a:xfrm>
            <a:prstGeom prst="rect">
              <a:avLst/>
            </a:prstGeom>
            <a:noFill/>
          </p:spPr>
          <p:txBody>
            <a:bodyPr wrap="square" rtlCol="0">
              <a:spAutoFit/>
            </a:bodyPr>
            <a:lstStyle/>
            <a:p>
              <a:pPr marL="18415" marR="18415"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tờ</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tiền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từ</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1 000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trở</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lên</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2052" name="Picture 4" descr="Tìm hiểu về hình ảnh tiền Việt Nam hiện nay - Tạ Đình Phong">
            <a:extLst>
              <a:ext uri="{FF2B5EF4-FFF2-40B4-BE49-F238E27FC236}">
                <a16:creationId xmlns:a16="http://schemas.microsoft.com/office/drawing/2014/main" id="{AD501057-754F-3F84-3518-1F13536476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75" y="1913105"/>
            <a:ext cx="4058062" cy="368759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20k polymer seri 456789 , chất lượng... - Tài - Tiền May Mắn | Facebook">
            <a:extLst>
              <a:ext uri="{FF2B5EF4-FFF2-40B4-BE49-F238E27FC236}">
                <a16:creationId xmlns:a16="http://schemas.microsoft.com/office/drawing/2014/main" id="{EC56F31F-8DAB-918C-A17E-C8F86706AC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6288" y="1919288"/>
            <a:ext cx="3652837" cy="365283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50 000 Đồng - Vietnam – Numista">
            <a:extLst>
              <a:ext uri="{FF2B5EF4-FFF2-40B4-BE49-F238E27FC236}">
                <a16:creationId xmlns:a16="http://schemas.microsoft.com/office/drawing/2014/main" id="{4A2ACCBC-CDFB-E1D0-6D61-82C44ED2EF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0639" y="2009775"/>
            <a:ext cx="3735161" cy="348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0054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5000">
                                          <p:cBhvr additive="base">
                                            <p:cTn id="7" dur="1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ppt_x"/>
                                              </p:val>
                                            </p:tav>
                                            <p:tav tm="100000">
                                              <p:val>
                                                <p:strVal val="#ppt_x"/>
                                              </p:val>
                                            </p:tav>
                                          </p:tavLst>
                                        </p:anim>
                                        <p:anim calcmode="lin" valueType="num">
                                          <p:cBhvr additive="base">
                                            <p:cTn id="14" dur="500" fill="hold"/>
                                            <p:tgtEl>
                                              <p:spTgt spid="205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54"/>
                                            </p:tgtEl>
                                            <p:attrNameLst>
                                              <p:attrName>style.visibility</p:attrName>
                                            </p:attrNameLst>
                                          </p:cBhvr>
                                          <p:to>
                                            <p:strVal val="visible"/>
                                          </p:to>
                                        </p:set>
                                        <p:anim calcmode="lin" valueType="num">
                                          <p:cBhvr additive="base">
                                            <p:cTn id="17" dur="500" fill="hold"/>
                                            <p:tgtEl>
                                              <p:spTgt spid="2054"/>
                                            </p:tgtEl>
                                            <p:attrNameLst>
                                              <p:attrName>ppt_x</p:attrName>
                                            </p:attrNameLst>
                                          </p:cBhvr>
                                          <p:tavLst>
                                            <p:tav tm="0">
                                              <p:val>
                                                <p:strVal val="#ppt_x"/>
                                              </p:val>
                                            </p:tav>
                                            <p:tav tm="100000">
                                              <p:val>
                                                <p:strVal val="#ppt_x"/>
                                              </p:val>
                                            </p:tav>
                                          </p:tavLst>
                                        </p:anim>
                                        <p:anim calcmode="lin" valueType="num">
                                          <p:cBhvr additive="base">
                                            <p:cTn id="18" dur="500" fill="hold"/>
                                            <p:tgtEl>
                                              <p:spTgt spid="205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56"/>
                                            </p:tgtEl>
                                            <p:attrNameLst>
                                              <p:attrName>style.visibility</p:attrName>
                                            </p:attrNameLst>
                                          </p:cBhvr>
                                          <p:to>
                                            <p:strVal val="visible"/>
                                          </p:to>
                                        </p:set>
                                        <p:anim calcmode="lin" valueType="num">
                                          <p:cBhvr additive="base">
                                            <p:cTn id="21" dur="500" fill="hold"/>
                                            <p:tgtEl>
                                              <p:spTgt spid="2056"/>
                                            </p:tgtEl>
                                            <p:attrNameLst>
                                              <p:attrName>ppt_x</p:attrName>
                                            </p:attrNameLst>
                                          </p:cBhvr>
                                          <p:tavLst>
                                            <p:tav tm="0">
                                              <p:val>
                                                <p:strVal val="#ppt_x"/>
                                              </p:val>
                                            </p:tav>
                                            <p:tav tm="100000">
                                              <p:val>
                                                <p:strVal val="#ppt_x"/>
                                              </p:val>
                                            </p:tav>
                                          </p:tavLst>
                                        </p:anim>
                                        <p:anim calcmode="lin" valueType="num">
                                          <p:cBhvr additive="base">
                                            <p:cTn id="22"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ppt_x"/>
                                              </p:val>
                                            </p:tav>
                                            <p:tav tm="100000">
                                              <p:val>
                                                <p:strVal val="#ppt_x"/>
                                              </p:val>
                                            </p:tav>
                                          </p:tavLst>
                                        </p:anim>
                                        <p:anim calcmode="lin" valueType="num">
                                          <p:cBhvr additive="base">
                                            <p:cTn id="14" dur="500" fill="hold"/>
                                            <p:tgtEl>
                                              <p:spTgt spid="205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54"/>
                                            </p:tgtEl>
                                            <p:attrNameLst>
                                              <p:attrName>style.visibility</p:attrName>
                                            </p:attrNameLst>
                                          </p:cBhvr>
                                          <p:to>
                                            <p:strVal val="visible"/>
                                          </p:to>
                                        </p:set>
                                        <p:anim calcmode="lin" valueType="num">
                                          <p:cBhvr additive="base">
                                            <p:cTn id="17" dur="500" fill="hold"/>
                                            <p:tgtEl>
                                              <p:spTgt spid="2054"/>
                                            </p:tgtEl>
                                            <p:attrNameLst>
                                              <p:attrName>ppt_x</p:attrName>
                                            </p:attrNameLst>
                                          </p:cBhvr>
                                          <p:tavLst>
                                            <p:tav tm="0">
                                              <p:val>
                                                <p:strVal val="#ppt_x"/>
                                              </p:val>
                                            </p:tav>
                                            <p:tav tm="100000">
                                              <p:val>
                                                <p:strVal val="#ppt_x"/>
                                              </p:val>
                                            </p:tav>
                                          </p:tavLst>
                                        </p:anim>
                                        <p:anim calcmode="lin" valueType="num">
                                          <p:cBhvr additive="base">
                                            <p:cTn id="18" dur="500" fill="hold"/>
                                            <p:tgtEl>
                                              <p:spTgt spid="205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56"/>
                                            </p:tgtEl>
                                            <p:attrNameLst>
                                              <p:attrName>style.visibility</p:attrName>
                                            </p:attrNameLst>
                                          </p:cBhvr>
                                          <p:to>
                                            <p:strVal val="visible"/>
                                          </p:to>
                                        </p:set>
                                        <p:anim calcmode="lin" valueType="num">
                                          <p:cBhvr additive="base">
                                            <p:cTn id="21" dur="500" fill="hold"/>
                                            <p:tgtEl>
                                              <p:spTgt spid="2056"/>
                                            </p:tgtEl>
                                            <p:attrNameLst>
                                              <p:attrName>ppt_x</p:attrName>
                                            </p:attrNameLst>
                                          </p:cBhvr>
                                          <p:tavLst>
                                            <p:tav tm="0">
                                              <p:val>
                                                <p:strVal val="#ppt_x"/>
                                              </p:val>
                                            </p:tav>
                                            <p:tav tm="100000">
                                              <p:val>
                                                <p:strVal val="#ppt_x"/>
                                              </p:val>
                                            </p:tav>
                                          </p:tavLst>
                                        </p:anim>
                                        <p:anim calcmode="lin" valueType="num">
                                          <p:cBhvr additive="base">
                                            <p:cTn id="22"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grpSp>
        <p:nvGrpSpPr>
          <p:cNvPr id="41" name="Group 40">
            <a:extLst>
              <a:ext uri="{FF2B5EF4-FFF2-40B4-BE49-F238E27FC236}">
                <a16:creationId xmlns:a16="http://schemas.microsoft.com/office/drawing/2014/main" id="{58C5F316-4E64-4990-8C96-22027289CDE6}"/>
              </a:ext>
            </a:extLst>
          </p:cNvPr>
          <p:cNvGrpSpPr/>
          <p:nvPr/>
        </p:nvGrpSpPr>
        <p:grpSpPr>
          <a:xfrm>
            <a:off x="2847383" y="129438"/>
            <a:ext cx="6878233" cy="1385037"/>
            <a:chOff x="5625979" y="3429000"/>
            <a:chExt cx="5736545" cy="2134052"/>
          </a:xfrm>
        </p:grpSpPr>
        <p:grpSp>
          <p:nvGrpSpPr>
            <p:cNvPr id="42" name="Graphic 3">
              <a:extLst>
                <a:ext uri="{FF2B5EF4-FFF2-40B4-BE49-F238E27FC236}">
                  <a16:creationId xmlns:a16="http://schemas.microsoft.com/office/drawing/2014/main" id="{563D44EC-B7B4-4B53-A56D-1294A3C15413}"/>
                </a:ext>
              </a:extLst>
            </p:cNvPr>
            <p:cNvGrpSpPr/>
            <p:nvPr/>
          </p:nvGrpSpPr>
          <p:grpSpPr>
            <a:xfrm>
              <a:off x="5625979" y="3429000"/>
              <a:ext cx="5736545" cy="2134052"/>
              <a:chOff x="3649055" y="2289634"/>
              <a:chExt cx="7931467" cy="3259717"/>
            </a:xfrm>
          </p:grpSpPr>
          <p:sp>
            <p:nvSpPr>
              <p:cNvPr id="44" name="Freeform: Shape 43">
                <a:extLst>
                  <a:ext uri="{FF2B5EF4-FFF2-40B4-BE49-F238E27FC236}">
                    <a16:creationId xmlns:a16="http://schemas.microsoft.com/office/drawing/2014/main" id="{79CD35E1-B480-4D35-919C-B19E9C850257}"/>
                  </a:ext>
                </a:extLst>
              </p:cNvPr>
              <p:cNvSpPr/>
              <p:nvPr/>
            </p:nvSpPr>
            <p:spPr>
              <a:xfrm>
                <a:off x="3649055" y="3090493"/>
                <a:ext cx="7811452" cy="2212267"/>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Shape 44">
                <a:extLst>
                  <a:ext uri="{FF2B5EF4-FFF2-40B4-BE49-F238E27FC236}">
                    <a16:creationId xmlns:a16="http://schemas.microsoft.com/office/drawing/2014/main" id="{1C0C5752-D9BB-48AD-A77F-857C9AFC520B}"/>
                  </a:ext>
                </a:extLst>
              </p:cNvPr>
              <p:cNvSpPr/>
              <p:nvPr/>
            </p:nvSpPr>
            <p:spPr>
              <a:xfrm>
                <a:off x="3743353" y="2777122"/>
                <a:ext cx="7811451" cy="2480804"/>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46" name="Freeform: Shape 45">
                <a:extLst>
                  <a:ext uri="{FF2B5EF4-FFF2-40B4-BE49-F238E27FC236}">
                    <a16:creationId xmlns:a16="http://schemas.microsoft.com/office/drawing/2014/main" id="{6D139A59-28D6-4B89-A0FF-6B560C75AECD}"/>
                  </a:ext>
                </a:extLst>
              </p:cNvPr>
              <p:cNvSpPr/>
              <p:nvPr/>
            </p:nvSpPr>
            <p:spPr>
              <a:xfrm>
                <a:off x="3720258" y="2754158"/>
                <a:ext cx="7860264" cy="279519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47" name="Graphic 3">
                <a:extLst>
                  <a:ext uri="{FF2B5EF4-FFF2-40B4-BE49-F238E27FC236}">
                    <a16:creationId xmlns:a16="http://schemas.microsoft.com/office/drawing/2014/main" id="{824EC916-A24E-4733-B0F7-BEC2797C7BEC}"/>
                  </a:ext>
                </a:extLst>
              </p:cNvPr>
              <p:cNvGrpSpPr/>
              <p:nvPr/>
            </p:nvGrpSpPr>
            <p:grpSpPr>
              <a:xfrm>
                <a:off x="6960830" y="2289634"/>
                <a:ext cx="1188634" cy="1023983"/>
                <a:chOff x="6960830" y="2289634"/>
                <a:chExt cx="1188634" cy="1023983"/>
              </a:xfrm>
            </p:grpSpPr>
            <p:sp>
              <p:nvSpPr>
                <p:cNvPr id="48" name="Freeform: Shape 47">
                  <a:extLst>
                    <a:ext uri="{FF2B5EF4-FFF2-40B4-BE49-F238E27FC236}">
                      <a16:creationId xmlns:a16="http://schemas.microsoft.com/office/drawing/2014/main" id="{49BD7A58-8B2F-442C-B69D-4C61B4B406A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Freeform: Shape 48">
                  <a:extLst>
                    <a:ext uri="{FF2B5EF4-FFF2-40B4-BE49-F238E27FC236}">
                      <a16:creationId xmlns:a16="http://schemas.microsoft.com/office/drawing/2014/main" id="{DC6277FF-5A59-4B0C-B30C-E8C7387A6A1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43" name="TextBox 42">
              <a:extLst>
                <a:ext uri="{FF2B5EF4-FFF2-40B4-BE49-F238E27FC236}">
                  <a16:creationId xmlns:a16="http://schemas.microsoft.com/office/drawing/2014/main" id="{B823A40F-148E-4A47-BDF7-ADCD7974EBA1}"/>
                </a:ext>
              </a:extLst>
            </p:cNvPr>
            <p:cNvSpPr txBox="1"/>
            <p:nvPr/>
          </p:nvSpPr>
          <p:spPr>
            <a:xfrm>
              <a:off x="6037737" y="4234347"/>
              <a:ext cx="4899032" cy="1034293"/>
            </a:xfrm>
            <a:prstGeom prst="rect">
              <a:avLst/>
            </a:prstGeom>
            <a:noFill/>
          </p:spPr>
          <p:txBody>
            <a:bodyPr wrap="square" rtlCol="0">
              <a:spAutoFit/>
            </a:bodyPr>
            <a:lstStyle/>
            <a:p>
              <a:pPr marL="18415" marR="18415"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tờ</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tiền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từ</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1 000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trở</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lên</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3074" name="Picture 2" descr="Tìm hiểu về hình ảnh tiền Việt Nam hiện nay - Tạ Đình Phong">
            <a:extLst>
              <a:ext uri="{FF2B5EF4-FFF2-40B4-BE49-F238E27FC236}">
                <a16:creationId xmlns:a16="http://schemas.microsoft.com/office/drawing/2014/main" id="{6E703B70-3ECA-FE7B-EE38-7C0A4A4C9D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444" y="2038350"/>
            <a:ext cx="3611471" cy="33718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ìm hiểu về hình ảnh tiền Việt Nam hiện nay - Tạ Đình Phong">
            <a:extLst>
              <a:ext uri="{FF2B5EF4-FFF2-40B4-BE49-F238E27FC236}">
                <a16:creationId xmlns:a16="http://schemas.microsoft.com/office/drawing/2014/main" id="{86CC3ED1-19EC-68A3-12F1-D053AE0AFF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7195" y="2105026"/>
            <a:ext cx="3647105" cy="329612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500.000 đồng (tiền Việt) – Wikipedia tiếng Việt">
            <a:extLst>
              <a:ext uri="{FF2B5EF4-FFF2-40B4-BE49-F238E27FC236}">
                <a16:creationId xmlns:a16="http://schemas.microsoft.com/office/drawing/2014/main" id="{65E7F39F-74F5-46E8-9DFB-2F5FDA6520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58150" y="2039192"/>
            <a:ext cx="3876675" cy="3342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0837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5000">
                                          <p:cBhvr additive="base">
                                            <p:cTn id="7" dur="1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8"/>
                                            </p:tgtEl>
                                            <p:attrNameLst>
                                              <p:attrName>style.visibility</p:attrName>
                                            </p:attrNameLst>
                                          </p:cBhvr>
                                          <p:to>
                                            <p:strVal val="visible"/>
                                          </p:to>
                                        </p:set>
                                        <p:anim calcmode="lin" valueType="num">
                                          <p:cBhvr additive="base">
                                            <p:cTn id="13" dur="500" fill="hold"/>
                                            <p:tgtEl>
                                              <p:spTgt spid="3078"/>
                                            </p:tgtEl>
                                            <p:attrNameLst>
                                              <p:attrName>ppt_x</p:attrName>
                                            </p:attrNameLst>
                                          </p:cBhvr>
                                          <p:tavLst>
                                            <p:tav tm="0">
                                              <p:val>
                                                <p:strVal val="#ppt_x"/>
                                              </p:val>
                                            </p:tav>
                                            <p:tav tm="100000">
                                              <p:val>
                                                <p:strVal val="#ppt_x"/>
                                              </p:val>
                                            </p:tav>
                                          </p:tavLst>
                                        </p:anim>
                                        <p:anim calcmode="lin" valueType="num">
                                          <p:cBhvr additive="base">
                                            <p:cTn id="14" dur="500" fill="hold"/>
                                            <p:tgtEl>
                                              <p:spTgt spid="307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anim calcmode="lin" valueType="num">
                                          <p:cBhvr additive="base">
                                            <p:cTn id="17" dur="500" fill="hold"/>
                                            <p:tgtEl>
                                              <p:spTgt spid="3076"/>
                                            </p:tgtEl>
                                            <p:attrNameLst>
                                              <p:attrName>ppt_x</p:attrName>
                                            </p:attrNameLst>
                                          </p:cBhvr>
                                          <p:tavLst>
                                            <p:tav tm="0">
                                              <p:val>
                                                <p:strVal val="#ppt_x"/>
                                              </p:val>
                                            </p:tav>
                                            <p:tav tm="100000">
                                              <p:val>
                                                <p:strVal val="#ppt_x"/>
                                              </p:val>
                                            </p:tav>
                                          </p:tavLst>
                                        </p:anim>
                                        <p:anim calcmode="lin" valueType="num">
                                          <p:cBhvr additive="base">
                                            <p:cTn id="18" dur="500" fill="hold"/>
                                            <p:tgtEl>
                                              <p:spTgt spid="307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additive="base">
                                            <p:cTn id="21" dur="500" fill="hold"/>
                                            <p:tgtEl>
                                              <p:spTgt spid="3074"/>
                                            </p:tgtEl>
                                            <p:attrNameLst>
                                              <p:attrName>ppt_x</p:attrName>
                                            </p:attrNameLst>
                                          </p:cBhvr>
                                          <p:tavLst>
                                            <p:tav tm="0">
                                              <p:val>
                                                <p:strVal val="#ppt_x"/>
                                              </p:val>
                                            </p:tav>
                                            <p:tav tm="100000">
                                              <p:val>
                                                <p:strVal val="#ppt_x"/>
                                              </p:val>
                                            </p:tav>
                                          </p:tavLst>
                                        </p:anim>
                                        <p:anim calcmode="lin" valueType="num">
                                          <p:cBhvr additive="base">
                                            <p:cTn id="2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8"/>
                                            </p:tgtEl>
                                            <p:attrNameLst>
                                              <p:attrName>style.visibility</p:attrName>
                                            </p:attrNameLst>
                                          </p:cBhvr>
                                          <p:to>
                                            <p:strVal val="visible"/>
                                          </p:to>
                                        </p:set>
                                        <p:anim calcmode="lin" valueType="num">
                                          <p:cBhvr additive="base">
                                            <p:cTn id="13" dur="500" fill="hold"/>
                                            <p:tgtEl>
                                              <p:spTgt spid="3078"/>
                                            </p:tgtEl>
                                            <p:attrNameLst>
                                              <p:attrName>ppt_x</p:attrName>
                                            </p:attrNameLst>
                                          </p:cBhvr>
                                          <p:tavLst>
                                            <p:tav tm="0">
                                              <p:val>
                                                <p:strVal val="#ppt_x"/>
                                              </p:val>
                                            </p:tav>
                                            <p:tav tm="100000">
                                              <p:val>
                                                <p:strVal val="#ppt_x"/>
                                              </p:val>
                                            </p:tav>
                                          </p:tavLst>
                                        </p:anim>
                                        <p:anim calcmode="lin" valueType="num">
                                          <p:cBhvr additive="base">
                                            <p:cTn id="14" dur="500" fill="hold"/>
                                            <p:tgtEl>
                                              <p:spTgt spid="307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anim calcmode="lin" valueType="num">
                                          <p:cBhvr additive="base">
                                            <p:cTn id="17" dur="500" fill="hold"/>
                                            <p:tgtEl>
                                              <p:spTgt spid="3076"/>
                                            </p:tgtEl>
                                            <p:attrNameLst>
                                              <p:attrName>ppt_x</p:attrName>
                                            </p:attrNameLst>
                                          </p:cBhvr>
                                          <p:tavLst>
                                            <p:tav tm="0">
                                              <p:val>
                                                <p:strVal val="#ppt_x"/>
                                              </p:val>
                                            </p:tav>
                                            <p:tav tm="100000">
                                              <p:val>
                                                <p:strVal val="#ppt_x"/>
                                              </p:val>
                                            </p:tav>
                                          </p:tavLst>
                                        </p:anim>
                                        <p:anim calcmode="lin" valueType="num">
                                          <p:cBhvr additive="base">
                                            <p:cTn id="18" dur="500" fill="hold"/>
                                            <p:tgtEl>
                                              <p:spTgt spid="307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additive="base">
                                            <p:cTn id="21" dur="500" fill="hold"/>
                                            <p:tgtEl>
                                              <p:spTgt spid="3074"/>
                                            </p:tgtEl>
                                            <p:attrNameLst>
                                              <p:attrName>ppt_x</p:attrName>
                                            </p:attrNameLst>
                                          </p:cBhvr>
                                          <p:tavLst>
                                            <p:tav tm="0">
                                              <p:val>
                                                <p:strVal val="#ppt_x"/>
                                              </p:val>
                                            </p:tav>
                                            <p:tav tm="100000">
                                              <p:val>
                                                <p:strVal val="#ppt_x"/>
                                              </p:val>
                                            </p:tav>
                                          </p:tavLst>
                                        </p:anim>
                                        <p:anim calcmode="lin" valueType="num">
                                          <p:cBhvr additive="base">
                                            <p:cTn id="2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pic>
        <p:nvPicPr>
          <p:cNvPr id="2" name="Picture 1">
            <a:extLst>
              <a:ext uri="{FF2B5EF4-FFF2-40B4-BE49-F238E27FC236}">
                <a16:creationId xmlns:a16="http://schemas.microsoft.com/office/drawing/2014/main" id="{4F2D6342-80D7-5405-CA3E-90FA51FD8F8C}"/>
              </a:ext>
            </a:extLst>
          </p:cNvPr>
          <p:cNvPicPr>
            <a:picLocks noChangeAspect="1"/>
          </p:cNvPicPr>
          <p:nvPr/>
        </p:nvPicPr>
        <p:blipFill rotWithShape="1">
          <a:blip r:embed="rId4">
            <a:extLst>
              <a:ext uri="{28A0092B-C50C-407E-A947-70E740481C1C}">
                <a14:useLocalDpi xmlns:a14="http://schemas.microsoft.com/office/drawing/2010/main" val="0"/>
              </a:ext>
            </a:extLst>
          </a:blip>
          <a:srcRect l="22727" t="6643" r="59836" b="50117"/>
          <a:stretch/>
        </p:blipFill>
        <p:spPr>
          <a:xfrm flipH="1">
            <a:off x="0" y="1479160"/>
            <a:ext cx="3856168" cy="5378840"/>
          </a:xfrm>
          <a:prstGeom prst="rect">
            <a:avLst/>
          </a:prstGeom>
        </p:spPr>
      </p:pic>
      <p:sp>
        <p:nvSpPr>
          <p:cNvPr id="3" name="Oval Callout 5">
            <a:extLst>
              <a:ext uri="{FF2B5EF4-FFF2-40B4-BE49-F238E27FC236}">
                <a16:creationId xmlns:a16="http://schemas.microsoft.com/office/drawing/2014/main" id="{848D4BDF-2B22-8779-8214-7F039DDFA863}"/>
              </a:ext>
            </a:extLst>
          </p:cNvPr>
          <p:cNvSpPr/>
          <p:nvPr/>
        </p:nvSpPr>
        <p:spPr>
          <a:xfrm>
            <a:off x="4128048" y="486621"/>
            <a:ext cx="7952972" cy="3164889"/>
          </a:xfrm>
          <a:prstGeom prst="wedgeEllipseCallout">
            <a:avLst>
              <a:gd name="adj1" fmla="val -60997"/>
              <a:gd name="adj2" fmla="val 34000"/>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defRPr/>
            </a:pPr>
            <a:r>
              <a:rPr lang="en-US" sz="4000" b="1" kern="0" dirty="0" err="1">
                <a:solidFill>
                  <a:srgbClr val="000000"/>
                </a:solidFill>
                <a:latin typeface="Calibri" panose="020F0502020204030204" pitchFamily="34" charset="0"/>
                <a:cs typeface="Calibri" panose="020F0502020204030204" pitchFamily="34" charset="0"/>
                <a:sym typeface="Arial"/>
              </a:rPr>
              <a:t>Em</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hãy</a:t>
            </a:r>
            <a:r>
              <a:rPr lang="en-US" sz="4000" b="1" kern="0" dirty="0">
                <a:solidFill>
                  <a:srgbClr val="000000"/>
                </a:solidFill>
                <a:latin typeface="Calibri" panose="020F0502020204030204" pitchFamily="34" charset="0"/>
                <a:cs typeface="Calibri" panose="020F0502020204030204" pitchFamily="34" charset="0"/>
                <a:sym typeface="Arial"/>
              </a:rPr>
              <a:t> so </a:t>
            </a:r>
            <a:r>
              <a:rPr lang="en-US" sz="4000" b="1" kern="0" dirty="0" err="1">
                <a:solidFill>
                  <a:srgbClr val="000000"/>
                </a:solidFill>
                <a:latin typeface="Calibri" panose="020F0502020204030204" pitchFamily="34" charset="0"/>
                <a:cs typeface="Calibri" panose="020F0502020204030204" pitchFamily="34" charset="0"/>
                <a:sym typeface="Arial"/>
              </a:rPr>
              <a:t>sánh</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sự</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giống</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và</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khác</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nhau</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giữa</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các</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tờ</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tiền</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polyme</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có</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mệnh</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giá</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từ</a:t>
            </a:r>
            <a:r>
              <a:rPr lang="en-US" sz="4000" b="1" kern="0" dirty="0">
                <a:solidFill>
                  <a:srgbClr val="000000"/>
                </a:solidFill>
                <a:latin typeface="Calibri" panose="020F0502020204030204" pitchFamily="34" charset="0"/>
                <a:cs typeface="Calibri" panose="020F0502020204030204" pitchFamily="34" charset="0"/>
                <a:sym typeface="Arial"/>
              </a:rPr>
              <a:t> 20.000đ </a:t>
            </a:r>
            <a:r>
              <a:rPr lang="en-US" sz="4000" b="1" kern="0" dirty="0" err="1">
                <a:solidFill>
                  <a:srgbClr val="000000"/>
                </a:solidFill>
                <a:latin typeface="Calibri" panose="020F0502020204030204" pitchFamily="34" charset="0"/>
                <a:cs typeface="Calibri" panose="020F0502020204030204" pitchFamily="34" charset="0"/>
                <a:sym typeface="Arial"/>
              </a:rPr>
              <a:t>đến</a:t>
            </a:r>
            <a:r>
              <a:rPr lang="en-US" sz="4000" b="1" kern="0" dirty="0">
                <a:solidFill>
                  <a:srgbClr val="000000"/>
                </a:solidFill>
                <a:latin typeface="Calibri" panose="020F0502020204030204" pitchFamily="34" charset="0"/>
                <a:cs typeface="Calibri" panose="020F0502020204030204" pitchFamily="34" charset="0"/>
                <a:sym typeface="Arial"/>
              </a:rPr>
              <a:t> 500.000đ</a:t>
            </a:r>
            <a:endPar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41822413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BB53A5C-7C66-CF4C-9AAD-8ED9E02B5251}"/>
              </a:ext>
            </a:extLst>
          </p:cNvPr>
          <p:cNvSpPr txBox="1"/>
          <p:nvPr/>
        </p:nvSpPr>
        <p:spPr>
          <a:xfrm>
            <a:off x="2153530" y="476227"/>
            <a:ext cx="8524025" cy="584775"/>
          </a:xfrm>
          <a:prstGeom prst="rect">
            <a:avLst/>
          </a:prstGeom>
          <a:noFill/>
        </p:spPr>
        <p:txBody>
          <a:bodyPr wrap="square" rtlCol="0">
            <a:spAutoFit/>
          </a:bodyPr>
          <a:lstStyle/>
          <a:p>
            <a:pPr algn="ctr"/>
            <a:r>
              <a:rPr lang="en-US" sz="3200" b="1" dirty="0" err="1">
                <a:latin typeface="Calibri" panose="020F0502020204030204" pitchFamily="34" charset="0"/>
                <a:cs typeface="Calibri" panose="020F0502020204030204" pitchFamily="34" charset="0"/>
              </a:rPr>
              <a:t>Sự</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giống</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nhau</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và</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khác</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nhau</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của</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các</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tờ</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tiền</a:t>
            </a:r>
            <a:endParaRPr lang="en-US" sz="3200" b="1"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F64A9B7C-04EA-C307-6F23-3787A821BD71}"/>
              </a:ext>
            </a:extLst>
          </p:cNvPr>
          <p:cNvSpPr txBox="1"/>
          <p:nvPr/>
        </p:nvSpPr>
        <p:spPr>
          <a:xfrm>
            <a:off x="723350" y="881044"/>
            <a:ext cx="2667718" cy="584775"/>
          </a:xfrm>
          <a:prstGeom prst="rect">
            <a:avLst/>
          </a:prstGeom>
          <a:noFill/>
        </p:spPr>
        <p:txBody>
          <a:bodyPr wrap="none" rtlCol="0">
            <a:spAutoFit/>
          </a:bodyPr>
          <a:lstStyle/>
          <a:p>
            <a:r>
              <a:rPr lang="en-US" sz="3200" b="1" i="1" dirty="0">
                <a:solidFill>
                  <a:srgbClr val="FF0000"/>
                </a:solidFill>
                <a:latin typeface="Calibri" panose="020F0502020204030204" pitchFamily="34" charset="0"/>
                <a:cs typeface="Calibri" panose="020F0502020204030204" pitchFamily="34" charset="0"/>
              </a:rPr>
              <a:t>* </a:t>
            </a:r>
            <a:r>
              <a:rPr lang="en-US" sz="3200" b="1" i="1" dirty="0" err="1">
                <a:solidFill>
                  <a:srgbClr val="FF0000"/>
                </a:solidFill>
                <a:latin typeface="Calibri" panose="020F0502020204030204" pitchFamily="34" charset="0"/>
                <a:cs typeface="Calibri" panose="020F0502020204030204" pitchFamily="34" charset="0"/>
              </a:rPr>
              <a:t>Giống</a:t>
            </a:r>
            <a:r>
              <a:rPr lang="en-US" sz="3200" b="1" i="1" dirty="0">
                <a:solidFill>
                  <a:srgbClr val="FF0000"/>
                </a:solidFill>
                <a:latin typeface="Calibri" panose="020F0502020204030204" pitchFamily="34" charset="0"/>
                <a:cs typeface="Calibri" panose="020F0502020204030204" pitchFamily="34" charset="0"/>
              </a:rPr>
              <a:t> </a:t>
            </a:r>
            <a:r>
              <a:rPr lang="en-US" sz="3200" b="1" i="1" dirty="0" err="1">
                <a:solidFill>
                  <a:srgbClr val="FF0000"/>
                </a:solidFill>
                <a:latin typeface="Calibri" panose="020F0502020204030204" pitchFamily="34" charset="0"/>
                <a:cs typeface="Calibri" panose="020F0502020204030204" pitchFamily="34" charset="0"/>
              </a:rPr>
              <a:t>nhau</a:t>
            </a:r>
            <a:r>
              <a:rPr lang="en-US" sz="3200" b="1" i="1" dirty="0">
                <a:solidFill>
                  <a:srgbClr val="FF0000"/>
                </a:solidFill>
                <a:latin typeface="Calibri" panose="020F0502020204030204" pitchFamily="34" charset="0"/>
                <a:cs typeface="Calibri" panose="020F0502020204030204" pitchFamily="34" charset="0"/>
              </a:rPr>
              <a:t>:</a:t>
            </a:r>
          </a:p>
        </p:txBody>
      </p:sp>
      <p:sp>
        <p:nvSpPr>
          <p:cNvPr id="8" name="TextBox 7">
            <a:extLst>
              <a:ext uri="{FF2B5EF4-FFF2-40B4-BE49-F238E27FC236}">
                <a16:creationId xmlns:a16="http://schemas.microsoft.com/office/drawing/2014/main" id="{27CE6CFA-972D-2912-A3EA-B5CB063A160D}"/>
              </a:ext>
            </a:extLst>
          </p:cNvPr>
          <p:cNvSpPr txBox="1"/>
          <p:nvPr/>
        </p:nvSpPr>
        <p:spPr>
          <a:xfrm>
            <a:off x="561975" y="3081334"/>
            <a:ext cx="11258549" cy="954107"/>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Mặt</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phải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đều</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dòng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chữ</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Cộng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hòa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xã</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hội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chủ</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nghĩa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Việt</a:t>
            </a:r>
            <a:r>
              <a:rPr lang="en-US" sz="2800" b="1" dirty="0">
                <a:latin typeface="Calibri" panose="020F0502020204030204" pitchFamily="34" charset="0"/>
                <a:cs typeface="Calibri" panose="020F0502020204030204" pitchFamily="34" charset="0"/>
              </a:rPr>
              <a:t> Nam,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quốc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huy</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chân</a:t>
            </a:r>
            <a:r>
              <a:rPr lang="en-US" sz="2800" b="1" dirty="0">
                <a:latin typeface="Calibri" panose="020F0502020204030204" pitchFamily="34" charset="0"/>
                <a:cs typeface="Calibri" panose="020F0502020204030204" pitchFamily="34" charset="0"/>
              </a:rPr>
              <a:t> dung </a:t>
            </a:r>
            <a:r>
              <a:rPr lang="en-US" sz="2800" b="1" dirty="0" err="1">
                <a:latin typeface="Calibri" panose="020F0502020204030204" pitchFamily="34" charset="0"/>
                <a:cs typeface="Calibri" panose="020F0502020204030204" pitchFamily="34" charset="0"/>
              </a:rPr>
              <a:t>Bác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Hồ</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mệnh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giá</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số</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seri</a:t>
            </a:r>
            <a:r>
              <a:rPr lang="en-US" sz="2800" b="1" dirty="0">
                <a:latin typeface="Calibri" panose="020F0502020204030204" pitchFamily="34" charset="0"/>
                <a:cs typeface="Calibri" panose="020F0502020204030204" pitchFamily="34" charset="0"/>
              </a:rPr>
              <a:t>.</a:t>
            </a:r>
          </a:p>
        </p:txBody>
      </p:sp>
      <p:sp>
        <p:nvSpPr>
          <p:cNvPr id="10" name="TextBox 9">
            <a:extLst>
              <a:ext uri="{FF2B5EF4-FFF2-40B4-BE49-F238E27FC236}">
                <a16:creationId xmlns:a16="http://schemas.microsoft.com/office/drawing/2014/main" id="{3C487CF0-6903-7746-55D6-C04903A0F068}"/>
              </a:ext>
            </a:extLst>
          </p:cNvPr>
          <p:cNvSpPr txBox="1"/>
          <p:nvPr/>
        </p:nvSpPr>
        <p:spPr>
          <a:xfrm>
            <a:off x="2262156" y="5667393"/>
            <a:ext cx="8458790" cy="523220"/>
          </a:xfrm>
          <a:prstGeom prst="rect">
            <a:avLst/>
          </a:prstGeom>
          <a:noFill/>
        </p:spPr>
        <p:txBody>
          <a:bodyPr wrap="none" rtlCol="0">
            <a:spAutoFit/>
          </a:bodyPr>
          <a:lstStyle/>
          <a:p>
            <a:pPr algn="just"/>
            <a:r>
              <a:rPr lang="en-US" sz="2800"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Mặt</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trái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dòng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chữ</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Ngân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hàng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Nhà</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nước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Việt</a:t>
            </a:r>
            <a:r>
              <a:rPr lang="en-US" sz="2800" b="1" dirty="0">
                <a:latin typeface="Calibri" panose="020F0502020204030204" pitchFamily="34" charset="0"/>
                <a:cs typeface="Calibri" panose="020F0502020204030204" pitchFamily="34" charset="0"/>
              </a:rPr>
              <a:t> Nam</a:t>
            </a:r>
            <a:r>
              <a:rPr lang="en-US" sz="2200" b="1" dirty="0">
                <a:latin typeface="Calibri" panose="020F0502020204030204" pitchFamily="34" charset="0"/>
                <a:cs typeface="Calibri" panose="020F0502020204030204" pitchFamily="34" charset="0"/>
              </a:rPr>
              <a:t>.</a:t>
            </a:r>
          </a:p>
        </p:txBody>
      </p:sp>
      <p:pic>
        <p:nvPicPr>
          <p:cNvPr id="12" name="Picture 11">
            <a:extLst>
              <a:ext uri="{FF2B5EF4-FFF2-40B4-BE49-F238E27FC236}">
                <a16:creationId xmlns:a16="http://schemas.microsoft.com/office/drawing/2014/main" id="{109DB2B4-2AB9-B08C-7074-CA882A5F4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747824"/>
            <a:ext cx="2266950" cy="1088136"/>
          </a:xfrm>
          <a:prstGeom prst="rect">
            <a:avLst/>
          </a:prstGeom>
        </p:spPr>
      </p:pic>
      <p:pic>
        <p:nvPicPr>
          <p:cNvPr id="13" name="Picture 12">
            <a:extLst>
              <a:ext uri="{FF2B5EF4-FFF2-40B4-BE49-F238E27FC236}">
                <a16:creationId xmlns:a16="http://schemas.microsoft.com/office/drawing/2014/main" id="{D752DD7A-0720-481E-8BA9-D561DCAEAF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0" y="1709218"/>
            <a:ext cx="2429643" cy="1157808"/>
          </a:xfrm>
          <a:prstGeom prst="rect">
            <a:avLst/>
          </a:prstGeom>
        </p:spPr>
      </p:pic>
      <p:pic>
        <p:nvPicPr>
          <p:cNvPr id="14" name="Picture 13">
            <a:extLst>
              <a:ext uri="{FF2B5EF4-FFF2-40B4-BE49-F238E27FC236}">
                <a16:creationId xmlns:a16="http://schemas.microsoft.com/office/drawing/2014/main" id="{B3787804-9530-FF8E-0080-539A757A0E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06522" y="1728775"/>
            <a:ext cx="2528125" cy="1166826"/>
          </a:xfrm>
          <a:prstGeom prst="rect">
            <a:avLst/>
          </a:prstGeom>
        </p:spPr>
      </p:pic>
      <p:pic>
        <p:nvPicPr>
          <p:cNvPr id="15" name="Picture 14">
            <a:extLst>
              <a:ext uri="{FF2B5EF4-FFF2-40B4-BE49-F238E27FC236}">
                <a16:creationId xmlns:a16="http://schemas.microsoft.com/office/drawing/2014/main" id="{260FB8DC-000A-222F-6D24-9E763E5F860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6563" y="4214820"/>
            <a:ext cx="2244341" cy="1109655"/>
          </a:xfrm>
          <a:prstGeom prst="rect">
            <a:avLst/>
          </a:prstGeom>
        </p:spPr>
      </p:pic>
      <p:pic>
        <p:nvPicPr>
          <p:cNvPr id="17" name="Picture 16">
            <a:extLst>
              <a:ext uri="{FF2B5EF4-FFF2-40B4-BE49-F238E27FC236}">
                <a16:creationId xmlns:a16="http://schemas.microsoft.com/office/drawing/2014/main" id="{B4B85F62-23DA-C435-D227-2F3C3E2F406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76730" y="4214821"/>
            <a:ext cx="2360793" cy="1100130"/>
          </a:xfrm>
          <a:prstGeom prst="rect">
            <a:avLst/>
          </a:prstGeom>
        </p:spPr>
      </p:pic>
      <p:pic>
        <p:nvPicPr>
          <p:cNvPr id="18" name="Picture 17">
            <a:extLst>
              <a:ext uri="{FF2B5EF4-FFF2-40B4-BE49-F238E27FC236}">
                <a16:creationId xmlns:a16="http://schemas.microsoft.com/office/drawing/2014/main" id="{B4631E44-9B3D-DBDC-23F3-07E37F9C71F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29706" y="4224345"/>
            <a:ext cx="2409092" cy="1081080"/>
          </a:xfrm>
          <a:prstGeom prst="rect">
            <a:avLst/>
          </a:prstGeom>
        </p:spPr>
      </p:pic>
      <p:pic>
        <p:nvPicPr>
          <p:cNvPr id="1026" name="Picture 2" descr="Pin on tiền">
            <a:extLst>
              <a:ext uri="{FF2B5EF4-FFF2-40B4-BE49-F238E27FC236}">
                <a16:creationId xmlns:a16="http://schemas.microsoft.com/office/drawing/2014/main" id="{2D227D2B-2DF7-01DB-1776-1D4B4375A76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76383" y="1781174"/>
            <a:ext cx="2467692" cy="111255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B0E43989-B66B-583F-6F31-664BA8F07347}"/>
              </a:ext>
            </a:extLst>
          </p:cNvPr>
          <p:cNvPicPr>
            <a:picLocks noChangeAspect="1"/>
          </p:cNvPicPr>
          <p:nvPr/>
        </p:nvPicPr>
        <p:blipFill>
          <a:blip r:embed="rId11"/>
          <a:stretch>
            <a:fillRect/>
          </a:stretch>
        </p:blipFill>
        <p:spPr>
          <a:xfrm>
            <a:off x="9676295" y="1838325"/>
            <a:ext cx="2415692" cy="1042987"/>
          </a:xfrm>
          <a:prstGeom prst="rect">
            <a:avLst/>
          </a:prstGeom>
        </p:spPr>
      </p:pic>
      <p:pic>
        <p:nvPicPr>
          <p:cNvPr id="26" name="Picture 25">
            <a:extLst>
              <a:ext uri="{FF2B5EF4-FFF2-40B4-BE49-F238E27FC236}">
                <a16:creationId xmlns:a16="http://schemas.microsoft.com/office/drawing/2014/main" id="{64351E37-840B-FFC7-ABFD-61AA6E925041}"/>
              </a:ext>
            </a:extLst>
          </p:cNvPr>
          <p:cNvPicPr>
            <a:picLocks noChangeAspect="1"/>
          </p:cNvPicPr>
          <p:nvPr/>
        </p:nvPicPr>
        <p:blipFill>
          <a:blip r:embed="rId12"/>
          <a:stretch>
            <a:fillRect/>
          </a:stretch>
        </p:blipFill>
        <p:spPr>
          <a:xfrm>
            <a:off x="7454792" y="4229100"/>
            <a:ext cx="2360720" cy="1095374"/>
          </a:xfrm>
          <a:prstGeom prst="rect">
            <a:avLst/>
          </a:prstGeom>
        </p:spPr>
      </p:pic>
      <p:pic>
        <p:nvPicPr>
          <p:cNvPr id="28" name="Picture 27">
            <a:extLst>
              <a:ext uri="{FF2B5EF4-FFF2-40B4-BE49-F238E27FC236}">
                <a16:creationId xmlns:a16="http://schemas.microsoft.com/office/drawing/2014/main" id="{EDD83D7C-22AB-CB68-DBA6-2B3BFEDAEA5D}"/>
              </a:ext>
            </a:extLst>
          </p:cNvPr>
          <p:cNvPicPr>
            <a:picLocks noChangeAspect="1"/>
          </p:cNvPicPr>
          <p:nvPr/>
        </p:nvPicPr>
        <p:blipFill>
          <a:blip r:embed="rId13"/>
          <a:stretch>
            <a:fillRect/>
          </a:stretch>
        </p:blipFill>
        <p:spPr>
          <a:xfrm>
            <a:off x="9804474" y="4200524"/>
            <a:ext cx="2387526" cy="1114425"/>
          </a:xfrm>
          <a:prstGeom prst="rect">
            <a:avLst/>
          </a:prstGeom>
        </p:spPr>
      </p:pic>
    </p:spTree>
    <p:extLst>
      <p:ext uri="{BB962C8B-B14F-4D97-AF65-F5344CB8AC3E}">
        <p14:creationId xmlns:p14="http://schemas.microsoft.com/office/powerpoint/2010/main" val="2220589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par>
                                <p:cTn id="20" presetID="22" presetClass="entr" presetSubtype="4"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par>
                                <p:cTn id="23" presetID="2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par>
                                <p:cTn id="26" presetID="22" presetClass="entr" presetSubtype="4" fill="hold" nodeType="with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wipe(down)">
                                      <p:cBhvr>
                                        <p:cTn id="28" dur="500"/>
                                        <p:tgtEl>
                                          <p:spTgt spid="1026"/>
                                        </p:tgtEl>
                                      </p:cBhvr>
                                    </p:animEffect>
                                  </p:childTnLst>
                                </p:cTn>
                              </p:par>
                              <p:par>
                                <p:cTn id="29" presetID="22" presetClass="entr" presetSubtype="4"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down)">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inVertical)">
                                      <p:cBhvr>
                                        <p:cTn id="41" dur="500"/>
                                        <p:tgtEl>
                                          <p:spTgt spid="15"/>
                                        </p:tgtEl>
                                      </p:cBhvr>
                                    </p:animEffect>
                                  </p:childTnLst>
                                </p:cTn>
                              </p:par>
                              <p:par>
                                <p:cTn id="42" presetID="16" presetClass="entr" presetSubtype="21"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arn(inVertical)">
                                      <p:cBhvr>
                                        <p:cTn id="44" dur="500"/>
                                        <p:tgtEl>
                                          <p:spTgt spid="17"/>
                                        </p:tgtEl>
                                      </p:cBhvr>
                                    </p:animEffect>
                                  </p:childTnLst>
                                </p:cTn>
                              </p:par>
                              <p:par>
                                <p:cTn id="45" presetID="16" presetClass="entr" presetSubtype="21"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par>
                                <p:cTn id="48" presetID="16" presetClass="entr" presetSubtype="21"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barn(inVertical)">
                                      <p:cBhvr>
                                        <p:cTn id="50" dur="500"/>
                                        <p:tgtEl>
                                          <p:spTgt spid="26"/>
                                        </p:tgtEl>
                                      </p:cBhvr>
                                    </p:animEffect>
                                  </p:childTnLst>
                                </p:cTn>
                              </p:par>
                              <p:par>
                                <p:cTn id="51" presetID="16" presetClass="entr" presetSubtype="21"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barn(inVertical)">
                                      <p:cBhvr>
                                        <p:cTn id="53" dur="5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down)">
                                      <p:cBhvr>
                                        <p:cTn id="5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CB56D881-6217-B804-C297-B20681B0C68D}"/>
              </a:ext>
            </a:extLst>
          </p:cNvPr>
          <p:cNvSpPr txBox="1"/>
          <p:nvPr/>
        </p:nvSpPr>
        <p:spPr>
          <a:xfrm>
            <a:off x="1611107" y="421516"/>
            <a:ext cx="2606804" cy="646331"/>
          </a:xfrm>
          <a:prstGeom prst="rect">
            <a:avLst/>
          </a:prstGeom>
          <a:noFill/>
        </p:spPr>
        <p:txBody>
          <a:bodyPr wrap="none" rtlCol="0">
            <a:spAutoFit/>
          </a:bodyPr>
          <a:lstStyle/>
          <a:p>
            <a:pPr algn="ctr"/>
            <a:r>
              <a:rPr lang="en-US" sz="3600" b="1" i="1" dirty="0">
                <a:solidFill>
                  <a:srgbClr val="FF0000"/>
                </a:solidFill>
                <a:latin typeface="Calibri" panose="020F0502020204030204" pitchFamily="34" charset="0"/>
                <a:cs typeface="Calibri" panose="020F0502020204030204" pitchFamily="34" charset="0"/>
              </a:rPr>
              <a:t>* </a:t>
            </a:r>
            <a:r>
              <a:rPr lang="en-US" sz="3600" b="1" i="1" dirty="0" err="1">
                <a:solidFill>
                  <a:srgbClr val="FF0000"/>
                </a:solidFill>
                <a:latin typeface="Calibri" panose="020F0502020204030204" pitchFamily="34" charset="0"/>
                <a:cs typeface="Calibri" panose="020F0502020204030204" pitchFamily="34" charset="0"/>
              </a:rPr>
              <a:t>Khác</a:t>
            </a:r>
            <a:r>
              <a:rPr lang="en-US" sz="3600" b="1" i="1" dirty="0">
                <a:solidFill>
                  <a:srgbClr val="FF0000"/>
                </a:solidFill>
                <a:latin typeface="Calibri" panose="020F0502020204030204" pitchFamily="34" charset="0"/>
                <a:cs typeface="Calibri" panose="020F0502020204030204" pitchFamily="34" charset="0"/>
              </a:rPr>
              <a:t> </a:t>
            </a:r>
            <a:r>
              <a:rPr lang="en-US" sz="3600" b="1" i="1" dirty="0" err="1">
                <a:solidFill>
                  <a:srgbClr val="FF0000"/>
                </a:solidFill>
                <a:latin typeface="Calibri" panose="020F0502020204030204" pitchFamily="34" charset="0"/>
                <a:cs typeface="Calibri" panose="020F0502020204030204" pitchFamily="34" charset="0"/>
              </a:rPr>
              <a:t>nhau</a:t>
            </a:r>
            <a:r>
              <a:rPr lang="en-US" sz="2200" b="1" i="1" dirty="0">
                <a:solidFill>
                  <a:srgbClr val="FF0000"/>
                </a:solidFill>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5B78AF69-59AD-68A9-060F-8D02CA50E9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9128" y="1067848"/>
            <a:ext cx="2438400" cy="3662744"/>
          </a:xfrm>
          <a:prstGeom prst="rect">
            <a:avLst/>
          </a:prstGeom>
        </p:spPr>
      </p:pic>
      <p:pic>
        <p:nvPicPr>
          <p:cNvPr id="7" name="Picture 6">
            <a:extLst>
              <a:ext uri="{FF2B5EF4-FFF2-40B4-BE49-F238E27FC236}">
                <a16:creationId xmlns:a16="http://schemas.microsoft.com/office/drawing/2014/main" id="{79CBD7A8-547F-E469-BDA0-26CE45F5E1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7772" y="953549"/>
            <a:ext cx="2685799" cy="3654794"/>
          </a:xfrm>
          <a:prstGeom prst="rect">
            <a:avLst/>
          </a:prstGeom>
        </p:spPr>
      </p:pic>
      <p:pic>
        <p:nvPicPr>
          <p:cNvPr id="9" name="Picture 8">
            <a:extLst>
              <a:ext uri="{FF2B5EF4-FFF2-40B4-BE49-F238E27FC236}">
                <a16:creationId xmlns:a16="http://schemas.microsoft.com/office/drawing/2014/main" id="{53417D1B-48D6-5E20-8281-665A5E0B2D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79559" y="1001174"/>
            <a:ext cx="2745757" cy="3654794"/>
          </a:xfrm>
          <a:prstGeom prst="rect">
            <a:avLst/>
          </a:prstGeom>
        </p:spPr>
      </p:pic>
      <p:sp>
        <p:nvSpPr>
          <p:cNvPr id="11" name="TextBox 10">
            <a:extLst>
              <a:ext uri="{FF2B5EF4-FFF2-40B4-BE49-F238E27FC236}">
                <a16:creationId xmlns:a16="http://schemas.microsoft.com/office/drawing/2014/main" id="{932FE8AD-E666-A68A-2158-735252AF2395}"/>
              </a:ext>
            </a:extLst>
          </p:cNvPr>
          <p:cNvSpPr txBox="1"/>
          <p:nvPr/>
        </p:nvSpPr>
        <p:spPr>
          <a:xfrm>
            <a:off x="1547565" y="5239345"/>
            <a:ext cx="2922595" cy="523220"/>
          </a:xfrm>
          <a:prstGeom prst="rect">
            <a:avLst/>
          </a:prstGeom>
          <a:noFill/>
        </p:spPr>
        <p:txBody>
          <a:bodyPr wrap="none" rtlCol="0">
            <a:spAutoFit/>
          </a:bodyPr>
          <a:lstStyle/>
          <a:p>
            <a:pPr algn="ctr"/>
            <a:r>
              <a:rPr lang="en-US" sz="2800" b="1" dirty="0" err="1">
                <a:latin typeface="Calibri" panose="020F0502020204030204" pitchFamily="34" charset="0"/>
                <a:cs typeface="Calibri" panose="020F0502020204030204" pitchFamily="34" charset="0"/>
              </a:rPr>
              <a:t>Chùa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Cầu</a:t>
            </a:r>
            <a:r>
              <a:rPr lang="en-US" sz="2800" b="1" dirty="0">
                <a:latin typeface="Calibri" panose="020F0502020204030204" pitchFamily="34" charset="0"/>
                <a:cs typeface="Calibri" panose="020F0502020204030204" pitchFamily="34" charset="0"/>
              </a:rPr>
              <a:t> – </a:t>
            </a:r>
            <a:r>
              <a:rPr lang="en-US" sz="2800" b="1" dirty="0" err="1">
                <a:latin typeface="Calibri" panose="020F0502020204030204" pitchFamily="34" charset="0"/>
                <a:cs typeface="Calibri" panose="020F0502020204030204" pitchFamily="34" charset="0"/>
              </a:rPr>
              <a:t>Hội</a:t>
            </a:r>
            <a:r>
              <a:rPr lang="en-US" sz="2800" b="1" dirty="0">
                <a:latin typeface="Calibri" panose="020F0502020204030204" pitchFamily="34" charset="0"/>
                <a:cs typeface="Calibri" panose="020F0502020204030204" pitchFamily="34" charset="0"/>
              </a:rPr>
              <a:t> An</a:t>
            </a:r>
          </a:p>
        </p:txBody>
      </p:sp>
      <p:sp>
        <p:nvSpPr>
          <p:cNvPr id="19" name="TextBox 18">
            <a:extLst>
              <a:ext uri="{FF2B5EF4-FFF2-40B4-BE49-F238E27FC236}">
                <a16:creationId xmlns:a16="http://schemas.microsoft.com/office/drawing/2014/main" id="{A7DD8E32-6E97-DC76-35F6-3858B0F55A74}"/>
              </a:ext>
            </a:extLst>
          </p:cNvPr>
          <p:cNvSpPr txBox="1"/>
          <p:nvPr/>
        </p:nvSpPr>
        <p:spPr>
          <a:xfrm>
            <a:off x="4848223" y="4738897"/>
            <a:ext cx="3400427" cy="1318181"/>
          </a:xfrm>
          <a:prstGeom prst="rect">
            <a:avLst/>
          </a:prstGeom>
          <a:noFill/>
        </p:spPr>
        <p:txBody>
          <a:bodyPr wrap="square" rtlCol="0">
            <a:spAutoFit/>
          </a:bodyPr>
          <a:lstStyle/>
          <a:p>
            <a:pPr algn="ctr">
              <a:lnSpc>
                <a:spcPct val="150000"/>
              </a:lnSpc>
            </a:pPr>
            <a:r>
              <a:rPr lang="en-US" sz="2800" b="1" dirty="0" err="1">
                <a:latin typeface="Calibri" panose="020F0502020204030204" pitchFamily="34" charset="0"/>
                <a:cs typeface="Calibri" panose="020F0502020204030204" pitchFamily="34" charset="0"/>
              </a:rPr>
              <a:t>Nghênh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Lương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Đình</a:t>
            </a:r>
            <a:r>
              <a:rPr lang="en-US" sz="2800" b="1" dirty="0">
                <a:latin typeface="Calibri" panose="020F0502020204030204" pitchFamily="34" charset="0"/>
                <a:cs typeface="Calibri" panose="020F0502020204030204" pitchFamily="34" charset="0"/>
              </a:rPr>
              <a:t> – </a:t>
            </a:r>
            <a:r>
              <a:rPr lang="en-US" sz="2800" b="1" dirty="0" err="1">
                <a:latin typeface="Calibri" panose="020F0502020204030204" pitchFamily="34" charset="0"/>
                <a:cs typeface="Calibri" panose="020F0502020204030204" pitchFamily="34" charset="0"/>
              </a:rPr>
              <a:t>Phu</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Văn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Lâu</a:t>
            </a:r>
            <a:r>
              <a:rPr lang="en-US" sz="2800" b="1" dirty="0">
                <a:latin typeface="Calibri" panose="020F0502020204030204" pitchFamily="34" charset="0"/>
                <a:cs typeface="Calibri" panose="020F0502020204030204" pitchFamily="34" charset="0"/>
              </a:rPr>
              <a:t> – </a:t>
            </a:r>
            <a:r>
              <a:rPr lang="en-US" sz="2800" b="1" dirty="0" err="1">
                <a:latin typeface="Calibri" panose="020F0502020204030204" pitchFamily="34" charset="0"/>
                <a:cs typeface="Calibri" panose="020F0502020204030204" pitchFamily="34" charset="0"/>
              </a:rPr>
              <a:t>Huế</a:t>
            </a:r>
            <a:endParaRPr lang="en-US" sz="2800" b="1" dirty="0">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28239848-1D19-04C6-92F8-A21B421E0AC2}"/>
              </a:ext>
            </a:extLst>
          </p:cNvPr>
          <p:cNvSpPr txBox="1"/>
          <p:nvPr/>
        </p:nvSpPr>
        <p:spPr>
          <a:xfrm>
            <a:off x="8564146" y="4841470"/>
            <a:ext cx="3180179" cy="1318181"/>
          </a:xfrm>
          <a:prstGeom prst="rect">
            <a:avLst/>
          </a:prstGeom>
          <a:noFill/>
        </p:spPr>
        <p:txBody>
          <a:bodyPr wrap="square" rtlCol="0">
            <a:spAutoFit/>
          </a:bodyPr>
          <a:lstStyle/>
          <a:p>
            <a:pPr algn="ctr">
              <a:lnSpc>
                <a:spcPct val="150000"/>
              </a:lnSpc>
            </a:pPr>
            <a:r>
              <a:rPr lang="en-US" sz="2800" b="1" dirty="0" err="1">
                <a:latin typeface="Calibri" panose="020F0502020204030204" pitchFamily="34" charset="0"/>
                <a:cs typeface="Calibri" panose="020F0502020204030204" pitchFamily="34" charset="0"/>
              </a:rPr>
              <a:t>Văn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miếu</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Quốc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Tử</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Giám</a:t>
            </a:r>
            <a:r>
              <a:rPr lang="en-US" sz="2800" b="1" dirty="0">
                <a:latin typeface="Calibri" panose="020F0502020204030204" pitchFamily="34" charset="0"/>
                <a:cs typeface="Calibri" panose="020F0502020204030204" pitchFamily="34" charset="0"/>
              </a:rPr>
              <a:t> – </a:t>
            </a:r>
            <a:r>
              <a:rPr lang="en-US" sz="2800" b="1" dirty="0" err="1">
                <a:latin typeface="Calibri" panose="020F0502020204030204" pitchFamily="34" charset="0"/>
                <a:cs typeface="Calibri" panose="020F0502020204030204" pitchFamily="34" charset="0"/>
              </a:rPr>
              <a:t>Hà</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Nội</a:t>
            </a:r>
            <a:endParaRPr 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558434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ppt_x"/>
                                          </p:val>
                                        </p:tav>
                                        <p:tav tm="100000">
                                          <p:val>
                                            <p:strVal val="#ppt_x"/>
                                          </p:val>
                                        </p:tav>
                                      </p:tavLst>
                                    </p:anim>
                                    <p:anim calcmode="lin" valueType="num">
                                      <p:cBhvr additive="base">
                                        <p:cTn id="3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CB56D881-6217-B804-C297-B20681B0C68D}"/>
              </a:ext>
            </a:extLst>
          </p:cNvPr>
          <p:cNvSpPr txBox="1"/>
          <p:nvPr/>
        </p:nvSpPr>
        <p:spPr>
          <a:xfrm>
            <a:off x="1611107" y="421516"/>
            <a:ext cx="260680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Khác</a:t>
            </a: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nhau</a:t>
            </a:r>
            <a:r>
              <a:rPr kumimoji="0" lang="en-US" sz="2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grpSp>
        <p:nvGrpSpPr>
          <p:cNvPr id="10" name="Group 9">
            <a:extLst>
              <a:ext uri="{FF2B5EF4-FFF2-40B4-BE49-F238E27FC236}">
                <a16:creationId xmlns:a16="http://schemas.microsoft.com/office/drawing/2014/main" id="{80AAE6B1-4235-5C20-FB1F-CBEEF31EB9B2}"/>
              </a:ext>
            </a:extLst>
          </p:cNvPr>
          <p:cNvGrpSpPr/>
          <p:nvPr/>
        </p:nvGrpSpPr>
        <p:grpSpPr>
          <a:xfrm>
            <a:off x="920641" y="1285874"/>
            <a:ext cx="3660884" cy="4109315"/>
            <a:chOff x="806341" y="1600199"/>
            <a:chExt cx="3660884" cy="4109315"/>
          </a:xfrm>
        </p:grpSpPr>
        <p:pic>
          <p:nvPicPr>
            <p:cNvPr id="3" name="Picture 2">
              <a:extLst>
                <a:ext uri="{FF2B5EF4-FFF2-40B4-BE49-F238E27FC236}">
                  <a16:creationId xmlns:a16="http://schemas.microsoft.com/office/drawing/2014/main" id="{07992934-64D7-4C94-A7E1-21AA68253B63}"/>
                </a:ext>
              </a:extLst>
            </p:cNvPr>
            <p:cNvPicPr>
              <a:picLocks noChangeAspect="1"/>
            </p:cNvPicPr>
            <p:nvPr/>
          </p:nvPicPr>
          <p:blipFill>
            <a:blip r:embed="rId4"/>
            <a:stretch>
              <a:fillRect/>
            </a:stretch>
          </p:blipFill>
          <p:spPr>
            <a:xfrm>
              <a:off x="806341" y="1600199"/>
              <a:ext cx="3592403" cy="1666875"/>
            </a:xfrm>
            <a:prstGeom prst="rect">
              <a:avLst/>
            </a:prstGeom>
          </p:spPr>
        </p:pic>
        <p:pic>
          <p:nvPicPr>
            <p:cNvPr id="8" name="Picture 7">
              <a:extLst>
                <a:ext uri="{FF2B5EF4-FFF2-40B4-BE49-F238E27FC236}">
                  <a16:creationId xmlns:a16="http://schemas.microsoft.com/office/drawing/2014/main" id="{EFCA9886-34C5-2631-E982-30236F26C0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725" y="3254548"/>
              <a:ext cx="3619500" cy="2454966"/>
            </a:xfrm>
            <a:prstGeom prst="rect">
              <a:avLst/>
            </a:prstGeom>
          </p:spPr>
        </p:pic>
      </p:grpSp>
      <p:grpSp>
        <p:nvGrpSpPr>
          <p:cNvPr id="13" name="Group 12">
            <a:extLst>
              <a:ext uri="{FF2B5EF4-FFF2-40B4-BE49-F238E27FC236}">
                <a16:creationId xmlns:a16="http://schemas.microsoft.com/office/drawing/2014/main" id="{09FDB43C-B9DC-6BF5-2F9E-152C4C5AD96A}"/>
              </a:ext>
            </a:extLst>
          </p:cNvPr>
          <p:cNvGrpSpPr/>
          <p:nvPr/>
        </p:nvGrpSpPr>
        <p:grpSpPr>
          <a:xfrm>
            <a:off x="6499298" y="1171573"/>
            <a:ext cx="3787702" cy="4267184"/>
            <a:chOff x="6375473" y="1200148"/>
            <a:chExt cx="3787702" cy="4267184"/>
          </a:xfrm>
        </p:grpSpPr>
        <p:pic>
          <p:nvPicPr>
            <p:cNvPr id="6" name="Picture 5">
              <a:extLst>
                <a:ext uri="{FF2B5EF4-FFF2-40B4-BE49-F238E27FC236}">
                  <a16:creationId xmlns:a16="http://schemas.microsoft.com/office/drawing/2014/main" id="{B1EFDD9F-CE16-CE4A-9F0A-FCE15403736A}"/>
                </a:ext>
              </a:extLst>
            </p:cNvPr>
            <p:cNvPicPr>
              <a:picLocks noChangeAspect="1"/>
            </p:cNvPicPr>
            <p:nvPr/>
          </p:nvPicPr>
          <p:blipFill>
            <a:blip r:embed="rId6"/>
            <a:stretch>
              <a:fillRect/>
            </a:stretch>
          </p:blipFill>
          <p:spPr>
            <a:xfrm>
              <a:off x="6375473" y="1200148"/>
              <a:ext cx="3754745" cy="1752601"/>
            </a:xfrm>
            <a:prstGeom prst="rect">
              <a:avLst/>
            </a:prstGeom>
          </p:spPr>
        </p:pic>
        <p:pic>
          <p:nvPicPr>
            <p:cNvPr id="12" name="Picture 11">
              <a:extLst>
                <a:ext uri="{FF2B5EF4-FFF2-40B4-BE49-F238E27FC236}">
                  <a16:creationId xmlns:a16="http://schemas.microsoft.com/office/drawing/2014/main" id="{CC22E46C-354B-D27E-7D95-CE2AD35BE9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00800" y="2974744"/>
              <a:ext cx="3762375" cy="2492588"/>
            </a:xfrm>
            <a:prstGeom prst="rect">
              <a:avLst/>
            </a:prstGeom>
          </p:spPr>
        </p:pic>
      </p:grpSp>
      <p:sp>
        <p:nvSpPr>
          <p:cNvPr id="14" name="TextBox 13">
            <a:extLst>
              <a:ext uri="{FF2B5EF4-FFF2-40B4-BE49-F238E27FC236}">
                <a16:creationId xmlns:a16="http://schemas.microsoft.com/office/drawing/2014/main" id="{0E7CBECD-4E01-0170-260B-B0F797F5FA53}"/>
              </a:ext>
            </a:extLst>
          </p:cNvPr>
          <p:cNvSpPr txBox="1"/>
          <p:nvPr/>
        </p:nvSpPr>
        <p:spPr>
          <a:xfrm>
            <a:off x="784668" y="5658445"/>
            <a:ext cx="4257897" cy="523220"/>
          </a:xfrm>
          <a:prstGeom prst="rect">
            <a:avLst/>
          </a:prstGeom>
          <a:noFill/>
        </p:spPr>
        <p:txBody>
          <a:bodyPr wrap="none" rtlCol="0">
            <a:spAutoFit/>
          </a:bodyPr>
          <a:lstStyle/>
          <a:p>
            <a:pPr algn="ctr"/>
            <a:r>
              <a:rPr lang="en-US" sz="2800" b="1" dirty="0" err="1">
                <a:latin typeface="Calibri" panose="020F0502020204030204" pitchFamily="34" charset="0"/>
                <a:cs typeface="Calibri" panose="020F0502020204030204" pitchFamily="34" charset="0"/>
              </a:rPr>
              <a:t>Vịnh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Hạ</a:t>
            </a:r>
            <a:r>
              <a:rPr lang="en-US" sz="2800" b="1" dirty="0">
                <a:latin typeface="Calibri" panose="020F0502020204030204" pitchFamily="34" charset="0"/>
                <a:cs typeface="Calibri" panose="020F0502020204030204" pitchFamily="34" charset="0"/>
              </a:rPr>
              <a:t> Long – </a:t>
            </a:r>
            <a:r>
              <a:rPr lang="en-US" sz="2800" b="1" dirty="0" err="1">
                <a:latin typeface="Calibri" panose="020F0502020204030204" pitchFamily="34" charset="0"/>
                <a:cs typeface="Calibri" panose="020F0502020204030204" pitchFamily="34" charset="0"/>
              </a:rPr>
              <a:t>Quảng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Ninh</a:t>
            </a:r>
            <a:endParaRPr lang="en-US" sz="2800" b="1"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8A6F69B2-9600-E50C-D961-E52F3AB9F501}"/>
              </a:ext>
            </a:extLst>
          </p:cNvPr>
          <p:cNvSpPr txBox="1"/>
          <p:nvPr/>
        </p:nvSpPr>
        <p:spPr>
          <a:xfrm>
            <a:off x="6172203" y="5544145"/>
            <a:ext cx="4512774" cy="523220"/>
          </a:xfrm>
          <a:prstGeom prst="rect">
            <a:avLst/>
          </a:prstGeom>
          <a:noFill/>
        </p:spPr>
        <p:txBody>
          <a:bodyPr wrap="none" rtlCol="0">
            <a:spAutoFit/>
          </a:bodyPr>
          <a:lstStyle/>
          <a:p>
            <a:pPr algn="ctr"/>
            <a:r>
              <a:rPr lang="en-US" sz="2800" b="1">
                <a:latin typeface="Calibri" panose="020F0502020204030204" pitchFamily="34" charset="0"/>
                <a:cs typeface="Calibri" panose="020F0502020204030204" pitchFamily="34" charset="0"/>
              </a:rPr>
              <a:t>Làng Sen, Nam Đàn, Nghệ An</a:t>
            </a:r>
            <a:endParaRPr 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437678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id="{A01E01B0-D109-4CE4-999D-2425B94A59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id="{03C2DC82-2D5B-4560-83B3-530900C5BC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81238" y="1550030"/>
              <a:ext cx="4321411" cy="6226550"/>
            </a:xfrm>
            <a:prstGeom prst="rect">
              <a:avLst/>
            </a:prstGeom>
          </p:spPr>
        </p:pic>
      </p:grpSp>
      <p:pic>
        <p:nvPicPr>
          <p:cNvPr id="2" name="Picture 1">
            <a:extLst>
              <a:ext uri="{FF2B5EF4-FFF2-40B4-BE49-F238E27FC236}">
                <a16:creationId xmlns:a16="http://schemas.microsoft.com/office/drawing/2014/main" id="{400F3F67-26B2-E0E7-A92B-A24965A9CCA8}"/>
              </a:ext>
            </a:extLst>
          </p:cNvPr>
          <p:cNvPicPr>
            <a:picLocks noChangeAspect="1"/>
          </p:cNvPicPr>
          <p:nvPr/>
        </p:nvPicPr>
        <p:blipFill>
          <a:blip r:embed="rId7"/>
          <a:stretch>
            <a:fillRect/>
          </a:stretch>
        </p:blipFill>
        <p:spPr>
          <a:xfrm>
            <a:off x="3529748" y="597347"/>
            <a:ext cx="4999153" cy="1396105"/>
          </a:xfrm>
          <a:prstGeom prst="rect">
            <a:avLst/>
          </a:prstGeom>
        </p:spPr>
      </p:pic>
    </p:spTree>
    <p:extLst>
      <p:ext uri="{BB962C8B-B14F-4D97-AF65-F5344CB8AC3E}">
        <p14:creationId xmlns:p14="http://schemas.microsoft.com/office/powerpoint/2010/main" val="3336478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577485" cy="62533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a:ea typeface="+mn-ea"/>
              <a:cs typeface="+mn-cs"/>
            </a:endParaRPr>
          </a:p>
        </p:txBody>
      </p:sp>
      <p:pic>
        <p:nvPicPr>
          <p:cNvPr id="19" name="Picture 18">
            <a:extLst>
              <a:ext uri="{FF2B5EF4-FFF2-40B4-BE49-F238E27FC236}">
                <a16:creationId xmlns:a16="http://schemas.microsoft.com/office/drawing/2014/main" id="{1EA948C7-E563-461E-9ADC-7B8A9439A2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9089" y="3429000"/>
            <a:ext cx="5382794" cy="3514337"/>
          </a:xfrm>
          <a:prstGeom prst="rect">
            <a:avLst/>
          </a:prstGeom>
        </p:spPr>
      </p:pic>
      <p:sp>
        <p:nvSpPr>
          <p:cNvPr id="7" name="Title 2">
            <a:extLst>
              <a:ext uri="{FF2B5EF4-FFF2-40B4-BE49-F238E27FC236}">
                <a16:creationId xmlns:a16="http://schemas.microsoft.com/office/drawing/2014/main" id="{9AEE9F86-B023-4838-863C-7018347353D8}"/>
              </a:ext>
            </a:extLst>
          </p:cNvPr>
          <p:cNvSpPr txBox="1">
            <a:spLocks/>
          </p:cNvSpPr>
          <p:nvPr/>
        </p:nvSpPr>
        <p:spPr>
          <a:xfrm>
            <a:off x="1822790" y="799366"/>
            <a:ext cx="9311935" cy="1804000"/>
          </a:xfrm>
          <a:prstGeom prst="rect">
            <a:avLst/>
          </a:prstGeom>
        </p:spPr>
        <p:txBody>
          <a:bodyPr/>
          <a:lst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GAME LẬT MẢNH GHÉP</a:t>
            </a:r>
            <a:endParaRPr kumimoji="0" lang="en-US" sz="5400" b="0" i="0" u="none" strike="noStrike" kern="1200" cap="none" spc="0" normalizeH="0" baseline="0" noProof="0" dirty="0">
              <a:ln>
                <a:noFill/>
              </a:ln>
              <a:solidFill>
                <a:srgbClr val="FF0000"/>
              </a:solidFill>
              <a:effectLst/>
              <a:uLnTx/>
              <a:uFillTx/>
              <a:latin typeface="Times New Roman"/>
              <a:ea typeface="+mj-ea"/>
              <a:cs typeface="+mj-cs"/>
            </a:endParaRPr>
          </a:p>
        </p:txBody>
      </p:sp>
      <p:sp>
        <p:nvSpPr>
          <p:cNvPr id="2" name="TextBox 1">
            <a:extLst>
              <a:ext uri="{FF2B5EF4-FFF2-40B4-BE49-F238E27FC236}">
                <a16:creationId xmlns:a16="http://schemas.microsoft.com/office/drawing/2014/main" id="{D1C92AAF-1AD0-44AE-B4D1-4BDB3F11747B}"/>
              </a:ext>
            </a:extLst>
          </p:cNvPr>
          <p:cNvSpPr txBox="1"/>
          <p:nvPr/>
        </p:nvSpPr>
        <p:spPr>
          <a:xfrm>
            <a:off x="972085" y="2060397"/>
            <a:ext cx="1031504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Luật</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chơi</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Ẩn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sau</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các</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mảnh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ghép</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là</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các</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tờ</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tiền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các</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em</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hãy</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cùng</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cô</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lật</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mở</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từng</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mảnh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ghép</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nhỏ</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để</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dự</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đoán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mệnh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giá</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tờ</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tiền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nhé</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Đội</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nào</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đoán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nhanh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nhất</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sẽ</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là</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đội</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chiến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thắng</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473317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1"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80">
                                          <p:stCondLst>
                                            <p:cond delay="0"/>
                                          </p:stCondLst>
                                        </p:cTn>
                                        <p:tgtEl>
                                          <p:spTgt spid="2"/>
                                        </p:tgtEl>
                                      </p:cBhvr>
                                    </p:animEffect>
                                    <p:anim calcmode="lin" valueType="num">
                                      <p:cBhvr>
                                        <p:cTn id="2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5" dur="26">
                                          <p:stCondLst>
                                            <p:cond delay="650"/>
                                          </p:stCondLst>
                                        </p:cTn>
                                        <p:tgtEl>
                                          <p:spTgt spid="2"/>
                                        </p:tgtEl>
                                      </p:cBhvr>
                                      <p:to x="100000" y="60000"/>
                                    </p:animScale>
                                    <p:animScale>
                                      <p:cBhvr>
                                        <p:cTn id="26" dur="166" decel="50000">
                                          <p:stCondLst>
                                            <p:cond delay="676"/>
                                          </p:stCondLst>
                                        </p:cTn>
                                        <p:tgtEl>
                                          <p:spTgt spid="2"/>
                                        </p:tgtEl>
                                      </p:cBhvr>
                                      <p:to x="100000" y="100000"/>
                                    </p:animScale>
                                    <p:animScale>
                                      <p:cBhvr>
                                        <p:cTn id="27" dur="26">
                                          <p:stCondLst>
                                            <p:cond delay="1312"/>
                                          </p:stCondLst>
                                        </p:cTn>
                                        <p:tgtEl>
                                          <p:spTgt spid="2"/>
                                        </p:tgtEl>
                                      </p:cBhvr>
                                      <p:to x="100000" y="80000"/>
                                    </p:animScale>
                                    <p:animScale>
                                      <p:cBhvr>
                                        <p:cTn id="28" dur="166" decel="50000">
                                          <p:stCondLst>
                                            <p:cond delay="1338"/>
                                          </p:stCondLst>
                                        </p:cTn>
                                        <p:tgtEl>
                                          <p:spTgt spid="2"/>
                                        </p:tgtEl>
                                      </p:cBhvr>
                                      <p:to x="100000" y="100000"/>
                                    </p:animScale>
                                    <p:animScale>
                                      <p:cBhvr>
                                        <p:cTn id="29" dur="26">
                                          <p:stCondLst>
                                            <p:cond delay="1642"/>
                                          </p:stCondLst>
                                        </p:cTn>
                                        <p:tgtEl>
                                          <p:spTgt spid="2"/>
                                        </p:tgtEl>
                                      </p:cBhvr>
                                      <p:to x="100000" y="90000"/>
                                    </p:animScale>
                                    <p:animScale>
                                      <p:cBhvr>
                                        <p:cTn id="30" dur="166" decel="50000">
                                          <p:stCondLst>
                                            <p:cond delay="1668"/>
                                          </p:stCondLst>
                                        </p:cTn>
                                        <p:tgtEl>
                                          <p:spTgt spid="2"/>
                                        </p:tgtEl>
                                      </p:cBhvr>
                                      <p:to x="100000" y="100000"/>
                                    </p:animScale>
                                    <p:animScale>
                                      <p:cBhvr>
                                        <p:cTn id="31" dur="26">
                                          <p:stCondLst>
                                            <p:cond delay="1808"/>
                                          </p:stCondLst>
                                        </p:cTn>
                                        <p:tgtEl>
                                          <p:spTgt spid="2"/>
                                        </p:tgtEl>
                                      </p:cBhvr>
                                      <p:to x="100000" y="95000"/>
                                    </p:animScale>
                                    <p:animScale>
                                      <p:cBhvr>
                                        <p:cTn id="32"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923925"/>
            <a:ext cx="11553825" cy="55911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Oval 3">
            <a:extLst>
              <a:ext uri="{FF2B5EF4-FFF2-40B4-BE49-F238E27FC236}">
                <a16:creationId xmlns:a16="http://schemas.microsoft.com/office/drawing/2014/main" id="{1070DA4D-0F9E-57A0-440D-DDC4FABF21DF}"/>
              </a:ext>
            </a:extLst>
          </p:cNvPr>
          <p:cNvSpPr/>
          <p:nvPr/>
        </p:nvSpPr>
        <p:spPr>
          <a:xfrm>
            <a:off x="419101" y="1390650"/>
            <a:ext cx="638175" cy="5715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rgbClr val="FFFFFF"/>
                </a:solidFill>
                <a:latin typeface="Calibri"/>
              </a:rPr>
              <a:t>1</a:t>
            </a:r>
            <a:endParaRPr kumimoji="0" lang="en-US" sz="3600" b="0" i="0" u="none" strike="noStrike" kern="1200" cap="none" spc="0" normalizeH="0" baseline="0" noProof="0" dirty="0">
              <a:ln>
                <a:noFill/>
              </a:ln>
              <a:solidFill>
                <a:srgbClr val="FFFFFF"/>
              </a:solidFill>
              <a:effectLst/>
              <a:uLnTx/>
              <a:uFillTx/>
              <a:latin typeface="Calibri"/>
              <a:ea typeface="+mn-ea"/>
              <a:cs typeface="+mn-cs"/>
            </a:endParaRPr>
          </a:p>
        </p:txBody>
      </p:sp>
      <p:sp>
        <p:nvSpPr>
          <p:cNvPr id="5" name="Rectangle: Rounded Corners 4">
            <a:extLst>
              <a:ext uri="{FF2B5EF4-FFF2-40B4-BE49-F238E27FC236}">
                <a16:creationId xmlns:a16="http://schemas.microsoft.com/office/drawing/2014/main" id="{44D6B414-7750-DBBC-85B8-034ED40D09AE}"/>
              </a:ext>
            </a:extLst>
          </p:cNvPr>
          <p:cNvSpPr/>
          <p:nvPr/>
        </p:nvSpPr>
        <p:spPr>
          <a:xfrm>
            <a:off x="1085851" y="1255046"/>
            <a:ext cx="6457949" cy="859504"/>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300" b="1" dirty="0" err="1">
                <a:solidFill>
                  <a:srgbClr val="000000"/>
                </a:solidFill>
                <a:latin typeface="Calibri"/>
              </a:rPr>
              <a:t>Chú</a:t>
            </a:r>
            <a:r>
              <a:rPr lang="en-US" sz="3300" b="1" dirty="0">
                <a:solidFill>
                  <a:srgbClr val="000000"/>
                </a:solidFill>
                <a:latin typeface="Calibri"/>
              </a:rPr>
              <a:t> </a:t>
            </a:r>
            <a:r>
              <a:rPr lang="en-US" sz="3300" b="1" dirty="0" err="1">
                <a:solidFill>
                  <a:srgbClr val="000000"/>
                </a:solidFill>
                <a:latin typeface="Calibri"/>
              </a:rPr>
              <a:t>lợn</a:t>
            </a:r>
            <a:r>
              <a:rPr lang="en-US" sz="3300" b="1" dirty="0">
                <a:solidFill>
                  <a:srgbClr val="000000"/>
                </a:solidFill>
                <a:latin typeface="Calibri"/>
              </a:rPr>
              <a:t> </a:t>
            </a:r>
            <a:r>
              <a:rPr lang="en-US" sz="3300" b="1" dirty="0" err="1">
                <a:solidFill>
                  <a:srgbClr val="000000"/>
                </a:solidFill>
                <a:latin typeface="Calibri"/>
              </a:rPr>
              <a:t>nào</a:t>
            </a:r>
            <a:r>
              <a:rPr lang="en-US" sz="3300" b="1" dirty="0">
                <a:solidFill>
                  <a:srgbClr val="000000"/>
                </a:solidFill>
                <a:latin typeface="Calibri"/>
              </a:rPr>
              <a:t> </a:t>
            </a:r>
            <a:r>
              <a:rPr lang="en-US" sz="3300" b="1" dirty="0" err="1">
                <a:solidFill>
                  <a:srgbClr val="000000"/>
                </a:solidFill>
                <a:latin typeface="Calibri"/>
              </a:rPr>
              <a:t>đựng</a:t>
            </a:r>
            <a:r>
              <a:rPr lang="en-US" sz="3300" b="1" dirty="0">
                <a:solidFill>
                  <a:srgbClr val="000000"/>
                </a:solidFill>
                <a:latin typeface="Calibri"/>
              </a:rPr>
              <a:t> </a:t>
            </a:r>
            <a:r>
              <a:rPr lang="en-US" sz="3300" b="1" dirty="0" err="1">
                <a:solidFill>
                  <a:srgbClr val="000000"/>
                </a:solidFill>
                <a:latin typeface="Calibri"/>
              </a:rPr>
              <a:t>nhiều</a:t>
            </a:r>
            <a:r>
              <a:rPr lang="en-US" sz="3300" b="1" dirty="0">
                <a:solidFill>
                  <a:srgbClr val="000000"/>
                </a:solidFill>
                <a:latin typeface="Calibri"/>
              </a:rPr>
              <a:t> </a:t>
            </a:r>
            <a:r>
              <a:rPr lang="en-US" sz="3300" b="1" dirty="0" err="1">
                <a:solidFill>
                  <a:srgbClr val="000000"/>
                </a:solidFill>
                <a:latin typeface="Calibri"/>
              </a:rPr>
              <a:t>tiền</a:t>
            </a:r>
            <a:r>
              <a:rPr lang="en-US" sz="3300" b="1" dirty="0">
                <a:solidFill>
                  <a:srgbClr val="000000"/>
                </a:solidFill>
                <a:latin typeface="Calibri"/>
              </a:rPr>
              <a:t> </a:t>
            </a:r>
            <a:r>
              <a:rPr lang="en-US" sz="3300" b="1" dirty="0" err="1">
                <a:solidFill>
                  <a:srgbClr val="000000"/>
                </a:solidFill>
                <a:latin typeface="Calibri"/>
              </a:rPr>
              <a:t>nhất</a:t>
            </a:r>
            <a:r>
              <a:rPr lang="en-US" sz="3300" b="1" dirty="0">
                <a:solidFill>
                  <a:srgbClr val="000000"/>
                </a:solidFill>
                <a:latin typeface="Calibri"/>
              </a:rPr>
              <a:t>?</a:t>
            </a:r>
            <a:endParaRPr lang="vi-VN" sz="3300" b="1" dirty="0">
              <a:solidFill>
                <a:srgbClr val="000000"/>
              </a:solidFill>
              <a:latin typeface="Calibri"/>
            </a:endParaRPr>
          </a:p>
        </p:txBody>
      </p:sp>
      <p:pic>
        <p:nvPicPr>
          <p:cNvPr id="7" name="Picture 6">
            <a:extLst>
              <a:ext uri="{FF2B5EF4-FFF2-40B4-BE49-F238E27FC236}">
                <a16:creationId xmlns:a16="http://schemas.microsoft.com/office/drawing/2014/main" id="{026D645E-6C9F-E450-75CF-0726D7AC021F}"/>
              </a:ext>
            </a:extLst>
          </p:cNvPr>
          <p:cNvPicPr>
            <a:picLocks noChangeAspect="1"/>
          </p:cNvPicPr>
          <p:nvPr/>
        </p:nvPicPr>
        <p:blipFill>
          <a:blip r:embed="rId4"/>
          <a:stretch>
            <a:fillRect/>
          </a:stretch>
        </p:blipFill>
        <p:spPr>
          <a:xfrm>
            <a:off x="2347912" y="2495549"/>
            <a:ext cx="7435994" cy="2143125"/>
          </a:xfrm>
          <a:prstGeom prst="rect">
            <a:avLst/>
          </a:prstGeom>
        </p:spPr>
      </p:pic>
      <p:sp>
        <p:nvSpPr>
          <p:cNvPr id="9" name="Rectangle: Rounded Corners 8">
            <a:extLst>
              <a:ext uri="{FF2B5EF4-FFF2-40B4-BE49-F238E27FC236}">
                <a16:creationId xmlns:a16="http://schemas.microsoft.com/office/drawing/2014/main" id="{406F6E67-D965-B51B-CC07-558370D49731}"/>
              </a:ext>
            </a:extLst>
          </p:cNvPr>
          <p:cNvSpPr/>
          <p:nvPr/>
        </p:nvSpPr>
        <p:spPr>
          <a:xfrm>
            <a:off x="2850080" y="4686301"/>
            <a:ext cx="3124523" cy="838199"/>
          </a:xfrm>
          <a:prstGeom prst="roundRect">
            <a:avLst/>
          </a:prstGeom>
          <a:solidFill>
            <a:srgbClr val="FFFF99"/>
          </a:solidFill>
          <a:ln w="28575">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800" b="1" dirty="0">
                <a:solidFill>
                  <a:srgbClr val="000000"/>
                </a:solidFill>
                <a:latin typeface="Calibri"/>
              </a:rPr>
              <a:t>10 000 + 20 000</a:t>
            </a:r>
          </a:p>
          <a:p>
            <a:pPr lvl="0" algn="just"/>
            <a:r>
              <a:rPr lang="en-US" sz="2800" b="1" dirty="0">
                <a:solidFill>
                  <a:srgbClr val="000000"/>
                </a:solidFill>
                <a:latin typeface="Calibri"/>
              </a:rPr>
              <a:t> + 20 000 = 50 000</a:t>
            </a:r>
            <a:endParaRPr lang="vi-VN" sz="2800" b="1" dirty="0">
              <a:solidFill>
                <a:srgbClr val="000000"/>
              </a:solidFill>
              <a:latin typeface="Calibri"/>
            </a:endParaRPr>
          </a:p>
        </p:txBody>
      </p:sp>
      <p:sp>
        <p:nvSpPr>
          <p:cNvPr id="11" name="TextBox 10">
            <a:extLst>
              <a:ext uri="{FF2B5EF4-FFF2-40B4-BE49-F238E27FC236}">
                <a16:creationId xmlns:a16="http://schemas.microsoft.com/office/drawing/2014/main" id="{0462E19C-7BB6-395D-D277-B16D59A01CFE}"/>
              </a:ext>
            </a:extLst>
          </p:cNvPr>
          <p:cNvSpPr txBox="1"/>
          <p:nvPr/>
        </p:nvSpPr>
        <p:spPr>
          <a:xfrm>
            <a:off x="6229350" y="4686300"/>
            <a:ext cx="5686425" cy="1200329"/>
          </a:xfrm>
          <a:prstGeom prst="rect">
            <a:avLst/>
          </a:prstGeom>
          <a:noFill/>
        </p:spPr>
        <p:txBody>
          <a:bodyPr wrap="square" rtlCol="0">
            <a:spAutoFit/>
          </a:bodyPr>
          <a:lstStyle/>
          <a:p>
            <a:r>
              <a:rPr lang="en-US" sz="3600" b="1" dirty="0">
                <a:solidFill>
                  <a:srgbClr val="FF0000"/>
                </a:solidFill>
                <a:latin typeface="Calibri" panose="020F0502020204030204" pitchFamily="34" charset="0"/>
                <a:cs typeface="Calibri" panose="020F0502020204030204" pitchFamily="34" charset="0"/>
              </a:rPr>
              <a:t>=&gt; </a:t>
            </a:r>
            <a:r>
              <a:rPr lang="en-US" sz="3600" b="1" dirty="0" err="1">
                <a:solidFill>
                  <a:srgbClr val="FF0000"/>
                </a:solidFill>
                <a:latin typeface="Calibri" panose="020F0502020204030204" pitchFamily="34" charset="0"/>
                <a:cs typeface="Calibri" panose="020F0502020204030204" pitchFamily="34" charset="0"/>
              </a:rPr>
              <a:t>Chú</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lợn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xanh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đựng</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nhiều</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tiền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nhất</a:t>
            </a:r>
            <a:r>
              <a:rPr lang="en-US" sz="3600" b="1" dirty="0">
                <a:solidFill>
                  <a:srgbClr val="FF000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815851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1000"/>
                                        <p:tgtEl>
                                          <p:spTgt spid="11">
                                            <p:txEl>
                                              <p:pRg st="0" end="0"/>
                                            </p:txEl>
                                          </p:spTgt>
                                        </p:tgtEl>
                                      </p:cBhvr>
                                    </p:animEffect>
                                    <p:anim calcmode="lin" valueType="num">
                                      <p:cBhvr>
                                        <p:cTn id="2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4"/>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733424" y="435895"/>
            <a:ext cx="11553825" cy="6124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 name="Oval 3">
            <a:extLst>
              <a:ext uri="{FF2B5EF4-FFF2-40B4-BE49-F238E27FC236}">
                <a16:creationId xmlns:a16="http://schemas.microsoft.com/office/drawing/2014/main" id="{1070DA4D-0F9E-57A0-440D-DDC4FABF21DF}"/>
              </a:ext>
            </a:extLst>
          </p:cNvPr>
          <p:cNvSpPr/>
          <p:nvPr/>
        </p:nvSpPr>
        <p:spPr>
          <a:xfrm>
            <a:off x="561976" y="571500"/>
            <a:ext cx="638175" cy="5715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a:ea typeface="+mn-ea"/>
                <a:cs typeface="+mn-cs"/>
              </a:rPr>
              <a:t>2</a:t>
            </a:r>
          </a:p>
        </p:txBody>
      </p:sp>
      <p:sp>
        <p:nvSpPr>
          <p:cNvPr id="5" name="Rectangle: Rounded Corners 4">
            <a:extLst>
              <a:ext uri="{FF2B5EF4-FFF2-40B4-BE49-F238E27FC236}">
                <a16:creationId xmlns:a16="http://schemas.microsoft.com/office/drawing/2014/main" id="{44D6B414-7750-DBBC-85B8-034ED40D09AE}"/>
              </a:ext>
            </a:extLst>
          </p:cNvPr>
          <p:cNvSpPr/>
          <p:nvPr/>
        </p:nvSpPr>
        <p:spPr>
          <a:xfrm>
            <a:off x="1228726" y="435895"/>
            <a:ext cx="9667874" cy="1307179"/>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000000"/>
                </a:solidFill>
                <a:latin typeface="Calibri"/>
              </a:rPr>
              <a:t>Mẹ đi chợ mua chanh hết 3 000 đồng và mua hành hết 2 000 đồng. Mẹ đưa cho cô bán hàng 10 000 đồng. Chọn những cách cô bán hàng có thể trả lại tiền thừa cho mẹ.</a:t>
            </a:r>
          </a:p>
        </p:txBody>
      </p:sp>
      <p:pic>
        <p:nvPicPr>
          <p:cNvPr id="4098" name="Picture 2" descr="5000 đồng (tiền Việt) – Wikipedia tiếng Việt">
            <a:extLst>
              <a:ext uri="{FF2B5EF4-FFF2-40B4-BE49-F238E27FC236}">
                <a16:creationId xmlns:a16="http://schemas.microsoft.com/office/drawing/2014/main" id="{2DB6355A-F7AB-3966-C08A-6AF5DD5206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 y="2181226"/>
            <a:ext cx="2310543" cy="1133474"/>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EA98FBFA-79E0-7E8E-FF9A-56A6AB50B412}"/>
              </a:ext>
            </a:extLst>
          </p:cNvPr>
          <p:cNvGrpSpPr/>
          <p:nvPr/>
        </p:nvGrpSpPr>
        <p:grpSpPr>
          <a:xfrm>
            <a:off x="3152775" y="1971677"/>
            <a:ext cx="4457700" cy="2143124"/>
            <a:chOff x="2876550" y="1866901"/>
            <a:chExt cx="4922044" cy="2438399"/>
          </a:xfrm>
        </p:grpSpPr>
        <p:pic>
          <p:nvPicPr>
            <p:cNvPr id="4100" name="Picture 4" descr="1000 đồng (tiền Việt) – Wikipedia tiếng Việt">
              <a:extLst>
                <a:ext uri="{FF2B5EF4-FFF2-40B4-BE49-F238E27FC236}">
                  <a16:creationId xmlns:a16="http://schemas.microsoft.com/office/drawing/2014/main" id="{EF5AA716-7002-D496-0E81-C297D161A5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1529" y="1866901"/>
              <a:ext cx="2380096" cy="11811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281E048-4C97-982F-4E7D-D6E7ECF4C90B}"/>
                </a:ext>
              </a:extLst>
            </p:cNvPr>
            <p:cNvPicPr>
              <a:picLocks noChangeAspect="1"/>
            </p:cNvPicPr>
            <p:nvPr/>
          </p:nvPicPr>
          <p:blipFill>
            <a:blip r:embed="rId7"/>
            <a:stretch>
              <a:fillRect/>
            </a:stretch>
          </p:blipFill>
          <p:spPr>
            <a:xfrm>
              <a:off x="2876550" y="3048000"/>
              <a:ext cx="2540794" cy="1257300"/>
            </a:xfrm>
            <a:prstGeom prst="rect">
              <a:avLst/>
            </a:prstGeom>
          </p:spPr>
        </p:pic>
        <p:pic>
          <p:nvPicPr>
            <p:cNvPr id="8" name="Picture 7">
              <a:extLst>
                <a:ext uri="{FF2B5EF4-FFF2-40B4-BE49-F238E27FC236}">
                  <a16:creationId xmlns:a16="http://schemas.microsoft.com/office/drawing/2014/main" id="{E9DE6077-BF71-C5B7-8B42-04890B82B26D}"/>
                </a:ext>
              </a:extLst>
            </p:cNvPr>
            <p:cNvPicPr>
              <a:picLocks noChangeAspect="1"/>
            </p:cNvPicPr>
            <p:nvPr/>
          </p:nvPicPr>
          <p:blipFill>
            <a:blip r:embed="rId7"/>
            <a:stretch>
              <a:fillRect/>
            </a:stretch>
          </p:blipFill>
          <p:spPr>
            <a:xfrm>
              <a:off x="5257800" y="3038475"/>
              <a:ext cx="2540794" cy="1257300"/>
            </a:xfrm>
            <a:prstGeom prst="rect">
              <a:avLst/>
            </a:prstGeom>
          </p:spPr>
        </p:pic>
      </p:grpSp>
      <p:grpSp>
        <p:nvGrpSpPr>
          <p:cNvPr id="15" name="Group 14">
            <a:extLst>
              <a:ext uri="{FF2B5EF4-FFF2-40B4-BE49-F238E27FC236}">
                <a16:creationId xmlns:a16="http://schemas.microsoft.com/office/drawing/2014/main" id="{5BE5E33F-6C9A-77F2-9B3A-AA24DA41CD1D}"/>
              </a:ext>
            </a:extLst>
          </p:cNvPr>
          <p:cNvGrpSpPr/>
          <p:nvPr/>
        </p:nvGrpSpPr>
        <p:grpSpPr>
          <a:xfrm>
            <a:off x="7986712" y="2134755"/>
            <a:ext cx="3838575" cy="1971675"/>
            <a:chOff x="8010525" y="1800225"/>
            <a:chExt cx="4969669" cy="2628900"/>
          </a:xfrm>
        </p:grpSpPr>
        <p:pic>
          <p:nvPicPr>
            <p:cNvPr id="10" name="Picture 9">
              <a:extLst>
                <a:ext uri="{FF2B5EF4-FFF2-40B4-BE49-F238E27FC236}">
                  <a16:creationId xmlns:a16="http://schemas.microsoft.com/office/drawing/2014/main" id="{F9393A8B-7E9B-D307-3E53-AE83BCC71CF4}"/>
                </a:ext>
              </a:extLst>
            </p:cNvPr>
            <p:cNvPicPr>
              <a:picLocks noChangeAspect="1"/>
            </p:cNvPicPr>
            <p:nvPr/>
          </p:nvPicPr>
          <p:blipFill>
            <a:blip r:embed="rId7"/>
            <a:stretch>
              <a:fillRect/>
            </a:stretch>
          </p:blipFill>
          <p:spPr>
            <a:xfrm>
              <a:off x="9151403" y="1800225"/>
              <a:ext cx="2540794" cy="1257300"/>
            </a:xfrm>
            <a:prstGeom prst="rect">
              <a:avLst/>
            </a:prstGeom>
          </p:spPr>
        </p:pic>
        <p:pic>
          <p:nvPicPr>
            <p:cNvPr id="12" name="Picture 11">
              <a:extLst>
                <a:ext uri="{FF2B5EF4-FFF2-40B4-BE49-F238E27FC236}">
                  <a16:creationId xmlns:a16="http://schemas.microsoft.com/office/drawing/2014/main" id="{1DBEF538-B16E-E988-1EF8-AD2787F3270F}"/>
                </a:ext>
              </a:extLst>
            </p:cNvPr>
            <p:cNvPicPr>
              <a:picLocks noChangeAspect="1"/>
            </p:cNvPicPr>
            <p:nvPr/>
          </p:nvPicPr>
          <p:blipFill>
            <a:blip r:embed="rId7"/>
            <a:stretch>
              <a:fillRect/>
            </a:stretch>
          </p:blipFill>
          <p:spPr>
            <a:xfrm>
              <a:off x="8010525" y="3171825"/>
              <a:ext cx="2540794" cy="1257300"/>
            </a:xfrm>
            <a:prstGeom prst="rect">
              <a:avLst/>
            </a:prstGeom>
          </p:spPr>
        </p:pic>
        <p:pic>
          <p:nvPicPr>
            <p:cNvPr id="13" name="Picture 12">
              <a:extLst>
                <a:ext uri="{FF2B5EF4-FFF2-40B4-BE49-F238E27FC236}">
                  <a16:creationId xmlns:a16="http://schemas.microsoft.com/office/drawing/2014/main" id="{94378C3E-EDFB-FD89-6E77-EE1B9AD97DC7}"/>
                </a:ext>
              </a:extLst>
            </p:cNvPr>
            <p:cNvPicPr>
              <a:picLocks noChangeAspect="1"/>
            </p:cNvPicPr>
            <p:nvPr/>
          </p:nvPicPr>
          <p:blipFill>
            <a:blip r:embed="rId7"/>
            <a:stretch>
              <a:fillRect/>
            </a:stretch>
          </p:blipFill>
          <p:spPr>
            <a:xfrm>
              <a:off x="10439400" y="3152775"/>
              <a:ext cx="2540794" cy="1257300"/>
            </a:xfrm>
            <a:prstGeom prst="rect">
              <a:avLst/>
            </a:prstGeom>
          </p:spPr>
        </p:pic>
      </p:grpSp>
      <p:sp>
        <p:nvSpPr>
          <p:cNvPr id="17" name="TextBox 16">
            <a:extLst>
              <a:ext uri="{FF2B5EF4-FFF2-40B4-BE49-F238E27FC236}">
                <a16:creationId xmlns:a16="http://schemas.microsoft.com/office/drawing/2014/main" id="{D573E307-11AE-87B5-8F79-B97CE56B34BB}"/>
              </a:ext>
            </a:extLst>
          </p:cNvPr>
          <p:cNvSpPr txBox="1"/>
          <p:nvPr/>
        </p:nvSpPr>
        <p:spPr>
          <a:xfrm>
            <a:off x="1285875" y="3276600"/>
            <a:ext cx="1657350" cy="707886"/>
          </a:xfrm>
          <a:prstGeom prst="rect">
            <a:avLst/>
          </a:prstGeom>
          <a:noFill/>
        </p:spPr>
        <p:txBody>
          <a:bodyPr wrap="square" rtlCol="0">
            <a:spAutoFit/>
          </a:bodyPr>
          <a:lstStyle/>
          <a:p>
            <a:r>
              <a:rPr lang="en-US" sz="4000" dirty="0">
                <a:solidFill>
                  <a:srgbClr val="FF0000"/>
                </a:solidFill>
                <a:latin typeface="Calibri" panose="020F0502020204030204" pitchFamily="34" charset="0"/>
                <a:cs typeface="Calibri" panose="020F0502020204030204" pitchFamily="34" charset="0"/>
              </a:rPr>
              <a:t>A</a:t>
            </a:r>
          </a:p>
        </p:txBody>
      </p:sp>
      <p:sp>
        <p:nvSpPr>
          <p:cNvPr id="18" name="TextBox 17">
            <a:extLst>
              <a:ext uri="{FF2B5EF4-FFF2-40B4-BE49-F238E27FC236}">
                <a16:creationId xmlns:a16="http://schemas.microsoft.com/office/drawing/2014/main" id="{8D515FE7-B28A-5236-AF5F-61FA0A9DF65C}"/>
              </a:ext>
            </a:extLst>
          </p:cNvPr>
          <p:cNvSpPr txBox="1"/>
          <p:nvPr/>
        </p:nvSpPr>
        <p:spPr>
          <a:xfrm>
            <a:off x="5172075" y="4133850"/>
            <a:ext cx="1657350" cy="707886"/>
          </a:xfrm>
          <a:prstGeom prst="rect">
            <a:avLst/>
          </a:prstGeom>
          <a:noFill/>
        </p:spPr>
        <p:txBody>
          <a:bodyPr wrap="square" rtlCol="0">
            <a:spAutoFit/>
          </a:bodyPr>
          <a:lstStyle/>
          <a:p>
            <a:r>
              <a:rPr lang="en-US" sz="4000" dirty="0">
                <a:solidFill>
                  <a:srgbClr val="FF0000"/>
                </a:solidFill>
                <a:latin typeface="Calibri" panose="020F0502020204030204" pitchFamily="34" charset="0"/>
                <a:cs typeface="Calibri" panose="020F0502020204030204" pitchFamily="34" charset="0"/>
              </a:rPr>
              <a:t>B</a:t>
            </a:r>
          </a:p>
        </p:txBody>
      </p:sp>
      <p:sp>
        <p:nvSpPr>
          <p:cNvPr id="19" name="TextBox 18">
            <a:extLst>
              <a:ext uri="{FF2B5EF4-FFF2-40B4-BE49-F238E27FC236}">
                <a16:creationId xmlns:a16="http://schemas.microsoft.com/office/drawing/2014/main" id="{E4B5D1F5-D48E-6D37-DAEE-1FCD111766A9}"/>
              </a:ext>
            </a:extLst>
          </p:cNvPr>
          <p:cNvSpPr txBox="1"/>
          <p:nvPr/>
        </p:nvSpPr>
        <p:spPr>
          <a:xfrm>
            <a:off x="9839325" y="3848100"/>
            <a:ext cx="1657350" cy="707886"/>
          </a:xfrm>
          <a:prstGeom prst="rect">
            <a:avLst/>
          </a:prstGeom>
          <a:noFill/>
        </p:spPr>
        <p:txBody>
          <a:bodyPr wrap="square" rtlCol="0">
            <a:spAutoFit/>
          </a:bodyPr>
          <a:lstStyle/>
          <a:p>
            <a:r>
              <a:rPr lang="en-US" sz="4000" dirty="0">
                <a:solidFill>
                  <a:srgbClr val="FF0000"/>
                </a:solidFill>
                <a:latin typeface="Calibri" panose="020F0502020204030204" pitchFamily="34" charset="0"/>
                <a:cs typeface="Calibri" panose="020F0502020204030204" pitchFamily="34" charset="0"/>
              </a:rPr>
              <a:t>C</a:t>
            </a:r>
          </a:p>
        </p:txBody>
      </p:sp>
      <p:sp>
        <p:nvSpPr>
          <p:cNvPr id="20" name="TextBox 19">
            <a:extLst>
              <a:ext uri="{FF2B5EF4-FFF2-40B4-BE49-F238E27FC236}">
                <a16:creationId xmlns:a16="http://schemas.microsoft.com/office/drawing/2014/main" id="{78150F0F-E281-D9C8-78A6-A99618693F05}"/>
              </a:ext>
            </a:extLst>
          </p:cNvPr>
          <p:cNvSpPr txBox="1"/>
          <p:nvPr/>
        </p:nvSpPr>
        <p:spPr>
          <a:xfrm>
            <a:off x="1123950" y="4810125"/>
            <a:ext cx="10772775" cy="1077218"/>
          </a:xfrm>
          <a:prstGeom prst="rect">
            <a:avLst/>
          </a:prstGeom>
          <a:noFill/>
        </p:spPr>
        <p:txBody>
          <a:bodyPr wrap="square" rtlCol="0">
            <a:spAutoFit/>
          </a:bodyPr>
          <a:lstStyle/>
          <a:p>
            <a:pPr algn="l"/>
            <a:r>
              <a:rPr lang="en-US" sz="3200" b="1" i="0" dirty="0" err="1">
                <a:solidFill>
                  <a:srgbClr val="FF0000"/>
                </a:solidFill>
                <a:effectLst/>
                <a:latin typeface="Calibri" panose="020F0502020204030204" pitchFamily="34" charset="0"/>
                <a:cs typeface="Calibri" panose="020F0502020204030204" pitchFamily="34" charset="0"/>
              </a:rPr>
              <a:t>Số</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tiền</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mẹ</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đã</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tiêu</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là</a:t>
            </a:r>
            <a:r>
              <a:rPr lang="en-US" sz="3200" b="1" i="0" dirty="0">
                <a:solidFill>
                  <a:srgbClr val="FF0000"/>
                </a:solidFill>
                <a:effectLst/>
                <a:latin typeface="Calibri" panose="020F0502020204030204" pitchFamily="34" charset="0"/>
                <a:cs typeface="Calibri" panose="020F0502020204030204" pitchFamily="34" charset="0"/>
              </a:rPr>
              <a:t> 3 000 + 2 000 = 5 000 </a:t>
            </a:r>
            <a:r>
              <a:rPr lang="en-US" sz="3200" b="1" i="0" dirty="0" err="1">
                <a:solidFill>
                  <a:srgbClr val="FF0000"/>
                </a:solidFill>
                <a:effectLst/>
                <a:latin typeface="Calibri" panose="020F0502020204030204" pitchFamily="34" charset="0"/>
                <a:cs typeface="Calibri" panose="020F0502020204030204" pitchFamily="34" charset="0"/>
              </a:rPr>
              <a:t>đồng</a:t>
            </a:r>
            <a:endParaRPr lang="en-US" sz="3200" b="1" i="0" dirty="0">
              <a:solidFill>
                <a:srgbClr val="FF0000"/>
              </a:solidFill>
              <a:effectLst/>
              <a:latin typeface="Calibri" panose="020F0502020204030204" pitchFamily="34" charset="0"/>
              <a:cs typeface="Calibri" panose="020F0502020204030204" pitchFamily="34" charset="0"/>
            </a:endParaRPr>
          </a:p>
          <a:p>
            <a:pPr algn="l"/>
            <a:r>
              <a:rPr lang="en-US" sz="3200" b="1" i="0" dirty="0" err="1">
                <a:solidFill>
                  <a:srgbClr val="FF0000"/>
                </a:solidFill>
                <a:effectLst/>
                <a:latin typeface="Calibri" panose="020F0502020204030204" pitchFamily="34" charset="0"/>
                <a:cs typeface="Calibri" panose="020F0502020204030204" pitchFamily="34" charset="0"/>
              </a:rPr>
              <a:t>Số</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tiền</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cô</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bán</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hàng</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trả</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lại</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mẹ</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là</a:t>
            </a:r>
            <a:r>
              <a:rPr lang="en-US" sz="3200" b="1" i="0" dirty="0">
                <a:solidFill>
                  <a:srgbClr val="FF0000"/>
                </a:solidFill>
                <a:effectLst/>
                <a:latin typeface="Calibri" panose="020F0502020204030204" pitchFamily="34" charset="0"/>
                <a:cs typeface="Calibri" panose="020F0502020204030204" pitchFamily="34" charset="0"/>
              </a:rPr>
              <a:t> 10 000 – 5 000 = 5 000 </a:t>
            </a:r>
            <a:r>
              <a:rPr lang="en-US" sz="3200" b="1" i="0" dirty="0" err="1">
                <a:solidFill>
                  <a:srgbClr val="FF0000"/>
                </a:solidFill>
                <a:effectLst/>
                <a:latin typeface="Calibri" panose="020F0502020204030204" pitchFamily="34" charset="0"/>
                <a:cs typeface="Calibri" panose="020F0502020204030204" pitchFamily="34" charset="0"/>
              </a:rPr>
              <a:t>đồng</a:t>
            </a:r>
            <a:endParaRPr lang="en-US" sz="3200" b="1" i="0" dirty="0">
              <a:solidFill>
                <a:srgbClr val="FF0000"/>
              </a:solidFill>
              <a:effectLst/>
              <a:latin typeface="Calibri" panose="020F0502020204030204" pitchFamily="34" charset="0"/>
              <a:cs typeface="Calibri" panose="020F0502020204030204" pitchFamily="34" charset="0"/>
            </a:endParaRPr>
          </a:p>
        </p:txBody>
      </p:sp>
      <p:sp>
        <p:nvSpPr>
          <p:cNvPr id="21" name="Oval 20">
            <a:extLst>
              <a:ext uri="{FF2B5EF4-FFF2-40B4-BE49-F238E27FC236}">
                <a16:creationId xmlns:a16="http://schemas.microsoft.com/office/drawing/2014/main" id="{3ACEE37A-81B9-239E-BA4F-EC631ED41F06}"/>
              </a:ext>
            </a:extLst>
          </p:cNvPr>
          <p:cNvSpPr/>
          <p:nvPr/>
        </p:nvSpPr>
        <p:spPr>
          <a:xfrm>
            <a:off x="2924176" y="1885950"/>
            <a:ext cx="4953000" cy="28384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CC798D0-8CC3-C9A2-7509-43CE7FA5ECDB}"/>
              </a:ext>
            </a:extLst>
          </p:cNvPr>
          <p:cNvSpPr/>
          <p:nvPr/>
        </p:nvSpPr>
        <p:spPr>
          <a:xfrm>
            <a:off x="57151" y="1673413"/>
            <a:ext cx="4095749" cy="280987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999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098"/>
                                        </p:tgtEl>
                                        <p:attrNameLst>
                                          <p:attrName>style.visibility</p:attrName>
                                        </p:attrNameLst>
                                      </p:cBhvr>
                                      <p:to>
                                        <p:strVal val="visible"/>
                                      </p:to>
                                    </p:set>
                                    <p:animEffect transition="in" filter="fade">
                                      <p:cBhvr>
                                        <p:cTn id="27" dur="1000"/>
                                        <p:tgtEl>
                                          <p:spTgt spid="4098"/>
                                        </p:tgtEl>
                                      </p:cBhvr>
                                    </p:animEffect>
                                    <p:anim calcmode="lin" valueType="num">
                                      <p:cBhvr>
                                        <p:cTn id="28" dur="1000" fill="hold"/>
                                        <p:tgtEl>
                                          <p:spTgt spid="4098"/>
                                        </p:tgtEl>
                                        <p:attrNameLst>
                                          <p:attrName>ppt_x</p:attrName>
                                        </p:attrNameLst>
                                      </p:cBhvr>
                                      <p:tavLst>
                                        <p:tav tm="0">
                                          <p:val>
                                            <p:strVal val="#ppt_x"/>
                                          </p:val>
                                        </p:tav>
                                        <p:tav tm="100000">
                                          <p:val>
                                            <p:strVal val="#ppt_x"/>
                                          </p:val>
                                        </p:tav>
                                      </p:tavLst>
                                    </p:anim>
                                    <p:anim calcmode="lin" valueType="num">
                                      <p:cBhvr>
                                        <p:cTn id="29" dur="1000" fill="hold"/>
                                        <p:tgtEl>
                                          <p:spTgt spid="409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0">
                                            <p:txEl>
                                              <p:pRg st="0" end="0"/>
                                            </p:txEl>
                                          </p:spTgt>
                                        </p:tgtEl>
                                        <p:attrNameLst>
                                          <p:attrName>style.visibility</p:attrName>
                                        </p:attrNameLst>
                                      </p:cBhvr>
                                      <p:to>
                                        <p:strVal val="visible"/>
                                      </p:to>
                                    </p:set>
                                    <p:animEffect transition="in" filter="barn(inVertical)">
                                      <p:cBhvr>
                                        <p:cTn id="44" dur="500"/>
                                        <p:tgtEl>
                                          <p:spTgt spid="20">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0">
                                            <p:txEl>
                                              <p:pRg st="1" end="1"/>
                                            </p:txEl>
                                          </p:spTgt>
                                        </p:tgtEl>
                                        <p:attrNameLst>
                                          <p:attrName>style.visibility</p:attrName>
                                        </p:attrNameLst>
                                      </p:cBhvr>
                                      <p:to>
                                        <p:strVal val="visible"/>
                                      </p:to>
                                    </p:set>
                                    <p:animEffect transition="in" filter="barn(inVertical)">
                                      <p:cBhvr>
                                        <p:cTn id="49" dur="500"/>
                                        <p:tgtEl>
                                          <p:spTgt spid="20">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barn(inVertical)">
                                      <p:cBhvr>
                                        <p:cTn id="54" dur="500"/>
                                        <p:tgtEl>
                                          <p:spTgt spid="21"/>
                                        </p:tgtEl>
                                      </p:cBhvr>
                                    </p:animEffect>
                                  </p:childTnLst>
                                  <p:subTnLst>
                                    <p:audio>
                                      <p:cMediaNode>
                                        <p:cTn display="0" masterRel="sameClick">
                                          <p:stCondLst>
                                            <p:cond evt="begin" delay="0">
                                              <p:tn val="52"/>
                                            </p:cond>
                                          </p:stCondLst>
                                          <p:endCondLst>
                                            <p:cond evt="onStopAudio" delay="0">
                                              <p:tgtEl>
                                                <p:sldTgt/>
                                              </p:tgtEl>
                                            </p:cond>
                                          </p:endCondLst>
                                        </p:cTn>
                                        <p:tgtEl>
                                          <p:sndTgt r:embed="rId3" name="Check mark.wav"/>
                                        </p:tgtEl>
                                      </p:cMediaNode>
                                    </p:audio>
                                  </p:sub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barn(inVertical)">
                                      <p:cBhvr>
                                        <p:cTn id="59" dur="500"/>
                                        <p:tgtEl>
                                          <p:spTgt spid="22"/>
                                        </p:tgtEl>
                                      </p:cBhvr>
                                    </p:animEffect>
                                  </p:childTnLst>
                                  <p:subTnLst>
                                    <p:audio>
                                      <p:cMediaNode>
                                        <p:cTn display="0" masterRel="sameClick">
                                          <p:stCondLst>
                                            <p:cond evt="begin" delay="0">
                                              <p:tn val="57"/>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p:bldP spid="18" grpId="0"/>
      <p:bldP spid="19" grpId="0"/>
      <p:bldP spid="21"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33375" y="342900"/>
            <a:ext cx="11553825" cy="6124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 name="Oval 3">
            <a:extLst>
              <a:ext uri="{FF2B5EF4-FFF2-40B4-BE49-F238E27FC236}">
                <a16:creationId xmlns:a16="http://schemas.microsoft.com/office/drawing/2014/main" id="{1070DA4D-0F9E-57A0-440D-DDC4FABF21DF}"/>
              </a:ext>
            </a:extLst>
          </p:cNvPr>
          <p:cNvSpPr/>
          <p:nvPr/>
        </p:nvSpPr>
        <p:spPr>
          <a:xfrm>
            <a:off x="561976" y="571500"/>
            <a:ext cx="638175" cy="5715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a:ea typeface="+mn-ea"/>
                <a:cs typeface="+mn-cs"/>
              </a:rPr>
              <a:t>3</a:t>
            </a:r>
          </a:p>
        </p:txBody>
      </p:sp>
      <p:sp>
        <p:nvSpPr>
          <p:cNvPr id="5" name="Rectangle: Rounded Corners 4">
            <a:extLst>
              <a:ext uri="{FF2B5EF4-FFF2-40B4-BE49-F238E27FC236}">
                <a16:creationId xmlns:a16="http://schemas.microsoft.com/office/drawing/2014/main" id="{44D6B414-7750-DBBC-85B8-034ED40D09AE}"/>
              </a:ext>
            </a:extLst>
          </p:cNvPr>
          <p:cNvSpPr/>
          <p:nvPr/>
        </p:nvSpPr>
        <p:spPr>
          <a:xfrm>
            <a:off x="1228726" y="435895"/>
            <a:ext cx="9667874" cy="2431130"/>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000000"/>
                </a:solidFill>
                <a:latin typeface="Calibri"/>
              </a:rPr>
              <a:t>Khi mua mỗi món hàng dưới đây, ta cần trả một tờ tiền có trong hình bên. Em hãy tìm giá tiền của mỗi món hàng, biết:</a:t>
            </a:r>
          </a:p>
          <a:p>
            <a:pPr lvl="0" algn="just"/>
            <a:r>
              <a:rPr lang="vi-VN" sz="2800" b="1" dirty="0">
                <a:solidFill>
                  <a:srgbClr val="000000"/>
                </a:solidFill>
                <a:latin typeface="Calibri"/>
              </a:rPr>
              <a:t>- Giá tiền của bóng đèn thấp nhất;</a:t>
            </a:r>
          </a:p>
          <a:p>
            <a:pPr lvl="0" algn="just"/>
            <a:r>
              <a:rPr lang="vi-VN" sz="2800" b="1" dirty="0">
                <a:solidFill>
                  <a:srgbClr val="000000"/>
                </a:solidFill>
                <a:latin typeface="Calibri"/>
              </a:rPr>
              <a:t>- Giá tiền của quyển sách cao nhất;</a:t>
            </a:r>
          </a:p>
          <a:p>
            <a:pPr lvl="0" algn="just"/>
            <a:r>
              <a:rPr lang="vi-VN" sz="2800" b="1" dirty="0">
                <a:solidFill>
                  <a:srgbClr val="000000"/>
                </a:solidFill>
                <a:latin typeface="Calibri"/>
              </a:rPr>
              <a:t>- Giá tiền của rô-bốt cao hơn giá tiền của cái lược.</a:t>
            </a:r>
          </a:p>
        </p:txBody>
      </p:sp>
      <p:pic>
        <p:nvPicPr>
          <p:cNvPr id="7" name="Picture 6">
            <a:extLst>
              <a:ext uri="{FF2B5EF4-FFF2-40B4-BE49-F238E27FC236}">
                <a16:creationId xmlns:a16="http://schemas.microsoft.com/office/drawing/2014/main" id="{EB3AE351-79D8-1E13-482A-B800BF8DD9F4}"/>
              </a:ext>
            </a:extLst>
          </p:cNvPr>
          <p:cNvPicPr>
            <a:picLocks noChangeAspect="1"/>
          </p:cNvPicPr>
          <p:nvPr/>
        </p:nvPicPr>
        <p:blipFill>
          <a:blip r:embed="rId4"/>
          <a:stretch>
            <a:fillRect/>
          </a:stretch>
        </p:blipFill>
        <p:spPr>
          <a:xfrm>
            <a:off x="7841005" y="3209924"/>
            <a:ext cx="4350995" cy="2200275"/>
          </a:xfrm>
          <a:prstGeom prst="rect">
            <a:avLst/>
          </a:prstGeom>
        </p:spPr>
      </p:pic>
      <p:pic>
        <p:nvPicPr>
          <p:cNvPr id="11" name="Picture 10">
            <a:extLst>
              <a:ext uri="{FF2B5EF4-FFF2-40B4-BE49-F238E27FC236}">
                <a16:creationId xmlns:a16="http://schemas.microsoft.com/office/drawing/2014/main" id="{AC42400D-A81E-2C09-5333-0E8095A696AD}"/>
              </a:ext>
            </a:extLst>
          </p:cNvPr>
          <p:cNvPicPr>
            <a:picLocks noChangeAspect="1"/>
          </p:cNvPicPr>
          <p:nvPr/>
        </p:nvPicPr>
        <p:blipFill>
          <a:blip r:embed="rId5"/>
          <a:stretch>
            <a:fillRect/>
          </a:stretch>
        </p:blipFill>
        <p:spPr>
          <a:xfrm>
            <a:off x="657224" y="3233737"/>
            <a:ext cx="6677025" cy="1547813"/>
          </a:xfrm>
          <a:prstGeom prst="rect">
            <a:avLst/>
          </a:prstGeom>
        </p:spPr>
      </p:pic>
      <p:cxnSp>
        <p:nvCxnSpPr>
          <p:cNvPr id="24" name="Straight Connector 23">
            <a:extLst>
              <a:ext uri="{FF2B5EF4-FFF2-40B4-BE49-F238E27FC236}">
                <a16:creationId xmlns:a16="http://schemas.microsoft.com/office/drawing/2014/main" id="{F8D4F2C6-0C55-65CA-6957-CEF5A64DD516}"/>
              </a:ext>
            </a:extLst>
          </p:cNvPr>
          <p:cNvCxnSpPr/>
          <p:nvPr/>
        </p:nvCxnSpPr>
        <p:spPr>
          <a:xfrm>
            <a:off x="1762125" y="1819275"/>
            <a:ext cx="46767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05DD784D-AFFF-6897-1B01-B9CE1C5E0E47}"/>
              </a:ext>
            </a:extLst>
          </p:cNvPr>
          <p:cNvPicPr>
            <a:picLocks noChangeAspect="1"/>
          </p:cNvPicPr>
          <p:nvPr/>
        </p:nvPicPr>
        <p:blipFill>
          <a:blip r:embed="rId6"/>
          <a:stretch>
            <a:fillRect/>
          </a:stretch>
        </p:blipFill>
        <p:spPr>
          <a:xfrm>
            <a:off x="366712" y="4714875"/>
            <a:ext cx="1795463" cy="790179"/>
          </a:xfrm>
          <a:prstGeom prst="rect">
            <a:avLst/>
          </a:prstGeom>
        </p:spPr>
      </p:pic>
      <p:cxnSp>
        <p:nvCxnSpPr>
          <p:cNvPr id="27" name="Straight Connector 26">
            <a:extLst>
              <a:ext uri="{FF2B5EF4-FFF2-40B4-BE49-F238E27FC236}">
                <a16:creationId xmlns:a16="http://schemas.microsoft.com/office/drawing/2014/main" id="{CE9D65D7-4272-3C14-3CEF-24F3257E421F}"/>
              </a:ext>
            </a:extLst>
          </p:cNvPr>
          <p:cNvCxnSpPr>
            <a:cxnSpLocks/>
          </p:cNvCxnSpPr>
          <p:nvPr/>
        </p:nvCxnSpPr>
        <p:spPr>
          <a:xfrm>
            <a:off x="1704975" y="2286000"/>
            <a:ext cx="48387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5AFD8159-9B94-EEA9-FD08-4706EE900F82}"/>
              </a:ext>
            </a:extLst>
          </p:cNvPr>
          <p:cNvPicPr>
            <a:picLocks noChangeAspect="1"/>
          </p:cNvPicPr>
          <p:nvPr/>
        </p:nvPicPr>
        <p:blipFill>
          <a:blip r:embed="rId7"/>
          <a:stretch>
            <a:fillRect/>
          </a:stretch>
        </p:blipFill>
        <p:spPr>
          <a:xfrm>
            <a:off x="2333625" y="4762500"/>
            <a:ext cx="1685925" cy="755442"/>
          </a:xfrm>
          <a:prstGeom prst="rect">
            <a:avLst/>
          </a:prstGeom>
        </p:spPr>
      </p:pic>
      <p:cxnSp>
        <p:nvCxnSpPr>
          <p:cNvPr id="31" name="Straight Connector 30">
            <a:extLst>
              <a:ext uri="{FF2B5EF4-FFF2-40B4-BE49-F238E27FC236}">
                <a16:creationId xmlns:a16="http://schemas.microsoft.com/office/drawing/2014/main" id="{D28E068A-19B5-5D4F-96D8-23CB4D01790A}"/>
              </a:ext>
            </a:extLst>
          </p:cNvPr>
          <p:cNvCxnSpPr>
            <a:cxnSpLocks/>
          </p:cNvCxnSpPr>
          <p:nvPr/>
        </p:nvCxnSpPr>
        <p:spPr>
          <a:xfrm>
            <a:off x="1666875" y="2724150"/>
            <a:ext cx="70485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4099" name="Picture 4098">
            <a:extLst>
              <a:ext uri="{FF2B5EF4-FFF2-40B4-BE49-F238E27FC236}">
                <a16:creationId xmlns:a16="http://schemas.microsoft.com/office/drawing/2014/main" id="{37AF943C-4973-0183-8835-D87563138919}"/>
              </a:ext>
            </a:extLst>
          </p:cNvPr>
          <p:cNvPicPr>
            <a:picLocks noChangeAspect="1"/>
          </p:cNvPicPr>
          <p:nvPr/>
        </p:nvPicPr>
        <p:blipFill>
          <a:blip r:embed="rId8"/>
          <a:stretch>
            <a:fillRect/>
          </a:stretch>
        </p:blipFill>
        <p:spPr>
          <a:xfrm>
            <a:off x="5991225" y="4657725"/>
            <a:ext cx="1824947" cy="828675"/>
          </a:xfrm>
          <a:prstGeom prst="rect">
            <a:avLst/>
          </a:prstGeom>
        </p:spPr>
      </p:pic>
      <p:pic>
        <p:nvPicPr>
          <p:cNvPr id="4102" name="Picture 4101">
            <a:extLst>
              <a:ext uri="{FF2B5EF4-FFF2-40B4-BE49-F238E27FC236}">
                <a16:creationId xmlns:a16="http://schemas.microsoft.com/office/drawing/2014/main" id="{5D4CB755-04BE-C6CB-6039-A41BE930E7C5}"/>
              </a:ext>
            </a:extLst>
          </p:cNvPr>
          <p:cNvPicPr>
            <a:picLocks noChangeAspect="1"/>
          </p:cNvPicPr>
          <p:nvPr/>
        </p:nvPicPr>
        <p:blipFill>
          <a:blip r:embed="rId9"/>
          <a:stretch>
            <a:fillRect/>
          </a:stretch>
        </p:blipFill>
        <p:spPr>
          <a:xfrm>
            <a:off x="4124325" y="4672013"/>
            <a:ext cx="1759541" cy="823912"/>
          </a:xfrm>
          <a:prstGeom prst="rect">
            <a:avLst/>
          </a:prstGeom>
        </p:spPr>
      </p:pic>
    </p:spTree>
    <p:extLst>
      <p:ext uri="{BB962C8B-B14F-4D97-AF65-F5344CB8AC3E}">
        <p14:creationId xmlns:p14="http://schemas.microsoft.com/office/powerpoint/2010/main" val="37926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barn(inVertical)">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down)">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arn(inVertical)">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down)">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barn(inVertical)">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4099"/>
                                        </p:tgtEl>
                                        <p:attrNameLst>
                                          <p:attrName>style.visibility</p:attrName>
                                        </p:attrNameLst>
                                      </p:cBhvr>
                                      <p:to>
                                        <p:strVal val="visible"/>
                                      </p:to>
                                    </p:set>
                                    <p:animEffect transition="in" filter="wipe(down)">
                                      <p:cBhvr>
                                        <p:cTn id="49" dur="500"/>
                                        <p:tgtEl>
                                          <p:spTgt spid="409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4102"/>
                                        </p:tgtEl>
                                        <p:attrNameLst>
                                          <p:attrName>style.visibility</p:attrName>
                                        </p:attrNameLst>
                                      </p:cBhvr>
                                      <p:to>
                                        <p:strVal val="visible"/>
                                      </p:to>
                                    </p:set>
                                    <p:animEffect transition="in" filter="wipe(down)">
                                      <p:cBhvr>
                                        <p:cTn id="54"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 y="1"/>
            <a:ext cx="12192000" cy="500912"/>
          </a:xfrm>
          <a:prstGeom prst="rect">
            <a:avLst/>
          </a:prstGeom>
        </p:spPr>
      </p:pic>
      <p:sp>
        <p:nvSpPr>
          <p:cNvPr id="4" name="云形 3"/>
          <p:cNvSpPr/>
          <p:nvPr/>
        </p:nvSpPr>
        <p:spPr>
          <a:xfrm rot="180000">
            <a:off x="950595" y="1173480"/>
            <a:ext cx="10113010" cy="4309745"/>
          </a:xfrm>
          <a:prstGeom prst="cloud">
            <a:avLst/>
          </a:prstGeom>
          <a:solidFill>
            <a:schemeClr val="bg1"/>
          </a:solidFill>
          <a:ln w="92075">
            <a:solidFill>
              <a:srgbClr val="A9CA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6" name="图片 5" descr="248288a694d7a183367fb0367a596b10"/>
          <p:cNvPicPr>
            <a:picLocks noChangeAspect="1"/>
          </p:cNvPicPr>
          <p:nvPr/>
        </p:nvPicPr>
        <p:blipFill rotWithShape="1">
          <a:blip r:embed="rId4"/>
          <a:srcRect t="2930" r="47641"/>
          <a:stretch/>
        </p:blipFill>
        <p:spPr>
          <a:xfrm>
            <a:off x="-27940" y="5297213"/>
            <a:ext cx="12219941" cy="1579201"/>
          </a:xfrm>
          <a:prstGeom prst="rect">
            <a:avLst/>
          </a:prstGeom>
        </p:spPr>
      </p:pic>
      <p:pic>
        <p:nvPicPr>
          <p:cNvPr id="7" name="图片 6" descr="1a960b73464c3b6a9b2d71b3a40e4850"/>
          <p:cNvPicPr>
            <a:picLocks noChangeAspect="1"/>
          </p:cNvPicPr>
          <p:nvPr/>
        </p:nvPicPr>
        <p:blipFill>
          <a:blip r:embed="rId5"/>
          <a:stretch>
            <a:fillRect/>
          </a:stretch>
        </p:blipFill>
        <p:spPr>
          <a:xfrm flipH="1">
            <a:off x="182880" y="2859405"/>
            <a:ext cx="2632075" cy="3941445"/>
          </a:xfrm>
          <a:prstGeom prst="rect">
            <a:avLst/>
          </a:prstGeom>
        </p:spPr>
      </p:pic>
      <p:pic>
        <p:nvPicPr>
          <p:cNvPr id="8" name="图片 7" descr="1a960b73464c3b6a9b2d71b3a40e4850"/>
          <p:cNvPicPr>
            <a:picLocks noChangeAspect="1"/>
          </p:cNvPicPr>
          <p:nvPr/>
        </p:nvPicPr>
        <p:blipFill>
          <a:blip r:embed="rId5"/>
          <a:stretch>
            <a:fillRect/>
          </a:stretch>
        </p:blipFill>
        <p:spPr>
          <a:xfrm>
            <a:off x="8540796" y="2859405"/>
            <a:ext cx="2774986" cy="4154568"/>
          </a:xfrm>
          <a:prstGeom prst="rect">
            <a:avLst/>
          </a:prstGeom>
        </p:spPr>
      </p:pic>
      <p:pic>
        <p:nvPicPr>
          <p:cNvPr id="3" name="图片 2" descr="be63a2bb084e4dcc6af2fd21eb4c43b0"/>
          <p:cNvPicPr>
            <a:picLocks noChangeAspect="1"/>
          </p:cNvPicPr>
          <p:nvPr/>
        </p:nvPicPr>
        <p:blipFill>
          <a:blip r:embed="rId6"/>
          <a:stretch>
            <a:fillRect/>
          </a:stretch>
        </p:blipFill>
        <p:spPr>
          <a:xfrm rot="540000">
            <a:off x="9320587" y="547736"/>
            <a:ext cx="2524125" cy="2300605"/>
          </a:xfrm>
          <a:prstGeom prst="rect">
            <a:avLst/>
          </a:prstGeom>
        </p:spPr>
      </p:pic>
      <p:pic>
        <p:nvPicPr>
          <p:cNvPr id="5" name="Picture 4">
            <a:extLst>
              <a:ext uri="{FF2B5EF4-FFF2-40B4-BE49-F238E27FC236}">
                <a16:creationId xmlns:a16="http://schemas.microsoft.com/office/drawing/2014/main" id="{D11722D3-F983-6E84-2E6D-CA6D05835371}"/>
              </a:ext>
            </a:extLst>
          </p:cNvPr>
          <p:cNvPicPr>
            <a:picLocks noChangeAspect="1"/>
          </p:cNvPicPr>
          <p:nvPr/>
        </p:nvPicPr>
        <p:blipFill>
          <a:blip r:embed="rId7"/>
          <a:stretch>
            <a:fillRect/>
          </a:stretch>
        </p:blipFill>
        <p:spPr>
          <a:xfrm>
            <a:off x="2108143" y="1554704"/>
            <a:ext cx="7175614" cy="3615241"/>
          </a:xfrm>
          <a:prstGeom prst="rect">
            <a:avLst/>
          </a:prstGeom>
        </p:spPr>
      </p:pic>
    </p:spTree>
    <p:extLst>
      <p:ext uri="{BB962C8B-B14F-4D97-AF65-F5344CB8AC3E}">
        <p14:creationId xmlns:p14="http://schemas.microsoft.com/office/powerpoint/2010/main" val="67273501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3"/>
                                        </p:tgtEl>
                                        <p:attrNameLst>
                                          <p:attrName>r</p:attrName>
                                        </p:attrNameLst>
                                      </p:cBhvr>
                                    </p:animRot>
                                    <p:animRot by="-240000">
                                      <p:cBhvr>
                                        <p:cTn id="7" dur="1000" fill="hold">
                                          <p:stCondLst>
                                            <p:cond delay="1000"/>
                                          </p:stCondLst>
                                        </p:cTn>
                                        <p:tgtEl>
                                          <p:spTgt spid="3"/>
                                        </p:tgtEl>
                                        <p:attrNameLst>
                                          <p:attrName>r</p:attrName>
                                        </p:attrNameLst>
                                      </p:cBhvr>
                                    </p:animRot>
                                    <p:animRot by="240000">
                                      <p:cBhvr>
                                        <p:cTn id="8" dur="1000" fill="hold">
                                          <p:stCondLst>
                                            <p:cond delay="2000"/>
                                          </p:stCondLst>
                                        </p:cTn>
                                        <p:tgtEl>
                                          <p:spTgt spid="3"/>
                                        </p:tgtEl>
                                        <p:attrNameLst>
                                          <p:attrName>r</p:attrName>
                                        </p:attrNameLst>
                                      </p:cBhvr>
                                    </p:animRot>
                                    <p:animRot by="-240000">
                                      <p:cBhvr>
                                        <p:cTn id="9" dur="1000" fill="hold">
                                          <p:stCondLst>
                                            <p:cond delay="3000"/>
                                          </p:stCondLst>
                                        </p:cTn>
                                        <p:tgtEl>
                                          <p:spTgt spid="3"/>
                                        </p:tgtEl>
                                        <p:attrNameLst>
                                          <p:attrName>r</p:attrName>
                                        </p:attrNameLst>
                                      </p:cBhvr>
                                    </p:animRot>
                                    <p:animRot by="120000">
                                      <p:cBhvr>
                                        <p:cTn id="10" dur="1000" fill="hold">
                                          <p:stCondLst>
                                            <p:cond delay="4000"/>
                                          </p:stCondLst>
                                        </p:cTn>
                                        <p:tgtEl>
                                          <p:spTgt spid="3"/>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100 đồng (tiền Việt) – Wikipedia tiếng Việt">
            <a:extLst>
              <a:ext uri="{FF2B5EF4-FFF2-40B4-BE49-F238E27FC236}">
                <a16:creationId xmlns:a16="http://schemas.microsoft.com/office/drawing/2014/main" id="{2C4A166A-09E4-47FD-9889-D7E3E1F939FF}"/>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2000"/>
                    </a14:imgEffect>
                  </a14:imgLayer>
                </a14:imgProps>
              </a:ext>
              <a:ext uri="{28A0092B-C50C-407E-A947-70E740481C1C}">
                <a14:useLocalDpi xmlns:a14="http://schemas.microsoft.com/office/drawing/2010/main" val="0"/>
              </a:ext>
            </a:extLst>
          </a:blip>
          <a:srcRect/>
          <a:stretch>
            <a:fillRect/>
          </a:stretch>
        </p:blipFill>
        <p:spPr bwMode="auto">
          <a:xfrm rot="2332593">
            <a:off x="3097616" y="1925753"/>
            <a:ext cx="5996767" cy="29584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A46BAB5-1A79-471B-9F09-D8DE121E84EE}"/>
              </a:ext>
            </a:extLst>
          </p:cNvPr>
          <p:cNvPicPr>
            <a:picLocks noChangeAspect="1"/>
          </p:cNvPicPr>
          <p:nvPr/>
        </p:nvPicPr>
        <p:blipFill rotWithShape="1">
          <a:blip r:embed="rId6">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a16="http://schemas.microsoft.com/office/drawing/2014/main" id="{30CF5803-A2A5-4EDA-B210-FEE223A60EB9}"/>
              </a:ext>
            </a:extLst>
          </p:cNvPr>
          <p:cNvPicPr>
            <a:picLocks noChangeAspect="1"/>
          </p:cNvPicPr>
          <p:nvPr/>
        </p:nvPicPr>
        <p:blipFill rotWithShape="1">
          <a:blip r:embed="rId7">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a16="http://schemas.microsoft.com/office/drawing/2014/main" id="{55DFA42C-AFA4-4C0F-9D5F-6A0B7F67DE04}"/>
              </a:ext>
            </a:extLst>
          </p:cNvPr>
          <p:cNvPicPr>
            <a:picLocks noChangeAspect="1"/>
          </p:cNvPicPr>
          <p:nvPr/>
        </p:nvPicPr>
        <p:blipFill rotWithShape="1">
          <a:blip r:embed="rId8">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a16="http://schemas.microsoft.com/office/drawing/2014/main" id="{13C0A678-8053-41D4-8569-8DA5E1816294}"/>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a16="http://schemas.microsoft.com/office/drawing/2014/main" id="{5FFF0D45-7BD0-4903-8F17-C1764ED80240}"/>
              </a:ext>
            </a:extLst>
          </p:cNvPr>
          <p:cNvPicPr>
            <a:picLocks noChangeAspect="1"/>
          </p:cNvPicPr>
          <p:nvPr/>
        </p:nvPicPr>
        <p:blipFill rotWithShape="1">
          <a:blip r:embed="rId6">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a16="http://schemas.microsoft.com/office/drawing/2014/main" id="{82DE54CB-344A-4799-9AEB-CA807CC4F604}"/>
              </a:ext>
            </a:extLst>
          </p:cNvPr>
          <p:cNvPicPr>
            <a:picLocks noChangeAspect="1"/>
          </p:cNvPicPr>
          <p:nvPr/>
        </p:nvPicPr>
        <p:blipFill rotWithShape="1">
          <a:blip r:embed="rId7">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a16="http://schemas.microsoft.com/office/drawing/2014/main" id="{D7091246-86AF-4859-AD3A-6CE151A2869F}"/>
              </a:ext>
            </a:extLst>
          </p:cNvPr>
          <p:cNvPicPr>
            <a:picLocks noChangeAspect="1"/>
          </p:cNvPicPr>
          <p:nvPr/>
        </p:nvPicPr>
        <p:blipFill rotWithShape="1">
          <a:blip r:embed="rId8">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a16="http://schemas.microsoft.com/office/drawing/2014/main" id="{E559E540-916B-4213-A01E-B73CE06EB5AE}"/>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a16="http://schemas.microsoft.com/office/drawing/2014/main" id="{52BF75B3-D329-4C8D-A388-441EB28E4199}"/>
              </a:ext>
            </a:extLst>
          </p:cNvPr>
          <p:cNvPicPr>
            <a:picLocks noChangeAspect="1"/>
          </p:cNvPicPr>
          <p:nvPr/>
        </p:nvPicPr>
        <p:blipFill rotWithShape="1">
          <a:blip r:embed="rId6">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a16="http://schemas.microsoft.com/office/drawing/2014/main" id="{4FBC9C65-5F9C-4F70-B9CC-27A9ADE2F358}"/>
              </a:ext>
            </a:extLst>
          </p:cNvPr>
          <p:cNvPicPr>
            <a:picLocks noChangeAspect="1"/>
          </p:cNvPicPr>
          <p:nvPr/>
        </p:nvPicPr>
        <p:blipFill rotWithShape="1">
          <a:blip r:embed="rId7">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3" name="Picture 12">
            <a:extLst>
              <a:ext uri="{FF2B5EF4-FFF2-40B4-BE49-F238E27FC236}">
                <a16:creationId xmlns:a16="http://schemas.microsoft.com/office/drawing/2014/main" id="{325A836F-AA64-4154-B05A-63C492CA9CB5}"/>
              </a:ext>
            </a:extLst>
          </p:cNvPr>
          <p:cNvPicPr>
            <a:picLocks noChangeAspect="1"/>
          </p:cNvPicPr>
          <p:nvPr/>
        </p:nvPicPr>
        <p:blipFill rotWithShape="1">
          <a:blip r:embed="rId8">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14" name="Picture 13">
            <a:extLst>
              <a:ext uri="{FF2B5EF4-FFF2-40B4-BE49-F238E27FC236}">
                <a16:creationId xmlns:a16="http://schemas.microsoft.com/office/drawing/2014/main" id="{60BB9706-4D3A-4161-9515-BF422D652E09}"/>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a16="http://schemas.microsoft.com/office/drawing/2014/main" id="{AEB9576F-3A77-4D77-96C4-E871571ACFEC}"/>
              </a:ext>
            </a:extLst>
          </p:cNvPr>
          <p:cNvPicPr>
            <a:picLocks noChangeAspect="1"/>
          </p:cNvPicPr>
          <p:nvPr/>
        </p:nvPicPr>
        <p:blipFill rotWithShape="1">
          <a:blip r:embed="rId6">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a16="http://schemas.microsoft.com/office/drawing/2014/main" id="{45C4E77D-FEE1-4263-9C49-D09D29AEE919}"/>
              </a:ext>
            </a:extLst>
          </p:cNvPr>
          <p:cNvPicPr>
            <a:picLocks noChangeAspect="1"/>
          </p:cNvPicPr>
          <p:nvPr/>
        </p:nvPicPr>
        <p:blipFill rotWithShape="1">
          <a:blip r:embed="rId7">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a16="http://schemas.microsoft.com/office/drawing/2014/main" id="{DAAFCDE0-1131-4AF7-BA51-72E72A1DA034}"/>
              </a:ext>
            </a:extLst>
          </p:cNvPr>
          <p:cNvPicPr>
            <a:picLocks noChangeAspect="1"/>
          </p:cNvPicPr>
          <p:nvPr/>
        </p:nvPicPr>
        <p:blipFill rotWithShape="1">
          <a:blip r:embed="rId8">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pic>
        <p:nvPicPr>
          <p:cNvPr id="18" name="Picture 17">
            <a:extLst>
              <a:ext uri="{FF2B5EF4-FFF2-40B4-BE49-F238E27FC236}">
                <a16:creationId xmlns:a16="http://schemas.microsoft.com/office/drawing/2014/main" id="{9A9D25BF-69CC-4314-972E-05B17C2413AB}"/>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sp>
        <p:nvSpPr>
          <p:cNvPr id="19" name="Rectangle 18">
            <a:extLst>
              <a:ext uri="{FF2B5EF4-FFF2-40B4-BE49-F238E27FC236}">
                <a16:creationId xmlns:a16="http://schemas.microsoft.com/office/drawing/2014/main"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VN"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295000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descr="Khám phá Việt Nam qua các địa danh trên đồng tiền Việt Nam">
            <a:extLst>
              <a:ext uri="{FF2B5EF4-FFF2-40B4-BE49-F238E27FC236}">
                <a16:creationId xmlns:a16="http://schemas.microsoft.com/office/drawing/2014/main" id="{07CD9C1F-6178-4FDA-A195-76EF142523C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19000"/>
                    </a14:imgEffect>
                    <a14:imgEffect>
                      <a14:brightnessContrast bright="17000"/>
                    </a14:imgEffect>
                  </a14:imgLayer>
                </a14:imgProps>
              </a:ext>
              <a:ext uri="{28A0092B-C50C-407E-A947-70E740481C1C}">
                <a14:useLocalDpi xmlns:a14="http://schemas.microsoft.com/office/drawing/2010/main" val="0"/>
              </a:ext>
            </a:extLst>
          </a:blip>
          <a:srcRect/>
          <a:stretch>
            <a:fillRect/>
          </a:stretch>
        </p:blipFill>
        <p:spPr bwMode="auto">
          <a:xfrm rot="3006243">
            <a:off x="3224241" y="2012349"/>
            <a:ext cx="5669649" cy="28016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325A836F-AA64-4154-B05A-63C492CA9CB5}"/>
              </a:ext>
            </a:extLst>
          </p:cNvPr>
          <p:cNvPicPr>
            <a:picLocks noChangeAspect="1"/>
          </p:cNvPicPr>
          <p:nvPr/>
        </p:nvPicPr>
        <p:blipFill rotWithShape="1">
          <a:blip r:embed="rId6">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3" name="Picture 2">
            <a:extLst>
              <a:ext uri="{FF2B5EF4-FFF2-40B4-BE49-F238E27FC236}">
                <a16:creationId xmlns:a16="http://schemas.microsoft.com/office/drawing/2014/main" id="{FA46BAB5-1A79-471B-9F09-D8DE121E84EE}"/>
              </a:ext>
            </a:extLst>
          </p:cNvPr>
          <p:cNvPicPr>
            <a:picLocks noChangeAspect="1"/>
          </p:cNvPicPr>
          <p:nvPr/>
        </p:nvPicPr>
        <p:blipFill rotWithShape="1">
          <a:blip r:embed="rId7">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a16="http://schemas.microsoft.com/office/drawing/2014/main" id="{30CF5803-A2A5-4EDA-B210-FEE223A60EB9}"/>
              </a:ext>
            </a:extLst>
          </p:cNvPr>
          <p:cNvPicPr>
            <a:picLocks noChangeAspect="1"/>
          </p:cNvPicPr>
          <p:nvPr/>
        </p:nvPicPr>
        <p:blipFill rotWithShape="1">
          <a:blip r:embed="rId8">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a16="http://schemas.microsoft.com/office/drawing/2014/main" id="{55DFA42C-AFA4-4C0F-9D5F-6A0B7F67DE04}"/>
              </a:ext>
            </a:extLst>
          </p:cNvPr>
          <p:cNvPicPr>
            <a:picLocks noChangeAspect="1"/>
          </p:cNvPicPr>
          <p:nvPr/>
        </p:nvPicPr>
        <p:blipFill rotWithShape="1">
          <a:blip r:embed="rId6">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a16="http://schemas.microsoft.com/office/drawing/2014/main" id="{13C0A678-8053-41D4-8569-8DA5E1816294}"/>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a16="http://schemas.microsoft.com/office/drawing/2014/main" id="{5FFF0D45-7BD0-4903-8F17-C1764ED80240}"/>
              </a:ext>
            </a:extLst>
          </p:cNvPr>
          <p:cNvPicPr>
            <a:picLocks noChangeAspect="1"/>
          </p:cNvPicPr>
          <p:nvPr/>
        </p:nvPicPr>
        <p:blipFill rotWithShape="1">
          <a:blip r:embed="rId7">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a16="http://schemas.microsoft.com/office/drawing/2014/main" id="{82DE54CB-344A-4799-9AEB-CA807CC4F604}"/>
              </a:ext>
            </a:extLst>
          </p:cNvPr>
          <p:cNvPicPr>
            <a:picLocks noChangeAspect="1"/>
          </p:cNvPicPr>
          <p:nvPr/>
        </p:nvPicPr>
        <p:blipFill rotWithShape="1">
          <a:blip r:embed="rId8">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a16="http://schemas.microsoft.com/office/drawing/2014/main" id="{D7091246-86AF-4859-AD3A-6CE151A2869F}"/>
              </a:ext>
            </a:extLst>
          </p:cNvPr>
          <p:cNvPicPr>
            <a:picLocks noChangeAspect="1"/>
          </p:cNvPicPr>
          <p:nvPr/>
        </p:nvPicPr>
        <p:blipFill rotWithShape="1">
          <a:blip r:embed="rId6">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a16="http://schemas.microsoft.com/office/drawing/2014/main" id="{E559E540-916B-4213-A01E-B73CE06EB5AE}"/>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a16="http://schemas.microsoft.com/office/drawing/2014/main" id="{52BF75B3-D329-4C8D-A388-441EB28E4199}"/>
              </a:ext>
            </a:extLst>
          </p:cNvPr>
          <p:cNvPicPr>
            <a:picLocks noChangeAspect="1"/>
          </p:cNvPicPr>
          <p:nvPr/>
        </p:nvPicPr>
        <p:blipFill rotWithShape="1">
          <a:blip r:embed="rId7">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a16="http://schemas.microsoft.com/office/drawing/2014/main" id="{4FBC9C65-5F9C-4F70-B9CC-27A9ADE2F358}"/>
              </a:ext>
            </a:extLst>
          </p:cNvPr>
          <p:cNvPicPr>
            <a:picLocks noChangeAspect="1"/>
          </p:cNvPicPr>
          <p:nvPr/>
        </p:nvPicPr>
        <p:blipFill rotWithShape="1">
          <a:blip r:embed="rId8">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4" name="Picture 13">
            <a:extLst>
              <a:ext uri="{FF2B5EF4-FFF2-40B4-BE49-F238E27FC236}">
                <a16:creationId xmlns:a16="http://schemas.microsoft.com/office/drawing/2014/main" id="{60BB9706-4D3A-4161-9515-BF422D652E09}"/>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a16="http://schemas.microsoft.com/office/drawing/2014/main" id="{AEB9576F-3A77-4D77-96C4-E871571ACFEC}"/>
              </a:ext>
            </a:extLst>
          </p:cNvPr>
          <p:cNvPicPr>
            <a:picLocks noChangeAspect="1"/>
          </p:cNvPicPr>
          <p:nvPr/>
        </p:nvPicPr>
        <p:blipFill rotWithShape="1">
          <a:blip r:embed="rId7">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a16="http://schemas.microsoft.com/office/drawing/2014/main" id="{45C4E77D-FEE1-4263-9C49-D09D29AEE919}"/>
              </a:ext>
            </a:extLst>
          </p:cNvPr>
          <p:cNvPicPr>
            <a:picLocks noChangeAspect="1"/>
          </p:cNvPicPr>
          <p:nvPr/>
        </p:nvPicPr>
        <p:blipFill rotWithShape="1">
          <a:blip r:embed="rId8">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a16="http://schemas.microsoft.com/office/drawing/2014/main" id="{DAAFCDE0-1131-4AF7-BA51-72E72A1DA034}"/>
              </a:ext>
            </a:extLst>
          </p:cNvPr>
          <p:cNvPicPr>
            <a:picLocks noChangeAspect="1"/>
          </p:cNvPicPr>
          <p:nvPr/>
        </p:nvPicPr>
        <p:blipFill rotWithShape="1">
          <a:blip r:embed="rId6">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pic>
        <p:nvPicPr>
          <p:cNvPr id="18" name="Picture 17">
            <a:extLst>
              <a:ext uri="{FF2B5EF4-FFF2-40B4-BE49-F238E27FC236}">
                <a16:creationId xmlns:a16="http://schemas.microsoft.com/office/drawing/2014/main" id="{9A9D25BF-69CC-4314-972E-05B17C2413AB}"/>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sp>
        <p:nvSpPr>
          <p:cNvPr id="19" name="Rectangle 18">
            <a:extLst>
              <a:ext uri="{FF2B5EF4-FFF2-40B4-BE49-F238E27FC236}">
                <a16:creationId xmlns:a16="http://schemas.microsoft.com/office/drawing/2014/main"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VN"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41741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Một Nghìn Đồng - Home | Facebook">
            <a:extLst>
              <a:ext uri="{FF2B5EF4-FFF2-40B4-BE49-F238E27FC236}">
                <a16:creationId xmlns:a16="http://schemas.microsoft.com/office/drawing/2014/main" id="{24044FC7-B076-43F8-870D-3ADDAB062C6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33000"/>
                    </a14:imgEffect>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2763763">
            <a:off x="3273643" y="1981134"/>
            <a:ext cx="5658362" cy="279381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9A9D25BF-69CC-4314-972E-05B17C2413AB}"/>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pic>
        <p:nvPicPr>
          <p:cNvPr id="13" name="Picture 12">
            <a:extLst>
              <a:ext uri="{FF2B5EF4-FFF2-40B4-BE49-F238E27FC236}">
                <a16:creationId xmlns:a16="http://schemas.microsoft.com/office/drawing/2014/main" id="{325A836F-AA64-4154-B05A-63C492CA9CB5}"/>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3" name="Picture 2">
            <a:extLst>
              <a:ext uri="{FF2B5EF4-FFF2-40B4-BE49-F238E27FC236}">
                <a16:creationId xmlns:a16="http://schemas.microsoft.com/office/drawing/2014/main" id="{FA46BAB5-1A79-471B-9F09-D8DE121E84EE}"/>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a16="http://schemas.microsoft.com/office/drawing/2014/main" id="{30CF5803-A2A5-4EDA-B210-FEE223A60EB9}"/>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a16="http://schemas.microsoft.com/office/drawing/2014/main" id="{55DFA42C-AFA4-4C0F-9D5F-6A0B7F67DE04}"/>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a16="http://schemas.microsoft.com/office/drawing/2014/main" id="{13C0A678-8053-41D4-8569-8DA5E1816294}"/>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a16="http://schemas.microsoft.com/office/drawing/2014/main" id="{5FFF0D45-7BD0-4903-8F17-C1764ED80240}"/>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a16="http://schemas.microsoft.com/office/drawing/2014/main" id="{82DE54CB-344A-4799-9AEB-CA807CC4F604}"/>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a16="http://schemas.microsoft.com/office/drawing/2014/main" id="{D7091246-86AF-4859-AD3A-6CE151A2869F}"/>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a16="http://schemas.microsoft.com/office/drawing/2014/main" id="{E559E540-916B-4213-A01E-B73CE06EB5AE}"/>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a16="http://schemas.microsoft.com/office/drawing/2014/main" id="{52BF75B3-D329-4C8D-A388-441EB28E4199}"/>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a16="http://schemas.microsoft.com/office/drawing/2014/main" id="{4FBC9C65-5F9C-4F70-B9CC-27A9ADE2F358}"/>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4" name="Picture 13">
            <a:extLst>
              <a:ext uri="{FF2B5EF4-FFF2-40B4-BE49-F238E27FC236}">
                <a16:creationId xmlns:a16="http://schemas.microsoft.com/office/drawing/2014/main" id="{60BB9706-4D3A-4161-9515-BF422D652E09}"/>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a16="http://schemas.microsoft.com/office/drawing/2014/main" id="{AEB9576F-3A77-4D77-96C4-E871571ACFEC}"/>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a16="http://schemas.microsoft.com/office/drawing/2014/main" id="{45C4E77D-FEE1-4263-9C49-D09D29AEE919}"/>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a16="http://schemas.microsoft.com/office/drawing/2014/main" id="{DAAFCDE0-1131-4AF7-BA51-72E72A1DA034}"/>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sp>
        <p:nvSpPr>
          <p:cNvPr id="19" name="Rectangle 18">
            <a:extLst>
              <a:ext uri="{FF2B5EF4-FFF2-40B4-BE49-F238E27FC236}">
                <a16:creationId xmlns:a16="http://schemas.microsoft.com/office/drawing/2014/main"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VN"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122146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12" descr="Vietnam polymer 20,000 Dong banknotes">
            <a:extLst>
              <a:ext uri="{FF2B5EF4-FFF2-40B4-BE49-F238E27FC236}">
                <a16:creationId xmlns:a16="http://schemas.microsoft.com/office/drawing/2014/main" id="{C08A362D-CF87-470A-BFDB-B24DE93EFF38}"/>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11000"/>
                    </a14:imgEffect>
                  </a14:imgLayer>
                </a14:imgProps>
              </a:ext>
              <a:ext uri="{28A0092B-C50C-407E-A947-70E740481C1C}">
                <a14:useLocalDpi xmlns:a14="http://schemas.microsoft.com/office/drawing/2010/main" val="0"/>
              </a:ext>
            </a:extLst>
          </a:blip>
          <a:srcRect/>
          <a:stretch>
            <a:fillRect/>
          </a:stretch>
        </p:blipFill>
        <p:spPr bwMode="auto">
          <a:xfrm rot="18745703">
            <a:off x="3124998" y="2003911"/>
            <a:ext cx="5758581" cy="281530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9A9D25BF-69CC-4314-972E-05B17C2413AB}"/>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pic>
        <p:nvPicPr>
          <p:cNvPr id="13" name="Picture 12">
            <a:extLst>
              <a:ext uri="{FF2B5EF4-FFF2-40B4-BE49-F238E27FC236}">
                <a16:creationId xmlns:a16="http://schemas.microsoft.com/office/drawing/2014/main" id="{325A836F-AA64-4154-B05A-63C492CA9CB5}"/>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3" name="Picture 2">
            <a:extLst>
              <a:ext uri="{FF2B5EF4-FFF2-40B4-BE49-F238E27FC236}">
                <a16:creationId xmlns:a16="http://schemas.microsoft.com/office/drawing/2014/main" id="{FA46BAB5-1A79-471B-9F09-D8DE121E84EE}"/>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a16="http://schemas.microsoft.com/office/drawing/2014/main" id="{30CF5803-A2A5-4EDA-B210-FEE223A60EB9}"/>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a16="http://schemas.microsoft.com/office/drawing/2014/main" id="{55DFA42C-AFA4-4C0F-9D5F-6A0B7F67DE04}"/>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a16="http://schemas.microsoft.com/office/drawing/2014/main" id="{13C0A678-8053-41D4-8569-8DA5E1816294}"/>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a16="http://schemas.microsoft.com/office/drawing/2014/main" id="{5FFF0D45-7BD0-4903-8F17-C1764ED80240}"/>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a16="http://schemas.microsoft.com/office/drawing/2014/main" id="{82DE54CB-344A-4799-9AEB-CA807CC4F604}"/>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a16="http://schemas.microsoft.com/office/drawing/2014/main" id="{D7091246-86AF-4859-AD3A-6CE151A2869F}"/>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a16="http://schemas.microsoft.com/office/drawing/2014/main" id="{E559E540-916B-4213-A01E-B73CE06EB5AE}"/>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a16="http://schemas.microsoft.com/office/drawing/2014/main" id="{52BF75B3-D329-4C8D-A388-441EB28E4199}"/>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a16="http://schemas.microsoft.com/office/drawing/2014/main" id="{4FBC9C65-5F9C-4F70-B9CC-27A9ADE2F358}"/>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4" name="Picture 13">
            <a:extLst>
              <a:ext uri="{FF2B5EF4-FFF2-40B4-BE49-F238E27FC236}">
                <a16:creationId xmlns:a16="http://schemas.microsoft.com/office/drawing/2014/main" id="{60BB9706-4D3A-4161-9515-BF422D652E09}"/>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a16="http://schemas.microsoft.com/office/drawing/2014/main" id="{AEB9576F-3A77-4D77-96C4-E871571ACFEC}"/>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a16="http://schemas.microsoft.com/office/drawing/2014/main" id="{45C4E77D-FEE1-4263-9C49-D09D29AEE919}"/>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a16="http://schemas.microsoft.com/office/drawing/2014/main" id="{DAAFCDE0-1131-4AF7-BA51-72E72A1DA034}"/>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sp>
        <p:nvSpPr>
          <p:cNvPr id="19" name="Rectangle 18">
            <a:extLst>
              <a:ext uri="{FF2B5EF4-FFF2-40B4-BE49-F238E27FC236}">
                <a16:creationId xmlns:a16="http://schemas.microsoft.com/office/drawing/2014/main"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VN"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97748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 y="1"/>
            <a:ext cx="12192000" cy="500912"/>
          </a:xfrm>
          <a:prstGeom prst="rect">
            <a:avLst/>
          </a:prstGeom>
        </p:spPr>
      </p:pic>
      <p:sp>
        <p:nvSpPr>
          <p:cNvPr id="4" name="云形 3"/>
          <p:cNvSpPr/>
          <p:nvPr/>
        </p:nvSpPr>
        <p:spPr>
          <a:xfrm rot="180000">
            <a:off x="955053" y="1181846"/>
            <a:ext cx="10456599" cy="5222363"/>
          </a:xfrm>
          <a:prstGeom prst="cloud">
            <a:avLst/>
          </a:prstGeom>
          <a:solidFill>
            <a:schemeClr val="bg1"/>
          </a:solidFill>
          <a:ln w="92075">
            <a:solidFill>
              <a:srgbClr val="A9CA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6" name="图片 5" descr="248288a694d7a183367fb0367a596b10"/>
          <p:cNvPicPr>
            <a:picLocks noChangeAspect="1"/>
          </p:cNvPicPr>
          <p:nvPr/>
        </p:nvPicPr>
        <p:blipFill rotWithShape="1">
          <a:blip r:embed="rId4"/>
          <a:srcRect t="2930" r="47641"/>
          <a:stretch/>
        </p:blipFill>
        <p:spPr>
          <a:xfrm>
            <a:off x="-27940" y="5297213"/>
            <a:ext cx="12219941" cy="1579201"/>
          </a:xfrm>
          <a:prstGeom prst="rect">
            <a:avLst/>
          </a:prstGeom>
        </p:spPr>
      </p:pic>
      <p:pic>
        <p:nvPicPr>
          <p:cNvPr id="7" name="图片 6" descr="1a960b73464c3b6a9b2d71b3a40e4850"/>
          <p:cNvPicPr>
            <a:picLocks noChangeAspect="1"/>
          </p:cNvPicPr>
          <p:nvPr/>
        </p:nvPicPr>
        <p:blipFill>
          <a:blip r:embed="rId5"/>
          <a:stretch>
            <a:fillRect/>
          </a:stretch>
        </p:blipFill>
        <p:spPr>
          <a:xfrm flipH="1">
            <a:off x="182880" y="2859405"/>
            <a:ext cx="2632075" cy="3941445"/>
          </a:xfrm>
          <a:prstGeom prst="rect">
            <a:avLst/>
          </a:prstGeom>
        </p:spPr>
      </p:pic>
      <p:pic>
        <p:nvPicPr>
          <p:cNvPr id="8" name="图片 7" descr="1a960b73464c3b6a9b2d71b3a40e4850"/>
          <p:cNvPicPr>
            <a:picLocks noChangeAspect="1"/>
          </p:cNvPicPr>
          <p:nvPr/>
        </p:nvPicPr>
        <p:blipFill>
          <a:blip r:embed="rId5"/>
          <a:stretch>
            <a:fillRect/>
          </a:stretch>
        </p:blipFill>
        <p:spPr>
          <a:xfrm>
            <a:off x="9541499" y="4314825"/>
            <a:ext cx="1802858" cy="2699148"/>
          </a:xfrm>
          <a:prstGeom prst="rect">
            <a:avLst/>
          </a:prstGeom>
        </p:spPr>
      </p:pic>
      <p:sp>
        <p:nvSpPr>
          <p:cNvPr id="9" name="TextBox 8">
            <a:extLst>
              <a:ext uri="{FF2B5EF4-FFF2-40B4-BE49-F238E27FC236}">
                <a16:creationId xmlns:a16="http://schemas.microsoft.com/office/drawing/2014/main" id="{6B1D16C7-D41E-4284-A9E6-3DDF78D0840D}"/>
              </a:ext>
            </a:extLst>
          </p:cNvPr>
          <p:cNvSpPr txBox="1"/>
          <p:nvPr/>
        </p:nvSpPr>
        <p:spPr>
          <a:xfrm>
            <a:off x="2510397" y="2020301"/>
            <a:ext cx="7171205" cy="695575"/>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Thứ</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ngày</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tháng</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năm</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2023</a:t>
            </a:r>
          </a:p>
        </p:txBody>
      </p:sp>
      <p:pic>
        <p:nvPicPr>
          <p:cNvPr id="3" name="图片 2" descr="be63a2bb084e4dcc6af2fd21eb4c43b0"/>
          <p:cNvPicPr>
            <a:picLocks noChangeAspect="1"/>
          </p:cNvPicPr>
          <p:nvPr/>
        </p:nvPicPr>
        <p:blipFill>
          <a:blip r:embed="rId6"/>
          <a:stretch>
            <a:fillRect/>
          </a:stretch>
        </p:blipFill>
        <p:spPr>
          <a:xfrm rot="540000">
            <a:off x="9503465" y="547737"/>
            <a:ext cx="2524125" cy="2300605"/>
          </a:xfrm>
          <a:prstGeom prst="rect">
            <a:avLst/>
          </a:prstGeom>
        </p:spPr>
      </p:pic>
      <p:pic>
        <p:nvPicPr>
          <p:cNvPr id="5" name="Picture 4">
            <a:extLst>
              <a:ext uri="{FF2B5EF4-FFF2-40B4-BE49-F238E27FC236}">
                <a16:creationId xmlns:a16="http://schemas.microsoft.com/office/drawing/2014/main" id="{EE3ADFF9-765A-3247-4D0F-F7EB42349719}"/>
              </a:ext>
            </a:extLst>
          </p:cNvPr>
          <p:cNvPicPr>
            <a:picLocks noChangeAspect="1"/>
          </p:cNvPicPr>
          <p:nvPr/>
        </p:nvPicPr>
        <p:blipFill rotWithShape="1">
          <a:blip r:embed="rId7"/>
          <a:srcRect b="37814"/>
          <a:stretch/>
        </p:blipFill>
        <p:spPr>
          <a:xfrm>
            <a:off x="5022531" y="2492286"/>
            <a:ext cx="1949769" cy="878209"/>
          </a:xfrm>
          <a:prstGeom prst="rect">
            <a:avLst/>
          </a:prstGeom>
        </p:spPr>
      </p:pic>
      <p:pic>
        <p:nvPicPr>
          <p:cNvPr id="11" name="Picture 10">
            <a:extLst>
              <a:ext uri="{FF2B5EF4-FFF2-40B4-BE49-F238E27FC236}">
                <a16:creationId xmlns:a16="http://schemas.microsoft.com/office/drawing/2014/main" id="{4E62CCAE-5727-A74C-7C25-3BA8FEAD6B0B}"/>
              </a:ext>
            </a:extLst>
          </p:cNvPr>
          <p:cNvPicPr>
            <a:picLocks noChangeAspect="1"/>
          </p:cNvPicPr>
          <p:nvPr/>
        </p:nvPicPr>
        <p:blipFill>
          <a:blip r:embed="rId8"/>
          <a:stretch>
            <a:fillRect/>
          </a:stretch>
        </p:blipFill>
        <p:spPr>
          <a:xfrm>
            <a:off x="1932425" y="3208705"/>
            <a:ext cx="8955800" cy="1774090"/>
          </a:xfrm>
          <a:prstGeom prst="rect">
            <a:avLst/>
          </a:prstGeom>
        </p:spPr>
      </p:pic>
    </p:spTree>
    <p:extLst>
      <p:ext uri="{BB962C8B-B14F-4D97-AF65-F5344CB8AC3E}">
        <p14:creationId xmlns:p14="http://schemas.microsoft.com/office/powerpoint/2010/main" val="340814803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3"/>
                                        </p:tgtEl>
                                        <p:attrNameLst>
                                          <p:attrName>r</p:attrName>
                                        </p:attrNameLst>
                                      </p:cBhvr>
                                    </p:animRot>
                                    <p:animRot by="-240000">
                                      <p:cBhvr>
                                        <p:cTn id="7" dur="1000" fill="hold">
                                          <p:stCondLst>
                                            <p:cond delay="1000"/>
                                          </p:stCondLst>
                                        </p:cTn>
                                        <p:tgtEl>
                                          <p:spTgt spid="3"/>
                                        </p:tgtEl>
                                        <p:attrNameLst>
                                          <p:attrName>r</p:attrName>
                                        </p:attrNameLst>
                                      </p:cBhvr>
                                    </p:animRot>
                                    <p:animRot by="240000">
                                      <p:cBhvr>
                                        <p:cTn id="8" dur="1000" fill="hold">
                                          <p:stCondLst>
                                            <p:cond delay="2000"/>
                                          </p:stCondLst>
                                        </p:cTn>
                                        <p:tgtEl>
                                          <p:spTgt spid="3"/>
                                        </p:tgtEl>
                                        <p:attrNameLst>
                                          <p:attrName>r</p:attrName>
                                        </p:attrNameLst>
                                      </p:cBhvr>
                                    </p:animRot>
                                    <p:animRot by="-240000">
                                      <p:cBhvr>
                                        <p:cTn id="9" dur="1000" fill="hold">
                                          <p:stCondLst>
                                            <p:cond delay="3000"/>
                                          </p:stCondLst>
                                        </p:cTn>
                                        <p:tgtEl>
                                          <p:spTgt spid="3"/>
                                        </p:tgtEl>
                                        <p:attrNameLst>
                                          <p:attrName>r</p:attrName>
                                        </p:attrNameLst>
                                      </p:cBhvr>
                                    </p:animRot>
                                    <p:animRot by="120000">
                                      <p:cBhvr>
                                        <p:cTn id="10" dur="1000" fill="hold">
                                          <p:stCondLst>
                                            <p:cond delay="4000"/>
                                          </p:stCondLst>
                                        </p:cTn>
                                        <p:tgtEl>
                                          <p:spTgt spid="3"/>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par>
                                <p:cTn id="21" presetID="22" presetClass="entr" presetSubtype="4"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图片 9">
            <a:extLst>
              <a:ext uri="{FF2B5EF4-FFF2-40B4-BE49-F238E27FC236}">
                <a16:creationId xmlns:a16="http://schemas.microsoft.com/office/drawing/2014/main" id="{AE8B2F7A-4065-451E-BA42-E6F4F2040A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5" name="TextBox 94">
            <a:extLst>
              <a:ext uri="{FF2B5EF4-FFF2-40B4-BE49-F238E27FC236}">
                <a16:creationId xmlns:a16="http://schemas.microsoft.com/office/drawing/2014/main" id="{8DC48B90-D2BD-4027-B428-C35E30B34F4A}"/>
              </a:ext>
            </a:extLst>
          </p:cNvPr>
          <p:cNvSpPr txBox="1"/>
          <p:nvPr/>
        </p:nvSpPr>
        <p:spPr>
          <a:xfrm>
            <a:off x="4295775" y="1019175"/>
            <a:ext cx="44291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FF00"/>
                </a:solidFill>
                <a:effectLst/>
                <a:uLnTx/>
                <a:uFillTx/>
                <a:latin typeface="Arial"/>
                <a:ea typeface="微软雅黑"/>
                <a:cs typeface="Arial" panose="020B0604020202020204" pitchFamily="34" charset="0"/>
              </a:rPr>
              <a:t>Yêu</a:t>
            </a:r>
            <a:r>
              <a:rPr kumimoji="0" lang="en-US" sz="4000" b="1" i="0" u="none" strike="noStrike" kern="1200" cap="none" spc="0" normalizeH="0" baseline="0" noProof="0" dirty="0">
                <a:ln>
                  <a:noFill/>
                </a:ln>
                <a:solidFill>
                  <a:srgbClr val="FFFF00"/>
                </a:solidFill>
                <a:effectLst/>
                <a:uLnTx/>
                <a:uFillTx/>
                <a:latin typeface="Arial"/>
                <a:ea typeface="微软雅黑"/>
                <a:cs typeface="Arial" panose="020B0604020202020204" pitchFamily="34" charset="0"/>
              </a:rPr>
              <a:t> </a:t>
            </a:r>
            <a:r>
              <a:rPr kumimoji="0" lang="en-US" sz="4000" b="1" i="0" u="none" strike="noStrike" kern="1200" cap="none" spc="0" normalizeH="0" baseline="0" noProof="0" dirty="0" err="1">
                <a:ln>
                  <a:noFill/>
                </a:ln>
                <a:solidFill>
                  <a:srgbClr val="FFFF00"/>
                </a:solidFill>
                <a:effectLst/>
                <a:uLnTx/>
                <a:uFillTx/>
                <a:latin typeface="Arial"/>
                <a:ea typeface="微软雅黑"/>
                <a:cs typeface="Arial" panose="020B0604020202020204" pitchFamily="34" charset="0"/>
              </a:rPr>
              <a:t>cầu</a:t>
            </a:r>
            <a:r>
              <a:rPr kumimoji="0" lang="en-US" sz="4000" b="1" i="0" u="none" strike="noStrike" kern="1200" cap="none" spc="0" normalizeH="0" baseline="0" noProof="0" dirty="0">
                <a:ln>
                  <a:noFill/>
                </a:ln>
                <a:solidFill>
                  <a:srgbClr val="FFFF00"/>
                </a:solidFill>
                <a:effectLst/>
                <a:uLnTx/>
                <a:uFillTx/>
                <a:latin typeface="Arial"/>
                <a:ea typeface="微软雅黑"/>
                <a:cs typeface="Arial" panose="020B0604020202020204" pitchFamily="34" charset="0"/>
              </a:rPr>
              <a:t> </a:t>
            </a:r>
            <a:r>
              <a:rPr kumimoji="0" lang="en-US" sz="4000" b="1" i="0" u="none" strike="noStrike" kern="1200" cap="none" spc="0" normalizeH="0" baseline="0" noProof="0" dirty="0" err="1">
                <a:ln>
                  <a:noFill/>
                </a:ln>
                <a:solidFill>
                  <a:srgbClr val="FFFF00"/>
                </a:solidFill>
                <a:effectLst/>
                <a:uLnTx/>
                <a:uFillTx/>
                <a:latin typeface="Arial"/>
                <a:ea typeface="微软雅黑"/>
                <a:cs typeface="Arial" panose="020B0604020202020204" pitchFamily="34" charset="0"/>
              </a:rPr>
              <a:t>cần</a:t>
            </a:r>
            <a:r>
              <a:rPr kumimoji="0" lang="en-US" sz="4000" b="1" i="0" u="none" strike="noStrike" kern="1200" cap="none" spc="0" normalizeH="0" baseline="0" noProof="0" dirty="0">
                <a:ln>
                  <a:noFill/>
                </a:ln>
                <a:solidFill>
                  <a:srgbClr val="FFFF00"/>
                </a:solidFill>
                <a:effectLst/>
                <a:uLnTx/>
                <a:uFillTx/>
                <a:latin typeface="Arial"/>
                <a:ea typeface="微软雅黑"/>
                <a:cs typeface="Arial" panose="020B0604020202020204" pitchFamily="34" charset="0"/>
              </a:rPr>
              <a:t> </a:t>
            </a:r>
            <a:r>
              <a:rPr kumimoji="0" lang="en-US" sz="4000" b="1" i="0" u="none" strike="noStrike" kern="1200" cap="none" spc="0" normalizeH="0" baseline="0" noProof="0" dirty="0" err="1">
                <a:ln>
                  <a:noFill/>
                </a:ln>
                <a:solidFill>
                  <a:srgbClr val="FFFF00"/>
                </a:solidFill>
                <a:effectLst/>
                <a:uLnTx/>
                <a:uFillTx/>
                <a:latin typeface="Arial"/>
                <a:ea typeface="微软雅黑"/>
                <a:cs typeface="Arial" panose="020B0604020202020204" pitchFamily="34" charset="0"/>
              </a:rPr>
              <a:t>đạt</a:t>
            </a:r>
            <a:endParaRPr kumimoji="0" lang="en-US" sz="4000" b="1" i="0" u="none" strike="noStrike" kern="1200" cap="none" spc="0" normalizeH="0" baseline="0" noProof="0" dirty="0">
              <a:ln>
                <a:noFill/>
              </a:ln>
              <a:solidFill>
                <a:srgbClr val="FFFF00"/>
              </a:solidFill>
              <a:effectLst/>
              <a:uLnTx/>
              <a:uFillTx/>
              <a:latin typeface="Arial"/>
              <a:ea typeface="微软雅黑"/>
              <a:cs typeface="Arial" panose="020B0604020202020204" pitchFamily="34" charset="0"/>
            </a:endParaRPr>
          </a:p>
        </p:txBody>
      </p:sp>
      <p:sp>
        <p:nvSpPr>
          <p:cNvPr id="97" name="TextBox 96">
            <a:extLst>
              <a:ext uri="{FF2B5EF4-FFF2-40B4-BE49-F238E27FC236}">
                <a16:creationId xmlns:a16="http://schemas.microsoft.com/office/drawing/2014/main" id="{F095930B-D750-459E-919D-8C2CCA4BDE9F}"/>
              </a:ext>
            </a:extLst>
          </p:cNvPr>
          <p:cNvSpPr txBox="1"/>
          <p:nvPr/>
        </p:nvSpPr>
        <p:spPr>
          <a:xfrm>
            <a:off x="1257300" y="1924050"/>
            <a:ext cx="10372725" cy="1015663"/>
          </a:xfrm>
          <a:prstGeom prst="rect">
            <a:avLst/>
          </a:prstGeom>
          <a:noFill/>
        </p:spPr>
        <p:txBody>
          <a:bodyPr wrap="square" rtlCol="0">
            <a:spAutoFit/>
          </a:bodyPr>
          <a:lstStyle/>
          <a:p>
            <a:pPr marL="457200" lvl="0" indent="-457200">
              <a:buFont typeface="Arial" panose="020B0604020202020204" pitchFamily="34" charset="0"/>
              <a:buChar char="•"/>
            </a:pPr>
            <a:r>
              <a:rPr lang="vi-VN" sz="3000" b="1" dirty="0">
                <a:solidFill>
                  <a:prstClr val="white"/>
                </a:solidFill>
                <a:cs typeface="Arial" panose="020B0604020202020204" pitchFamily="34" charset="0"/>
              </a:rPr>
              <a:t>Nhận biết được các đồng tiền Việt Nam từ một nghìn đồng đến một trăm nghìn đồng. </a:t>
            </a:r>
          </a:p>
        </p:txBody>
      </p:sp>
      <p:sp>
        <p:nvSpPr>
          <p:cNvPr id="98" name="TextBox 97">
            <a:extLst>
              <a:ext uri="{FF2B5EF4-FFF2-40B4-BE49-F238E27FC236}">
                <a16:creationId xmlns:a16="http://schemas.microsoft.com/office/drawing/2014/main" id="{5F493559-C5DB-4B11-905A-ABB067F50A77}"/>
              </a:ext>
            </a:extLst>
          </p:cNvPr>
          <p:cNvSpPr txBox="1"/>
          <p:nvPr/>
        </p:nvSpPr>
        <p:spPr>
          <a:xfrm>
            <a:off x="1155508" y="3160217"/>
            <a:ext cx="10372725" cy="1015663"/>
          </a:xfrm>
          <a:prstGeom prst="rect">
            <a:avLst/>
          </a:prstGeom>
          <a:noFill/>
        </p:spPr>
        <p:txBody>
          <a:bodyPr wrap="square" rtlCol="0">
            <a:spAutoFit/>
          </a:bodyPr>
          <a:lstStyle/>
          <a:p>
            <a:pPr marL="457200" lvl="0" indent="-457200">
              <a:buFont typeface="Arial" panose="020B0604020202020204" pitchFamily="34" charset="0"/>
              <a:buChar char="•"/>
            </a:pPr>
            <a:r>
              <a:rPr lang="vi-VN" sz="3000" b="1" dirty="0">
                <a:solidFill>
                  <a:prstClr val="white"/>
                </a:solidFill>
                <a:cs typeface="Arial" panose="020B0604020202020204" pitchFamily="34" charset="0"/>
              </a:rPr>
              <a:t>Giải được một số bài toán liên quan đến các tình huống thực tế về tiết kiệm và chi tiêu.</a:t>
            </a:r>
            <a:endParaRPr kumimoji="0" lang="en-US" sz="3000" b="1" i="0" u="none" strike="noStrike" kern="1200" cap="none" spc="0" normalizeH="0" baseline="0" noProof="0" dirty="0">
              <a:ln>
                <a:noFill/>
              </a:ln>
              <a:solidFill>
                <a:prstClr val="white"/>
              </a:solidFill>
              <a:effectLst/>
              <a:uLnTx/>
              <a:uFillTx/>
              <a:latin typeface="Arial"/>
              <a:ea typeface="微软雅黑"/>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barn(inVertical)">
                                      <p:cBhvr>
                                        <p:cTn id="7" dur="5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5">
                                            <p:txEl>
                                              <p:pRg st="0" end="0"/>
                                            </p:txEl>
                                          </p:spTgt>
                                        </p:tgtEl>
                                        <p:attrNameLst>
                                          <p:attrName>style.visibility</p:attrName>
                                        </p:attrNameLst>
                                      </p:cBhvr>
                                      <p:to>
                                        <p:strVal val="visible"/>
                                      </p:to>
                                    </p:set>
                                    <p:animEffect transition="in" filter="fade">
                                      <p:cBhvr>
                                        <p:cTn id="12" dur="500"/>
                                        <p:tgtEl>
                                          <p:spTgt spid="9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97">
                                            <p:txEl>
                                              <p:pRg st="0" end="0"/>
                                            </p:txEl>
                                          </p:spTgt>
                                        </p:tgtEl>
                                        <p:attrNameLst>
                                          <p:attrName>style.visibility</p:attrName>
                                        </p:attrNameLst>
                                      </p:cBhvr>
                                      <p:to>
                                        <p:strVal val="visible"/>
                                      </p:to>
                                    </p:set>
                                    <p:anim calcmode="lin" valueType="num">
                                      <p:cBhvr>
                                        <p:cTn id="17" dur="500" fill="hold"/>
                                        <p:tgtEl>
                                          <p:spTgt spid="97">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97">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9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98">
                                            <p:txEl>
                                              <p:pRg st="0" end="0"/>
                                            </p:txEl>
                                          </p:spTgt>
                                        </p:tgtEl>
                                        <p:attrNameLst>
                                          <p:attrName>style.visibility</p:attrName>
                                        </p:attrNameLst>
                                      </p:cBhvr>
                                      <p:to>
                                        <p:strVal val="visible"/>
                                      </p:to>
                                    </p:set>
                                    <p:anim calcmode="lin" valueType="num">
                                      <p:cBhvr>
                                        <p:cTn id="24" dur="500" fill="hold"/>
                                        <p:tgtEl>
                                          <p:spTgt spid="98">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98">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grpSp>
        <p:nvGrpSpPr>
          <p:cNvPr id="41" name="Group 40">
            <a:extLst>
              <a:ext uri="{FF2B5EF4-FFF2-40B4-BE49-F238E27FC236}">
                <a16:creationId xmlns:a16="http://schemas.microsoft.com/office/drawing/2014/main" id="{58C5F316-4E64-4990-8C96-22027289CDE6}"/>
              </a:ext>
            </a:extLst>
          </p:cNvPr>
          <p:cNvGrpSpPr/>
          <p:nvPr/>
        </p:nvGrpSpPr>
        <p:grpSpPr>
          <a:xfrm>
            <a:off x="2847383" y="129438"/>
            <a:ext cx="6878233" cy="1385037"/>
            <a:chOff x="5625979" y="3429000"/>
            <a:chExt cx="5736545" cy="2134052"/>
          </a:xfrm>
        </p:grpSpPr>
        <p:grpSp>
          <p:nvGrpSpPr>
            <p:cNvPr id="42" name="Graphic 3">
              <a:extLst>
                <a:ext uri="{FF2B5EF4-FFF2-40B4-BE49-F238E27FC236}">
                  <a16:creationId xmlns:a16="http://schemas.microsoft.com/office/drawing/2014/main" id="{563D44EC-B7B4-4B53-A56D-1294A3C15413}"/>
                </a:ext>
              </a:extLst>
            </p:cNvPr>
            <p:cNvGrpSpPr/>
            <p:nvPr/>
          </p:nvGrpSpPr>
          <p:grpSpPr>
            <a:xfrm>
              <a:off x="5625979" y="3429000"/>
              <a:ext cx="5736545" cy="2134052"/>
              <a:chOff x="3649055" y="2289634"/>
              <a:chExt cx="7931467" cy="3259717"/>
            </a:xfrm>
          </p:grpSpPr>
          <p:sp>
            <p:nvSpPr>
              <p:cNvPr id="44" name="Freeform: Shape 43">
                <a:extLst>
                  <a:ext uri="{FF2B5EF4-FFF2-40B4-BE49-F238E27FC236}">
                    <a16:creationId xmlns:a16="http://schemas.microsoft.com/office/drawing/2014/main" id="{79CD35E1-B480-4D35-919C-B19E9C850257}"/>
                  </a:ext>
                </a:extLst>
              </p:cNvPr>
              <p:cNvSpPr/>
              <p:nvPr/>
            </p:nvSpPr>
            <p:spPr>
              <a:xfrm>
                <a:off x="3649055" y="3090493"/>
                <a:ext cx="7811452" cy="2212267"/>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Shape 44">
                <a:extLst>
                  <a:ext uri="{FF2B5EF4-FFF2-40B4-BE49-F238E27FC236}">
                    <a16:creationId xmlns:a16="http://schemas.microsoft.com/office/drawing/2014/main" id="{1C0C5752-D9BB-48AD-A77F-857C9AFC520B}"/>
                  </a:ext>
                </a:extLst>
              </p:cNvPr>
              <p:cNvSpPr/>
              <p:nvPr/>
            </p:nvSpPr>
            <p:spPr>
              <a:xfrm>
                <a:off x="3743353" y="2777122"/>
                <a:ext cx="7811451" cy="2480804"/>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46" name="Freeform: Shape 45">
                <a:extLst>
                  <a:ext uri="{FF2B5EF4-FFF2-40B4-BE49-F238E27FC236}">
                    <a16:creationId xmlns:a16="http://schemas.microsoft.com/office/drawing/2014/main" id="{6D139A59-28D6-4B89-A0FF-6B560C75AECD}"/>
                  </a:ext>
                </a:extLst>
              </p:cNvPr>
              <p:cNvSpPr/>
              <p:nvPr/>
            </p:nvSpPr>
            <p:spPr>
              <a:xfrm>
                <a:off x="3720258" y="2754158"/>
                <a:ext cx="7860264" cy="279519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47" name="Graphic 3">
                <a:extLst>
                  <a:ext uri="{FF2B5EF4-FFF2-40B4-BE49-F238E27FC236}">
                    <a16:creationId xmlns:a16="http://schemas.microsoft.com/office/drawing/2014/main" id="{824EC916-A24E-4733-B0F7-BEC2797C7BEC}"/>
                  </a:ext>
                </a:extLst>
              </p:cNvPr>
              <p:cNvGrpSpPr/>
              <p:nvPr/>
            </p:nvGrpSpPr>
            <p:grpSpPr>
              <a:xfrm>
                <a:off x="6960830" y="2289634"/>
                <a:ext cx="1188634" cy="1023983"/>
                <a:chOff x="6960830" y="2289634"/>
                <a:chExt cx="1188634" cy="1023983"/>
              </a:xfrm>
            </p:grpSpPr>
            <p:sp>
              <p:nvSpPr>
                <p:cNvPr id="48" name="Freeform: Shape 47">
                  <a:extLst>
                    <a:ext uri="{FF2B5EF4-FFF2-40B4-BE49-F238E27FC236}">
                      <a16:creationId xmlns:a16="http://schemas.microsoft.com/office/drawing/2014/main" id="{49BD7A58-8B2F-442C-B69D-4C61B4B406A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Freeform: Shape 48">
                  <a:extLst>
                    <a:ext uri="{FF2B5EF4-FFF2-40B4-BE49-F238E27FC236}">
                      <a16:creationId xmlns:a16="http://schemas.microsoft.com/office/drawing/2014/main" id="{DC6277FF-5A59-4B0C-B30C-E8C7387A6A1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43" name="TextBox 42">
              <a:extLst>
                <a:ext uri="{FF2B5EF4-FFF2-40B4-BE49-F238E27FC236}">
                  <a16:creationId xmlns:a16="http://schemas.microsoft.com/office/drawing/2014/main" id="{B823A40F-148E-4A47-BDF7-ADCD7974EBA1}"/>
                </a:ext>
              </a:extLst>
            </p:cNvPr>
            <p:cNvSpPr txBox="1"/>
            <p:nvPr/>
          </p:nvSpPr>
          <p:spPr>
            <a:xfrm>
              <a:off x="6037737" y="4234347"/>
              <a:ext cx="4899032" cy="1034293"/>
            </a:xfrm>
            <a:prstGeom prst="rect">
              <a:avLst/>
            </a:prstGeom>
            <a:noFill/>
          </p:spPr>
          <p:txBody>
            <a:bodyPr wrap="square" rtlCol="0">
              <a:spAutoFit/>
            </a:bodyPr>
            <a:lstStyle/>
            <a:p>
              <a:pPr marL="18415" marR="18415"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tờ</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tiền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từ</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1 000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trở</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lên</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8" name="Picture 7">
            <a:extLst>
              <a:ext uri="{FF2B5EF4-FFF2-40B4-BE49-F238E27FC236}">
                <a16:creationId xmlns:a16="http://schemas.microsoft.com/office/drawing/2014/main" id="{837D4D2B-D8E4-AFB6-ADC2-263E5DC2483C}"/>
              </a:ext>
            </a:extLst>
          </p:cNvPr>
          <p:cNvPicPr>
            <a:picLocks noChangeAspect="1"/>
          </p:cNvPicPr>
          <p:nvPr/>
        </p:nvPicPr>
        <p:blipFill>
          <a:blip r:embed="rId4"/>
          <a:stretch>
            <a:fillRect/>
          </a:stretch>
        </p:blipFill>
        <p:spPr>
          <a:xfrm>
            <a:off x="146912" y="1880855"/>
            <a:ext cx="3554276" cy="3267739"/>
          </a:xfrm>
          <a:prstGeom prst="rect">
            <a:avLst/>
          </a:prstGeom>
        </p:spPr>
      </p:pic>
      <p:pic>
        <p:nvPicPr>
          <p:cNvPr id="1026" name="Picture 2" descr="3 cô gái 'bí ẩn' trên tờ tiền 2.000 đồng">
            <a:extLst>
              <a:ext uri="{FF2B5EF4-FFF2-40B4-BE49-F238E27FC236}">
                <a16:creationId xmlns:a16="http://schemas.microsoft.com/office/drawing/2014/main" id="{AD7134D1-3E5C-9AED-C4DF-DF49402F9D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1424" y="1818680"/>
            <a:ext cx="3381375" cy="33391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ờ 5.000 đồng mua được gì sau 10 năm?">
            <a:extLst>
              <a:ext uri="{FF2B5EF4-FFF2-40B4-BE49-F238E27FC236}">
                <a16:creationId xmlns:a16="http://schemas.microsoft.com/office/drawing/2014/main" id="{F6CAB8AB-942F-AB54-78BB-78AA3C8B95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3388" y="1866900"/>
            <a:ext cx="3402712" cy="327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2744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5000">
                                          <p:cBhvr additive="base">
                                            <p:cTn id="7" dur="1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LOWERS 16X9">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1 Tùy chỉn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ath Subject for Middle School - 7th Grade: Ratio, Proportion and Percent by Slidesgo">
  <a:themeElements>
    <a:clrScheme name="Simple Light">
      <a:dk1>
        <a:srgbClr val="000000"/>
      </a:dk1>
      <a:lt1>
        <a:srgbClr val="FFFFFF"/>
      </a:lt1>
      <a:dk2>
        <a:srgbClr val="46246A"/>
      </a:dk2>
      <a:lt2>
        <a:srgbClr val="EEEEEE"/>
      </a:lt2>
      <a:accent1>
        <a:srgbClr val="F5EF97"/>
      </a:accent1>
      <a:accent2>
        <a:srgbClr val="6E5D7F"/>
      </a:accent2>
      <a:accent3>
        <a:srgbClr val="FF7D7D"/>
      </a:accent3>
      <a:accent4>
        <a:srgbClr val="90EBC0"/>
      </a:accent4>
      <a:accent5>
        <a:srgbClr val="B2DCF3"/>
      </a:accent5>
      <a:accent6>
        <a:srgbClr val="FFCF4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650</Words>
  <Application>Microsoft Office PowerPoint</Application>
  <PresentationFormat>Widescreen</PresentationFormat>
  <Paragraphs>73</Paragraphs>
  <Slides>23</Slides>
  <Notes>22</Notes>
  <HiddenSlides>0</HiddenSlides>
  <MMClips>0</MMClips>
  <ScaleCrop>false</ScaleCrop>
  <HeadingPairs>
    <vt:vector size="6" baseType="variant">
      <vt:variant>
        <vt:lpstr>Fonts Used</vt:lpstr>
      </vt:variant>
      <vt:variant>
        <vt:i4>16</vt:i4>
      </vt:variant>
      <vt:variant>
        <vt:lpstr>Theme</vt:lpstr>
      </vt:variant>
      <vt:variant>
        <vt:i4>4</vt:i4>
      </vt:variant>
      <vt:variant>
        <vt:lpstr>Slide Titles</vt:lpstr>
      </vt:variant>
      <vt:variant>
        <vt:i4>23</vt:i4>
      </vt:variant>
    </vt:vector>
  </HeadingPairs>
  <TitlesOfParts>
    <vt:vector size="43" baseType="lpstr">
      <vt:lpstr>等线</vt:lpstr>
      <vt:lpstr>Microsoft YaHei</vt:lpstr>
      <vt:lpstr>Anaheim</vt:lpstr>
      <vt:lpstr>Annie Use Your Telescope</vt:lpstr>
      <vt:lpstr>Arial</vt:lpstr>
      <vt:lpstr>Barlow Condensed</vt:lpstr>
      <vt:lpstr>Barriecito</vt:lpstr>
      <vt:lpstr>Boogaloo</vt:lpstr>
      <vt:lpstr>Calibri</vt:lpstr>
      <vt:lpstr>Dekko</vt:lpstr>
      <vt:lpstr>Exo</vt:lpstr>
      <vt:lpstr>Lato</vt:lpstr>
      <vt:lpstr>Open Sans</vt:lpstr>
      <vt:lpstr>RocknRoll One</vt:lpstr>
      <vt:lpstr>Times New Roman</vt:lpstr>
      <vt:lpstr>字魂36号-正文宋楷</vt:lpstr>
      <vt:lpstr>Office 主题​​</vt:lpstr>
      <vt:lpstr>FLOWERS 16X9</vt:lpstr>
      <vt:lpstr>Math Subject for Middle School - 7th Grade: Ratio, Proportion and Percent by Slidesgo</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MyPC</cp:lastModifiedBy>
  <cp:revision>20</cp:revision>
  <dcterms:created xsi:type="dcterms:W3CDTF">2023-02-05T05:33:30Z</dcterms:created>
  <dcterms:modified xsi:type="dcterms:W3CDTF">2025-04-11T03:08:00Z</dcterms:modified>
</cp:coreProperties>
</file>