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Lst>
  <p:notesMasterIdLst>
    <p:notesMasterId r:id="rId21"/>
  </p:notesMasterIdLst>
  <p:sldIdLst>
    <p:sldId id="308" r:id="rId4"/>
    <p:sldId id="257" r:id="rId5"/>
    <p:sldId id="309" r:id="rId6"/>
    <p:sldId id="3185" r:id="rId7"/>
    <p:sldId id="258" r:id="rId8"/>
    <p:sldId id="3184" r:id="rId9"/>
    <p:sldId id="259" r:id="rId10"/>
    <p:sldId id="262" r:id="rId11"/>
    <p:sldId id="320" r:id="rId12"/>
    <p:sldId id="321" r:id="rId13"/>
    <p:sldId id="3199" r:id="rId14"/>
    <p:sldId id="3201" r:id="rId15"/>
    <p:sldId id="3217" r:id="rId16"/>
    <p:sldId id="3218" r:id="rId17"/>
    <p:sldId id="3202" r:id="rId18"/>
    <p:sldId id="3219" r:id="rId19"/>
    <p:sldId id="321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3" d="100"/>
          <a:sy n="113" d="100"/>
        </p:scale>
        <p:origin x="51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24863F-E92A-45EA-8BE2-A3CF2554046E}"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7D3B43-689F-4726-B1CA-E0281F837A8E}" type="slidenum">
              <a:rPr lang="en-US" smtClean="0"/>
              <a:t>‹#›</a:t>
            </a:fld>
            <a:endParaRPr lang="en-US"/>
          </a:p>
        </p:txBody>
      </p:sp>
    </p:spTree>
    <p:extLst>
      <p:ext uri="{BB962C8B-B14F-4D97-AF65-F5344CB8AC3E}">
        <p14:creationId xmlns:p14="http://schemas.microsoft.com/office/powerpoint/2010/main" val="3760387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37855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83394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16513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22574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66886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3AC653-4E8F-4051-AE6D-5893348FB3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78039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70551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276518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898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10" name="Picture Placeholder 9"/>
          <p:cNvSpPr>
            <a:spLocks noGrp="1"/>
          </p:cNvSpPr>
          <p:nvPr>
            <p:ph type="pic" sz="quarter" idx="21"/>
          </p:nvPr>
        </p:nvSpPr>
        <p:spPr>
          <a:xfrm>
            <a:off x="6659563" y="2632075"/>
            <a:ext cx="4295775" cy="2684463"/>
          </a:xfrm>
          <a:prstGeom prst="rect">
            <a:avLst/>
          </a:prstGeom>
        </p:spPr>
        <p:txBody>
          <a:bodyPr/>
          <a:lstStyle/>
          <a:p>
            <a:endParaRPr lang="id-ID"/>
          </a:p>
        </p:txBody>
      </p:sp>
      <p:sp>
        <p:nvSpPr>
          <p:cNvPr id="5" name="Picture Placeholder 4"/>
          <p:cNvSpPr>
            <a:spLocks noGrp="1"/>
          </p:cNvSpPr>
          <p:nvPr>
            <p:ph type="pic" sz="quarter" idx="10"/>
          </p:nvPr>
        </p:nvSpPr>
        <p:spPr>
          <a:xfrm>
            <a:off x="877887" y="4664885"/>
            <a:ext cx="827316" cy="827314"/>
          </a:xfrm>
          <a:custGeom>
            <a:avLst/>
            <a:gdLst>
              <a:gd name="connsiteX0" fmla="*/ 353639 w 707278"/>
              <a:gd name="connsiteY0" fmla="*/ 0 h 707276"/>
              <a:gd name="connsiteX1" fmla="*/ 707278 w 707278"/>
              <a:gd name="connsiteY1" fmla="*/ 353638 h 707276"/>
              <a:gd name="connsiteX2" fmla="*/ 353639 w 707278"/>
              <a:gd name="connsiteY2" fmla="*/ 707276 h 707276"/>
              <a:gd name="connsiteX3" fmla="*/ 0 w 707278"/>
              <a:gd name="connsiteY3" fmla="*/ 353638 h 707276"/>
              <a:gd name="connsiteX4" fmla="*/ 353639 w 707278"/>
              <a:gd name="connsiteY4" fmla="*/ 0 h 707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278" h="707276">
                <a:moveTo>
                  <a:pt x="353639" y="0"/>
                </a:moveTo>
                <a:cubicBezTo>
                  <a:pt x="548948" y="0"/>
                  <a:pt x="707278" y="158329"/>
                  <a:pt x="707278" y="353638"/>
                </a:cubicBezTo>
                <a:cubicBezTo>
                  <a:pt x="707278" y="548947"/>
                  <a:pt x="548948" y="707276"/>
                  <a:pt x="353639" y="707276"/>
                </a:cubicBezTo>
                <a:cubicBezTo>
                  <a:pt x="158330" y="707276"/>
                  <a:pt x="0" y="548947"/>
                  <a:pt x="0" y="353638"/>
                </a:cubicBezTo>
                <a:cubicBezTo>
                  <a:pt x="0" y="158329"/>
                  <a:pt x="158330" y="0"/>
                  <a:pt x="353639" y="0"/>
                </a:cubicBezTo>
                <a:close/>
              </a:path>
            </a:pathLst>
          </a:custGeom>
          <a:effectLst>
            <a:outerShdw blurRad="127000" sx="102000" sy="102000" algn="ctr" rotWithShape="0">
              <a:schemeClr val="tx1">
                <a:lumMod val="95000"/>
                <a:lumOff val="5000"/>
                <a:alpha val="40000"/>
              </a:schemeClr>
            </a:outerShdw>
          </a:effectLst>
        </p:spPr>
        <p:txBody>
          <a:bodyPr wrap="square">
            <a:noAutofit/>
          </a:bodyPr>
          <a:lstStyle>
            <a:lvl1pPr marL="0" indent="0">
              <a:buNone/>
              <a:defRPr sz="100"/>
            </a:lvl1pPr>
          </a:lstStyle>
          <a:p>
            <a:endParaRPr lang="id-ID" dirty="0"/>
          </a:p>
        </p:txBody>
      </p:sp>
    </p:spTree>
    <p:extLst>
      <p:ext uri="{BB962C8B-B14F-4D97-AF65-F5344CB8AC3E}">
        <p14:creationId xmlns:p14="http://schemas.microsoft.com/office/powerpoint/2010/main" val="1362396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36667" b="13333"/>
          <a:stretch>
            <a:fillRect/>
          </a:stretch>
        </p:blipFill>
        <p:spPr>
          <a:xfrm>
            <a:off x="0" y="3429000"/>
            <a:ext cx="12192000" cy="3429000"/>
          </a:xfrm>
          <a:prstGeom prst="rect">
            <a:avLst/>
          </a:prstGeom>
        </p:spPr>
      </p:pic>
      <p:pic>
        <p:nvPicPr>
          <p:cNvPr id="3"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t="81009" r="44228"/>
          <a:stretch>
            <a:fillRect/>
          </a:stretch>
        </p:blipFill>
        <p:spPr>
          <a:xfrm>
            <a:off x="646954" y="5311908"/>
            <a:ext cx="6409166" cy="1546092"/>
          </a:xfrm>
          <a:prstGeom prst="rect">
            <a:avLst/>
          </a:prstGeom>
        </p:spPr>
      </p:pic>
    </p:spTree>
    <p:extLst>
      <p:ext uri="{BB962C8B-B14F-4D97-AF65-F5344CB8AC3E}">
        <p14:creationId xmlns:p14="http://schemas.microsoft.com/office/powerpoint/2010/main" val="1380418693"/>
      </p:ext>
    </p:extLst>
  </p:cSld>
  <p:clrMapOvr>
    <a:masterClrMapping/>
  </p:clrMapOvr>
  <mc:AlternateContent xmlns:mc="http://schemas.openxmlformats.org/markup-compatibility/2006" xmlns:p14="http://schemas.microsoft.com/office/powerpoint/2010/main">
    <mc:Choice Requires="p14">
      <p:transition spd="slow" p14:dur="1400" advTm="0">
        <p:blinds/>
      </p:transition>
    </mc:Choice>
    <mc:Fallback xmlns="">
      <p:transition spd="slow" advTm="0">
        <p:blind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838200" y="6356350"/>
            <a:ext cx="2743200" cy="365125"/>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C25B2B0-692A-46A2-956F-D87A1A3CFB5B}" type="datetimeFigureOut">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4"/>
          <p:cNvSpPr>
            <a:spLocks noGrp="1"/>
          </p:cNvSpPr>
          <p:nvPr>
            <p:ph type="ftr" sz="quarter" idx="11"/>
          </p:nvPr>
        </p:nvSpPr>
        <p:spPr>
          <a:xfrm>
            <a:off x="4038600" y="6356350"/>
            <a:ext cx="4114800" cy="365125"/>
          </a:xfrm>
          <a:prstGeom prst="rect">
            <a:avLst/>
          </a:prstGeom>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5"/>
          <p:cNvSpPr>
            <a:spLocks noGrp="1"/>
          </p:cNvSpPr>
          <p:nvPr>
            <p:ph type="sldNum" sz="quarter" idx="12"/>
          </p:nvPr>
        </p:nvSpPr>
        <p:spPr>
          <a:xfrm>
            <a:off x="8610600" y="6356350"/>
            <a:ext cx="2743200" cy="365125"/>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E584FB-8213-408C-973A-0BFE315A5B2C}" type="slidenum">
              <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838777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3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a:cs typeface="+mn-cs"/>
            </a:endParaRPr>
          </a:p>
        </p:txBody>
      </p:sp>
    </p:spTree>
    <p:extLst>
      <p:ext uri="{BB962C8B-B14F-4D97-AF65-F5344CB8AC3E}">
        <p14:creationId xmlns:p14="http://schemas.microsoft.com/office/powerpoint/2010/main" val="851451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750184B-8651-41EB-BF23-85264F8C7683}"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300124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586211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50184B-8651-41EB-BF23-85264F8C7683}"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1436618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846861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50184B-8651-41EB-BF23-85264F8C7683}"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3547807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50184B-8651-41EB-BF23-85264F8C7683}" type="datetimeFigureOut">
              <a:rPr lang="en-US" smtClean="0"/>
              <a:t>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97222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750184B-8651-41EB-BF23-85264F8C7683}" type="datetimeFigureOut">
              <a:rPr lang="en-US" smtClean="0"/>
              <a:t>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1300518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50184B-8651-41EB-BF23-85264F8C7683}"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357806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27558227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750184B-8651-41EB-BF23-85264F8C7683}" type="datetimeFigureOut">
              <a:rPr lang="en-US" smtClean="0"/>
              <a:t>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7279425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939806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50184B-8651-41EB-BF23-85264F8C7683}" type="datetimeFigureOut">
              <a:rPr lang="en-US" smtClean="0"/>
              <a:t>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D9030-E9E6-41DB-9227-768433BBEF5A}" type="slidenum">
              <a:rPr lang="en-US" smtClean="0"/>
              <a:t>‹#›</a:t>
            </a:fld>
            <a:endParaRPr lang="en-US"/>
          </a:p>
        </p:txBody>
      </p:sp>
    </p:spTree>
    <p:extLst>
      <p:ext uri="{BB962C8B-B14F-4D97-AF65-F5344CB8AC3E}">
        <p14:creationId xmlns:p14="http://schemas.microsoft.com/office/powerpoint/2010/main" val="4294002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7422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901728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80115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633305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35801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1" y="2505074"/>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300168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4157242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483215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76A222-9043-40BF-ABE0-059EF62CF17A}"/>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a:extLst>
              <a:ext uri="{FF2B5EF4-FFF2-40B4-BE49-F238E27FC236}">
                <a16:creationId xmlns:a16="http://schemas.microsoft.com/office/drawing/2014/main" id="{B0DAFE62-5678-4C2A-A55A-A3EC96D42F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dirty="0"/>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教学背景</a:t>
            </a:r>
          </a:p>
        </p:txBody>
      </p:sp>
    </p:spTree>
    <p:extLst>
      <p:ext uri="{BB962C8B-B14F-4D97-AF65-F5344CB8AC3E}">
        <p14:creationId xmlns:p14="http://schemas.microsoft.com/office/powerpoint/2010/main" val="17198878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7BDB3FA-AAF2-4583-94C1-E53267F7967D}"/>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教学分析</a:t>
            </a:r>
          </a:p>
        </p:txBody>
      </p:sp>
      <p:pic>
        <p:nvPicPr>
          <p:cNvPr id="11" name="图片 10">
            <a:extLst>
              <a:ext uri="{FF2B5EF4-FFF2-40B4-BE49-F238E27FC236}">
                <a16:creationId xmlns:a16="http://schemas.microsoft.com/office/drawing/2014/main" id="{1346C4CC-9F7E-4F40-9B48-6DC8B9F147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868037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0CA3A2-C3EA-455D-8036-034944F124D7}"/>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教学过程</a:t>
            </a:r>
          </a:p>
        </p:txBody>
      </p:sp>
      <p:pic>
        <p:nvPicPr>
          <p:cNvPr id="11" name="图片 10">
            <a:extLst>
              <a:ext uri="{FF2B5EF4-FFF2-40B4-BE49-F238E27FC236}">
                <a16:creationId xmlns:a16="http://schemas.microsoft.com/office/drawing/2014/main" id="{E19F7EC4-3177-4E80-AE0F-90362C237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2192820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Tree>
    <p:extLst>
      <p:ext uri="{BB962C8B-B14F-4D97-AF65-F5344CB8AC3E}">
        <p14:creationId xmlns:p14="http://schemas.microsoft.com/office/powerpoint/2010/main" val="2921423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3231393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792822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EC71DB3B-DBB3-44D6-BEDD-74C305BD9702}"/>
              </a:ext>
            </a:extLst>
          </p:cNvPr>
          <p:cNvSpPr/>
          <p:nvPr userDrawn="1"/>
        </p:nvSpPr>
        <p:spPr>
          <a:xfrm>
            <a:off x="1" y="0"/>
            <a:ext cx="12191999" cy="6858000"/>
          </a:xfrm>
          <a:prstGeom prst="rect">
            <a:avLst/>
          </a:prstGeom>
          <a:solidFill>
            <a:srgbClr val="F2F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2" name="日期占位符 1"/>
          <p:cNvSpPr>
            <a:spLocks noGrp="1"/>
          </p:cNvSpPr>
          <p:nvPr>
            <p:ph type="dt" sz="half" idx="10"/>
          </p:nvPr>
        </p:nvSpPr>
        <p:spPr>
          <a:xfrm>
            <a:off x="838200" y="6356351"/>
            <a:ext cx="2743200" cy="365125"/>
          </a:xfrm>
          <a:prstGeom prst="rect">
            <a:avLst/>
          </a:prstGeom>
        </p:spPr>
        <p:txBody>
          <a:bodyPr/>
          <a:lstStyle/>
          <a:p>
            <a:fld id="{B16CC50B-97C3-4EFD-966D-3952C8BC2459}" type="datetimeFigureOut">
              <a:rPr lang="zh-CN" altLang="en-US" smtClean="0"/>
              <a:pPr/>
              <a:t>2025/2/20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244F14BB-5E8E-4CC8-BE8B-E1F7A3390155}" type="slidenum">
              <a:rPr lang="zh-CN" altLang="en-US" smtClean="0"/>
              <a:pPr/>
              <a:t>‹#›</a:t>
            </a:fld>
            <a:endParaRPr lang="zh-CN" altLang="en-US"/>
          </a:p>
        </p:txBody>
      </p:sp>
      <p:sp>
        <p:nvSpPr>
          <p:cNvPr id="7" name="矩形 6"/>
          <p:cNvSpPr/>
          <p:nvPr userDrawn="1"/>
        </p:nvSpPr>
        <p:spPr>
          <a:xfrm>
            <a:off x="353314" y="405597"/>
            <a:ext cx="623055" cy="4319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defTabSz="914096"/>
            <a:endParaRPr lang="zh-CN" altLang="en-US" sz="1866" dirty="0">
              <a:solidFill>
                <a:srgbClr val="E7E6E6">
                  <a:lumMod val="50000"/>
                </a:srgbClr>
              </a:solidFill>
              <a:cs typeface="+mn-ea"/>
              <a:sym typeface="+mn-lt"/>
            </a:endParaRPr>
          </a:p>
        </p:txBody>
      </p:sp>
      <p:sp>
        <p:nvSpPr>
          <p:cNvPr id="8" name="文本框 37"/>
          <p:cNvSpPr txBox="1"/>
          <p:nvPr userDrawn="1"/>
        </p:nvSpPr>
        <p:spPr>
          <a:xfrm>
            <a:off x="1080573" y="453589"/>
            <a:ext cx="1281073" cy="420542"/>
          </a:xfrm>
          <a:prstGeom prst="rect">
            <a:avLst/>
          </a:prstGeom>
          <a:noFill/>
        </p:spPr>
        <p:txBody>
          <a:bodyPr wrap="none" lIns="91417" tIns="45709" rIns="91417" bIns="45709" rtlCol="0">
            <a:spAutoFit/>
          </a:bodyPr>
          <a:lstStyle/>
          <a:p>
            <a:r>
              <a:rPr lang="zh-CN" altLang="en-US" sz="2133" kern="1200" dirty="0">
                <a:solidFill>
                  <a:schemeClr val="accent1"/>
                </a:solidFill>
                <a:latin typeface="+mn-lt"/>
                <a:ea typeface="微软雅黑" panose="020B0503020204020204" pitchFamily="34" charset="-122"/>
                <a:cs typeface="+mn-cs"/>
              </a:rPr>
              <a:t>板书设计</a:t>
            </a:r>
          </a:p>
        </p:txBody>
      </p:sp>
      <p:pic>
        <p:nvPicPr>
          <p:cNvPr id="11" name="图片 10">
            <a:extLst>
              <a:ext uri="{FF2B5EF4-FFF2-40B4-BE49-F238E27FC236}">
                <a16:creationId xmlns:a16="http://schemas.microsoft.com/office/drawing/2014/main" id="{23751777-E3D7-4994-9D3F-90FE47C75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2045" b="9390"/>
          <a:stretch/>
        </p:blipFill>
        <p:spPr>
          <a:xfrm>
            <a:off x="0" y="3667263"/>
            <a:ext cx="12192000" cy="3200368"/>
          </a:xfrm>
          <a:prstGeom prst="rect">
            <a:avLst/>
          </a:prstGeom>
        </p:spPr>
      </p:pic>
    </p:spTree>
    <p:extLst>
      <p:ext uri="{BB962C8B-B14F-4D97-AF65-F5344CB8AC3E}">
        <p14:creationId xmlns:p14="http://schemas.microsoft.com/office/powerpoint/2010/main" val="712430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29791690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a:prstGeom prst="rect">
            <a:avLst/>
          </a:prstGeo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7595993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1825626"/>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1635154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4"/>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42FA9A7-6778-439B-82AA-661D63419A13}" type="datetimeFigureOut">
              <a:rPr lang="zh-CN" altLang="en-US" smtClean="0"/>
              <a:t>2025/2/20</a:t>
            </a:fld>
            <a:endParaRPr lang="zh-CN" alt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7768AF-766E-4146-821C-177267214C6E}" type="slidenum">
              <a:rPr lang="zh-CN" altLang="en-US" smtClean="0"/>
              <a:t>‹#›</a:t>
            </a:fld>
            <a:endParaRPr lang="zh-CN" altLang="en-US"/>
          </a:p>
        </p:txBody>
      </p:sp>
    </p:spTree>
    <p:extLst>
      <p:ext uri="{BB962C8B-B14F-4D97-AF65-F5344CB8AC3E}">
        <p14:creationId xmlns:p14="http://schemas.microsoft.com/office/powerpoint/2010/main" val="3981371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01434644"/>
      </p:ext>
    </p:extLst>
  </p:cSld>
  <p:clrMapOvr>
    <a:masterClrMapping/>
  </p:clrMapOvr>
  <mc:AlternateContent xmlns:mc="http://schemas.openxmlformats.org/markup-compatibility/2006" xmlns:p14="http://schemas.microsoft.com/office/powerpoint/2010/main">
    <mc:Choice Requires="p14">
      <p:transition spd="slow" p14:dur="1750">
        <p14:gallery dir="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52818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自定义版式">
    <p:bg>
      <p:bgPr>
        <a:solidFill>
          <a:srgbClr val="FCFB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1"/>
            <a:ext cx="2743200" cy="365125"/>
          </a:xfrm>
          <a:prstGeom prst="rect">
            <a:avLst/>
          </a:prstGeom>
        </p:spPr>
        <p:txBody>
          <a:bodyPr/>
          <a:lstStyle/>
          <a:p>
            <a:fld id="{D26EB0D8-D049-4A31-8F2D-814DBCEBC8C0}" type="datetimeFigureOut">
              <a:rPr lang="zh-CN" altLang="en-US" smtClean="0"/>
              <a:pPr/>
              <a:t>2025/2/20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A77D73C6-6C2F-48CB-8888-B8D11C5DB613}" type="slidenum">
              <a:rPr lang="zh-CN" altLang="en-US" smtClean="0"/>
              <a:pPr/>
              <a:t>‹#›</a:t>
            </a:fld>
            <a:endParaRPr lang="zh-CN" altLang="en-US"/>
          </a:p>
        </p:txBody>
      </p:sp>
    </p:spTree>
    <p:extLst>
      <p:ext uri="{BB962C8B-B14F-4D97-AF65-F5344CB8AC3E}">
        <p14:creationId xmlns:p14="http://schemas.microsoft.com/office/powerpoint/2010/main" val="33516999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_内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BEBA8EAE-BF5A-486C-A8C5-ECC9F3942E4B}">
                <a14:imgProps xmlns:a14="http://schemas.microsoft.com/office/drawing/2010/main">
                  <a14:imgLayer r:embed="rId3">
                    <a14:imgEffect>
                      <a14:artisticPastelsSmooth/>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4"/>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3853" y="246065"/>
            <a:ext cx="148378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 y="-82549"/>
            <a:ext cx="1344084"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348121" y="-26503"/>
            <a:ext cx="3365024" cy="1307494"/>
          </a:xfrm>
          <a:prstGeom prst="rect">
            <a:avLst/>
          </a:prstGeom>
        </p:spPr>
      </p:pic>
    </p:spTree>
    <p:extLst>
      <p:ext uri="{BB962C8B-B14F-4D97-AF65-F5344CB8AC3E}">
        <p14:creationId xmlns:p14="http://schemas.microsoft.com/office/powerpoint/2010/main" val="1347965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86258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210752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1535960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4199876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1456EF-EDA7-466D-90A9-97D47B7037CB}" type="datetimeFigureOut">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2025/2/20</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D73ED-7EBB-4E11-B60B-79773C5177D3}" type="slidenum">
              <a:rPr kumimoji="0" lang="zh-CN" altLang="en-US" sz="1200" b="0" i="0" u="none" strike="noStrike" kern="1200" cap="none" spc="0" normalizeH="0" baseline="0" noProof="0" smtClean="0">
                <a:ln>
                  <a:noFill/>
                </a:ln>
                <a:solidFill>
                  <a:prstClr val="black">
                    <a:tint val="75000"/>
                  </a:prstClr>
                </a:solidFill>
                <a:effectLst/>
                <a:uLnTx/>
                <a:uFillTx/>
                <a:latin typeface="庞门正道标题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庞门正道标题体"/>
              <a:cs typeface="+mn-cs"/>
            </a:endParaRPr>
          </a:p>
        </p:txBody>
      </p:sp>
    </p:spTree>
    <p:extLst>
      <p:ext uri="{BB962C8B-B14F-4D97-AF65-F5344CB8AC3E}">
        <p14:creationId xmlns:p14="http://schemas.microsoft.com/office/powerpoint/2010/main" val="3738031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3.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061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1E47EF2-FE21-48D4-8E65-4DC159AA040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750184B-8651-41EB-BF23-85264F8C7683}" type="datetimeFigureOut">
              <a:rPr lang="en-US" smtClean="0"/>
              <a:t>2/20/2025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55D9030-E9E6-41DB-9227-768433BBEF5A}" type="slidenum">
              <a:rPr lang="en-US" smtClean="0"/>
              <a:t>‹#›</a:t>
            </a:fld>
            <a:endParaRPr lang="en-US"/>
          </a:p>
        </p:txBody>
      </p:sp>
      <p:pic>
        <p:nvPicPr>
          <p:cNvPr id="8" name="Picture 7">
            <a:extLst>
              <a:ext uri="{FF2B5EF4-FFF2-40B4-BE49-F238E27FC236}">
                <a16:creationId xmlns:a16="http://schemas.microsoft.com/office/drawing/2014/main" id="{E9AAE020-E325-4F0F-BFA7-2C995EC6BF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9A2936D8-8D6D-405F-B071-A6DDEE2C2DA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id="{53DDC7D1-C3F6-44C7-B5E6-026D9FEAE7D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1039061A-C1EC-4E99-B286-2DDBD2D23FF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8533986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346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microsoft.com/office/2007/relationships/hdphoto" Target="../media/hdphoto3.wdp"/><Relationship Id="rId5" Type="http://schemas.openxmlformats.org/officeDocument/2006/relationships/image" Target="../media/image54.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8.xml"/><Relationship Id="rId5" Type="http://schemas.openxmlformats.org/officeDocument/2006/relationships/image" Target="../media/image55.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38.xml"/><Relationship Id="rId5" Type="http://schemas.openxmlformats.org/officeDocument/2006/relationships/image" Target="../media/image56.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8.xml"/><Relationship Id="rId5" Type="http://schemas.microsoft.com/office/2007/relationships/hdphoto" Target="../media/hdphoto4.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8.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10" Type="http://schemas.openxmlformats.org/officeDocument/2006/relationships/image" Target="../media/image59.png"/><Relationship Id="rId4" Type="http://schemas.openxmlformats.org/officeDocument/2006/relationships/image" Target="../media/image12.png"/><Relationship Id="rId9" Type="http://schemas.openxmlformats.org/officeDocument/2006/relationships/image" Target="../media/image51.gif"/></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g"/><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11" Type="http://schemas.microsoft.com/office/2007/relationships/hdphoto" Target="../media/hdphoto2.wdp"/><Relationship Id="rId5" Type="http://schemas.openxmlformats.org/officeDocument/2006/relationships/image" Target="../media/image38.png"/><Relationship Id="rId10" Type="http://schemas.openxmlformats.org/officeDocument/2006/relationships/image" Target="../media/image41.png"/><Relationship Id="rId4" Type="http://schemas.openxmlformats.org/officeDocument/2006/relationships/image" Target="../media/image29.pn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2.png"/><Relationship Id="rId9" Type="http://schemas.openxmlformats.org/officeDocument/2006/relationships/image" Target="../media/image32.pn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10" Type="http://schemas.openxmlformats.org/officeDocument/2006/relationships/image" Target="../media/image45.png"/><Relationship Id="rId4" Type="http://schemas.openxmlformats.org/officeDocument/2006/relationships/image" Target="../media/image29.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46.png"/><Relationship Id="rId9" Type="http://schemas.openxmlformats.org/officeDocument/2006/relationships/image" Target="../media/image32.png"/><Relationship Id="rId14"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6.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39.gif"/><Relationship Id="rId5" Type="http://schemas.openxmlformats.org/officeDocument/2006/relationships/image" Target="../media/image38.png"/><Relationship Id="rId4" Type="http://schemas.openxmlformats.org/officeDocument/2006/relationships/image" Target="../media/image29.png"/><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0.gif"/><Relationship Id="rId3" Type="http://schemas.openxmlformats.org/officeDocument/2006/relationships/image" Target="../media/image11.png"/><Relationship Id="rId7" Type="http://schemas.openxmlformats.org/officeDocument/2006/relationships/image" Target="../media/image49.gif"/><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12.png"/><Relationship Id="rId9" Type="http://schemas.openxmlformats.org/officeDocument/2006/relationships/image" Target="../media/image5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4">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7">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4" name="Picture 3" descr="Picture1"/>
          <p:cNvPicPr>
            <a:picLocks noChangeAspect="1"/>
          </p:cNvPicPr>
          <p:nvPr/>
        </p:nvPicPr>
        <p:blipFill>
          <a:blip r:embed="rId8"/>
          <a:stretch>
            <a:fillRect/>
          </a:stretch>
        </p:blipFill>
        <p:spPr>
          <a:xfrm>
            <a:off x="1339215" y="2192020"/>
            <a:ext cx="9716770" cy="2346960"/>
          </a:xfrm>
          <a:prstGeom prst="rect">
            <a:avLst/>
          </a:prstGeom>
        </p:spPr>
      </p:pic>
    </p:spTree>
    <p:extLst>
      <p:ext uri="{BB962C8B-B14F-4D97-AF65-F5344CB8AC3E}">
        <p14:creationId xmlns:p14="http://schemas.microsoft.com/office/powerpoint/2010/main" val="64549552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sp>
        <p:nvSpPr>
          <p:cNvPr id="2" name="TextBox 1"/>
          <p:cNvSpPr txBox="1"/>
          <p:nvPr/>
        </p:nvSpPr>
        <p:spPr>
          <a:xfrm>
            <a:off x="2724150" y="2609850"/>
            <a:ext cx="70675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8800" b="1" i="0" u="none" strike="noStrike" kern="1200" cap="none" spc="0" normalizeH="0" baseline="0" noProof="0" dirty="0" err="1">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rPr>
              <a:t>động</a:t>
            </a:r>
            <a:endParaRPr kumimoji="0" lang="en-US" sz="8800" b="1" i="0" u="none" strike="noStrike" kern="1200" cap="none" spc="0" normalizeH="0" baseline="0" noProof="0" dirty="0">
              <a:ln>
                <a:noFill/>
              </a:ln>
              <a:solidFill>
                <a:srgbClr val="00AEEF"/>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7414309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8659F63-A37E-3C7B-01FA-A3140E1390F2}"/>
              </a:ext>
            </a:extLst>
          </p:cNvPr>
          <p:cNvSpPr/>
          <p:nvPr/>
        </p:nvSpPr>
        <p:spPr>
          <a:xfrm>
            <a:off x="666751" y="0"/>
            <a:ext cx="11125200" cy="3038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vi-VN" sz="3200" b="0" i="1"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3" name="TextBox 2">
            <a:extLst>
              <a:ext uri="{FF2B5EF4-FFF2-40B4-BE49-F238E27FC236}">
                <a16:creationId xmlns:a16="http://schemas.microsoft.com/office/drawing/2014/main" id="{3F1024D4-5503-4CBC-2F38-66F852A76746}"/>
              </a:ext>
            </a:extLst>
          </p:cNvPr>
          <p:cNvSpPr txBox="1"/>
          <p:nvPr/>
        </p:nvSpPr>
        <p:spPr>
          <a:xfrm>
            <a:off x="1038225" y="66674"/>
            <a:ext cx="10439399" cy="2677656"/>
          </a:xfrm>
          <a:prstGeom prst="rect">
            <a:avLst/>
          </a:prstGeom>
          <a:noFill/>
        </p:spPr>
        <p:txBody>
          <a:bodyPr wrap="square" rtlCol="0">
            <a:spAutoFit/>
          </a:bodyPr>
          <a:lstStyle/>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Bài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1</a:t>
            </a:r>
          </a:p>
          <a:p>
            <a:pPr lvl="0" algn="just"/>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Chủ</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nhật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thức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dậy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mấy</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Ăn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sáng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b)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Việc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tiên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bạn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muốn</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cùng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bố</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mẹ</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là</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gì</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Bắt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đầu</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vào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lúc</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nào</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a:p>
            <a:pPr lvl="0" algn="just"/>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Quay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giờ</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kim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phút</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để</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đồng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hồ</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chỉ</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những</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thời</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điểm</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2060"/>
                </a:solidFill>
                <a:latin typeface="Cambria" panose="02040503050406030204" pitchFamily="18" charset="0"/>
                <a:ea typeface="Cambria" panose="02040503050406030204" pitchFamily="18" charset="0"/>
                <a:cs typeface="Tahoma" panose="020B0604030504040204" pitchFamily="34" charset="0"/>
              </a:rPr>
              <a:t>đó</a:t>
            </a:r>
            <a:r>
              <a:rPr lang="en-US" sz="2800" b="1" dirty="0">
                <a:solidFill>
                  <a:srgbClr val="002060"/>
                </a:solidFill>
                <a:latin typeface="Cambria" panose="02040503050406030204" pitchFamily="18" charset="0"/>
                <a:ea typeface="Cambria" panose="02040503050406030204" pitchFamily="18" charset="0"/>
                <a:cs typeface="Tahoma" panose="020B0604030504040204" pitchFamily="34" charset="0"/>
              </a:rPr>
              <a:t>.</a:t>
            </a:r>
          </a:p>
        </p:txBody>
      </p:sp>
      <p:grpSp>
        <p:nvGrpSpPr>
          <p:cNvPr id="7" name="Group 6">
            <a:extLst>
              <a:ext uri="{FF2B5EF4-FFF2-40B4-BE49-F238E27FC236}">
                <a16:creationId xmlns:a16="http://schemas.microsoft.com/office/drawing/2014/main" id="{F6CA5C4E-6011-925F-A6E9-49E47089EC40}"/>
              </a:ext>
            </a:extLst>
          </p:cNvPr>
          <p:cNvGrpSpPr/>
          <p:nvPr/>
        </p:nvGrpSpPr>
        <p:grpSpPr>
          <a:xfrm>
            <a:off x="3752850" y="3016699"/>
            <a:ext cx="4924425" cy="3841301"/>
            <a:chOff x="7334424" y="2679837"/>
            <a:chExt cx="4924425" cy="3841301"/>
          </a:xfrm>
        </p:grpSpPr>
        <p:sp>
          <p:nvSpPr>
            <p:cNvPr id="15" name="Rectangle: Rounded Corners 14">
              <a:extLst>
                <a:ext uri="{FF2B5EF4-FFF2-40B4-BE49-F238E27FC236}">
                  <a16:creationId xmlns:a16="http://schemas.microsoft.com/office/drawing/2014/main" id="{DD3B32D0-86A8-DE4D-AB2A-0D979D181EED}"/>
                </a:ext>
              </a:extLst>
            </p:cNvPr>
            <p:cNvSpPr/>
            <p:nvPr/>
          </p:nvSpPr>
          <p:spPr>
            <a:xfrm>
              <a:off x="7334424" y="2679837"/>
              <a:ext cx="4924425" cy="1657573"/>
            </a:xfrm>
            <a:custGeom>
              <a:avLst/>
              <a:gdLst>
                <a:gd name="connsiteX0" fmla="*/ 0 w 4924425"/>
                <a:gd name="connsiteY0" fmla="*/ 276268 h 1657573"/>
                <a:gd name="connsiteX1" fmla="*/ 276268 w 4924425"/>
                <a:gd name="connsiteY1" fmla="*/ 0 h 1657573"/>
                <a:gd name="connsiteX2" fmla="*/ 4648157 w 4924425"/>
                <a:gd name="connsiteY2" fmla="*/ 0 h 1657573"/>
                <a:gd name="connsiteX3" fmla="*/ 4924425 w 4924425"/>
                <a:gd name="connsiteY3" fmla="*/ 276268 h 1657573"/>
                <a:gd name="connsiteX4" fmla="*/ 4924425 w 4924425"/>
                <a:gd name="connsiteY4" fmla="*/ 1381305 h 1657573"/>
                <a:gd name="connsiteX5" fmla="*/ 4648157 w 4924425"/>
                <a:gd name="connsiteY5" fmla="*/ 1657573 h 1657573"/>
                <a:gd name="connsiteX6" fmla="*/ 276268 w 4924425"/>
                <a:gd name="connsiteY6" fmla="*/ 1657573 h 1657573"/>
                <a:gd name="connsiteX7" fmla="*/ 0 w 4924425"/>
                <a:gd name="connsiteY7" fmla="*/ 1381305 h 1657573"/>
                <a:gd name="connsiteX8" fmla="*/ 0 w 4924425"/>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425" h="1657573" fill="none" extrusionOk="0">
                  <a:moveTo>
                    <a:pt x="0" y="276268"/>
                  </a:moveTo>
                  <a:cubicBezTo>
                    <a:pt x="76" y="125740"/>
                    <a:pt x="125096" y="2362"/>
                    <a:pt x="276268" y="0"/>
                  </a:cubicBezTo>
                  <a:cubicBezTo>
                    <a:pt x="2235662" y="72427"/>
                    <a:pt x="3083557" y="61419"/>
                    <a:pt x="4648157" y="0"/>
                  </a:cubicBezTo>
                  <a:cubicBezTo>
                    <a:pt x="4800130" y="-4172"/>
                    <a:pt x="4919192" y="122106"/>
                    <a:pt x="4924425" y="276268"/>
                  </a:cubicBezTo>
                  <a:cubicBezTo>
                    <a:pt x="4974404" y="824394"/>
                    <a:pt x="4940156" y="1256471"/>
                    <a:pt x="4924425" y="1381305"/>
                  </a:cubicBezTo>
                  <a:cubicBezTo>
                    <a:pt x="4927783" y="1516843"/>
                    <a:pt x="4791973" y="1647750"/>
                    <a:pt x="4648157" y="1657573"/>
                  </a:cubicBezTo>
                  <a:cubicBezTo>
                    <a:pt x="3247143" y="1687400"/>
                    <a:pt x="2347279" y="1578267"/>
                    <a:pt x="276268" y="1657573"/>
                  </a:cubicBezTo>
                  <a:cubicBezTo>
                    <a:pt x="126808" y="1657220"/>
                    <a:pt x="-14583" y="1536768"/>
                    <a:pt x="0" y="1381305"/>
                  </a:cubicBezTo>
                  <a:cubicBezTo>
                    <a:pt x="-75329" y="1251181"/>
                    <a:pt x="54893" y="791664"/>
                    <a:pt x="0" y="276268"/>
                  </a:cubicBezTo>
                  <a:close/>
                </a:path>
                <a:path w="4924425" h="1657573" stroke="0" extrusionOk="0">
                  <a:moveTo>
                    <a:pt x="0" y="276268"/>
                  </a:moveTo>
                  <a:cubicBezTo>
                    <a:pt x="7413" y="125710"/>
                    <a:pt x="135193" y="23968"/>
                    <a:pt x="276268" y="0"/>
                  </a:cubicBezTo>
                  <a:cubicBezTo>
                    <a:pt x="1470040" y="123000"/>
                    <a:pt x="3410876" y="-96860"/>
                    <a:pt x="4648157" y="0"/>
                  </a:cubicBezTo>
                  <a:cubicBezTo>
                    <a:pt x="4792617" y="-6188"/>
                    <a:pt x="4926124" y="120265"/>
                    <a:pt x="4924425" y="276268"/>
                  </a:cubicBezTo>
                  <a:cubicBezTo>
                    <a:pt x="4927036" y="394968"/>
                    <a:pt x="4870255" y="1083966"/>
                    <a:pt x="4924425" y="1381305"/>
                  </a:cubicBezTo>
                  <a:cubicBezTo>
                    <a:pt x="4896425" y="1544028"/>
                    <a:pt x="4776305" y="1653575"/>
                    <a:pt x="4648157" y="1657573"/>
                  </a:cubicBezTo>
                  <a:cubicBezTo>
                    <a:pt x="2537656" y="1496866"/>
                    <a:pt x="1347201"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CHIA SẺ NHÓM ĐÔI</a:t>
              </a:r>
            </a:p>
          </p:txBody>
        </p:sp>
        <p:grpSp>
          <p:nvGrpSpPr>
            <p:cNvPr id="20" name="Group 19">
              <a:extLst>
                <a:ext uri="{FF2B5EF4-FFF2-40B4-BE49-F238E27FC236}">
                  <a16:creationId xmlns:a16="http://schemas.microsoft.com/office/drawing/2014/main" id="{F51968D8-8C28-4651-E3E4-DDE162257AD7}"/>
                </a:ext>
              </a:extLst>
            </p:cNvPr>
            <p:cNvGrpSpPr/>
            <p:nvPr/>
          </p:nvGrpSpPr>
          <p:grpSpPr>
            <a:xfrm>
              <a:off x="8001897" y="3789019"/>
              <a:ext cx="3807499" cy="2732119"/>
              <a:chOff x="1197026" y="4232126"/>
              <a:chExt cx="3751815" cy="2630711"/>
            </a:xfrm>
          </p:grpSpPr>
          <p:pic>
            <p:nvPicPr>
              <p:cNvPr id="22" name="Picture 21">
                <a:extLst>
                  <a:ext uri="{FF2B5EF4-FFF2-40B4-BE49-F238E27FC236}">
                    <a16:creationId xmlns:a16="http://schemas.microsoft.com/office/drawing/2014/main" id="{347A1B20-F576-DC24-DCB0-7558966F0416}"/>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24" name="Picture 23">
                <a:extLst>
                  <a:ext uri="{FF2B5EF4-FFF2-40B4-BE49-F238E27FC236}">
                    <a16:creationId xmlns:a16="http://schemas.microsoft.com/office/drawing/2014/main" id="{42C982AD-1593-C69E-74E5-8C8C9CCE127B}"/>
                  </a:ext>
                </a:extLst>
              </p:cNvPr>
              <p:cNvPicPr>
                <a:picLocks noChangeAspect="1"/>
              </p:cNvPicPr>
              <p:nvPr/>
            </p:nvPicPr>
            <p:blipFill>
              <a:blip r:embed="rId6"/>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35889638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subTnLst>
                                    <p:audio>
                                      <p:cMediaNode>
                                        <p:cTn display="0" masterRel="sameClick">
                                          <p:stCondLst>
                                            <p:cond evt="begin" delay="0">
                                              <p:tn val="39"/>
                                            </p:cond>
                                          </p:stCondLst>
                                          <p:endCondLst>
                                            <p:cond evt="onStopAudio" delay="0">
                                              <p:tgtEl>
                                                <p:sldTgt/>
                                              </p:tgtEl>
                                            </p:cond>
                                          </p:endCondLst>
                                        </p:cTn>
                                        <p:tgtEl>
                                          <p:sndTgt r:embed="rId3"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7030A0"/>
                </a:solidFill>
                <a:latin typeface="Arial" panose="020B0604020202020204" pitchFamily="34" charset="0"/>
                <a:cs typeface="Arial" panose="020B0604020202020204" pitchFamily="34" charset="0"/>
              </a:rPr>
              <a:t>Chọn</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câu</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trả</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lời</a:t>
            </a:r>
            <a:r>
              <a:rPr lang="en-US" sz="3600" dirty="0">
                <a:solidFill>
                  <a:srgbClr val="7030A0"/>
                </a:solidFill>
                <a:latin typeface="Arial" panose="020B0604020202020204" pitchFamily="34" charset="0"/>
                <a:cs typeface="Arial" panose="020B0604020202020204" pitchFamily="34" charset="0"/>
              </a:rPr>
              <a:t> </a:t>
            </a:r>
            <a:r>
              <a:rPr lang="en-US" sz="3600" dirty="0" err="1">
                <a:solidFill>
                  <a:srgbClr val="7030A0"/>
                </a:solidFill>
                <a:latin typeface="Arial" panose="020B0604020202020204" pitchFamily="34" charset="0"/>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0601325"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Bữa trưa Chủ nhật, cả nhà sẽ cùng nhau vào bếp và nấu các món ăn: cơm, rau trộn, gà nướng và canh rau củ thập cẩm.</a:t>
            </a:r>
          </a:p>
        </p:txBody>
      </p:sp>
      <p:sp>
        <p:nvSpPr>
          <p:cNvPr id="5" name="TextBox 4">
            <a:extLst>
              <a:ext uri="{FF2B5EF4-FFF2-40B4-BE49-F238E27FC236}">
                <a16:creationId xmlns:a16="http://schemas.microsoft.com/office/drawing/2014/main" id="{2E094DAE-30DA-F501-03C0-6CDB74F256AF}"/>
              </a:ext>
            </a:extLst>
          </p:cNvPr>
          <p:cNvSpPr txBox="1"/>
          <p:nvPr/>
        </p:nvSpPr>
        <p:spPr>
          <a:xfrm>
            <a:off x="485775" y="2095500"/>
            <a:ext cx="11563350" cy="954107"/>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a) Nồi cơm được cắm điện vào lúc 10 giờ 10 phút. Sau 40 phút nữa, điện sẽ tự ngắt và cơm sẽ chín. Hỏi đồng hồ nào dưới đây chỉ lúc cơm chín?</a:t>
            </a:r>
          </a:p>
        </p:txBody>
      </p:sp>
      <p:pic>
        <p:nvPicPr>
          <p:cNvPr id="8" name="Picture 7">
            <a:extLst>
              <a:ext uri="{FF2B5EF4-FFF2-40B4-BE49-F238E27FC236}">
                <a16:creationId xmlns:a16="http://schemas.microsoft.com/office/drawing/2014/main" id="{E9229CE7-4BDF-4DBE-B774-62CE6DF6E9F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20000" contrast="-40000"/>
                    </a14:imgEffect>
                  </a14:imgLayer>
                </a14:imgProps>
              </a:ext>
            </a:extLst>
          </a:blip>
          <a:stretch>
            <a:fillRect/>
          </a:stretch>
        </p:blipFill>
        <p:spPr>
          <a:xfrm>
            <a:off x="2262187" y="3090862"/>
            <a:ext cx="8015288" cy="2295232"/>
          </a:xfrm>
          <a:prstGeom prst="rect">
            <a:avLst/>
          </a:prstGeom>
        </p:spPr>
      </p:pic>
      <p:sp>
        <p:nvSpPr>
          <p:cNvPr id="9" name="Rounded Rectangle 61">
            <a:extLst>
              <a:ext uri="{FF2B5EF4-FFF2-40B4-BE49-F238E27FC236}">
                <a16:creationId xmlns:a16="http://schemas.microsoft.com/office/drawing/2014/main" id="{004C6B97-CEC5-99D3-E31F-908F65341F94}"/>
              </a:ext>
            </a:extLst>
          </p:cNvPr>
          <p:cNvSpPr/>
          <p:nvPr/>
        </p:nvSpPr>
        <p:spPr>
          <a:xfrm>
            <a:off x="1343024" y="5372100"/>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Nồi cơm cắm điện vào lúc 10 giờ 10 phút. Sau 40 phút cơm sẽ chín.</a:t>
            </a:r>
          </a:p>
          <a:p>
            <a:r>
              <a:rPr lang="vi-VN" sz="2800" b="1" dirty="0">
                <a:solidFill>
                  <a:srgbClr val="FF0000"/>
                </a:solidFill>
                <a:latin typeface="Calibri" panose="020F0502020204030204" pitchFamily="34" charset="0"/>
                <a:cs typeface="Calibri" panose="020F0502020204030204" pitchFamily="34" charset="0"/>
              </a:rPr>
              <a:t>Vậy thời gian lúc cơm chín là 10 giờ 50 phút.</a:t>
            </a:r>
          </a:p>
        </p:txBody>
      </p:sp>
      <p:sp>
        <p:nvSpPr>
          <p:cNvPr id="10" name="Oval 9">
            <a:extLst>
              <a:ext uri="{FF2B5EF4-FFF2-40B4-BE49-F238E27FC236}">
                <a16:creationId xmlns:a16="http://schemas.microsoft.com/office/drawing/2014/main" id="{6EC613A0-564F-85CB-F2B5-2FDE28046FD1}"/>
              </a:ext>
            </a:extLst>
          </p:cNvPr>
          <p:cNvSpPr/>
          <p:nvPr/>
        </p:nvSpPr>
        <p:spPr>
          <a:xfrm>
            <a:off x="6248400" y="3143250"/>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433873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9">
                                            <p:bg/>
                                          </p:spTgt>
                                        </p:tgtEl>
                                        <p:attrNameLst>
                                          <p:attrName>style.visibility</p:attrName>
                                        </p:attrNameLst>
                                      </p:cBhvr>
                                      <p:to>
                                        <p:strVal val="visible"/>
                                      </p:to>
                                    </p:set>
                                    <p:animEffect transition="in" filter="fade">
                                      <p:cBhvr>
                                        <p:cTn id="22" dur="1000"/>
                                        <p:tgtEl>
                                          <p:spTgt spid="9">
                                            <p:bg/>
                                          </p:spTgt>
                                        </p:tgtEl>
                                      </p:cBhvr>
                                    </p:animEffect>
                                    <p:anim calcmode="lin" valueType="num">
                                      <p:cBhvr>
                                        <p:cTn id="23" dur="1000" fill="hold"/>
                                        <p:tgtEl>
                                          <p:spTgt spid="9">
                                            <p:bg/>
                                          </p:spTgt>
                                        </p:tgtEl>
                                        <p:attrNameLst>
                                          <p:attrName>ppt_x</p:attrName>
                                        </p:attrNameLst>
                                      </p:cBhvr>
                                      <p:tavLst>
                                        <p:tav tm="0">
                                          <p:val>
                                            <p:strVal val="#ppt_x"/>
                                          </p:val>
                                        </p:tav>
                                        <p:tav tm="100000">
                                          <p:val>
                                            <p:strVal val="#ppt_x"/>
                                          </p:val>
                                        </p:tav>
                                      </p:tavLst>
                                    </p:anim>
                                    <p:anim calcmode="lin" valueType="num">
                                      <p:cBhvr>
                                        <p:cTn id="24" dur="1000" fill="hold"/>
                                        <p:tgtEl>
                                          <p:spTgt spid="9">
                                            <p:bg/>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fade">
                                      <p:cBhvr>
                                        <p:cTn id="29" dur="1000"/>
                                        <p:tgtEl>
                                          <p:spTgt spid="9">
                                            <p:txEl>
                                              <p:pRg st="0" end="0"/>
                                            </p:txEl>
                                          </p:spTgt>
                                        </p:tgtEl>
                                      </p:cBhvr>
                                    </p:animEffect>
                                    <p:anim calcmode="lin" valueType="num">
                                      <p:cBhvr>
                                        <p:cTn id="30"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1000"/>
                                        <p:tgtEl>
                                          <p:spTgt spid="9">
                                            <p:txEl>
                                              <p:pRg st="1" end="1"/>
                                            </p:txEl>
                                          </p:spTgt>
                                        </p:tgtEl>
                                      </p:cBhvr>
                                    </p:animEffect>
                                    <p:anim calcmode="lin" valueType="num">
                                      <p:cBhvr>
                                        <p:cTn id="37"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8"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Vertical)">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16" name="Rectangle 76">
            <a:extLst>
              <a:ext uri="{FF2B5EF4-FFF2-40B4-BE49-F238E27FC236}">
                <a16:creationId xmlns:a16="http://schemas.microsoft.com/office/drawing/2014/main" id="{1481C20D-66D7-422D-96AF-7E2A197B0DB6}"/>
              </a:ext>
            </a:extLst>
          </p:cNvPr>
          <p:cNvSpPr/>
          <p:nvPr/>
        </p:nvSpPr>
        <p:spPr>
          <a:xfrm>
            <a:off x="2298311" y="214577"/>
            <a:ext cx="6830187" cy="756973"/>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17" name="TextBox 16">
            <a:extLst>
              <a:ext uri="{FF2B5EF4-FFF2-40B4-BE49-F238E27FC236}">
                <a16:creationId xmlns:a16="http://schemas.microsoft.com/office/drawing/2014/main" id="{261507AC-CD7F-4888-B672-C809966F5E57}"/>
              </a:ext>
            </a:extLst>
          </p:cNvPr>
          <p:cNvSpPr txBox="1"/>
          <p:nvPr/>
        </p:nvSpPr>
        <p:spPr>
          <a:xfrm>
            <a:off x="1796683" y="403449"/>
            <a:ext cx="893597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Chọn</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câu</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trả</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lời</a:t>
            </a:r>
            <a:r>
              <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7030A0"/>
                </a:solidFill>
                <a:effectLst/>
                <a:uLnTx/>
                <a:uFillTx/>
                <a:latin typeface="Arial" panose="020B0604020202020204" pitchFamily="34" charset="0"/>
                <a:ea typeface="+mn-ea"/>
                <a:cs typeface="Arial" panose="020B0604020202020204" pitchFamily="34" charset="0"/>
              </a:rPr>
              <a:t>đúng</a:t>
            </a:r>
            <a:endParaRPr kumimoji="0" lang="en-US" sz="36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19" name="Isosceles Triangle 18">
            <a:extLst>
              <a:ext uri="{FF2B5EF4-FFF2-40B4-BE49-F238E27FC236}">
                <a16:creationId xmlns:a16="http://schemas.microsoft.com/office/drawing/2014/main" id="{333B74F4-5B9E-403B-9C51-3038EB7DB32E}"/>
              </a:ext>
            </a:extLst>
          </p:cNvPr>
          <p:cNvSpPr/>
          <p:nvPr/>
        </p:nvSpPr>
        <p:spPr>
          <a:xfrm>
            <a:off x="2808370" y="90752"/>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180CDAA-A9D7-418F-8FBB-A37506841EF4}"/>
              </a:ext>
            </a:extLst>
          </p:cNvPr>
          <p:cNvSpPr txBox="1"/>
          <p:nvPr/>
        </p:nvSpPr>
        <p:spPr>
          <a:xfrm>
            <a:off x="2980746" y="333632"/>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2" name="TextBox 1">
            <a:extLst>
              <a:ext uri="{FF2B5EF4-FFF2-40B4-BE49-F238E27FC236}">
                <a16:creationId xmlns:a16="http://schemas.microsoft.com/office/drawing/2014/main" id="{174B1A8C-1E30-E5FE-C427-498DA0C56FEF}"/>
              </a:ext>
            </a:extLst>
          </p:cNvPr>
          <p:cNvSpPr txBox="1"/>
          <p:nvPr/>
        </p:nvSpPr>
        <p:spPr>
          <a:xfrm>
            <a:off x="561975" y="1219200"/>
            <a:ext cx="11439525" cy="954107"/>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b)  Mẹ làm món rau trộn mất 7 phút. Mẹ bắt đầu làm vào lúc 10 giờ 50 phút. Hỏi đồng hồ nào dưới đây chỉ lúc mẹ làm xong món rau trộn?</a:t>
            </a:r>
          </a:p>
        </p:txBody>
      </p:sp>
      <p:pic>
        <p:nvPicPr>
          <p:cNvPr id="4" name="Picture 3">
            <a:extLst>
              <a:ext uri="{FF2B5EF4-FFF2-40B4-BE49-F238E27FC236}">
                <a16:creationId xmlns:a16="http://schemas.microsoft.com/office/drawing/2014/main" id="{F0DA70CB-69DA-74C6-4569-4DACCE2FC822}"/>
              </a:ext>
            </a:extLst>
          </p:cNvPr>
          <p:cNvPicPr>
            <a:picLocks noChangeAspect="1"/>
          </p:cNvPicPr>
          <p:nvPr/>
        </p:nvPicPr>
        <p:blipFill>
          <a:blip r:embed="rId5"/>
          <a:stretch>
            <a:fillRect/>
          </a:stretch>
        </p:blipFill>
        <p:spPr>
          <a:xfrm>
            <a:off x="2066924" y="2290762"/>
            <a:ext cx="7610475" cy="22335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Rounded Rectangle 61">
            <a:extLst>
              <a:ext uri="{FF2B5EF4-FFF2-40B4-BE49-F238E27FC236}">
                <a16:creationId xmlns:a16="http://schemas.microsoft.com/office/drawing/2014/main" id="{455BCB56-377A-B470-5669-814F42F6FEC9}"/>
              </a:ext>
            </a:extLst>
          </p:cNvPr>
          <p:cNvSpPr/>
          <p:nvPr/>
        </p:nvSpPr>
        <p:spPr>
          <a:xfrm>
            <a:off x="1285874" y="4829175"/>
            <a:ext cx="10315575"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dirty="0">
                <a:solidFill>
                  <a:srgbClr val="FF0000"/>
                </a:solidFill>
                <a:latin typeface="Calibri" panose="020F0502020204030204" pitchFamily="34" charset="0"/>
                <a:cs typeface="Calibri" panose="020F0502020204030204" pitchFamily="34" charset="0"/>
              </a:rPr>
              <a:t>Mẹ làm món rau trộn mất 7 phút. Mẹ bắt đầu làm vào lúc 10 giờ 50 phút. Vậy mẹ làm xong món rau trộn lúc 10 giờ 57 phút.</a:t>
            </a:r>
          </a:p>
        </p:txBody>
      </p:sp>
      <p:sp>
        <p:nvSpPr>
          <p:cNvPr id="7" name="Oval 6">
            <a:extLst>
              <a:ext uri="{FF2B5EF4-FFF2-40B4-BE49-F238E27FC236}">
                <a16:creationId xmlns:a16="http://schemas.microsoft.com/office/drawing/2014/main" id="{21FA09D1-71D9-71E3-3220-1CE963AC83D6}"/>
              </a:ext>
            </a:extLst>
          </p:cNvPr>
          <p:cNvSpPr/>
          <p:nvPr/>
        </p:nvSpPr>
        <p:spPr>
          <a:xfrm>
            <a:off x="4124325" y="2276475"/>
            <a:ext cx="2000250" cy="2152649"/>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17305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1000"/>
                                        <p:tgtEl>
                                          <p:spTgt spid="6">
                                            <p:bg/>
                                          </p:spTgt>
                                        </p:tgtEl>
                                      </p:cBhvr>
                                    </p:animEffect>
                                    <p:anim calcmode="lin" valueType="num">
                                      <p:cBhvr>
                                        <p:cTn id="18" dur="1000" fill="hold"/>
                                        <p:tgtEl>
                                          <p:spTgt spid="6">
                                            <p:bg/>
                                          </p:spTgt>
                                        </p:tgtEl>
                                        <p:attrNameLst>
                                          <p:attrName>ppt_x</p:attrName>
                                        </p:attrNameLst>
                                      </p:cBhvr>
                                      <p:tavLst>
                                        <p:tav tm="0">
                                          <p:val>
                                            <p:strVal val="#ppt_x"/>
                                          </p:val>
                                        </p:tav>
                                        <p:tav tm="100000">
                                          <p:val>
                                            <p:strVal val="#ppt_x"/>
                                          </p:val>
                                        </p:tav>
                                      </p:tavLst>
                                    </p:anim>
                                    <p:anim calcmode="lin" valueType="num">
                                      <p:cBhvr>
                                        <p:cTn id="19" dur="1000" fill="hold"/>
                                        <p:tgtEl>
                                          <p:spTgt spid="6">
                                            <p:bg/>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4B1A8C-1E30-E5FE-C427-498DA0C56FEF}"/>
              </a:ext>
            </a:extLst>
          </p:cNvPr>
          <p:cNvSpPr txBox="1"/>
          <p:nvPr/>
        </p:nvSpPr>
        <p:spPr>
          <a:xfrm>
            <a:off x="438150" y="152400"/>
            <a:ext cx="11439525" cy="523220"/>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c) Món gà được nướng bằng lò điện. Thời gian bắt đầu và kết thúc như sau:</a:t>
            </a:r>
          </a:p>
        </p:txBody>
      </p:sp>
      <p:pic>
        <p:nvPicPr>
          <p:cNvPr id="5" name="Picture 4">
            <a:extLst>
              <a:ext uri="{FF2B5EF4-FFF2-40B4-BE49-F238E27FC236}">
                <a16:creationId xmlns:a16="http://schemas.microsoft.com/office/drawing/2014/main" id="{A3E55B76-6E1E-6118-AA12-4076E5265E4C}"/>
              </a:ext>
            </a:extLst>
          </p:cNvPr>
          <p:cNvPicPr>
            <a:picLocks noChangeAspect="1"/>
          </p:cNvPicPr>
          <p:nvPr/>
        </p:nvPicPr>
        <p:blipFill>
          <a:blip r:embed="rId5"/>
          <a:stretch>
            <a:fillRect/>
          </a:stretch>
        </p:blipFill>
        <p:spPr>
          <a:xfrm>
            <a:off x="2471737" y="714375"/>
            <a:ext cx="6443663" cy="2830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3F1A928-1201-0504-EC23-81603A95943F}"/>
              </a:ext>
            </a:extLst>
          </p:cNvPr>
          <p:cNvSpPr txBox="1"/>
          <p:nvPr/>
        </p:nvSpPr>
        <p:spPr>
          <a:xfrm>
            <a:off x="504825" y="3781425"/>
            <a:ext cx="11439525" cy="954107"/>
          </a:xfrm>
          <a:prstGeom prst="rect">
            <a:avLst/>
          </a:prstGeom>
          <a:noFill/>
        </p:spPr>
        <p:txBody>
          <a:bodyPr wrap="square" rtlCol="0">
            <a:spAutoFit/>
          </a:bodyPr>
          <a:lstStyle/>
          <a:p>
            <a:pPr lvl="0" algn="just"/>
            <a:r>
              <a:rPr lang="vi-VN" sz="2800" b="1" dirty="0">
                <a:solidFill>
                  <a:prstClr val="black"/>
                </a:solidFill>
                <a:latin typeface="Calibri" panose="020F0502020204030204" pitchFamily="34" charset="0"/>
                <a:cs typeface="Calibri" panose="020F0502020204030204" pitchFamily="34" charset="0"/>
              </a:rPr>
              <a:t>Hỏi món gà được nướng trong bao nhiêu phút?</a:t>
            </a:r>
          </a:p>
          <a:p>
            <a:pPr lvl="0" algn="just"/>
            <a:r>
              <a:rPr lang="en-US" sz="2800" b="1" dirty="0">
                <a:solidFill>
                  <a:prstClr val="black"/>
                </a:solidFill>
                <a:latin typeface="Calibri" panose="020F0502020204030204" pitchFamily="34" charset="0"/>
                <a:cs typeface="Calibri" panose="020F0502020204030204" pitchFamily="34" charset="0"/>
              </a:rPr>
              <a:t>A. 20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B. 25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C. 30 </a:t>
            </a:r>
            <a:r>
              <a:rPr lang="en-US" sz="2800" b="1" dirty="0" err="1">
                <a:solidFill>
                  <a:prstClr val="black"/>
                </a:solidFill>
                <a:latin typeface="Calibri" panose="020F0502020204030204" pitchFamily="34" charset="0"/>
                <a:cs typeface="Calibri" panose="020F0502020204030204" pitchFamily="34" charset="0"/>
              </a:rPr>
              <a:t>phút</a:t>
            </a:r>
            <a:r>
              <a:rPr lang="en-US" sz="2800" b="1" dirty="0">
                <a:solidFill>
                  <a:prstClr val="black"/>
                </a:solidFill>
                <a:latin typeface="Calibri" panose="020F0502020204030204" pitchFamily="34" charset="0"/>
                <a:cs typeface="Calibri" panose="020F0502020204030204" pitchFamily="34" charset="0"/>
              </a:rPr>
              <a:t>            D. 35 </a:t>
            </a:r>
            <a:r>
              <a:rPr lang="en-US" sz="2800" b="1" dirty="0" err="1">
                <a:solidFill>
                  <a:prstClr val="black"/>
                </a:solidFill>
                <a:latin typeface="Calibri" panose="020F0502020204030204" pitchFamily="34" charset="0"/>
                <a:cs typeface="Calibri" panose="020F0502020204030204" pitchFamily="34" charset="0"/>
              </a:rPr>
              <a:t>phút</a:t>
            </a:r>
            <a:endParaRPr lang="vi-VN" sz="2800" b="1" dirty="0">
              <a:solidFill>
                <a:prstClr val="black"/>
              </a:solidFill>
              <a:latin typeface="Calibri" panose="020F0502020204030204" pitchFamily="34" charset="0"/>
              <a:cs typeface="Calibri" panose="020F0502020204030204" pitchFamily="34" charset="0"/>
            </a:endParaRPr>
          </a:p>
        </p:txBody>
      </p:sp>
      <p:sp>
        <p:nvSpPr>
          <p:cNvPr id="10" name="Rounded Rectangle 61">
            <a:extLst>
              <a:ext uri="{FF2B5EF4-FFF2-40B4-BE49-F238E27FC236}">
                <a16:creationId xmlns:a16="http://schemas.microsoft.com/office/drawing/2014/main" id="{BD3451F5-1408-ACE9-2334-0C6641451028}"/>
              </a:ext>
            </a:extLst>
          </p:cNvPr>
          <p:cNvSpPr/>
          <p:nvPr/>
        </p:nvSpPr>
        <p:spPr>
          <a:xfrm>
            <a:off x="209550" y="9048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15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2" name="Rounded Rectangle 61">
            <a:extLst>
              <a:ext uri="{FF2B5EF4-FFF2-40B4-BE49-F238E27FC236}">
                <a16:creationId xmlns:a16="http://schemas.microsoft.com/office/drawing/2014/main" id="{4BE2DCA3-2F35-9CF2-01EA-842A9F6FA81A}"/>
              </a:ext>
            </a:extLst>
          </p:cNvPr>
          <p:cNvSpPr/>
          <p:nvPr/>
        </p:nvSpPr>
        <p:spPr>
          <a:xfrm>
            <a:off x="8486775" y="1133475"/>
            <a:ext cx="2466976" cy="666749"/>
          </a:xfrm>
          <a:prstGeom prst="roundRect">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Calibri" panose="020F0502020204030204" pitchFamily="34" charset="0"/>
                <a:cs typeface="Calibri" panose="020F0502020204030204" pitchFamily="34" charset="0"/>
              </a:rPr>
              <a:t>10 </a:t>
            </a:r>
            <a:r>
              <a:rPr lang="en-US" sz="2800" b="1" dirty="0" err="1">
                <a:solidFill>
                  <a:srgbClr val="FF0000"/>
                </a:solidFill>
                <a:latin typeface="Calibri" panose="020F0502020204030204" pitchFamily="34" charset="0"/>
                <a:cs typeface="Calibri" panose="020F0502020204030204" pitchFamily="34" charset="0"/>
              </a:rPr>
              <a:t>giờ</a:t>
            </a:r>
            <a:r>
              <a:rPr lang="en-US" sz="2800" b="1" dirty="0">
                <a:solidFill>
                  <a:srgbClr val="FF0000"/>
                </a:solidFill>
                <a:latin typeface="Calibri" panose="020F0502020204030204" pitchFamily="34" charset="0"/>
                <a:cs typeface="Calibri" panose="020F0502020204030204" pitchFamily="34" charset="0"/>
              </a:rPr>
              <a:t> 45 </a:t>
            </a:r>
            <a:r>
              <a:rPr lang="en-US" sz="2800" b="1" dirty="0" err="1">
                <a:solidFill>
                  <a:srgbClr val="FF0000"/>
                </a:solidFill>
                <a:latin typeface="Calibri" panose="020F0502020204030204" pitchFamily="34" charset="0"/>
                <a:cs typeface="Calibri" panose="020F0502020204030204" pitchFamily="34" charset="0"/>
              </a:rPr>
              <a:t>phút</a:t>
            </a:r>
            <a:endParaRPr lang="vi-VN" sz="2800" b="1" dirty="0">
              <a:solidFill>
                <a:srgbClr val="FF0000"/>
              </a:solidFill>
              <a:latin typeface="Calibri" panose="020F0502020204030204" pitchFamily="34" charset="0"/>
              <a:cs typeface="Calibri" panose="020F0502020204030204" pitchFamily="34" charset="0"/>
            </a:endParaRPr>
          </a:p>
        </p:txBody>
      </p:sp>
      <p:sp>
        <p:nvSpPr>
          <p:cNvPr id="13" name="Rounded Rectangle 61">
            <a:extLst>
              <a:ext uri="{FF2B5EF4-FFF2-40B4-BE49-F238E27FC236}">
                <a16:creationId xmlns:a16="http://schemas.microsoft.com/office/drawing/2014/main" id="{957FDCE6-5DD0-B7D5-1162-26D260383A47}"/>
              </a:ext>
            </a:extLst>
          </p:cNvPr>
          <p:cNvSpPr/>
          <p:nvPr/>
        </p:nvSpPr>
        <p:spPr>
          <a:xfrm>
            <a:off x="1285874" y="4829175"/>
            <a:ext cx="10039351" cy="1219199"/>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Món gà bắt đầu được nướng lúc 10 giờ 15 phút và kết thúc vào 10 giờ 45 phút. Vậy món gà được nướng trong 30 phút.</a:t>
            </a:r>
          </a:p>
        </p:txBody>
      </p:sp>
      <p:sp>
        <p:nvSpPr>
          <p:cNvPr id="14" name="Oval 13">
            <a:extLst>
              <a:ext uri="{FF2B5EF4-FFF2-40B4-BE49-F238E27FC236}">
                <a16:creationId xmlns:a16="http://schemas.microsoft.com/office/drawing/2014/main" id="{0995E53B-898B-46B5-A853-0237ADAE1C18}"/>
              </a:ext>
            </a:extLst>
          </p:cNvPr>
          <p:cNvSpPr/>
          <p:nvPr/>
        </p:nvSpPr>
        <p:spPr>
          <a:xfrm>
            <a:off x="5019675" y="4238626"/>
            <a:ext cx="504825" cy="495300"/>
          </a:xfrm>
          <a:prstGeom prst="ellipse">
            <a:avLst/>
          </a:prstGeom>
          <a:noFill/>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8879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down)">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3">
                                            <p:bg/>
                                          </p:spTgt>
                                        </p:tgtEl>
                                        <p:attrNameLst>
                                          <p:attrName>style.visibility</p:attrName>
                                        </p:attrNameLst>
                                      </p:cBhvr>
                                      <p:to>
                                        <p:strVal val="visible"/>
                                      </p:to>
                                    </p:set>
                                    <p:animEffect transition="in" filter="fade">
                                      <p:cBhvr>
                                        <p:cTn id="37" dur="1000"/>
                                        <p:tgtEl>
                                          <p:spTgt spid="13">
                                            <p:bg/>
                                          </p:spTgt>
                                        </p:tgtEl>
                                      </p:cBhvr>
                                    </p:animEffect>
                                    <p:anim calcmode="lin" valueType="num">
                                      <p:cBhvr>
                                        <p:cTn id="38" dur="1000" fill="hold"/>
                                        <p:tgtEl>
                                          <p:spTgt spid="13">
                                            <p:bg/>
                                          </p:spTgt>
                                        </p:tgtEl>
                                        <p:attrNameLst>
                                          <p:attrName>ppt_x</p:attrName>
                                        </p:attrNameLst>
                                      </p:cBhvr>
                                      <p:tavLst>
                                        <p:tav tm="0">
                                          <p:val>
                                            <p:strVal val="#ppt_x"/>
                                          </p:val>
                                        </p:tav>
                                        <p:tav tm="100000">
                                          <p:val>
                                            <p:strVal val="#ppt_x"/>
                                          </p:val>
                                        </p:tav>
                                      </p:tavLst>
                                    </p:anim>
                                    <p:anim calcmode="lin" valueType="num">
                                      <p:cBhvr>
                                        <p:cTn id="39" dur="1000" fill="hold"/>
                                        <p:tgtEl>
                                          <p:spTgt spid="13">
                                            <p:bg/>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1000"/>
                                        <p:tgtEl>
                                          <p:spTgt spid="13">
                                            <p:txEl>
                                              <p:pRg st="0" end="0"/>
                                            </p:txEl>
                                          </p:spTgt>
                                        </p:tgtEl>
                                      </p:cBhvr>
                                    </p:animEffect>
                                    <p:anim calcmode="lin" valueType="num">
                                      <p:cBhvr>
                                        <p:cTn id="45"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build="p"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985007"/>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238250" y="434128"/>
            <a:ext cx="10372725"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Vào buổi chiều Chủ nhật, cả nhà sẽ cùng nhau làm các công việc:</a:t>
            </a:r>
            <a:endParaRPr kumimoji="0" lang="en-US" sz="30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4" name="Picture 3">
            <a:extLst>
              <a:ext uri="{FF2B5EF4-FFF2-40B4-BE49-F238E27FC236}">
                <a16:creationId xmlns:a16="http://schemas.microsoft.com/office/drawing/2014/main" id="{41644887-8F3D-A703-38C5-CBF3FC8A0B27}"/>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Effect>
                      <a14:brightnessContrast contrast="40000"/>
                    </a14:imgEffect>
                  </a14:imgLayer>
                </a14:imgProps>
              </a:ext>
            </a:extLst>
          </a:blip>
          <a:stretch>
            <a:fillRect/>
          </a:stretch>
        </p:blipFill>
        <p:spPr>
          <a:xfrm>
            <a:off x="2195513" y="1566862"/>
            <a:ext cx="7748588" cy="2269314"/>
          </a:xfrm>
          <a:prstGeom prst="rect">
            <a:avLst/>
          </a:prstGeom>
        </p:spPr>
      </p:pic>
      <p:sp>
        <p:nvSpPr>
          <p:cNvPr id="7" name="TextBox 6">
            <a:extLst>
              <a:ext uri="{FF2B5EF4-FFF2-40B4-BE49-F238E27FC236}">
                <a16:creationId xmlns:a16="http://schemas.microsoft.com/office/drawing/2014/main" id="{35947121-9DEF-34C5-AE93-9E21539FD934}"/>
              </a:ext>
            </a:extLst>
          </p:cNvPr>
          <p:cNvSpPr txBox="1"/>
          <p:nvPr/>
        </p:nvSpPr>
        <p:spPr>
          <a:xfrm>
            <a:off x="933450" y="3990975"/>
            <a:ext cx="11439525" cy="523220"/>
          </a:xfrm>
          <a:prstGeom prst="rect">
            <a:avLst/>
          </a:prstGeom>
          <a:noFill/>
        </p:spPr>
        <p:txBody>
          <a:bodyPr wrap="square" rtlCol="0">
            <a:spAutoFit/>
          </a:bodyPr>
          <a:lstStyle/>
          <a:p>
            <a:pPr lvl="0" algn="just"/>
            <a:r>
              <a:rPr lang="vi-VN" sz="2800" b="1" dirty="0">
                <a:latin typeface="Calibri" panose="020F0502020204030204" pitchFamily="34" charset="0"/>
                <a:cs typeface="Calibri" panose="020F0502020204030204" pitchFamily="34" charset="0"/>
              </a:rPr>
              <a:t>Hỏi cả nhà sẽ làm những việc đó theo thứ tự như thế nào?</a:t>
            </a:r>
          </a:p>
        </p:txBody>
      </p:sp>
      <p:sp>
        <p:nvSpPr>
          <p:cNvPr id="8" name="Rounded Rectangle 61">
            <a:extLst>
              <a:ext uri="{FF2B5EF4-FFF2-40B4-BE49-F238E27FC236}">
                <a16:creationId xmlns:a16="http://schemas.microsoft.com/office/drawing/2014/main" id="{52A22920-D77C-D2A4-FFEB-815C14FC3071}"/>
              </a:ext>
            </a:extLst>
          </p:cNvPr>
          <p:cNvSpPr/>
          <p:nvPr/>
        </p:nvSpPr>
        <p:spPr>
          <a:xfrm>
            <a:off x="1285874" y="4829175"/>
            <a:ext cx="10039351" cy="1781175"/>
          </a:xfrm>
          <a:prstGeom prst="roundRec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Thứ tự thực hiện các công việc:</a:t>
            </a:r>
          </a:p>
          <a:p>
            <a:pPr algn="just"/>
            <a:r>
              <a:rPr lang="vi-VN" sz="2800" b="1" dirty="0">
                <a:solidFill>
                  <a:srgbClr val="FF0000"/>
                </a:solidFill>
                <a:latin typeface="Calibri" panose="020F0502020204030204" pitchFamily="34" charset="0"/>
                <a:cs typeface="Calibri" panose="020F0502020204030204" pitchFamily="34" charset="0"/>
              </a:rPr>
              <a:t>- Cả nhà cùng nhau dọn nhà trước 15 giờ 45 phút.</a:t>
            </a:r>
          </a:p>
          <a:p>
            <a:pPr algn="just"/>
            <a:r>
              <a:rPr lang="vi-VN" sz="2800" b="1" dirty="0">
                <a:solidFill>
                  <a:srgbClr val="FF0000"/>
                </a:solidFill>
                <a:latin typeface="Calibri" panose="020F0502020204030204" pitchFamily="34" charset="0"/>
                <a:cs typeface="Calibri" panose="020F0502020204030204" pitchFamily="34" charset="0"/>
              </a:rPr>
              <a:t>- Sau đó cùng xem đá bóng từ 16 giờ đến 17 giờ 45 phút.</a:t>
            </a:r>
          </a:p>
          <a:p>
            <a:pPr algn="just"/>
            <a:r>
              <a:rPr lang="vi-VN" sz="2800" b="1" dirty="0">
                <a:solidFill>
                  <a:srgbClr val="FF0000"/>
                </a:solidFill>
                <a:latin typeface="Calibri" panose="020F0502020204030204" pitchFamily="34" charset="0"/>
                <a:cs typeface="Calibri" panose="020F0502020204030204" pitchFamily="34" charset="0"/>
              </a:rPr>
              <a:t>- Rồi cả nhà sẽ đi nấu cơm trước 18 giờ 30 phút.</a:t>
            </a:r>
          </a:p>
        </p:txBody>
      </p:sp>
    </p:spTree>
    <p:extLst>
      <p:ext uri="{BB962C8B-B14F-4D97-AF65-F5344CB8AC3E}">
        <p14:creationId xmlns:p14="http://schemas.microsoft.com/office/powerpoint/2010/main" val="24473098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down)">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bg/>
                                          </p:spTgt>
                                        </p:tgtEl>
                                        <p:attrNameLst>
                                          <p:attrName>style.visibility</p:attrName>
                                        </p:attrNameLst>
                                      </p:cBhvr>
                                      <p:to>
                                        <p:strVal val="visible"/>
                                      </p:to>
                                    </p:set>
                                    <p:animEffect transition="in" filter="fade">
                                      <p:cBhvr>
                                        <p:cTn id="19" dur="1000"/>
                                        <p:tgtEl>
                                          <p:spTgt spid="8">
                                            <p:bg/>
                                          </p:spTgt>
                                        </p:tgtEl>
                                      </p:cBhvr>
                                    </p:animEffect>
                                    <p:anim calcmode="lin" valueType="num">
                                      <p:cBhvr>
                                        <p:cTn id="20" dur="1000" fill="hold"/>
                                        <p:tgtEl>
                                          <p:spTgt spid="8">
                                            <p:bg/>
                                          </p:spTgt>
                                        </p:tgtEl>
                                        <p:attrNameLst>
                                          <p:attrName>ppt_x</p:attrName>
                                        </p:attrNameLst>
                                      </p:cBhvr>
                                      <p:tavLst>
                                        <p:tav tm="0">
                                          <p:val>
                                            <p:strVal val="#ppt_x"/>
                                          </p:val>
                                        </p:tav>
                                        <p:tav tm="100000">
                                          <p:val>
                                            <p:strVal val="#ppt_x"/>
                                          </p:val>
                                        </p:tav>
                                      </p:tavLst>
                                    </p:anim>
                                    <p:anim calcmode="lin" valueType="num">
                                      <p:cBhvr>
                                        <p:cTn id="21" dur="1000" fill="hold"/>
                                        <p:tgtEl>
                                          <p:spTgt spid="8">
                                            <p:bg/>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1000"/>
                                        <p:tgtEl>
                                          <p:spTgt spid="8">
                                            <p:txEl>
                                              <p:pRg st="0" end="0"/>
                                            </p:txEl>
                                          </p:spTgt>
                                        </p:tgtEl>
                                      </p:cBhvr>
                                    </p:animEffect>
                                    <p:anim calcmode="lin" valueType="num">
                                      <p:cBhvr>
                                        <p:cTn id="27"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1000"/>
                                        <p:tgtEl>
                                          <p:spTgt spid="8">
                                            <p:txEl>
                                              <p:pRg st="1" end="1"/>
                                            </p:txEl>
                                          </p:spTgt>
                                        </p:tgtEl>
                                      </p:cBhvr>
                                    </p:animEffect>
                                    <p:anim calcmode="lin" valueType="num">
                                      <p:cBhvr>
                                        <p:cTn id="34"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fade">
                                      <p:cBhvr>
                                        <p:cTn id="40" dur="1000"/>
                                        <p:tgtEl>
                                          <p:spTgt spid="8">
                                            <p:txEl>
                                              <p:pRg st="2" end="2"/>
                                            </p:txEl>
                                          </p:spTgt>
                                        </p:tgtEl>
                                      </p:cBhvr>
                                    </p:animEffect>
                                    <p:anim calcmode="lin" valueType="num">
                                      <p:cBhvr>
                                        <p:cTn id="41"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8">
                                            <p:txEl>
                                              <p:pRg st="3" end="3"/>
                                            </p:txEl>
                                          </p:spTgt>
                                        </p:tgtEl>
                                        <p:attrNameLst>
                                          <p:attrName>style.visibility</p:attrName>
                                        </p:attrNameLst>
                                      </p:cBhvr>
                                      <p:to>
                                        <p:strVal val="visible"/>
                                      </p:to>
                                    </p:set>
                                    <p:animEffect transition="in" filter="fade">
                                      <p:cBhvr>
                                        <p:cTn id="47" dur="1000"/>
                                        <p:tgtEl>
                                          <p:spTgt spid="8">
                                            <p:txEl>
                                              <p:pRg st="3" end="3"/>
                                            </p:txEl>
                                          </p:spTgt>
                                        </p:tgtEl>
                                      </p:cBhvr>
                                    </p:animEffect>
                                    <p:anim calcmode="lin" valueType="num">
                                      <p:cBhvr>
                                        <p:cTn id="4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sp>
        <p:nvSpPr>
          <p:cNvPr id="29" name="Rectangle 76">
            <a:extLst>
              <a:ext uri="{FF2B5EF4-FFF2-40B4-BE49-F238E27FC236}">
                <a16:creationId xmlns:a16="http://schemas.microsoft.com/office/drawing/2014/main" id="{81784A4F-D4CF-4C66-ACAD-0F4F33E65520}"/>
              </a:ext>
            </a:extLst>
          </p:cNvPr>
          <p:cNvSpPr/>
          <p:nvPr/>
        </p:nvSpPr>
        <p:spPr>
          <a:xfrm>
            <a:off x="1219199" y="402541"/>
            <a:ext cx="10696575" cy="1511984"/>
          </a:xfrm>
          <a:prstGeom prst="homePlate">
            <a:avLst>
              <a:gd name="adj" fmla="val 2676"/>
            </a:avLst>
          </a:prstGeom>
          <a:solidFill>
            <a:schemeClr val="bg1"/>
          </a:solidFill>
          <a:ln w="28575" cap="rnd" cmpd="sng" algn="ctr">
            <a:solidFill>
              <a:schemeClr val="accent2"/>
            </a:solidFill>
            <a:prstDash val="sysDot"/>
          </a:ln>
          <a:effectLst/>
        </p:spPr>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3199" b="0" i="0" u="none" strike="noStrike" kern="0" cap="none" spc="0" normalizeH="0" baseline="0" noProof="0" dirty="0">
              <a:ln>
                <a:noFill/>
              </a:ln>
              <a:solidFill>
                <a:prstClr val="white"/>
              </a:solidFill>
              <a:effectLst/>
              <a:uLnTx/>
              <a:uFillTx/>
              <a:latin typeface="PT Sans"/>
              <a:ea typeface="+mn-ea"/>
              <a:cs typeface="Arial" panose="020B0604020202020204" pitchFamily="34" charset="0"/>
            </a:endParaRPr>
          </a:p>
        </p:txBody>
      </p:sp>
      <p:sp>
        <p:nvSpPr>
          <p:cNvPr id="30" name="TextBox 29">
            <a:extLst>
              <a:ext uri="{FF2B5EF4-FFF2-40B4-BE49-F238E27FC236}">
                <a16:creationId xmlns:a16="http://schemas.microsoft.com/office/drawing/2014/main" id="{FCE888CB-CC2F-4A6C-B5F6-222E212A4DC8}"/>
              </a:ext>
            </a:extLst>
          </p:cNvPr>
          <p:cNvSpPr txBox="1"/>
          <p:nvPr/>
        </p:nvSpPr>
        <p:spPr>
          <a:xfrm>
            <a:off x="1381125" y="400050"/>
            <a:ext cx="10372725"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Buổi tối, cả nhà cùng nhau lên kế hoạch đi chơi vào một ngày Chủ nhật trong tháng sau (tháng 5). Quan sát tờ lịch dưới đây và cho biết cả nhà có thể chọn đi chơi vào những ngày nào trong tháng 5.</a:t>
            </a:r>
          </a:p>
        </p:txBody>
      </p:sp>
      <p:sp>
        <p:nvSpPr>
          <p:cNvPr id="31" name="Isosceles Triangle 30">
            <a:extLst>
              <a:ext uri="{FF2B5EF4-FFF2-40B4-BE49-F238E27FC236}">
                <a16:creationId xmlns:a16="http://schemas.microsoft.com/office/drawing/2014/main" id="{74FB99A6-4C45-409A-8234-56BDC87A3D91}"/>
              </a:ext>
            </a:extLst>
          </p:cNvPr>
          <p:cNvSpPr/>
          <p:nvPr/>
        </p:nvSpPr>
        <p:spPr>
          <a:xfrm>
            <a:off x="176684" y="373966"/>
            <a:ext cx="1004483" cy="865934"/>
          </a:xfrm>
          <a:prstGeom prst="triangl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5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28B5B0E1-7175-4B2F-974E-79B252439DA1}"/>
              </a:ext>
            </a:extLst>
          </p:cNvPr>
          <p:cNvSpPr txBox="1"/>
          <p:nvPr/>
        </p:nvSpPr>
        <p:spPr>
          <a:xfrm>
            <a:off x="339535" y="597796"/>
            <a:ext cx="697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p:pic>
        <p:nvPicPr>
          <p:cNvPr id="3" name="Picture 2">
            <a:extLst>
              <a:ext uri="{FF2B5EF4-FFF2-40B4-BE49-F238E27FC236}">
                <a16:creationId xmlns:a16="http://schemas.microsoft.com/office/drawing/2014/main" id="{B503D1E9-B152-016B-07D7-2D6363614D2D}"/>
              </a:ext>
            </a:extLst>
          </p:cNvPr>
          <p:cNvPicPr>
            <a:picLocks noChangeAspect="1"/>
          </p:cNvPicPr>
          <p:nvPr/>
        </p:nvPicPr>
        <p:blipFill>
          <a:blip r:embed="rId4"/>
          <a:stretch>
            <a:fillRect/>
          </a:stretch>
        </p:blipFill>
        <p:spPr>
          <a:xfrm>
            <a:off x="180974" y="2262187"/>
            <a:ext cx="8021159" cy="3519488"/>
          </a:xfrm>
          <a:prstGeom prst="rect">
            <a:avLst/>
          </a:prstGeom>
        </p:spPr>
      </p:pic>
      <p:sp>
        <p:nvSpPr>
          <p:cNvPr id="5" name="Rectangle 4">
            <a:extLst>
              <a:ext uri="{FF2B5EF4-FFF2-40B4-BE49-F238E27FC236}">
                <a16:creationId xmlns:a16="http://schemas.microsoft.com/office/drawing/2014/main" id="{866381BD-BEAC-9D33-847C-FA25A9CB374D}"/>
              </a:ext>
            </a:extLst>
          </p:cNvPr>
          <p:cNvSpPr/>
          <p:nvPr/>
        </p:nvSpPr>
        <p:spPr>
          <a:xfrm>
            <a:off x="2857500" y="3962400"/>
            <a:ext cx="466725" cy="15525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9F69871-7B9F-CF10-58D2-F187736C3A5F}"/>
              </a:ext>
            </a:extLst>
          </p:cNvPr>
          <p:cNvSpPr txBox="1"/>
          <p:nvPr/>
        </p:nvSpPr>
        <p:spPr>
          <a:xfrm>
            <a:off x="8448675" y="2714625"/>
            <a:ext cx="3743325" cy="2308324"/>
          </a:xfrm>
          <a:prstGeom prst="rect">
            <a:avLst/>
          </a:prstGeom>
          <a:noFill/>
        </p:spPr>
        <p:txBody>
          <a:bodyPr wrap="square" rtlCol="0">
            <a:spAutoFit/>
          </a:bodyPr>
          <a:lstStyle/>
          <a:p>
            <a:pPr algn="just"/>
            <a:r>
              <a:rPr lang="vi-VN" sz="3600" b="1" i="0" dirty="0">
                <a:solidFill>
                  <a:srgbClr val="FF0000"/>
                </a:solidFill>
                <a:effectLst/>
                <a:latin typeface="Calibri" panose="020F0502020204030204" pitchFamily="34" charset="0"/>
                <a:cs typeface="Calibri" panose="020F0502020204030204" pitchFamily="34" charset="0"/>
              </a:rPr>
              <a:t>Những ngày Chủ nhật trong tháng 5 có thể đi chơi là: 5, 12, 19, 26.</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55300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00" y="4075751"/>
            <a:ext cx="2864734" cy="2864734"/>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86400" y="4575262"/>
            <a:ext cx="1902033" cy="2365223"/>
          </a:xfrm>
          <a:prstGeom prst="rect">
            <a:avLst/>
          </a:prstGeom>
        </p:spPr>
      </p:pic>
      <p:pic>
        <p:nvPicPr>
          <p:cNvPr id="3" name="Picture 2">
            <a:extLst>
              <a:ext uri="{FF2B5EF4-FFF2-40B4-BE49-F238E27FC236}">
                <a16:creationId xmlns:a16="http://schemas.microsoft.com/office/drawing/2014/main" id="{3EC34C77-8BA7-4FEF-A70D-E891E0820B6D}"/>
              </a:ext>
            </a:extLst>
          </p:cNvPr>
          <p:cNvPicPr>
            <a:picLocks noChangeAspect="1"/>
          </p:cNvPicPr>
          <p:nvPr/>
        </p:nvPicPr>
        <p:blipFill>
          <a:blip r:embed="rId10"/>
          <a:stretch>
            <a:fillRect/>
          </a:stretch>
        </p:blipFill>
        <p:spPr>
          <a:xfrm>
            <a:off x="1608955" y="1959692"/>
            <a:ext cx="8974090" cy="3023878"/>
          </a:xfrm>
          <a:prstGeom prst="rect">
            <a:avLst/>
          </a:prstGeom>
        </p:spPr>
      </p:pic>
    </p:spTree>
    <p:extLst>
      <p:ext uri="{BB962C8B-B14F-4D97-AF65-F5344CB8AC3E}">
        <p14:creationId xmlns:p14="http://schemas.microsoft.com/office/powerpoint/2010/main" val="83190927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 y="2509"/>
            <a:ext cx="12189024" cy="6852979"/>
          </a:xfrm>
          <a:prstGeom prst="rect">
            <a:avLst/>
          </a:prstGeom>
        </p:spPr>
      </p:pic>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8006" t="19583" r="24130" b="2138"/>
          <a:stretch/>
        </p:blipFill>
        <p:spPr bwMode="auto">
          <a:xfrm>
            <a:off x="3251200" y="1111900"/>
            <a:ext cx="6400800" cy="588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6256" y="1856683"/>
            <a:ext cx="552325" cy="467352"/>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8981" y="3835569"/>
            <a:ext cx="1219200" cy="1293612"/>
          </a:xfrm>
          <a:prstGeom prst="rect">
            <a:avLst/>
          </a:prstGeom>
        </p:spPr>
      </p:pic>
      <p:grpSp>
        <p:nvGrpSpPr>
          <p:cNvPr id="22" name="Group 21"/>
          <p:cNvGrpSpPr/>
          <p:nvPr/>
        </p:nvGrpSpPr>
        <p:grpSpPr>
          <a:xfrm>
            <a:off x="444622" y="-126999"/>
            <a:ext cx="11493500" cy="2850801"/>
            <a:chOff x="333466" y="-49903"/>
            <a:chExt cx="8620125" cy="2138101"/>
          </a:xfrm>
        </p:grpSpPr>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466" y="210185"/>
              <a:ext cx="8620125"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9878" y="-49903"/>
              <a:ext cx="827936" cy="79807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2037" y="372396"/>
              <a:ext cx="751554" cy="751554"/>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58703" y="3551109"/>
            <a:ext cx="5843212" cy="2550995"/>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4403" y="9655212"/>
            <a:ext cx="1219200" cy="1293612"/>
          </a:xfrm>
          <a:prstGeom prst="rect">
            <a:avLst/>
          </a:prstGeom>
        </p:spPr>
      </p:pic>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3200" y="7256201"/>
            <a:ext cx="1625600" cy="1724816"/>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62713" y="7832864"/>
            <a:ext cx="943027" cy="1000583"/>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24952" y="9111568"/>
            <a:ext cx="1416649" cy="1503112"/>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340" y="10172087"/>
            <a:ext cx="1219200" cy="1293612"/>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9708" y="7832864"/>
            <a:ext cx="943027" cy="1000583"/>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424173" y="7832864"/>
            <a:ext cx="1673385" cy="1775517"/>
          </a:xfrm>
          <a:prstGeom prst="rect">
            <a:avLst/>
          </a:prstGeom>
        </p:spPr>
      </p:pic>
    </p:spTree>
    <p:extLst>
      <p:ext uri="{BB962C8B-B14F-4D97-AF65-F5344CB8AC3E}">
        <p14:creationId xmlns:p14="http://schemas.microsoft.com/office/powerpoint/2010/main" val="41142200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0000">
                                          <p:cBhvr additive="base">
                                            <p:cTn id="7" dur="21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2100" fill="hold"/>
                                            <p:tgtEl>
                                              <p:spTgt spid="22"/>
                                            </p:tgtEl>
                                            <p:attrNameLst>
                                              <p:attrName>ppt_x</p:attrName>
                                            </p:attrNameLst>
                                          </p:cBhvr>
                                          <p:tavLst>
                                            <p:tav tm="0">
                                              <p:val>
                                                <p:strVal val="#ppt_x"/>
                                              </p:val>
                                            </p:tav>
                                            <p:tav tm="100000">
                                              <p:val>
                                                <p:strVal val="#ppt_x"/>
                                              </p:val>
                                            </p:tav>
                                          </p:tavLst>
                                        </p:anim>
                                        <p:anim calcmode="lin" valueType="num">
                                          <p:cBhvr additive="base">
                                            <p:cTn id="8" dur="2100" fill="hold"/>
                                            <p:tgtEl>
                                              <p:spTgt spid="22"/>
                                            </p:tgtEl>
                                            <p:attrNameLst>
                                              <p:attrName>ppt_y</p:attrName>
                                            </p:attrNameLst>
                                          </p:cBhvr>
                                          <p:tavLst>
                                            <p:tav tm="0">
                                              <p:val>
                                                <p:strVal val="0-#ppt_h/2"/>
                                              </p:val>
                                            </p:tav>
                                            <p:tav tm="100000">
                                              <p:val>
                                                <p:strVal val="#ppt_y"/>
                                              </p:val>
                                            </p:tav>
                                          </p:tavLst>
                                        </p:anim>
                                      </p:childTnLst>
                                    </p:cTn>
                                  </p:par>
                                  <p:par>
                                    <p:cTn id="9" presetID="64" presetClass="path" presetSubtype="0" accel="50000" decel="50000" fill="hold" nodeType="withEffect">
                                      <p:stCondLst>
                                        <p:cond delay="0"/>
                                      </p:stCondLst>
                                      <p:childTnLst>
                                        <p:animMotion origin="layout" path="M 3.05556E-6 4.34702E-6 L 0.34982 -1.36833 " pathEditMode="relative" rAng="0" ptsTypes="AA">
                                          <p:cBhvr>
                                            <p:cTn id="10" dur="6400" fill="hold"/>
                                            <p:tgtEl>
                                              <p:spTgt spid="15"/>
                                            </p:tgtEl>
                                            <p:attrNameLst>
                                              <p:attrName>ppt_x</p:attrName>
                                              <p:attrName>ppt_y</p:attrName>
                                            </p:attrNameLst>
                                          </p:cBhvr>
                                          <p:rCtr x="17483" y="-68416"/>
                                        </p:animMotion>
                                      </p:childTnLst>
                                    </p:cTn>
                                  </p:par>
                                  <p:par>
                                    <p:cTn id="11" presetID="64" presetClass="path" presetSubtype="0" accel="50000" decel="50000" fill="hold" nodeType="withEffect">
                                      <p:stCondLst>
                                        <p:cond delay="0"/>
                                      </p:stCondLst>
                                      <p:childTnLst>
                                        <p:animMotion origin="layout" path="M 5E-6 3.84069E-6 L 0.00521 -1.49275 " pathEditMode="relative" rAng="0" ptsTypes="AA">
                                          <p:cBhvr>
                                            <p:cTn id="12" dur="7200" fill="hold"/>
                                            <p:tgtEl>
                                              <p:spTgt spid="24"/>
                                            </p:tgtEl>
                                            <p:attrNameLst>
                                              <p:attrName>ppt_x</p:attrName>
                                              <p:attrName>ppt_y</p:attrName>
                                            </p:attrNameLst>
                                          </p:cBhvr>
                                          <p:rCtr x="260" y="-74653"/>
                                        </p:animMotion>
                                      </p:childTnLst>
                                    </p:cTn>
                                  </p:par>
                                  <p:par>
                                    <p:cTn id="13" presetID="64" presetClass="path" presetSubtype="0" accel="50000" decel="50000" fill="hold" nodeType="withEffect">
                                      <p:stCondLst>
                                        <p:cond delay="0"/>
                                      </p:stCondLst>
                                      <p:childTnLst>
                                        <p:animMotion origin="layout" path="M 4.44444E-6 -4.26675E-6 L 0.36111 -1.07656 " pathEditMode="relative" rAng="0" ptsTypes="AA">
                                          <p:cBhvr>
                                            <p:cTn id="14" dur="7700" fill="hold"/>
                                            <p:tgtEl>
                                              <p:spTgt spid="26"/>
                                            </p:tgtEl>
                                            <p:attrNameLst>
                                              <p:attrName>ppt_x</p:attrName>
                                              <p:attrName>ppt_y</p:attrName>
                                            </p:attrNameLst>
                                          </p:cBhvr>
                                          <p:rCtr x="18056" y="-53844"/>
                                        </p:animMotion>
                                      </p:childTnLst>
                                    </p:cTn>
                                  </p:par>
                                  <p:par>
                                    <p:cTn id="15" presetID="64" presetClass="path" presetSubtype="0" accel="50000" decel="50000" fill="hold" nodeType="withEffect">
                                      <p:stCondLst>
                                        <p:cond delay="0"/>
                                      </p:stCondLst>
                                      <p:childTnLst>
                                        <p:animMotion origin="layout" path="M -2.77778E-6 1.38932E-6 L -0.05382 -0.8339 " pathEditMode="relative" rAng="0" ptsTypes="AA">
                                          <p:cBhvr>
                                            <p:cTn id="16" dur="8400" fill="hold"/>
                                            <p:tgtEl>
                                              <p:spTgt spid="32"/>
                                            </p:tgtEl>
                                            <p:attrNameLst>
                                              <p:attrName>ppt_x</p:attrName>
                                              <p:attrName>ppt_y</p:attrName>
                                            </p:attrNameLst>
                                          </p:cBhvr>
                                          <p:rCtr x="-2691" y="-41710"/>
                                        </p:animMotion>
                                      </p:childTnLst>
                                    </p:cTn>
                                  </p:par>
                                  <p:par>
                                    <p:cTn id="17" presetID="64" presetClass="path" presetSubtype="0" accel="50000" decel="50000" fill="hold" nodeType="withEffect">
                                      <p:stCondLst>
                                        <p:cond delay="0"/>
                                      </p:stCondLst>
                                      <p:childTnLst>
                                        <p:animMotion origin="layout" path="M 0 2.59031E-6 L 0.25 -1.11362 " pathEditMode="relative" rAng="0" ptsTypes="AA">
                                          <p:cBhvr>
                                            <p:cTn id="18" dur="7300" fill="hold"/>
                                            <p:tgtEl>
                                              <p:spTgt spid="27"/>
                                            </p:tgtEl>
                                            <p:attrNameLst>
                                              <p:attrName>ppt_x</p:attrName>
                                              <p:attrName>ppt_y</p:attrName>
                                            </p:attrNameLst>
                                          </p:cBhvr>
                                          <p:rCtr x="12500" y="-55696"/>
                                        </p:animMotion>
                                      </p:childTnLst>
                                    </p:cTn>
                                  </p:par>
                                  <p:par>
                                    <p:cTn id="19" presetID="64" presetClass="path" presetSubtype="0" accel="50000" decel="50000" fill="hold" nodeType="withEffect">
                                      <p:stCondLst>
                                        <p:cond delay="0"/>
                                      </p:stCondLst>
                                      <p:childTnLst>
                                        <p:animMotion origin="layout" path="M -1.66667E-6 1.38932E-6 L 0.11771 -0.65607 " pathEditMode="relative" rAng="0" ptsTypes="AA">
                                          <p:cBhvr>
                                            <p:cTn id="20" dur="8600" fill="hold"/>
                                            <p:tgtEl>
                                              <p:spTgt spid="28"/>
                                            </p:tgtEl>
                                            <p:attrNameLst>
                                              <p:attrName>ppt_x</p:attrName>
                                              <p:attrName>ppt_y</p:attrName>
                                            </p:attrNameLst>
                                          </p:cBhvr>
                                          <p:rCtr x="5885" y="-32819"/>
                                        </p:animMotion>
                                      </p:childTnLst>
                                    </p:cTn>
                                  </p:par>
                                  <p:par>
                                    <p:cTn id="21" presetID="64" presetClass="path" presetSubtype="0" accel="50000" decel="50000" fill="hold" nodeType="withEffect">
                                      <p:stCondLst>
                                        <p:cond delay="0"/>
                                      </p:stCondLst>
                                      <p:childTnLst>
                                        <p:animMotion origin="layout" path="M -1.11111E-6 2.4699E-6 L 0.01806 -0.97932 " pathEditMode="relative" rAng="0" ptsTypes="AA">
                                          <p:cBhvr>
                                            <p:cTn id="22" dur="7300" fill="hold"/>
                                            <p:tgtEl>
                                              <p:spTgt spid="33"/>
                                            </p:tgtEl>
                                            <p:attrNameLst>
                                              <p:attrName>ppt_x</p:attrName>
                                              <p:attrName>ppt_y</p:attrName>
                                            </p:attrNameLst>
                                          </p:cBhvr>
                                          <p:rCtr x="903" y="-489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1534377" y="769182"/>
            <a:ext cx="5818716"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Đồng hồ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chỉ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5"/>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  11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298286" y="5518150"/>
            <a:ext cx="3460916" cy="1568449"/>
            <a:chOff x="3342481" y="3355181"/>
            <a:chExt cx="2595687"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10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2481" y="335518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12 giờ</a:t>
              </a:r>
              <a:endParaRPr kumimoji="0" lang="en-US"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93495" y="4736043"/>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75435"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797117" y="5147566"/>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D1D38B5C-90C1-446D-92F0-B3031AFA53F5}"/>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906072" y="1735398"/>
            <a:ext cx="2412221" cy="2476613"/>
          </a:xfrm>
          <a:prstGeom prst="rect">
            <a:avLst/>
          </a:prstGeom>
        </p:spPr>
      </p:pic>
    </p:spTree>
    <p:extLst>
      <p:ext uri="{BB962C8B-B14F-4D97-AF65-F5344CB8AC3E}">
        <p14:creationId xmlns:p14="http://schemas.microsoft.com/office/powerpoint/2010/main" val="1248632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9"/>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p:cTn id="22" dur="1000" fill="hold"/>
                                        <p:tgtEl>
                                          <p:spTgt spid="52"/>
                                        </p:tgtEl>
                                        <p:attrNameLst>
                                          <p:attrName>ppt_w</p:attrName>
                                        </p:attrNameLst>
                                      </p:cBhvr>
                                      <p:tavLst>
                                        <p:tav tm="0">
                                          <p:val>
                                            <p:fltVal val="0"/>
                                          </p:val>
                                        </p:tav>
                                        <p:tav tm="100000">
                                          <p:val>
                                            <p:strVal val="#ppt_w"/>
                                          </p:val>
                                        </p:tav>
                                      </p:tavLst>
                                    </p:anim>
                                    <p:anim calcmode="lin" valueType="num">
                                      <p:cBhvr>
                                        <p:cTn id="23" dur="1000" fill="hold"/>
                                        <p:tgtEl>
                                          <p:spTgt spid="52"/>
                                        </p:tgtEl>
                                        <p:attrNameLst>
                                          <p:attrName>ppt_h</p:attrName>
                                        </p:attrNameLst>
                                      </p:cBhvr>
                                      <p:tavLst>
                                        <p:tav tm="0">
                                          <p:val>
                                            <p:fltVal val="0"/>
                                          </p:val>
                                        </p:tav>
                                        <p:tav tm="100000">
                                          <p:val>
                                            <p:strVal val="#ppt_h"/>
                                          </p:val>
                                        </p:tav>
                                      </p:tavLst>
                                    </p:anim>
                                    <p:anim calcmode="lin" valueType="num">
                                      <p:cBhvr>
                                        <p:cTn id="24" dur="1000" fill="hold"/>
                                        <p:tgtEl>
                                          <p:spTgt spid="52"/>
                                        </p:tgtEl>
                                        <p:attrNameLst>
                                          <p:attrName>style.rotation</p:attrName>
                                        </p:attrNameLst>
                                      </p:cBhvr>
                                      <p:tavLst>
                                        <p:tav tm="0">
                                          <p:val>
                                            <p:fltVal val="90"/>
                                          </p:val>
                                        </p:tav>
                                        <p:tav tm="100000">
                                          <p:val>
                                            <p:fltVal val="0"/>
                                          </p:val>
                                        </p:tav>
                                      </p:tavLst>
                                    </p:anim>
                                    <p:animEffect transition="in" filter="fade">
                                      <p:cBhvr>
                                        <p:cTn id="25" dur="1000"/>
                                        <p:tgtEl>
                                          <p:spTgt spid="5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69"/>
                  </p:tgtEl>
                </p:cond>
              </p:nextCondLst>
            </p:seq>
            <p:seq concurrent="1" nextAc="seek">
              <p:cTn id="26" restart="whenNotActive" fill="hold" evtFilter="cancelBubble" nodeType="interactiveSeq">
                <p:stCondLst>
                  <p:cond evt="onClick" delay="0">
                    <p:tgtEl>
                      <p:spTgt spid="68"/>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p:cTn id="31" dur="1000" fill="hold"/>
                                        <p:tgtEl>
                                          <p:spTgt spid="2056"/>
                                        </p:tgtEl>
                                        <p:attrNameLst>
                                          <p:attrName>ppt_w</p:attrName>
                                        </p:attrNameLst>
                                      </p:cBhvr>
                                      <p:tavLst>
                                        <p:tav tm="0">
                                          <p:val>
                                            <p:fltVal val="0"/>
                                          </p:val>
                                        </p:tav>
                                        <p:tav tm="100000">
                                          <p:val>
                                            <p:strVal val="#ppt_w"/>
                                          </p:val>
                                        </p:tav>
                                      </p:tavLst>
                                    </p:anim>
                                    <p:anim calcmode="lin" valueType="num">
                                      <p:cBhvr>
                                        <p:cTn id="32" dur="1000" fill="hold"/>
                                        <p:tgtEl>
                                          <p:spTgt spid="2056"/>
                                        </p:tgtEl>
                                        <p:attrNameLst>
                                          <p:attrName>ppt_h</p:attrName>
                                        </p:attrNameLst>
                                      </p:cBhvr>
                                      <p:tavLst>
                                        <p:tav tm="0">
                                          <p:val>
                                            <p:fltVal val="0"/>
                                          </p:val>
                                        </p:tav>
                                        <p:tav tm="100000">
                                          <p:val>
                                            <p:strVal val="#ppt_h"/>
                                          </p:val>
                                        </p:tav>
                                      </p:tavLst>
                                    </p:anim>
                                    <p:anim calcmode="lin" valueType="num">
                                      <p:cBhvr>
                                        <p:cTn id="33" dur="1000" fill="hold"/>
                                        <p:tgtEl>
                                          <p:spTgt spid="2056"/>
                                        </p:tgtEl>
                                        <p:attrNameLst>
                                          <p:attrName>style.rotation</p:attrName>
                                        </p:attrNameLst>
                                      </p:cBhvr>
                                      <p:tavLst>
                                        <p:tav tm="0">
                                          <p:val>
                                            <p:fltVal val="90"/>
                                          </p:val>
                                        </p:tav>
                                        <p:tav tm="100000">
                                          <p:val>
                                            <p:fltVal val="0"/>
                                          </p:val>
                                        </p:tav>
                                      </p:tavLst>
                                    </p:anim>
                                    <p:animEffect transition="in" filter="fade">
                                      <p:cBhvr>
                                        <p:cTn id="34" dur="1000"/>
                                        <p:tgtEl>
                                          <p:spTgt spid="2056"/>
                                        </p:tgtEl>
                                      </p:cBhvr>
                                    </p:animEffect>
                                  </p:childTnLst>
                                  <p:subTnLst>
                                    <p:audio>
                                      <p:cMediaNode>
                                        <p:cTn display="0" masterRel="sameClick">
                                          <p:stCondLst>
                                            <p:cond evt="begin" delay="0">
                                              <p:tn val="29"/>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8"/>
                  </p:tgtEl>
                </p:cond>
              </p:nextCondLst>
            </p:seq>
            <p:seq concurrent="1" nextAc="seek">
              <p:cTn id="35" restart="whenNotActive" fill="hold" evtFilter="cancelBubble" nodeType="interactiveSeq">
                <p:stCondLst>
                  <p:cond evt="onClick" delay="0">
                    <p:tgtEl>
                      <p:spTgt spid="67"/>
                    </p:tgtEl>
                  </p:cond>
                </p:stCondLst>
                <p:endSync evt="end" delay="0">
                  <p:rtn val="all"/>
                </p:endSync>
                <p:childTnLst>
                  <p:par>
                    <p:cTn id="36" fill="hold">
                      <p:stCondLst>
                        <p:cond delay="0"/>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1"/>
                                        </p:tgtEl>
                                        <p:attrNameLst>
                                          <p:attrName>style.visibility</p:attrName>
                                        </p:attrNameLst>
                                      </p:cBhvr>
                                      <p:to>
                                        <p:strVal val="visible"/>
                                      </p:to>
                                    </p:set>
                                    <p:anim calcmode="lin" valueType="num">
                                      <p:cBhvr>
                                        <p:cTn id="40" dur="1000" fill="hold"/>
                                        <p:tgtEl>
                                          <p:spTgt spid="81"/>
                                        </p:tgtEl>
                                        <p:attrNameLst>
                                          <p:attrName>ppt_w</p:attrName>
                                        </p:attrNameLst>
                                      </p:cBhvr>
                                      <p:tavLst>
                                        <p:tav tm="0">
                                          <p:val>
                                            <p:fltVal val="0"/>
                                          </p:val>
                                        </p:tav>
                                        <p:tav tm="100000">
                                          <p:val>
                                            <p:strVal val="#ppt_w"/>
                                          </p:val>
                                        </p:tav>
                                      </p:tavLst>
                                    </p:anim>
                                    <p:anim calcmode="lin" valueType="num">
                                      <p:cBhvr>
                                        <p:cTn id="41" dur="1000" fill="hold"/>
                                        <p:tgtEl>
                                          <p:spTgt spid="81"/>
                                        </p:tgtEl>
                                        <p:attrNameLst>
                                          <p:attrName>ppt_h</p:attrName>
                                        </p:attrNameLst>
                                      </p:cBhvr>
                                      <p:tavLst>
                                        <p:tav tm="0">
                                          <p:val>
                                            <p:fltVal val="0"/>
                                          </p:val>
                                        </p:tav>
                                        <p:tav tm="100000">
                                          <p:val>
                                            <p:strVal val="#ppt_h"/>
                                          </p:val>
                                        </p:tav>
                                      </p:tavLst>
                                    </p:anim>
                                    <p:anim calcmode="lin" valueType="num">
                                      <p:cBhvr>
                                        <p:cTn id="42" dur="1000" fill="hold"/>
                                        <p:tgtEl>
                                          <p:spTgt spid="81"/>
                                        </p:tgtEl>
                                        <p:attrNameLst>
                                          <p:attrName>style.rotation</p:attrName>
                                        </p:attrNameLst>
                                      </p:cBhvr>
                                      <p:tavLst>
                                        <p:tav tm="0">
                                          <p:val>
                                            <p:fltVal val="90"/>
                                          </p:val>
                                        </p:tav>
                                        <p:tav tm="100000">
                                          <p:val>
                                            <p:fltVal val="0"/>
                                          </p:val>
                                        </p:tav>
                                      </p:tavLst>
                                    </p:anim>
                                    <p:animEffect transition="in" filter="fade">
                                      <p:cBhvr>
                                        <p:cTn id="43" dur="1000"/>
                                        <p:tgtEl>
                                          <p:spTgt spid="81"/>
                                        </p:tgtEl>
                                      </p:cBhvr>
                                    </p:animEffect>
                                  </p:childTnLst>
                                  <p:subTnLst>
                                    <p:audio>
                                      <p:cMediaNode>
                                        <p:cTn display="0" masterRel="sameClick">
                                          <p:stCondLst>
                                            <p:cond evt="begin" delay="0">
                                              <p:tn val="38"/>
                                            </p:cond>
                                          </p:stCondLst>
                                          <p:endCondLst>
                                            <p:cond evt="onStopAudio" delay="0">
                                              <p:tgtEl>
                                                <p:sldTgt/>
                                              </p:tgtEl>
                                            </p:cond>
                                          </p:endCondLst>
                                        </p:cTn>
                                        <p:tgtEl>
                                          <p:sndTgt r:embed="rId3" name="suction.wav"/>
                                        </p:tgtEl>
                                      </p:cMediaNode>
                                    </p:audio>
                                  </p:sub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5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up)">
                                      <p:cBhvr>
                                        <p:cTn id="49" dur="500"/>
                                        <p:tgtEl>
                                          <p:spTgt spid="65"/>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par>
                                <p:cTn id="50" presetID="10" presetClass="exit" presetSubtype="0" fill="hold" nodeType="withEffect">
                                  <p:stCondLst>
                                    <p:cond delay="0"/>
                                  </p:stCondLst>
                                  <p:childTnLst>
                                    <p:animEffect transition="out" filter="fade">
                                      <p:cBhvr>
                                        <p:cTn id="51" dur="500"/>
                                        <p:tgtEl>
                                          <p:spTgt spid="52"/>
                                        </p:tgtEl>
                                      </p:cBhvr>
                                    </p:animEffect>
                                    <p:set>
                                      <p:cBhvr>
                                        <p:cTn id="5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C02F7DC-6AEE-474B-BF33-3848C5A758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4"/>
            <a:ext cx="12192000" cy="685465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800" y="1368936"/>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287635" y="2205568"/>
            <a:ext cx="5616731" cy="335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3" name="Picture 12"/>
          <p:cNvPicPr>
            <a:picLocks noChangeAspect="1"/>
          </p:cNvPicPr>
          <p:nvPr/>
        </p:nvPicPr>
        <p:blipFill>
          <a:blip r:embed="rId10" cstate="print">
            <a:extLst>
              <a:ext uri="{BEBA8EAE-BF5A-486C-A8C5-ECC9F3942E4B}">
                <a14:imgProps xmlns:a14="http://schemas.microsoft.com/office/drawing/2010/main">
                  <a14:imgLayer r:embed="rId11">
                    <a14:imgEffect>
                      <a14:backgroundRemoval t="5255" b="95877" l="1698" r="94260">
                        <a14:foregroundMark x1="44947" y1="49394" x2="37510" y2="58852"/>
                        <a14:foregroundMark x1="60307" y1="48504" x2="48424" y2="59660"/>
                        <a14:foregroundMark x1="54810" y1="48747" x2="42765" y2="57720"/>
                        <a14:foregroundMark x1="44543" y1="47373" x2="49313" y2="52466"/>
                        <a14:foregroundMark x1="65562" y1="46564" x2="63864" y2="55295"/>
                      </a14:backgroundRemoval>
                    </a14:imgEffect>
                  </a14:imgLayer>
                </a14:imgProps>
              </a:ext>
              <a:ext uri="{28A0092B-C50C-407E-A947-70E740481C1C}">
                <a14:useLocalDpi xmlns:a14="http://schemas.microsoft.com/office/drawing/2010/main" val="0"/>
              </a:ext>
            </a:extLst>
          </a:blip>
          <a:stretch>
            <a:fillRect/>
          </a:stretch>
        </p:blipFill>
        <p:spPr>
          <a:xfrm>
            <a:off x="7691025" y="2643013"/>
            <a:ext cx="4224865" cy="4224865"/>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spTree>
    <p:extLst>
      <p:ext uri="{BB962C8B-B14F-4D97-AF65-F5344CB8AC3E}">
        <p14:creationId xmlns:p14="http://schemas.microsoft.com/office/powerpoint/2010/main" val="4921175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146"/>
                                        </p:tgtEl>
                                        <p:attrNameLst>
                                          <p:attrName>style.visibility</p:attrName>
                                        </p:attrNameLst>
                                      </p:cBhvr>
                                      <p:to>
                                        <p:strVal val="visible"/>
                                      </p:to>
                                    </p:set>
                                    <p:anim calcmode="lin" valueType="num">
                                      <p:cBhvr additive="base">
                                        <p:cTn id="22" dur="500" fill="hold"/>
                                        <p:tgtEl>
                                          <p:spTgt spid="6146"/>
                                        </p:tgtEl>
                                        <p:attrNameLst>
                                          <p:attrName>ppt_x</p:attrName>
                                        </p:attrNameLst>
                                      </p:cBhvr>
                                      <p:tavLst>
                                        <p:tav tm="0">
                                          <p:val>
                                            <p:strVal val="#ppt_x"/>
                                          </p:val>
                                        </p:tav>
                                        <p:tav tm="100000">
                                          <p:val>
                                            <p:strVal val="#ppt_x"/>
                                          </p:val>
                                        </p:tav>
                                      </p:tavLst>
                                    </p:anim>
                                    <p:anim calcmode="lin" valueType="num">
                                      <p:cBhvr additive="base">
                                        <p:cTn id="23" dur="500" fill="hold"/>
                                        <p:tgtEl>
                                          <p:spTgt spid="6146"/>
                                        </p:tgtEl>
                                        <p:attrNameLst>
                                          <p:attrName>ppt_y</p:attrName>
                                        </p:attrNameLst>
                                      </p:cBhvr>
                                      <p:tavLst>
                                        <p:tav tm="0">
                                          <p:val>
                                            <p:strVal val="1+#ppt_h/2"/>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3" cy="1568449"/>
            <a:chOff x="1671788" y="4144188"/>
            <a:chExt cx="2569652" cy="1176337"/>
          </a:xfrm>
        </p:grpSpPr>
        <p:sp>
          <p:nvSpPr>
            <p:cNvPr id="54" name="Rounded Rectangle 53"/>
            <p:cNvSpPr/>
            <p:nvPr/>
          </p:nvSpPr>
          <p:spPr>
            <a:xfrm>
              <a:off x="2183757" y="4319549"/>
              <a:ext cx="2057683"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43860" y="5493630"/>
            <a:ext cx="3715341" cy="1568449"/>
            <a:chOff x="3151662" y="3336791"/>
            <a:chExt cx="2786506"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6 giờ 30 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1662" y="3336791"/>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652549" cy="1568449"/>
            <a:chOff x="4703762" y="4144187"/>
            <a:chExt cx="2739412" cy="1176337"/>
          </a:xfrm>
        </p:grpSpPr>
        <p:sp>
          <p:nvSpPr>
            <p:cNvPr id="62" name="Rounded Rectangle 61"/>
            <p:cNvSpPr/>
            <p:nvPr/>
          </p:nvSpPr>
          <p:spPr>
            <a:xfrm>
              <a:off x="5435719" y="4321030"/>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a:ea typeface="+mn-ea"/>
                  <a:cs typeface="+mn-cs"/>
                </a:rPr>
                <a:t>  6 giờ 15phút</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13785" y="499682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sp>
        <p:nvSpPr>
          <p:cNvPr id="22" name="TextBox 21">
            <a:extLst>
              <a:ext uri="{FF2B5EF4-FFF2-40B4-BE49-F238E27FC236}">
                <a16:creationId xmlns:a16="http://schemas.microsoft.com/office/drawing/2014/main" id="{6EB77A80-534A-4B34-A1B7-B52017DE6520}"/>
              </a:ext>
            </a:extLst>
          </p:cNvPr>
          <p:cNvSpPr txBox="1"/>
          <p:nvPr/>
        </p:nvSpPr>
        <p:spPr>
          <a:xfrm>
            <a:off x="2744652" y="731108"/>
            <a:ext cx="4987407"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a:ea typeface="+mn-ea"/>
                <a:cs typeface="Arial" panose="020B0604020202020204" pitchFamily="34" charset="0"/>
              </a:rPr>
              <a:t>Bạn Mai ăn sáng lúc mấy giờ?</a:t>
            </a:r>
            <a:endPar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pic>
        <p:nvPicPr>
          <p:cNvPr id="7" name="Picture 6">
            <a:extLst>
              <a:ext uri="{FF2B5EF4-FFF2-40B4-BE49-F238E27FC236}">
                <a16:creationId xmlns:a16="http://schemas.microsoft.com/office/drawing/2014/main" id="{922954C1-6D74-4A18-9205-F9508BB70C62}"/>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988777" y="2062721"/>
            <a:ext cx="3653147" cy="2095896"/>
          </a:xfrm>
          <a:prstGeom prst="rect">
            <a:avLst/>
          </a:prstGeom>
        </p:spPr>
      </p:pic>
    </p:spTree>
    <p:extLst>
      <p:ext uri="{BB962C8B-B14F-4D97-AF65-F5344CB8AC3E}">
        <p14:creationId xmlns:p14="http://schemas.microsoft.com/office/powerpoint/2010/main" val="282404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E900E5-3A30-4596-BAB2-40A9E0CB9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0869" y="2118"/>
            <a:ext cx="7380817"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0000" y="2108201"/>
            <a:ext cx="1219200" cy="1145665"/>
          </a:xfrm>
          <a:prstGeom prst="rect">
            <a:avLst/>
          </a:prstGeom>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048000" y="2921000"/>
            <a:ext cx="4842856" cy="2548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24850" y="2404533"/>
            <a:ext cx="3840569" cy="4319883"/>
          </a:xfrm>
          <a:prstGeom prst="rect">
            <a:avLst/>
          </a:prstGeom>
        </p:spPr>
      </p:pic>
      <p:sp>
        <p:nvSpPr>
          <p:cNvPr id="2" name="TextBox 1"/>
          <p:cNvSpPr txBox="1"/>
          <p:nvPr/>
        </p:nvSpPr>
        <p:spPr>
          <a:xfrm>
            <a:off x="3962400" y="1397000"/>
            <a:ext cx="4267200" cy="78989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Điều</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ước</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của</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r>
              <a:rPr kumimoji="0" lang="en-US" sz="4533" b="0" i="0" u="none" strike="noStrike" kern="1200" cap="none" spc="0" normalizeH="0" baseline="0" noProof="0" dirty="0" err="1">
                <a:ln>
                  <a:noFill/>
                </a:ln>
                <a:solidFill>
                  <a:srgbClr val="FFC000"/>
                </a:solidFill>
                <a:effectLst/>
                <a:uLnTx/>
                <a:uFillTx/>
                <a:latin typeface="SVN-Ready" pitchFamily="18" charset="0"/>
                <a:ea typeface="+mn-ea"/>
                <a:cs typeface="Arial" panose="020B0604020202020204" pitchFamily="34" charset="0"/>
              </a:rPr>
              <a:t>cô</a:t>
            </a:r>
            <a:r>
              <a:rPr kumimoji="0" lang="en-US" sz="4533" b="0" i="0" u="none" strike="noStrike" kern="1200" cap="none" spc="0" normalizeH="0" baseline="0" noProof="0" dirty="0">
                <a:ln>
                  <a:noFill/>
                </a:ln>
                <a:solidFill>
                  <a:srgbClr val="FFC000"/>
                </a:solidFill>
                <a:effectLst/>
                <a:uLnTx/>
                <a:uFillTx/>
                <a:latin typeface="SVN-Ready" pitchFamily="18" charset="0"/>
                <a:ea typeface="+mn-ea"/>
                <a:cs typeface="Arial" panose="020B0604020202020204" pitchFamily="34" charset="0"/>
              </a:rPr>
              <a:t> </a:t>
            </a:r>
          </a:p>
        </p:txBody>
      </p:sp>
    </p:spTree>
    <p:extLst>
      <p:ext uri="{BB962C8B-B14F-4D97-AF65-F5344CB8AC3E}">
        <p14:creationId xmlns:p14="http://schemas.microsoft.com/office/powerpoint/2010/main" val="7720750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Effect transition="in" filter="wipe(up)">
                                      <p:cBhvr>
                                        <p:cTn id="25" dur="500"/>
                                        <p:tgtEl>
                                          <p:spTgt spid="4098"/>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6" fill="hold">
                            <p:stCondLst>
                              <p:cond delay="1500"/>
                            </p:stCondLst>
                            <p:childTnLst>
                              <p:par>
                                <p:cTn id="37" presetID="22" presetClass="entr" presetSubtype="8" fill="hold" nodeType="afterEffect">
                                  <p:stCondLst>
                                    <p:cond delay="0"/>
                                  </p:stCondLst>
                                  <p:childTnLst>
                                    <p:set>
                                      <p:cBhvr>
                                        <p:cTn id="38" dur="1" fill="hold">
                                          <p:stCondLst>
                                            <p:cond delay="0"/>
                                          </p:stCondLst>
                                        </p:cTn>
                                        <p:tgtEl>
                                          <p:spTgt spid="4099"/>
                                        </p:tgtEl>
                                        <p:attrNameLst>
                                          <p:attrName>style.visibility</p:attrName>
                                        </p:attrNameLst>
                                      </p:cBhvr>
                                      <p:to>
                                        <p:strVal val="visible"/>
                                      </p:to>
                                    </p:set>
                                    <p:animEffect transition="in" filter="wipe(left)">
                                      <p:cBhvr>
                                        <p:cTn id="39" dur="500"/>
                                        <p:tgtEl>
                                          <p:spTgt spid="4099"/>
                                        </p:tgtEl>
                                      </p:cBhvr>
                                    </p:animEffect>
                                  </p:childTnLst>
                                </p:cTn>
                              </p:par>
                              <p:par>
                                <p:cTn id="40" presetID="2" presetClass="entr" presetSubtype="2"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ppt_y"/>
                                          </p:val>
                                        </p:tav>
                                        <p:tav tm="100000">
                                          <p:val>
                                            <p:strVal val="#ppt_y"/>
                                          </p:val>
                                        </p:tav>
                                      </p:tavLst>
                                    </p:anim>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6" name="Picture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77800"/>
            <a:ext cx="10261600" cy="5080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200" y="1048629"/>
            <a:ext cx="3657600" cy="5123571"/>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sp>
        <p:nvSpPr>
          <p:cNvPr id="49" name="TextBox 48"/>
          <p:cNvSpPr txBox="1"/>
          <p:nvPr/>
        </p:nvSpPr>
        <p:spPr>
          <a:xfrm>
            <a:off x="3657600" y="1623917"/>
            <a:ext cx="4652663"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Nam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học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bài</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lúc</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mấy</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a:t>
            </a:r>
            <a:r>
              <a:rPr kumimoji="0" lang="en-US" sz="4800" b="1" i="0" u="none" strike="noStrike" kern="1200" cap="none" spc="0" normalizeH="0" baseline="0" noProof="0" dirty="0" err="1">
                <a:ln>
                  <a:noFill/>
                </a:ln>
                <a:solidFill>
                  <a:prstClr val="white"/>
                </a:solidFill>
                <a:effectLst/>
                <a:uLnTx/>
                <a:uFillTx/>
                <a:latin typeface="Calibri"/>
                <a:ea typeface="+mn-ea"/>
                <a:cs typeface="Arial" panose="020B0604020202020204" pitchFamily="34" charset="0"/>
              </a:rPr>
              <a:t>giờ</a:t>
            </a:r>
            <a:r>
              <a:rPr kumimoji="0" lang="en-US" sz="48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a:t>
            </a:r>
          </a:p>
        </p:txBody>
      </p:sp>
      <p:pic>
        <p:nvPicPr>
          <p:cNvPr id="65" name="Picture 6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52184" y="318166"/>
            <a:ext cx="1199817" cy="2399633"/>
          </a:xfrm>
          <a:prstGeom prst="rect">
            <a:avLst/>
          </a:prstGeom>
        </p:spPr>
      </p:pic>
      <p:grpSp>
        <p:nvGrpSpPr>
          <p:cNvPr id="69" name="Group 68"/>
          <p:cNvGrpSpPr/>
          <p:nvPr/>
        </p:nvGrpSpPr>
        <p:grpSpPr>
          <a:xfrm>
            <a:off x="4199895" y="5548017"/>
            <a:ext cx="3426202" cy="1568449"/>
            <a:chOff x="1671788" y="4144188"/>
            <a:chExt cx="2569651" cy="1176337"/>
          </a:xfrm>
        </p:grpSpPr>
        <p:sp>
          <p:nvSpPr>
            <p:cNvPr id="54" name="Rounded Rectangle 53"/>
            <p:cNvSpPr/>
            <p:nvPr/>
          </p:nvSpPr>
          <p:spPr>
            <a:xfrm>
              <a:off x="2509942" y="4319549"/>
              <a:ext cx="1731497" cy="685800"/>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9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1788" y="4144188"/>
              <a:ext cx="10239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8" name="Group 67"/>
          <p:cNvGrpSpPr/>
          <p:nvPr/>
        </p:nvGrpSpPr>
        <p:grpSpPr>
          <a:xfrm>
            <a:off x="143240" y="5518151"/>
            <a:ext cx="3615961" cy="1568449"/>
            <a:chOff x="3226197" y="3355182"/>
            <a:chExt cx="2711971" cy="1176337"/>
          </a:xfrm>
        </p:grpSpPr>
        <p:sp>
          <p:nvSpPr>
            <p:cNvPr id="58" name="Rounded Rectangle 57"/>
            <p:cNvSpPr/>
            <p:nvPr/>
          </p:nvSpPr>
          <p:spPr>
            <a:xfrm>
              <a:off x="3987800" y="3543509"/>
              <a:ext cx="1950368" cy="68580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20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26197" y="3355182"/>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7" name="Group 66"/>
          <p:cNvGrpSpPr/>
          <p:nvPr/>
        </p:nvGrpSpPr>
        <p:grpSpPr>
          <a:xfrm>
            <a:off x="7924801" y="5518152"/>
            <a:ext cx="3533857" cy="1568449"/>
            <a:chOff x="4703762" y="4144187"/>
            <a:chExt cx="2650393" cy="1176337"/>
          </a:xfrm>
        </p:grpSpPr>
        <p:sp>
          <p:nvSpPr>
            <p:cNvPr id="62" name="Rounded Rectangle 61"/>
            <p:cNvSpPr/>
            <p:nvPr/>
          </p:nvSpPr>
          <p:spPr>
            <a:xfrm>
              <a:off x="5346700" y="4319559"/>
              <a:ext cx="2007455" cy="685800"/>
            </a:xfrm>
            <a:prstGeom prst="roundRect">
              <a:avLst/>
            </a:prstGeom>
            <a:solidFill>
              <a:srgbClr val="FF33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   8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giờ</a:t>
              </a:r>
              <a:r>
                <a:rPr kumimoji="0" lang="en-US" sz="2800" b="0" i="0" u="none" strike="noStrike" kern="1200" cap="none" spc="0" normalizeH="0" baseline="0" noProof="0" dirty="0">
                  <a:ln>
                    <a:noFill/>
                  </a:ln>
                  <a:solidFill>
                    <a:prstClr val="white"/>
                  </a:solidFill>
                  <a:effectLst/>
                  <a:uLnTx/>
                  <a:uFillTx/>
                  <a:latin typeface="Calibri"/>
                  <a:ea typeface="+mn-ea"/>
                  <a:cs typeface="+mn-cs"/>
                </a:rPr>
                <a:t> 15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phút</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03762" y="4144187"/>
              <a:ext cx="1011237" cy="117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2" name="Picture 5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29317" y="4652798"/>
            <a:ext cx="2336800" cy="1436157"/>
          </a:xfrm>
          <a:prstGeom prst="rect">
            <a:avLst/>
          </a:prstGeom>
        </p:spPr>
      </p:pic>
      <p:pic>
        <p:nvPicPr>
          <p:cNvPr id="2056"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99260" y="5053460"/>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91201" y="4652798"/>
            <a:ext cx="1323081" cy="132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6842" y="1269158"/>
            <a:ext cx="1199817" cy="2399633"/>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7" name="Picture 6">
            <a:extLst>
              <a:ext uri="{FF2B5EF4-FFF2-40B4-BE49-F238E27FC236}">
                <a16:creationId xmlns:a16="http://schemas.microsoft.com/office/drawing/2014/main" id="{E79C38BB-4BE9-71A3-0BC4-FFCD26E5D122}"/>
              </a:ext>
            </a:extLst>
          </p:cNvPr>
          <p:cNvPicPr>
            <a:picLocks noChangeAspect="1"/>
          </p:cNvPicPr>
          <p:nvPr/>
        </p:nvPicPr>
        <p:blipFill>
          <a:blip r:embed="rId14"/>
          <a:stretch>
            <a:fillRect/>
          </a:stretch>
        </p:blipFill>
        <p:spPr>
          <a:xfrm>
            <a:off x="8034532" y="1327908"/>
            <a:ext cx="3681632" cy="23098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46594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ppt_x"/>
                                          </p:val>
                                        </p:tav>
                                        <p:tav tm="100000">
                                          <p:val>
                                            <p:strVal val="#ppt_x"/>
                                          </p:val>
                                        </p:tav>
                                      </p:tavLst>
                                    </p:anim>
                                    <p:anim calcmode="lin" valueType="num">
                                      <p:cBhvr additive="base">
                                        <p:cTn id="12" dur="500" fill="hold"/>
                                        <p:tgtEl>
                                          <p:spTgt spid="6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8"/>
                    </p:tgtEl>
                  </p:cond>
                </p:stCondLst>
                <p:endSync evt="end" delay="0">
                  <p:rtn val="all"/>
                </p:endSync>
                <p:childTnLst>
                  <p:par>
                    <p:cTn id="18" fill="hold">
                      <p:stCondLst>
                        <p:cond delay="0"/>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 calcmode="lin" valueType="num">
                                      <p:cBhvr>
                                        <p:cTn id="22" dur="1000" fill="hold"/>
                                        <p:tgtEl>
                                          <p:spTgt spid="2056"/>
                                        </p:tgtEl>
                                        <p:attrNameLst>
                                          <p:attrName>ppt_w</p:attrName>
                                        </p:attrNameLst>
                                      </p:cBhvr>
                                      <p:tavLst>
                                        <p:tav tm="0">
                                          <p:val>
                                            <p:fltVal val="0"/>
                                          </p:val>
                                        </p:tav>
                                        <p:tav tm="100000">
                                          <p:val>
                                            <p:strVal val="#ppt_w"/>
                                          </p:val>
                                        </p:tav>
                                      </p:tavLst>
                                    </p:anim>
                                    <p:anim calcmode="lin" valueType="num">
                                      <p:cBhvr>
                                        <p:cTn id="23" dur="1000" fill="hold"/>
                                        <p:tgtEl>
                                          <p:spTgt spid="2056"/>
                                        </p:tgtEl>
                                        <p:attrNameLst>
                                          <p:attrName>ppt_h</p:attrName>
                                        </p:attrNameLst>
                                      </p:cBhvr>
                                      <p:tavLst>
                                        <p:tav tm="0">
                                          <p:val>
                                            <p:fltVal val="0"/>
                                          </p:val>
                                        </p:tav>
                                        <p:tav tm="100000">
                                          <p:val>
                                            <p:strVal val="#ppt_h"/>
                                          </p:val>
                                        </p:tav>
                                      </p:tavLst>
                                    </p:anim>
                                    <p:anim calcmode="lin" valueType="num">
                                      <p:cBhvr>
                                        <p:cTn id="24" dur="1000" fill="hold"/>
                                        <p:tgtEl>
                                          <p:spTgt spid="2056"/>
                                        </p:tgtEl>
                                        <p:attrNameLst>
                                          <p:attrName>style.rotation</p:attrName>
                                        </p:attrNameLst>
                                      </p:cBhvr>
                                      <p:tavLst>
                                        <p:tav tm="0">
                                          <p:val>
                                            <p:fltVal val="90"/>
                                          </p:val>
                                        </p:tav>
                                        <p:tav tm="100000">
                                          <p:val>
                                            <p:fltVal val="0"/>
                                          </p:val>
                                        </p:tav>
                                      </p:tavLst>
                                    </p:anim>
                                    <p:animEffect transition="in" filter="fade">
                                      <p:cBhvr>
                                        <p:cTn id="25" dur="1000"/>
                                        <p:tgtEl>
                                          <p:spTgt spid="2056"/>
                                        </p:tgtEl>
                                      </p:cBhvr>
                                    </p:animEffect>
                                  </p:childTnLst>
                                  <p:subTnLst>
                                    <p:audio>
                                      <p:cMediaNode>
                                        <p:cTn display="0" masterRel="sameClick">
                                          <p:stCondLst>
                                            <p:cond evt="begin" delay="0">
                                              <p:tn val="20"/>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8"/>
                  </p:tgtEl>
                </p:cond>
              </p:nextCondLst>
            </p:seq>
            <p:seq concurrent="1" nextAc="seek">
              <p:cTn id="26" restart="whenNotActive" fill="hold" evtFilter="cancelBubble" nodeType="interactiveSeq">
                <p:stCondLst>
                  <p:cond evt="onClick" delay="0">
                    <p:tgtEl>
                      <p:spTgt spid="67"/>
                    </p:tgtEl>
                  </p:cond>
                </p:stCondLst>
                <p:endSync evt="end" delay="0">
                  <p:rtn val="all"/>
                </p:endSync>
                <p:childTnLst>
                  <p:par>
                    <p:cTn id="27" fill="hold">
                      <p:stCondLst>
                        <p:cond delay="0"/>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 calcmode="lin" valueType="num">
                                      <p:cBhvr>
                                        <p:cTn id="33" dur="1000" fill="hold"/>
                                        <p:tgtEl>
                                          <p:spTgt spid="52"/>
                                        </p:tgtEl>
                                        <p:attrNameLst>
                                          <p:attrName>style.rotation</p:attrName>
                                        </p:attrNameLst>
                                      </p:cBhvr>
                                      <p:tavLst>
                                        <p:tav tm="0">
                                          <p:val>
                                            <p:fltVal val="90"/>
                                          </p:val>
                                        </p:tav>
                                        <p:tav tm="100000">
                                          <p:val>
                                            <p:fltVal val="0"/>
                                          </p:val>
                                        </p:tav>
                                      </p:tavLst>
                                    </p:anim>
                                    <p:animEffect transition="in" filter="fade">
                                      <p:cBhvr>
                                        <p:cTn id="34" dur="1000"/>
                                        <p:tgtEl>
                                          <p:spTgt spid="52"/>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67"/>
                  </p:tgtEl>
                </p:cond>
              </p:nextCondLst>
            </p:seq>
            <p:seq concurrent="1" nextAc="seek">
              <p:cTn id="35" restart="whenNotActive" fill="hold" evtFilter="cancelBubble" nodeType="interactiveSeq">
                <p:stCondLst>
                  <p:cond evt="onClick" delay="0">
                    <p:tgtEl>
                      <p:spTgt spid="52"/>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withEffect">
                                  <p:stCondLst>
                                    <p:cond delay="0"/>
                                  </p:stCondLst>
                                  <p:childTnLst>
                                    <p:animEffect transition="out" filter="fade">
                                      <p:cBhvr>
                                        <p:cTn id="39" dur="500"/>
                                        <p:tgtEl>
                                          <p:spTgt spid="52"/>
                                        </p:tgtEl>
                                      </p:cBhvr>
                                    </p:animEffect>
                                    <p:set>
                                      <p:cBhvr>
                                        <p:cTn id="40" dur="1" fill="hold">
                                          <p:stCondLst>
                                            <p:cond delay="499"/>
                                          </p:stCondLst>
                                        </p:cTn>
                                        <p:tgtEl>
                                          <p:spTgt spid="52"/>
                                        </p:tgtEl>
                                        <p:attrNameLst>
                                          <p:attrName>style.visibility</p:attrName>
                                        </p:attrNameLst>
                                      </p:cBhvr>
                                      <p:to>
                                        <p:strVal val="hidden"/>
                                      </p:to>
                                    </p:set>
                                  </p:childTnLst>
                                </p:cTn>
                              </p:par>
                              <p:par>
                                <p:cTn id="41" presetID="22" presetClass="entr" presetSubtype="1"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2"/>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1000" fill="hold"/>
                                        <p:tgtEl>
                                          <p:spTgt spid="81"/>
                                        </p:tgtEl>
                                        <p:attrNameLst>
                                          <p:attrName>ppt_w</p:attrName>
                                        </p:attrNameLst>
                                      </p:cBhvr>
                                      <p:tavLst>
                                        <p:tav tm="0">
                                          <p:val>
                                            <p:fltVal val="0"/>
                                          </p:val>
                                        </p:tav>
                                        <p:tav tm="100000">
                                          <p:val>
                                            <p:strVal val="#ppt_w"/>
                                          </p:val>
                                        </p:tav>
                                      </p:tavLst>
                                    </p:anim>
                                    <p:anim calcmode="lin" valueType="num">
                                      <p:cBhvr>
                                        <p:cTn id="50" dur="1000" fill="hold"/>
                                        <p:tgtEl>
                                          <p:spTgt spid="81"/>
                                        </p:tgtEl>
                                        <p:attrNameLst>
                                          <p:attrName>ppt_h</p:attrName>
                                        </p:attrNameLst>
                                      </p:cBhvr>
                                      <p:tavLst>
                                        <p:tav tm="0">
                                          <p:val>
                                            <p:fltVal val="0"/>
                                          </p:val>
                                        </p:tav>
                                        <p:tav tm="100000">
                                          <p:val>
                                            <p:strVal val="#ppt_h"/>
                                          </p:val>
                                        </p:tav>
                                      </p:tavLst>
                                    </p:anim>
                                    <p:anim calcmode="lin" valueType="num">
                                      <p:cBhvr>
                                        <p:cTn id="51" dur="1000" fill="hold"/>
                                        <p:tgtEl>
                                          <p:spTgt spid="81"/>
                                        </p:tgtEl>
                                        <p:attrNameLst>
                                          <p:attrName>style.rotation</p:attrName>
                                        </p:attrNameLst>
                                      </p:cBhvr>
                                      <p:tavLst>
                                        <p:tav tm="0">
                                          <p:val>
                                            <p:fltVal val="90"/>
                                          </p:val>
                                        </p:tav>
                                        <p:tav tm="100000">
                                          <p:val>
                                            <p:fltVal val="0"/>
                                          </p:val>
                                        </p:tav>
                                      </p:tavLst>
                                    </p:anim>
                                    <p:animEffect transition="in" filter="fade">
                                      <p:cBhvr>
                                        <p:cTn id="52" dur="1000"/>
                                        <p:tgtEl>
                                          <p:spTgt spid="81"/>
                                        </p:tgtEl>
                                      </p:cBhvr>
                                    </p:animEffect>
                                  </p:childTnLst>
                                  <p:subTnLst>
                                    <p:audio>
                                      <p:cMediaNode>
                                        <p:cTn display="0" masterRel="sameClick">
                                          <p:stCondLst>
                                            <p:cond evt="begin" delay="0">
                                              <p:tn val="47"/>
                                            </p:cond>
                                          </p:stCondLst>
                                          <p:endCondLst>
                                            <p:cond evt="onStopAudio" delay="0">
                                              <p:tgtEl>
                                                <p:sldTgt/>
                                              </p:tgtEl>
                                            </p:cond>
                                          </p:endCondLst>
                                        </p:cTn>
                                        <p:tgtEl>
                                          <p:sndTgt r:embed="rId2" name="suction.wav"/>
                                        </p:tgtEl>
                                      </p:cMediaNode>
                                    </p:audio>
                                  </p:subTnLst>
                                </p:cTn>
                              </p:par>
                            </p:childTnLst>
                          </p:cTn>
                        </p:par>
                      </p:childTnLst>
                    </p:cTn>
                  </p:par>
                </p:childTnLst>
              </p:cTn>
              <p:nextCondLst>
                <p:cond evt="onClick" delay="0">
                  <p:tgtEl>
                    <p:spTgt spid="6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7551A55-DD87-45A0-A960-04F74FE7B7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1769707"/>
            <a:ext cx="3657600" cy="5123571"/>
          </a:xfrm>
          <a:prstGeom prst="rect">
            <a:avLst/>
          </a:prstGeom>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2401" y="2118"/>
            <a:ext cx="8128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5791" y="1461744"/>
            <a:ext cx="1219200" cy="1145665"/>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r="27277"/>
          <a:stretch/>
        </p:blipFill>
        <p:spPr>
          <a:xfrm>
            <a:off x="7298268" y="1"/>
            <a:ext cx="4893733" cy="293784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06620" y="965748"/>
            <a:ext cx="1199817" cy="2399633"/>
          </a:xfrm>
          <a:prstGeom prst="rect">
            <a:avLst/>
          </a:prstGeom>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t="30443"/>
          <a:stretch/>
        </p:blipFill>
        <p:spPr>
          <a:xfrm>
            <a:off x="7223453" y="3707047"/>
            <a:ext cx="5252601" cy="3094567"/>
          </a:xfrm>
          <a:prstGeom prst="rect">
            <a:avLst/>
          </a:prstGeom>
        </p:spPr>
      </p:pic>
      <p:sp>
        <p:nvSpPr>
          <p:cNvPr id="2" name="TextBox 1">
            <a:extLst>
              <a:ext uri="{FF2B5EF4-FFF2-40B4-BE49-F238E27FC236}">
                <a16:creationId xmlns:a16="http://schemas.microsoft.com/office/drawing/2014/main" id="{FD3FD31E-68C9-46D5-AAE6-F9D0D7945FDF}"/>
              </a:ext>
            </a:extLst>
          </p:cNvPr>
          <p:cNvSpPr txBox="1"/>
          <p:nvPr/>
        </p:nvSpPr>
        <p:spPr>
          <a:xfrm>
            <a:off x="3835402" y="3102887"/>
            <a:ext cx="3810000" cy="132343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Coiny" panose="02000903060500060000" pitchFamily="2" charset="0"/>
                <a:ea typeface="+mn-ea"/>
                <a:cs typeface="Arial" panose="020B0604020202020204" pitchFamily="34" charset="0"/>
              </a:rPr>
              <a:t>Lớp mình luôn đoàn kết</a:t>
            </a:r>
          </a:p>
        </p:txBody>
      </p:sp>
    </p:spTree>
    <p:extLst>
      <p:ext uri="{BB962C8B-B14F-4D97-AF65-F5344CB8AC3E}">
        <p14:creationId xmlns:p14="http://schemas.microsoft.com/office/powerpoint/2010/main" val="34933240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 calcmode="lin" valueType="num">
                                      <p:cBhvr additive="base">
                                        <p:cTn id="17" dur="500" fill="hold"/>
                                        <p:tgtEl>
                                          <p:spTgt spid="4098"/>
                                        </p:tgtEl>
                                        <p:attrNameLst>
                                          <p:attrName>ppt_x</p:attrName>
                                        </p:attrNameLst>
                                      </p:cBhvr>
                                      <p:tavLst>
                                        <p:tav tm="0">
                                          <p:val>
                                            <p:strVal val="#ppt_x"/>
                                          </p:val>
                                        </p:tav>
                                        <p:tav tm="100000">
                                          <p:val>
                                            <p:strVal val="#ppt_x"/>
                                          </p:val>
                                        </p:tav>
                                      </p:tavLst>
                                    </p:anim>
                                    <p:anim calcmode="lin" valueType="num">
                                      <p:cBhvr additive="base">
                                        <p:cTn id="18" dur="50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19" presetID="10" presetClass="exit" presetSubtype="0" fill="hold" nodeType="with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t="10300" b="10300"/>
          <a:stretch>
            <a:fillRect/>
          </a:stretch>
        </p:blipFill>
        <p:spPr>
          <a:xfrm>
            <a:off x="0" y="0"/>
            <a:ext cx="12192000" cy="6858000"/>
          </a:xfrm>
          <a:prstGeom prst="rect">
            <a:avLst/>
          </a:prstGeom>
        </p:spPr>
      </p:pic>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l="38681" t="55927"/>
          <a:stretch>
            <a:fillRect/>
          </a:stretch>
        </p:blipFill>
        <p:spPr>
          <a:xfrm>
            <a:off x="98310" y="33916"/>
            <a:ext cx="11698222" cy="5956610"/>
          </a:xfrm>
          <a:prstGeom prst="rect">
            <a:avLst/>
          </a:prstGeom>
        </p:spPr>
      </p:pic>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2663" t="33236" r="46891" b="47773"/>
          <a:stretch>
            <a:fillRect/>
          </a:stretch>
        </p:blipFill>
        <p:spPr>
          <a:xfrm>
            <a:off x="0" y="201505"/>
            <a:ext cx="7621771" cy="1838611"/>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0"/>
            <a:ext cx="12192000" cy="6857960"/>
          </a:xfrm>
          <a:prstGeom prst="rect">
            <a:avLst/>
          </a:prstGeom>
        </p:spPr>
      </p:pic>
      <p:pic>
        <p:nvPicPr>
          <p:cNvPr id="11" name="图片 10"/>
          <p:cNvPicPr>
            <a:picLocks noChangeAspect="1"/>
          </p:cNvPicPr>
          <p:nvPr/>
        </p:nvPicPr>
        <p:blipFill rotWithShape="1">
          <a:blip r:embed="rId6">
            <a:extLst>
              <a:ext uri="{28A0092B-C50C-407E-A947-70E740481C1C}">
                <a14:useLocalDpi xmlns:a14="http://schemas.microsoft.com/office/drawing/2010/main" val="0"/>
              </a:ext>
            </a:extLst>
          </a:blip>
          <a:srcRect t="81009" r="44228"/>
          <a:stretch>
            <a:fillRect/>
          </a:stretch>
        </p:blipFill>
        <p:spPr>
          <a:xfrm>
            <a:off x="646954" y="4168371"/>
            <a:ext cx="11149578" cy="2689629"/>
          </a:xfrm>
          <a:prstGeom prst="rect">
            <a:avLst/>
          </a:prstGeom>
        </p:spPr>
      </p:pic>
      <p:grpSp>
        <p:nvGrpSpPr>
          <p:cNvPr id="15" name="times up">
            <a:extLst>
              <a:ext uri="{FF2B5EF4-FFF2-40B4-BE49-F238E27FC236}">
                <a16:creationId xmlns:a16="http://schemas.microsoft.com/office/drawing/2014/main" id="{B02D0217-3214-4E42-8D92-90414D7C8C65}"/>
              </a:ext>
            </a:extLst>
          </p:cNvPr>
          <p:cNvGrpSpPr/>
          <p:nvPr/>
        </p:nvGrpSpPr>
        <p:grpSpPr>
          <a:xfrm>
            <a:off x="1905000" y="3119081"/>
            <a:ext cx="8297333" cy="1325477"/>
            <a:chOff x="4254965" y="288262"/>
            <a:chExt cx="3078338" cy="742112"/>
          </a:xfrm>
        </p:grpSpPr>
        <p:sp>
          <p:nvSpPr>
            <p:cNvPr id="17" name="Rounded Rectangle 123">
              <a:extLst>
                <a:ext uri="{FF2B5EF4-FFF2-40B4-BE49-F238E27FC236}">
                  <a16:creationId xmlns:a16="http://schemas.microsoft.com/office/drawing/2014/main" id="{30C24417-C49E-45AA-BD56-B85C0A3A8269}"/>
                </a:ext>
              </a:extLst>
            </p:cNvPr>
            <p:cNvSpPr/>
            <p:nvPr/>
          </p:nvSpPr>
          <p:spPr>
            <a:xfrm>
              <a:off x="4321176" y="288262"/>
              <a:ext cx="3012127"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Rounded Rectangle 124">
              <a:extLst>
                <a:ext uri="{FF2B5EF4-FFF2-40B4-BE49-F238E27FC236}">
                  <a16:creationId xmlns:a16="http://schemas.microsoft.com/office/drawing/2014/main" id="{7EAE0098-2758-4CB1-ADF8-2E471F06875E}"/>
                </a:ext>
              </a:extLst>
            </p:cNvPr>
            <p:cNvSpPr/>
            <p:nvPr/>
          </p:nvSpPr>
          <p:spPr>
            <a:xfrm>
              <a:off x="4254965" y="332815"/>
              <a:ext cx="30783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effectLst/>
                  <a:latin typeface="Calibri" panose="020F0502020204030204" pitchFamily="34" charset="0"/>
                  <a:ea typeface="Times New Roman" panose="02020603050405020304" pitchFamily="18" charset="0"/>
                  <a:cs typeface="Calibri" panose="020F0502020204030204" pitchFamily="34" charset="0"/>
                </a:rPr>
                <a:t>Bài 67: THỰC HÀNH XEM ĐỒNG HỒ, XEM LỊCH</a:t>
              </a:r>
              <a:endParaRPr kumimoji="0" lang="en-GB" sz="40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9" name="AutoShape 3">
            <a:extLst>
              <a:ext uri="{FF2B5EF4-FFF2-40B4-BE49-F238E27FC236}">
                <a16:creationId xmlns:a16="http://schemas.microsoft.com/office/drawing/2014/main" id="{8331ADB0-DED2-4A36-9762-DECE07B3C572}"/>
              </a:ext>
            </a:extLst>
          </p:cNvPr>
          <p:cNvSpPr>
            <a:spLocks noChangeAspect="1" noChangeArrowheads="1" noTextEdit="1"/>
          </p:cNvSpPr>
          <p:nvPr/>
        </p:nvSpPr>
        <p:spPr bwMode="auto">
          <a:xfrm>
            <a:off x="3619150" y="123049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5" name="Freeform 20">
            <a:extLst>
              <a:ext uri="{FF2B5EF4-FFF2-40B4-BE49-F238E27FC236}">
                <a16:creationId xmlns:a16="http://schemas.microsoft.com/office/drawing/2014/main" id="{7F14F200-D299-4D86-B2E9-6FECA4E31B5A}"/>
              </a:ext>
            </a:extLst>
          </p:cNvPr>
          <p:cNvSpPr>
            <a:spLocks/>
          </p:cNvSpPr>
          <p:nvPr/>
        </p:nvSpPr>
        <p:spPr bwMode="auto">
          <a:xfrm>
            <a:off x="4687538" y="5681841"/>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39" name="Freeform 24">
            <a:extLst>
              <a:ext uri="{FF2B5EF4-FFF2-40B4-BE49-F238E27FC236}">
                <a16:creationId xmlns:a16="http://schemas.microsoft.com/office/drawing/2014/main" id="{18BECBAB-7961-4F3C-9E19-ED3314896D66}"/>
              </a:ext>
            </a:extLst>
          </p:cNvPr>
          <p:cNvSpPr>
            <a:spLocks/>
          </p:cNvSpPr>
          <p:nvPr/>
        </p:nvSpPr>
        <p:spPr bwMode="auto">
          <a:xfrm>
            <a:off x="7252938" y="5681841"/>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8" name="TextBox 107">
            <a:extLst>
              <a:ext uri="{FF2B5EF4-FFF2-40B4-BE49-F238E27FC236}">
                <a16:creationId xmlns:a16="http://schemas.microsoft.com/office/drawing/2014/main" id="{B87DF90F-432D-44AC-9D1C-ED7FC2908B23}"/>
              </a:ext>
            </a:extLst>
          </p:cNvPr>
          <p:cNvSpPr txBox="1"/>
          <p:nvPr/>
        </p:nvSpPr>
        <p:spPr>
          <a:xfrm>
            <a:off x="5093584" y="1628147"/>
            <a:ext cx="2022478"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Toán</a:t>
            </a:r>
            <a:endParaRPr kumimoji="0" lang="en-GB" sz="115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13" name="Picture 112">
            <a:extLst>
              <a:ext uri="{FF2B5EF4-FFF2-40B4-BE49-F238E27FC236}">
                <a16:creationId xmlns:a16="http://schemas.microsoft.com/office/drawing/2014/main" id="{F44D4EB2-E45E-4C7B-91D1-FC2B0A87E8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817" y="4570309"/>
            <a:ext cx="2356031" cy="2330141"/>
          </a:xfrm>
          <a:prstGeom prst="rect">
            <a:avLst/>
          </a:prstGeom>
        </p:spPr>
      </p:pic>
      <p:pic>
        <p:nvPicPr>
          <p:cNvPr id="114" name="Picture 113">
            <a:extLst>
              <a:ext uri="{FF2B5EF4-FFF2-40B4-BE49-F238E27FC236}">
                <a16:creationId xmlns:a16="http://schemas.microsoft.com/office/drawing/2014/main" id="{88DF940E-1755-4830-B8AF-C79046F3AD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00880" y="3677911"/>
            <a:ext cx="3225982" cy="3225982"/>
          </a:xfrm>
          <a:prstGeom prst="rect">
            <a:avLst/>
          </a:prstGeom>
        </p:spPr>
      </p:pic>
      <p:pic>
        <p:nvPicPr>
          <p:cNvPr id="109" name="Picture 108">
            <a:extLst>
              <a:ext uri="{FF2B5EF4-FFF2-40B4-BE49-F238E27FC236}">
                <a16:creationId xmlns:a16="http://schemas.microsoft.com/office/drawing/2014/main" id="{13F4F6A0-AA98-44EE-95A4-4C69F464258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003890" y="462141"/>
            <a:ext cx="1060867" cy="1319213"/>
          </a:xfrm>
          <a:prstGeom prst="rect">
            <a:avLst/>
          </a:prstGeom>
        </p:spPr>
      </p:pic>
      <p:pic>
        <p:nvPicPr>
          <p:cNvPr id="110" name="Picture 109">
            <a:extLst>
              <a:ext uri="{FF2B5EF4-FFF2-40B4-BE49-F238E27FC236}">
                <a16:creationId xmlns:a16="http://schemas.microsoft.com/office/drawing/2014/main" id="{C9EB899E-6DE1-4F6C-92CD-4CE0BA68292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60362" y="1269862"/>
            <a:ext cx="1060867" cy="1319213"/>
          </a:xfrm>
          <a:prstGeom prst="rect">
            <a:avLst/>
          </a:prstGeom>
        </p:spPr>
      </p:pic>
    </p:spTree>
    <p:extLst>
      <p:ext uri="{BB962C8B-B14F-4D97-AF65-F5344CB8AC3E}">
        <p14:creationId xmlns:p14="http://schemas.microsoft.com/office/powerpoint/2010/main" val="89152360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千图网海量PPT模板www.58pic.com​​">
  <a:themeElements>
    <a:clrScheme name="自定义 1165">
      <a:dk1>
        <a:sysClr val="windowText" lastClr="000000"/>
      </a:dk1>
      <a:lt1>
        <a:sysClr val="window" lastClr="FFFFFF"/>
      </a:lt1>
      <a:dk2>
        <a:srgbClr val="5A6378"/>
      </a:dk2>
      <a:lt2>
        <a:srgbClr val="7F7F7F"/>
      </a:lt2>
      <a:accent1>
        <a:srgbClr val="4FB179"/>
      </a:accent1>
      <a:accent2>
        <a:srgbClr val="CA3A3A"/>
      </a:accent2>
      <a:accent3>
        <a:srgbClr val="4FB179"/>
      </a:accent3>
      <a:accent4>
        <a:srgbClr val="CA3A3A"/>
      </a:accent4>
      <a:accent5>
        <a:srgbClr val="4FB179"/>
      </a:accent5>
      <a:accent6>
        <a:srgbClr val="CA3A3A"/>
      </a:accent6>
      <a:hlink>
        <a:srgbClr val="168BBA"/>
      </a:hlink>
      <a:folHlink>
        <a:srgbClr val="680000"/>
      </a:folHlink>
    </a:clrScheme>
    <a:fontScheme name="ktxqv0nv">
      <a:majorFont>
        <a:latin typeface="庞门正道标题体"/>
        <a:ea typeface="庞门正道标题体"/>
        <a:cs typeface=""/>
      </a:majorFont>
      <a:minorFont>
        <a:latin typeface="庞门正道标题体"/>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TotalTime>
  <Words>562</Words>
  <Application>Microsoft Office PowerPoint</Application>
  <PresentationFormat>Widescreen</PresentationFormat>
  <Paragraphs>56</Paragraphs>
  <Slides>17</Slides>
  <Notes>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17</vt:i4>
      </vt:variant>
    </vt:vector>
  </HeadingPairs>
  <TitlesOfParts>
    <vt:vector size="29" baseType="lpstr">
      <vt:lpstr>Arial</vt:lpstr>
      <vt:lpstr>Calibri</vt:lpstr>
      <vt:lpstr>Cambria</vt:lpstr>
      <vt:lpstr>Coiny</vt:lpstr>
      <vt:lpstr>PT Sans</vt:lpstr>
      <vt:lpstr>SVN-Ready</vt:lpstr>
      <vt:lpstr>Tahoma</vt:lpstr>
      <vt:lpstr>UTM Avo</vt:lpstr>
      <vt:lpstr>庞门正道标题体</vt:lpstr>
      <vt:lpstr>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MyPC</cp:lastModifiedBy>
  <cp:revision>7</cp:revision>
  <dcterms:created xsi:type="dcterms:W3CDTF">2023-02-05T04:41:23Z</dcterms:created>
  <dcterms:modified xsi:type="dcterms:W3CDTF">2025-02-20T05:04:03Z</dcterms:modified>
</cp:coreProperties>
</file>