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86" r:id="rId5"/>
    <p:sldId id="287" r:id="rId6"/>
    <p:sldId id="288" r:id="rId7"/>
    <p:sldId id="289" r:id="rId8"/>
    <p:sldId id="262" r:id="rId9"/>
    <p:sldId id="261" r:id="rId10"/>
    <p:sldId id="292" r:id="rId11"/>
    <p:sldId id="264" r:id="rId12"/>
    <p:sldId id="265" r:id="rId13"/>
    <p:sldId id="293" r:id="rId14"/>
    <p:sldId id="266" r:id="rId15"/>
    <p:sldId id="267" r:id="rId16"/>
    <p:sldId id="294" r:id="rId17"/>
    <p:sldId id="268" r:id="rId18"/>
    <p:sldId id="269" r:id="rId19"/>
    <p:sldId id="270" r:id="rId20"/>
    <p:sldId id="272" r:id="rId21"/>
    <p:sldId id="275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7FE5D79-26D4-0992-2628-C7B13016DB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6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2495550" y="155221"/>
            <a:ext cx="9600155" cy="3016957"/>
          </a:xfrm>
          <a:custGeom>
            <a:avLst/>
            <a:gdLst>
              <a:gd name="connsiteX0" fmla="*/ 0 w 9600155"/>
              <a:gd name="connsiteY0" fmla="*/ 502836 h 3016957"/>
              <a:gd name="connsiteX1" fmla="*/ 502836 w 9600155"/>
              <a:gd name="connsiteY1" fmla="*/ 0 h 3016957"/>
              <a:gd name="connsiteX2" fmla="*/ 9097319 w 9600155"/>
              <a:gd name="connsiteY2" fmla="*/ 0 h 3016957"/>
              <a:gd name="connsiteX3" fmla="*/ 9600155 w 9600155"/>
              <a:gd name="connsiteY3" fmla="*/ 502836 h 3016957"/>
              <a:gd name="connsiteX4" fmla="*/ 9600155 w 9600155"/>
              <a:gd name="connsiteY4" fmla="*/ 2514121 h 3016957"/>
              <a:gd name="connsiteX5" fmla="*/ 9097319 w 9600155"/>
              <a:gd name="connsiteY5" fmla="*/ 3016957 h 3016957"/>
              <a:gd name="connsiteX6" fmla="*/ 502836 w 9600155"/>
              <a:gd name="connsiteY6" fmla="*/ 3016957 h 3016957"/>
              <a:gd name="connsiteX7" fmla="*/ 0 w 9600155"/>
              <a:gd name="connsiteY7" fmla="*/ 2514121 h 3016957"/>
              <a:gd name="connsiteX8" fmla="*/ 0 w 960015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0155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486144" y="72427"/>
                  <a:pt x="4852338" y="61419"/>
                  <a:pt x="9097319" y="0"/>
                </a:cubicBezTo>
                <a:cubicBezTo>
                  <a:pt x="9373457" y="-10817"/>
                  <a:pt x="9582320" y="219733"/>
                  <a:pt x="9600155" y="502836"/>
                </a:cubicBezTo>
                <a:cubicBezTo>
                  <a:pt x="9701031" y="1471007"/>
                  <a:pt x="9492842" y="1847899"/>
                  <a:pt x="9600155" y="2514121"/>
                </a:cubicBezTo>
                <a:cubicBezTo>
                  <a:pt x="9605423" y="2765094"/>
                  <a:pt x="9345771" y="2984160"/>
                  <a:pt x="9097319" y="3016957"/>
                </a:cubicBezTo>
                <a:cubicBezTo>
                  <a:pt x="4913602" y="3046784"/>
                  <a:pt x="4103760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9600155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2716057" y="123000"/>
                  <a:pt x="7161583" y="-96860"/>
                  <a:pt x="9097319" y="0"/>
                </a:cubicBezTo>
                <a:cubicBezTo>
                  <a:pt x="9360917" y="-10755"/>
                  <a:pt x="9624778" y="175485"/>
                  <a:pt x="9600155" y="502836"/>
                </a:cubicBezTo>
                <a:cubicBezTo>
                  <a:pt x="9603328" y="864050"/>
                  <a:pt x="9694422" y="1963101"/>
                  <a:pt x="9600155" y="2514121"/>
                </a:cubicBezTo>
                <a:cubicBezTo>
                  <a:pt x="9572348" y="2801904"/>
                  <a:pt x="9348416" y="3012602"/>
                  <a:pt x="9097319" y="3016957"/>
                </a:cubicBezTo>
                <a:cubicBezTo>
                  <a:pt x="6357296" y="2856250"/>
                  <a:pt x="4239443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5868544" y="120757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06340-8714-A1F2-D4B3-EDB836B8027F}"/>
              </a:ext>
            </a:extLst>
          </p:cNvPr>
          <p:cNvSpPr txBox="1"/>
          <p:nvPr/>
        </p:nvSpPr>
        <p:spPr>
          <a:xfrm>
            <a:off x="3009900" y="95250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66: XEM ĐỒNG HỒ. THÁNG -NĂM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0138C-4996-0260-9A52-68D965D5AE98}"/>
              </a:ext>
            </a:extLst>
          </p:cNvPr>
          <p:cNvSpPr txBox="1"/>
          <p:nvPr/>
        </p:nvSpPr>
        <p:spPr>
          <a:xfrm>
            <a:off x="2857500" y="165735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9AD1C-A521-57EF-AEDE-5C2F3DBC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76237"/>
            <a:ext cx="18097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330A3-574C-6466-55A7-3B53BD48F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587" y="2257425"/>
            <a:ext cx="399097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DB9AB57-F113-EECE-8AD9-DA2B0C791D7D}"/>
              </a:ext>
            </a:extLst>
          </p:cNvPr>
          <p:cNvSpPr/>
          <p:nvPr/>
        </p:nvSpPr>
        <p:spPr>
          <a:xfrm>
            <a:off x="1943100" y="1171575"/>
            <a:ext cx="3476625" cy="124777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Hôm</a:t>
            </a:r>
            <a:r>
              <a:rPr lang="en-US" sz="2400" b="1" dirty="0"/>
              <a:t> qua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. </a:t>
            </a:r>
            <a:r>
              <a:rPr lang="en-US" sz="2400" b="1" dirty="0" err="1"/>
              <a:t>Thế</a:t>
            </a:r>
            <a:r>
              <a:rPr lang="en-US" sz="2400" b="1" dirty="0"/>
              <a:t> bao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ạ?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A11C804-9314-55C0-7442-8388850DF64A}"/>
              </a:ext>
            </a:extLst>
          </p:cNvPr>
          <p:cNvSpPr/>
          <p:nvPr/>
        </p:nvSpPr>
        <p:spPr>
          <a:xfrm>
            <a:off x="6677025" y="1057275"/>
            <a:ext cx="3657600" cy="1247775"/>
          </a:xfrm>
          <a:prstGeom prst="wedgeRoundRectCallout">
            <a:avLst>
              <a:gd name="adj1" fmla="val -35514"/>
              <a:gd name="adj2" fmla="val 640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chờ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nữa</a:t>
            </a:r>
            <a:r>
              <a:rPr lang="en-US" sz="2400" b="1" dirty="0"/>
              <a:t> </a:t>
            </a:r>
            <a:r>
              <a:rPr lang="en-US" sz="2400" b="1" dirty="0" err="1"/>
              <a:t>nhé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4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0"/>
            <a:ext cx="11533239" cy="665463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784D7-448D-555B-C37A-8F3F7E474BFB}"/>
              </a:ext>
            </a:extLst>
          </p:cNvPr>
          <p:cNvSpPr txBox="1"/>
          <p:nvPr/>
        </p:nvSpPr>
        <p:spPr>
          <a:xfrm>
            <a:off x="638175" y="0"/>
            <a:ext cx="1062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Hai, </a:t>
            </a:r>
            <a:r>
              <a:rPr lang="en-US" sz="2800" dirty="0" err="1"/>
              <a:t>tháng</a:t>
            </a:r>
            <a:r>
              <a:rPr lang="en-US" sz="2800" dirty="0"/>
              <a:t> Ba,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79930-D531-305C-2197-8B7B59E789BE}"/>
              </a:ext>
            </a:extLst>
          </p:cNvPr>
          <p:cNvSpPr txBox="1"/>
          <p:nvPr/>
        </p:nvSpPr>
        <p:spPr>
          <a:xfrm>
            <a:off x="447675" y="1704975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002060"/>
                </a:solidFill>
              </a:rPr>
              <a:t>Số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ngày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trong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từng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tháng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là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3AFF1D-4236-C98C-4E6A-79B731249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587" y="1381125"/>
            <a:ext cx="64293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57955" y="193835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466724" y="795020"/>
            <a:ext cx="5210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EFC9A-E91B-99F2-D74C-C61F95D6D12B}"/>
              </a:ext>
            </a:extLst>
          </p:cNvPr>
          <p:cNvSpPr txBox="1"/>
          <p:nvPr/>
        </p:nvSpPr>
        <p:spPr>
          <a:xfrm>
            <a:off x="552449" y="2114550"/>
            <a:ext cx="5153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30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: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4,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6,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9,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D768A4-35EE-DF93-744C-3BC545E5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-34917"/>
            <a:ext cx="6372225" cy="69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DF2A0-EA60-67FA-32D1-ECBA3A905526}"/>
              </a:ext>
            </a:extLst>
          </p:cNvPr>
          <p:cNvSpPr txBox="1"/>
          <p:nvPr/>
        </p:nvSpPr>
        <p:spPr>
          <a:xfrm>
            <a:off x="523874" y="3381375"/>
            <a:ext cx="5153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31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7,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8,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10,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D2714-035A-7E73-7BD4-638C7FC26E34}"/>
              </a:ext>
            </a:extLst>
          </p:cNvPr>
          <p:cNvSpPr txBox="1"/>
          <p:nvPr/>
        </p:nvSpPr>
        <p:spPr>
          <a:xfrm>
            <a:off x="571499" y="5711130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 2023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28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D9C442-A50D-5789-C74F-94CBFF9FF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9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8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38250" y="318770"/>
            <a:ext cx="950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Xem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tờ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tháng</a:t>
            </a:r>
            <a:r>
              <a:rPr lang="en-US" sz="3200" b="1" dirty="0">
                <a:solidFill>
                  <a:prstClr val="black"/>
                </a:solidFill>
              </a:rPr>
              <a:t> 3 </a:t>
            </a:r>
            <a:r>
              <a:rPr lang="en-US" sz="3200" b="1" dirty="0" err="1">
                <a:solidFill>
                  <a:prstClr val="black"/>
                </a:solidFill>
              </a:rPr>
              <a:t>rồi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hỏi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B8F13-85FA-F15F-3C30-6DF2A5FC1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4" y="990599"/>
            <a:ext cx="7515225" cy="267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41562-1BA7-172B-6562-7A5C0B9852CB}"/>
              </a:ext>
            </a:extLst>
          </p:cNvPr>
          <p:cNvSpPr txBox="1"/>
          <p:nvPr/>
        </p:nvSpPr>
        <p:spPr>
          <a:xfrm>
            <a:off x="1104899" y="3852545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Trường của Rô-bốt sẽ đi cắm trại vào Chủ nhật cuối cùng của tháng 3. Hỏi đó là ngày nào?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FAB913-6BD0-B39A-3D5E-EE5142EAC9B0}"/>
              </a:ext>
            </a:extLst>
          </p:cNvPr>
          <p:cNvSpPr/>
          <p:nvPr/>
        </p:nvSpPr>
        <p:spPr>
          <a:xfrm>
            <a:off x="8610600" y="3114676"/>
            <a:ext cx="371475" cy="32385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26CDB3-968D-E835-0B1F-A8B631DC2DF2}"/>
              </a:ext>
            </a:extLst>
          </p:cNvPr>
          <p:cNvSpPr/>
          <p:nvPr/>
        </p:nvSpPr>
        <p:spPr>
          <a:xfrm>
            <a:off x="5591175" y="430530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B5B7A-9C9C-DD5B-438C-56F1F6F1F568}"/>
              </a:ext>
            </a:extLst>
          </p:cNvPr>
          <p:cNvSpPr txBox="1"/>
          <p:nvPr/>
        </p:nvSpPr>
        <p:spPr>
          <a:xfrm>
            <a:off x="1133474" y="5043170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Ngày cuối cùng của tháng ba là Chủ Nhật. Ngày đầu tiên của tháng 4 cùng năm là thứ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5DEADA-4EE5-9662-22D4-79FFF9887D42}"/>
              </a:ext>
            </a:extLst>
          </p:cNvPr>
          <p:cNvSpPr/>
          <p:nvPr/>
        </p:nvSpPr>
        <p:spPr>
          <a:xfrm>
            <a:off x="5715000" y="554355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Hai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0" grpId="0"/>
      <p:bldP spid="11" grpId="0" animBg="1"/>
      <p:bldP spid="15" grpId="0" animBg="1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CBB76-196E-5F3F-E9D5-FB657FC29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566" y="1820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620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Chọn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câu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trả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lời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đúng</a:t>
            </a:r>
            <a:r>
              <a:rPr lang="en-US" sz="3000" b="1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Rô-bốt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Tây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Nguyên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29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hết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4. </a:t>
            </a:r>
            <a:r>
              <a:rPr lang="en-US" sz="3000" b="1" dirty="0" err="1">
                <a:solidFill>
                  <a:prstClr val="black"/>
                </a:solidFill>
              </a:rPr>
              <a:t>Vậy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kéo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dài</a:t>
            </a:r>
            <a:r>
              <a:rPr lang="en-US" sz="3000" b="1" dirty="0">
                <a:solidFill>
                  <a:prstClr val="black"/>
                </a:solidFill>
              </a:rPr>
              <a:t>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AAA54-A30F-733B-589C-AC1C9AED2F2B}"/>
              </a:ext>
            </a:extLst>
          </p:cNvPr>
          <p:cNvSpPr txBox="1"/>
          <p:nvPr/>
        </p:nvSpPr>
        <p:spPr>
          <a:xfrm>
            <a:off x="1857375" y="2095500"/>
            <a:ext cx="816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solidFill>
                  <a:srgbClr val="0070C0"/>
                </a:solidFill>
              </a:rPr>
              <a:t>3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B. 4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C. 5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D. 6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26A2-845A-C53C-82DE-9B8648594084}"/>
              </a:ext>
            </a:extLst>
          </p:cNvPr>
          <p:cNvSpPr txBox="1"/>
          <p:nvPr/>
        </p:nvSpPr>
        <p:spPr>
          <a:xfrm>
            <a:off x="914399" y="3724275"/>
            <a:ext cx="10601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 err="1">
                <a:solidFill>
                  <a:srgbClr val="000000"/>
                </a:solidFill>
                <a:effectLst/>
              </a:rPr>
              <a:t>Tháng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31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.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Ngày 29 tháng 3 là ngày thứ nhất, ngày 30 tháng 3 là ngày thứ hai, ngày 31 tháng 3 là ngày thứ ba, ngày 1 tháng 4 là ngày thứ tư và ngày 2 tháng 4 là ngày thứ năm.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Vậy chuyến đi đó kéo dài 5 ngày.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7C9E35-965F-E5DF-528C-A6BDD89262B2}"/>
              </a:ext>
            </a:extLst>
          </p:cNvPr>
          <p:cNvSpPr/>
          <p:nvPr/>
        </p:nvSpPr>
        <p:spPr>
          <a:xfrm>
            <a:off x="1752601" y="2695575"/>
            <a:ext cx="685800" cy="68580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656160-3E61-EB9E-2D68-2EAC8DF90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8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E5F63-DF97-1EBA-552A-4A6896E1B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255" y="5093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3C684-82D4-FAA6-7671-AC489019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944" y="162940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812" y="447195"/>
            <a:ext cx="399322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1AEDF9-BF0F-4D41-762C-45D67A405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763" y="16144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58B66F-8E98-B7DC-BBB4-0B1E96E96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566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D5D71-EF22-E076-9886-478C41BE6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441" y="772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458</Words>
  <Application>Microsoft Office PowerPoint</Application>
  <PresentationFormat>Widescreen</PresentationFormat>
  <Paragraphs>69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iCiel Crocante</vt:lpstr>
      <vt:lpstr>SVN-Hole Hearted</vt:lpstr>
      <vt:lpstr>UTM Cookies</vt:lpstr>
      <vt:lpstr>UVN Banh Mi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MyPC</cp:lastModifiedBy>
  <cp:revision>13</cp:revision>
  <dcterms:created xsi:type="dcterms:W3CDTF">2023-02-05T04:09:18Z</dcterms:created>
  <dcterms:modified xsi:type="dcterms:W3CDTF">2025-02-20T04:12:23Z</dcterms:modified>
</cp:coreProperties>
</file>