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759" r:id="rId3"/>
    <p:sldMasterId id="2147483773" r:id="rId4"/>
    <p:sldMasterId id="2147483785" r:id="rId5"/>
    <p:sldMasterId id="2147483797" r:id="rId6"/>
  </p:sldMasterIdLst>
  <p:notesMasterIdLst>
    <p:notesMasterId r:id="rId27"/>
  </p:notesMasterIdLst>
  <p:sldIdLst>
    <p:sldId id="378" r:id="rId7"/>
    <p:sldId id="284" r:id="rId8"/>
    <p:sldId id="377" r:id="rId9"/>
    <p:sldId id="379" r:id="rId10"/>
    <p:sldId id="263" r:id="rId11"/>
    <p:sldId id="262" r:id="rId12"/>
    <p:sldId id="261" r:id="rId13"/>
    <p:sldId id="258" r:id="rId14"/>
    <p:sldId id="259" r:id="rId15"/>
    <p:sldId id="380" r:id="rId16"/>
    <p:sldId id="309" r:id="rId17"/>
    <p:sldId id="347" r:id="rId18"/>
    <p:sldId id="375" r:id="rId19"/>
    <p:sldId id="376" r:id="rId20"/>
    <p:sldId id="367" r:id="rId21"/>
    <p:sldId id="382" r:id="rId22"/>
    <p:sldId id="381" r:id="rId23"/>
    <p:sldId id="358" r:id="rId24"/>
    <p:sldId id="383" r:id="rId25"/>
    <p:sldId id="38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5118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8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6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44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742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849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922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1988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012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240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917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154E-F48B-48F2-9BDE-3D4FB4D4C40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88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5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23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1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21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4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5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3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8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7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8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59" y="92756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1" y="4479232"/>
            <a:ext cx="4254570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73;p11"/>
          <p:cNvSpPr/>
          <p:nvPr/>
        </p:nvSpPr>
        <p:spPr>
          <a:xfrm flipH="1">
            <a:off x="5117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74;p11"/>
          <p:cNvSpPr/>
          <p:nvPr/>
        </p:nvSpPr>
        <p:spPr>
          <a:xfrm flipH="1">
            <a:off x="9754405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1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4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4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1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17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299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01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49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6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61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014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794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6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001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712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140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047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810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0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54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14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709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01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3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2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065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51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78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4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48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13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77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22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0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4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0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356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4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4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17/4/2022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995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7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21" Type="http://schemas.openxmlformats.org/officeDocument/2006/relationships/audio" Target="NUL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18" Type="http://schemas.openxmlformats.org/officeDocument/2006/relationships/image" Target="../media/image11.png"/><Relationship Id="rId3" Type="http://schemas.openxmlformats.org/officeDocument/2006/relationships/image" Target="../media/image8.png"/><Relationship Id="rId21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gif"/><Relationship Id="rId2" Type="http://schemas.openxmlformats.org/officeDocument/2006/relationships/image" Target="../media/image5.jpe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23" Type="http://schemas.microsoft.com/office/2007/relationships/hdphoto" Target="../media/hdphoto9.wdp"/><Relationship Id="rId10" Type="http://schemas.openxmlformats.org/officeDocument/2006/relationships/image" Target="../media/image21.png"/><Relationship Id="rId19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9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5.jpe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0082" y="39096"/>
            <a:ext cx="11774204" cy="175174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023018" y="-35074"/>
            <a:ext cx="6105408" cy="177884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315089" y="64449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7670" y="391217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7318" y="458193"/>
            <a:ext cx="562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 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3143016" y="296939"/>
            <a:ext cx="1440152" cy="14468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5276" y="225505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248134" y="1779908"/>
            <a:ext cx="601346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 NÓI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"/>
            <a:ext cx="12140809" cy="692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25390" y="4730677"/>
            <a:ext cx="693153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PHÁ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3922166" y="619471"/>
            <a:ext cx="377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474329" y="125307"/>
            <a:ext cx="11412871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159ED4-0D53-45C8-9394-8E6BA38C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409" y="1296807"/>
            <a:ext cx="3465514" cy="2682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F3029A-5FEE-4F1E-8D58-0D2BB118C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071" y="1204246"/>
            <a:ext cx="3785535" cy="2887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E9A231-60A3-424D-8E35-18E5D5F99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287" y="3922140"/>
            <a:ext cx="3785535" cy="3003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0522F0-7001-4A79-83AA-3981CEDE41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071" y="3922140"/>
            <a:ext cx="4072710" cy="29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AAD69D-C2B4-43AF-955E-AADABCF7267A}"/>
              </a:ext>
            </a:extLst>
          </p:cNvPr>
          <p:cNvSpPr txBox="1"/>
          <p:nvPr/>
        </p:nvSpPr>
        <p:spPr>
          <a:xfrm>
            <a:off x="4762898" y="1060010"/>
            <a:ext cx="703721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07921-8482-4EBE-859A-B26A8096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16" y="81350"/>
            <a:ext cx="4204226" cy="325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CBD4C-5550-43E2-ABBB-9C6E4AC7F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60" y="3429001"/>
            <a:ext cx="4388938" cy="3348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C9810C-35B8-4223-B072-3132D34DC0D4}"/>
              </a:ext>
            </a:extLst>
          </p:cNvPr>
          <p:cNvSpPr txBox="1"/>
          <p:nvPr/>
        </p:nvSpPr>
        <p:spPr>
          <a:xfrm>
            <a:off x="4762898" y="4032250"/>
            <a:ext cx="703721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AAD69D-C2B4-43AF-955E-AADABCF7267A}"/>
              </a:ext>
            </a:extLst>
          </p:cNvPr>
          <p:cNvSpPr txBox="1"/>
          <p:nvPr/>
        </p:nvSpPr>
        <p:spPr>
          <a:xfrm>
            <a:off x="4762898" y="397892"/>
            <a:ext cx="693561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Q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vỏ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9810C-35B8-4223-B072-3132D34DC0D4}"/>
              </a:ext>
            </a:extLst>
          </p:cNvPr>
          <p:cNvSpPr txBox="1"/>
          <p:nvPr/>
        </p:nvSpPr>
        <p:spPr>
          <a:xfrm>
            <a:off x="4762897" y="3753156"/>
            <a:ext cx="693561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F7D85-C676-4196-AE25-7FCDA2015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630" y="163362"/>
            <a:ext cx="4407268" cy="3589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B88A3-4F71-4A4F-AD5D-5EE90F31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04" y="3474061"/>
            <a:ext cx="4654520" cy="33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NG VIỆT LỚP 2  TUẦN 30  KỂ CHUYỆN MAI AN TIÊM  SÁCH KẾT NỐI TRI THỨC_1080p">
            <a:hlinkClick r:id="" action="ppaction://media"/>
            <a:extLst>
              <a:ext uri="{FF2B5EF4-FFF2-40B4-BE49-F238E27FC236}">
                <a16:creationId xmlns:a16="http://schemas.microsoft.com/office/drawing/2014/main" id="{901CE6D1-5BF3-40A4-B926-15E99910B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898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1386824" y="187481"/>
            <a:ext cx="10359143" cy="60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013899-90F6-4785-B901-C0F9D8CDE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756" y="1172881"/>
            <a:ext cx="3463166" cy="2874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238815-9178-4255-95FD-8FDA29D70550}"/>
              </a:ext>
            </a:extLst>
          </p:cNvPr>
          <p:cNvSpPr txBox="1"/>
          <p:nvPr/>
        </p:nvSpPr>
        <p:spPr>
          <a:xfrm>
            <a:off x="4125036" y="698752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7F9772-8645-4B31-B76A-78F708BC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06" y="1237550"/>
            <a:ext cx="3369242" cy="28740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FFE9DF-B7CD-41F0-905A-ABAAD3ABB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456" y="3954544"/>
            <a:ext cx="3604574" cy="29359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C9420E-3388-40D1-ADD8-7A2450533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030" y="4033464"/>
            <a:ext cx="3604575" cy="2744172"/>
          </a:xfrm>
          <a:prstGeom prst="rect">
            <a:avLst/>
          </a:prstGeom>
        </p:spPr>
      </p:pic>
      <p:pic>
        <p:nvPicPr>
          <p:cNvPr id="3" name="Picture 2" descr="Graphical user interface, Teams&#10;&#10;Description automatically generated with medium confidence">
            <a:extLst>
              <a:ext uri="{FF2B5EF4-FFF2-40B4-BE49-F238E27FC236}">
                <a16:creationId xmlns:a16="http://schemas.microsoft.com/office/drawing/2014/main" id="{5958580A-4065-46D7-8EC1-DB2653E45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48" y="3954544"/>
            <a:ext cx="3207825" cy="34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6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525390" y="4483934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1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2103" y="1724099"/>
            <a:ext cx="11412525" cy="1512587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15566" y="2095899"/>
            <a:ext cx="11437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063"/>
            <a:ext cx="3005528" cy="30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1226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805219" y="1665660"/>
            <a:ext cx="1072713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Bóp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nát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cam 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103).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335110" y="1002225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MAI 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AN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57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7218"/>
            <a:ext cx="12192000" cy="17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627998" y="138878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đạt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418" y="1639338"/>
            <a:ext cx="11191164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525390" y="4483934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9275826" y="2948618"/>
            <a:ext cx="1628143" cy="1733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276600" y="981502"/>
            <a:ext cx="4876800" cy="5667926"/>
            <a:chOff x="2176905" y="1026689"/>
            <a:chExt cx="4483327" cy="5210623"/>
          </a:xfrm>
        </p:grpSpPr>
        <p:pic>
          <p:nvPicPr>
            <p:cNvPr id="27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05" y="1026689"/>
              <a:ext cx="4483327" cy="5210623"/>
            </a:xfrm>
            <a:prstGeom prst="rect">
              <a:avLst/>
            </a:prstGeom>
            <a:noFill/>
            <a:effectLst>
              <a:outerShdw blurRad="76200" dist="241300" dir="1674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820" y="3631708"/>
              <a:ext cx="1162050" cy="79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16" descr="eggplant-th"/>
            <p:cNvPicPr>
              <a:picLocks noChangeAspect="1" noChangeArrowheads="1"/>
            </p:cNvPicPr>
            <p:nvPr/>
          </p:nvPicPr>
          <p:blipFill>
            <a:blip r:embed="rId10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521350">
              <a:off x="4397557" y="3036577"/>
              <a:ext cx="539347" cy="97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5306" y="3575551"/>
              <a:ext cx="717550" cy="70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2723" y="3712413"/>
              <a:ext cx="686327" cy="59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956686"/>
              <a:ext cx="981629" cy="65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331719"/>
              <a:ext cx="783970" cy="79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16" y="371262"/>
            <a:ext cx="9282769" cy="111068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36932" y="7151795"/>
            <a:ext cx="3447833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s-ES_tradnl" sz="2394" b="1" kern="0" dirty="0">
                <a:solidFill>
                  <a:srgbClr val="00FFFF"/>
                </a:solidFill>
                <a:latin typeface="Arial"/>
                <a:cs typeface="Arial"/>
                <a:sym typeface="Arial"/>
              </a:rPr>
              <a:t>VOCABULARY GAME</a:t>
            </a:r>
            <a:endParaRPr lang="es-ES" sz="2394" b="1" kern="0" dirty="0">
              <a:solidFill>
                <a:srgbClr val="00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9461634" y="6687826"/>
            <a:ext cx="2017687" cy="9279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0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yummy.wav"/>
          </p:stSnd>
        </p:sndAc>
      </p:transition>
    </mc:Choice>
    <mc:Fallback xmlns="">
      <p:transition spd="slow">
        <p:circle/>
        <p:sndAc>
          <p:stSnd>
            <p:snd r:embed="rId21" name="yumm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52" y="3116533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621" y="3612559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96093" y="4579934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79247" y="2820884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147" y="5212015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7008831" y="2550553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0066" y="1573902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886" y="5002386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67119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84410" y="2815488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4949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314035" y="397388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688" y="1981520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747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395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1 Grupo"/>
          <p:cNvGrpSpPr/>
          <p:nvPr/>
        </p:nvGrpSpPr>
        <p:grpSpPr>
          <a:xfrm>
            <a:off x="7750388" y="478687"/>
            <a:ext cx="1862974" cy="1993231"/>
            <a:chOff x="323528" y="1026689"/>
            <a:chExt cx="4483327" cy="5210623"/>
          </a:xfrm>
          <a:effectLst/>
        </p:grpSpPr>
        <p:pic>
          <p:nvPicPr>
            <p:cNvPr id="20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26689"/>
              <a:ext cx="4483327" cy="52106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20 Grupo"/>
            <p:cNvGrpSpPr/>
            <p:nvPr/>
          </p:nvGrpSpPr>
          <p:grpSpPr>
            <a:xfrm>
              <a:off x="1395614" y="2275540"/>
              <a:ext cx="2412754" cy="2679821"/>
              <a:chOff x="2115694" y="2301587"/>
              <a:chExt cx="2412754" cy="2679821"/>
            </a:xfrm>
          </p:grpSpPr>
          <p:sp>
            <p:nvSpPr>
              <p:cNvPr id="22" name="21 Forma libre"/>
              <p:cNvSpPr/>
              <p:nvPr/>
            </p:nvSpPr>
            <p:spPr>
              <a:xfrm>
                <a:off x="2115694" y="2301587"/>
                <a:ext cx="2412754" cy="2679821"/>
              </a:xfrm>
              <a:custGeom>
                <a:avLst/>
                <a:gdLst>
                  <a:gd name="connsiteX0" fmla="*/ 2109942 w 2412754"/>
                  <a:gd name="connsiteY0" fmla="*/ 206086 h 2679821"/>
                  <a:gd name="connsiteX1" fmla="*/ 1805142 w 2412754"/>
                  <a:gd name="connsiteY1" fmla="*/ 358486 h 2679821"/>
                  <a:gd name="connsiteX2" fmla="*/ 1486488 w 2412754"/>
                  <a:gd name="connsiteY2" fmla="*/ 524740 h 2679821"/>
                  <a:gd name="connsiteX3" fmla="*/ 1181688 w 2412754"/>
                  <a:gd name="connsiteY3" fmla="*/ 483177 h 2679821"/>
                  <a:gd name="connsiteX4" fmla="*/ 987724 w 2412754"/>
                  <a:gd name="connsiteY4" fmla="*/ 372340 h 2679821"/>
                  <a:gd name="connsiteX5" fmla="*/ 696779 w 2412754"/>
                  <a:gd name="connsiteY5" fmla="*/ 206086 h 2679821"/>
                  <a:gd name="connsiteX6" fmla="*/ 475106 w 2412754"/>
                  <a:gd name="connsiteY6" fmla="*/ 25977 h 2679821"/>
                  <a:gd name="connsiteX7" fmla="*/ 322706 w 2412754"/>
                  <a:gd name="connsiteY7" fmla="*/ 53686 h 2679821"/>
                  <a:gd name="connsiteX8" fmla="*/ 114888 w 2412754"/>
                  <a:gd name="connsiteY8" fmla="*/ 510886 h 2679821"/>
                  <a:gd name="connsiteX9" fmla="*/ 4051 w 2412754"/>
                  <a:gd name="connsiteY9" fmla="*/ 1356013 h 2679821"/>
                  <a:gd name="connsiteX10" fmla="*/ 253433 w 2412754"/>
                  <a:gd name="connsiteY10" fmla="*/ 2201140 h 2679821"/>
                  <a:gd name="connsiteX11" fmla="*/ 849179 w 2412754"/>
                  <a:gd name="connsiteY11" fmla="*/ 2658340 h 2679821"/>
                  <a:gd name="connsiteX12" fmla="*/ 1472633 w 2412754"/>
                  <a:gd name="connsiteY12" fmla="*/ 2533649 h 2679821"/>
                  <a:gd name="connsiteX13" fmla="*/ 1999106 w 2412754"/>
                  <a:gd name="connsiteY13" fmla="*/ 1910195 h 2679821"/>
                  <a:gd name="connsiteX14" fmla="*/ 2262342 w 2412754"/>
                  <a:gd name="connsiteY14" fmla="*/ 1328304 h 2679821"/>
                  <a:gd name="connsiteX15" fmla="*/ 2387033 w 2412754"/>
                  <a:gd name="connsiteY15" fmla="*/ 760268 h 2679821"/>
                  <a:gd name="connsiteX16" fmla="*/ 2400888 w 2412754"/>
                  <a:gd name="connsiteY16" fmla="*/ 400049 h 2679821"/>
                  <a:gd name="connsiteX17" fmla="*/ 2248488 w 2412754"/>
                  <a:gd name="connsiteY17" fmla="*/ 289213 h 2679821"/>
                  <a:gd name="connsiteX18" fmla="*/ 2109942 w 2412754"/>
                  <a:gd name="connsiteY18" fmla="*/ 206086 h 267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12754" h="2679821">
                    <a:moveTo>
                      <a:pt x="2109942" y="206086"/>
                    </a:moveTo>
                    <a:cubicBezTo>
                      <a:pt x="2036051" y="217631"/>
                      <a:pt x="1909051" y="305377"/>
                      <a:pt x="1805142" y="358486"/>
                    </a:cubicBezTo>
                    <a:cubicBezTo>
                      <a:pt x="1701233" y="411595"/>
                      <a:pt x="1590397" y="503958"/>
                      <a:pt x="1486488" y="524740"/>
                    </a:cubicBezTo>
                    <a:cubicBezTo>
                      <a:pt x="1382579" y="545522"/>
                      <a:pt x="1264815" y="508577"/>
                      <a:pt x="1181688" y="483177"/>
                    </a:cubicBezTo>
                    <a:cubicBezTo>
                      <a:pt x="1098561" y="457777"/>
                      <a:pt x="987724" y="372340"/>
                      <a:pt x="987724" y="372340"/>
                    </a:cubicBezTo>
                    <a:cubicBezTo>
                      <a:pt x="906906" y="326158"/>
                      <a:pt x="782215" y="263813"/>
                      <a:pt x="696779" y="206086"/>
                    </a:cubicBezTo>
                    <a:cubicBezTo>
                      <a:pt x="611343" y="148359"/>
                      <a:pt x="537451" y="51377"/>
                      <a:pt x="475106" y="25977"/>
                    </a:cubicBezTo>
                    <a:cubicBezTo>
                      <a:pt x="412761" y="577"/>
                      <a:pt x="382742" y="-27132"/>
                      <a:pt x="322706" y="53686"/>
                    </a:cubicBezTo>
                    <a:cubicBezTo>
                      <a:pt x="262670" y="134504"/>
                      <a:pt x="167997" y="293832"/>
                      <a:pt x="114888" y="510886"/>
                    </a:cubicBezTo>
                    <a:cubicBezTo>
                      <a:pt x="61779" y="727940"/>
                      <a:pt x="-19040" y="1074304"/>
                      <a:pt x="4051" y="1356013"/>
                    </a:cubicBezTo>
                    <a:cubicBezTo>
                      <a:pt x="27142" y="1637722"/>
                      <a:pt x="112578" y="1984086"/>
                      <a:pt x="253433" y="2201140"/>
                    </a:cubicBezTo>
                    <a:cubicBezTo>
                      <a:pt x="394288" y="2418194"/>
                      <a:pt x="645979" y="2602922"/>
                      <a:pt x="849179" y="2658340"/>
                    </a:cubicBezTo>
                    <a:cubicBezTo>
                      <a:pt x="1052379" y="2713758"/>
                      <a:pt x="1280978" y="2658340"/>
                      <a:pt x="1472633" y="2533649"/>
                    </a:cubicBezTo>
                    <a:cubicBezTo>
                      <a:pt x="1664288" y="2408958"/>
                      <a:pt x="1867488" y="2111086"/>
                      <a:pt x="1999106" y="1910195"/>
                    </a:cubicBezTo>
                    <a:cubicBezTo>
                      <a:pt x="2130724" y="1709304"/>
                      <a:pt x="2197688" y="1519958"/>
                      <a:pt x="2262342" y="1328304"/>
                    </a:cubicBezTo>
                    <a:cubicBezTo>
                      <a:pt x="2326996" y="1136650"/>
                      <a:pt x="2363942" y="914977"/>
                      <a:pt x="2387033" y="760268"/>
                    </a:cubicBezTo>
                    <a:cubicBezTo>
                      <a:pt x="2410124" y="605559"/>
                      <a:pt x="2423979" y="478558"/>
                      <a:pt x="2400888" y="400049"/>
                    </a:cubicBezTo>
                    <a:cubicBezTo>
                      <a:pt x="2377797" y="321540"/>
                      <a:pt x="2303906" y="321540"/>
                      <a:pt x="2248488" y="289213"/>
                    </a:cubicBezTo>
                    <a:cubicBezTo>
                      <a:pt x="2193070" y="256886"/>
                      <a:pt x="2183833" y="194541"/>
                      <a:pt x="2109942" y="206086"/>
                    </a:cubicBezTo>
                    <a:close/>
                  </a:path>
                </a:pathLst>
              </a:custGeom>
              <a:solidFill>
                <a:srgbClr val="F450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s-ES" sz="2394" kern="0">
                  <a:solidFill>
                    <a:srgbClr val="FFA3A4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3" name="22 Forma libre"/>
              <p:cNvSpPr/>
              <p:nvPr/>
            </p:nvSpPr>
            <p:spPr>
              <a:xfrm>
                <a:off x="2543668" y="3394129"/>
                <a:ext cx="1529568" cy="527009"/>
              </a:xfrm>
              <a:custGeom>
                <a:avLst/>
                <a:gdLst>
                  <a:gd name="connsiteX0" fmla="*/ 5568 w 1529568"/>
                  <a:gd name="connsiteY0" fmla="*/ 235 h 527009"/>
                  <a:gd name="connsiteX1" fmla="*/ 476623 w 1529568"/>
                  <a:gd name="connsiteY1" fmla="*/ 318889 h 527009"/>
                  <a:gd name="connsiteX2" fmla="*/ 1030805 w 1529568"/>
                  <a:gd name="connsiteY2" fmla="*/ 374307 h 527009"/>
                  <a:gd name="connsiteX3" fmla="*/ 1529568 w 1529568"/>
                  <a:gd name="connsiteY3" fmla="*/ 41798 h 527009"/>
                  <a:gd name="connsiteX4" fmla="*/ 1529568 w 1529568"/>
                  <a:gd name="connsiteY4" fmla="*/ 41798 h 527009"/>
                  <a:gd name="connsiteX5" fmla="*/ 1169350 w 1529568"/>
                  <a:gd name="connsiteY5" fmla="*/ 402016 h 527009"/>
                  <a:gd name="connsiteX6" fmla="*/ 615168 w 1529568"/>
                  <a:gd name="connsiteY6" fmla="*/ 526707 h 527009"/>
                  <a:gd name="connsiteX7" fmla="*/ 241096 w 1529568"/>
                  <a:gd name="connsiteY7" fmla="*/ 374307 h 527009"/>
                  <a:gd name="connsiteX8" fmla="*/ 5568 w 1529568"/>
                  <a:gd name="connsiteY8" fmla="*/ 235 h 52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568" h="527009">
                    <a:moveTo>
                      <a:pt x="5568" y="235"/>
                    </a:moveTo>
                    <a:cubicBezTo>
                      <a:pt x="44823" y="-9001"/>
                      <a:pt x="305750" y="256544"/>
                      <a:pt x="476623" y="318889"/>
                    </a:cubicBezTo>
                    <a:cubicBezTo>
                      <a:pt x="647496" y="381234"/>
                      <a:pt x="855314" y="420489"/>
                      <a:pt x="1030805" y="374307"/>
                    </a:cubicBezTo>
                    <a:cubicBezTo>
                      <a:pt x="1206296" y="328125"/>
                      <a:pt x="1529568" y="41798"/>
                      <a:pt x="1529568" y="41798"/>
                    </a:cubicBezTo>
                    <a:lnTo>
                      <a:pt x="1529568" y="41798"/>
                    </a:lnTo>
                    <a:cubicBezTo>
                      <a:pt x="1469532" y="101834"/>
                      <a:pt x="1321750" y="321198"/>
                      <a:pt x="1169350" y="402016"/>
                    </a:cubicBezTo>
                    <a:cubicBezTo>
                      <a:pt x="1016950" y="482834"/>
                      <a:pt x="769877" y="531325"/>
                      <a:pt x="615168" y="526707"/>
                    </a:cubicBezTo>
                    <a:cubicBezTo>
                      <a:pt x="460459" y="522089"/>
                      <a:pt x="338078" y="462052"/>
                      <a:pt x="241096" y="374307"/>
                    </a:cubicBezTo>
                    <a:cubicBezTo>
                      <a:pt x="144114" y="286562"/>
                      <a:pt x="-33687" y="9471"/>
                      <a:pt x="5568" y="2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s-ES" sz="2394" kern="0">
                  <a:solidFill>
                    <a:srgbClr val="FFA3A4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4" name="33 Llamada rectangular redondeada">
            <a:extLst>
              <a:ext uri="{FF2B5EF4-FFF2-40B4-BE49-F238E27FC236}">
                <a16:creationId xmlns:a16="http://schemas.microsoft.com/office/drawing/2014/main" id="{D92C5801-95E9-4C26-ADBC-2C2CEF1A04C7}"/>
              </a:ext>
            </a:extLst>
          </p:cNvPr>
          <p:cNvSpPr/>
          <p:nvPr/>
        </p:nvSpPr>
        <p:spPr>
          <a:xfrm>
            <a:off x="1982900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724" b="1" kern="0">
                <a:solidFill>
                  <a:srgbClr val="10475C"/>
                </a:solidFill>
                <a:latin typeface="Arial"/>
                <a:sym typeface="Arial"/>
              </a:rPr>
              <a:t>Ta đói và thèm rau củ quá!</a:t>
            </a:r>
            <a:endParaRPr lang="es-ES" sz="3724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6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CCBF36-6DF8-4B39-8928-BA53D2D60E3C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Bài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đọc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An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Tiêm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nói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đến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loại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quả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nào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?</a:t>
            </a:r>
            <a:endParaRPr lang="es-ES" sz="36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F5B9187-7EAB-49D7-9913-91FFE937EABE}"/>
              </a:ext>
            </a:extLst>
          </p:cNvPr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táo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đỏ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F057796-D734-4F43-A521-4E11FF5AD2BD}"/>
              </a:ext>
            </a:extLst>
          </p:cNvPr>
          <p:cNvSpPr/>
          <p:nvPr/>
        </p:nvSpPr>
        <p:spPr>
          <a:xfrm>
            <a:off x="6305222" y="3770705"/>
            <a:ext cx="5871698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dưa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hấu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A185A2-C6B8-4D82-AA47-888AF0DF18B9}"/>
              </a:ext>
            </a:extLst>
          </p:cNvPr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cà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chua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49712" y="1508617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-1402" y="14233"/>
            <a:ext cx="2702225" cy="784972"/>
          </a:xfrm>
          <a:prstGeom prst="wedgeRoundRectCallout">
            <a:avLst>
              <a:gd name="adj1" fmla="val 26363"/>
              <a:gd name="adj2" fmla="val 8022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40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40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09453" y="4894657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5295484" y="3334637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21517" y="1508615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659" y="2086244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748701" y="5820180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53839" y="-880791"/>
            <a:ext cx="1053505" cy="574639"/>
          </a:xfrm>
          <a:prstGeom prst="roundRect">
            <a:avLst/>
          </a:prstGeom>
          <a:noFill/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660" b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1/15</a:t>
            </a:r>
            <a:endParaRPr lang="es-ES" sz="2660" b="1" kern="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8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-0.06592 -0.18819 C -0.08028 -0.22847 -0.10404 -0.25208 -0.1291 -0.25324 C -0.15769 -0.25856 -0.18236 -0.24143 -0.20181 -0.20162 L -0.29109 -0.03588 " pathEditMode="relative" rAng="3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BE1D929-6B24-4DA8-98F4-98A4EE2E3D73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An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Tiêm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nhặt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được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hạt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dưa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hấu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từ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loài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vật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nào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?</a:t>
            </a:r>
            <a:endParaRPr lang="es-ES" sz="36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6A719E-96B9-4345-AC8A-E672C9E814E1}"/>
              </a:ext>
            </a:extLst>
          </p:cNvPr>
          <p:cNvSpPr/>
          <p:nvPr/>
        </p:nvSpPr>
        <p:spPr>
          <a:xfrm>
            <a:off x="6589828" y="504123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đ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àn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chim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F5E803D-09D3-42ED-A86C-497D0D16B679}"/>
              </a:ext>
            </a:extLst>
          </p:cNvPr>
          <p:cNvSpPr/>
          <p:nvPr/>
        </p:nvSpPr>
        <p:spPr>
          <a:xfrm>
            <a:off x="6673510" y="3522620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cá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mập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B7C1997-84C3-44A4-A3A9-83D1526473B3}"/>
              </a:ext>
            </a:extLst>
          </p:cNvPr>
          <p:cNvSpPr/>
          <p:nvPr/>
        </p:nvSpPr>
        <p:spPr>
          <a:xfrm>
            <a:off x="7098096" y="196584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hà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mã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3" y="-104566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88859" y="1556451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15081" y="0"/>
            <a:ext cx="2601324" cy="791560"/>
          </a:xfrm>
          <a:prstGeom prst="wedgeRoundRectCallout">
            <a:avLst>
              <a:gd name="adj1" fmla="val 26189"/>
              <a:gd name="adj2" fmla="val 107809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36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348" y="2865386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6239" y="1475335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1940">
            <a:off x="6170547" y="4807867"/>
            <a:ext cx="732527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60664" y="1556449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649414" y="5868014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5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527E-6 0.00023 C -0.03655 -0.05602 -0.02584 -0.17848 -0.062 -0.2338 C -0.08471 -0.26945 -0.14985 -0.32755 -0.18757 -0.33033 C -0.22373 -0.34769 -0.27176 -0.32801 -0.29839 -0.30324 " pathEditMode="relative" rAng="300000" ptsTypes="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2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4098EA1-9E0F-41FA-9B9B-38830CF165F1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Quả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dưa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hấu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có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đặc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điểm</a:t>
            </a:r>
            <a:endParaRPr lang="es-ES" sz="40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E1C0CEE-8B33-4D5F-9725-FE6057887F33}"/>
              </a:ext>
            </a:extLst>
          </p:cNvPr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vị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chua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DAB022-ACDB-4127-B30F-31150671DCED}"/>
              </a:ext>
            </a:extLst>
          </p:cNvPr>
          <p:cNvSpPr/>
          <p:nvPr/>
        </p:nvSpPr>
        <p:spPr>
          <a:xfrm>
            <a:off x="7328246" y="3768649"/>
            <a:ext cx="4852643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ruột đỏ, hạt đen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F03B14-A1ED-4EAA-A4A2-2B8D11603376}"/>
              </a:ext>
            </a:extLst>
          </p:cNvPr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vỏ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đỏ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1" y="211829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871297" y="1894860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67273" y="65374"/>
            <a:ext cx="2972447" cy="784972"/>
          </a:xfrm>
          <a:prstGeom prst="wedgeRoundRectCallout">
            <a:avLst>
              <a:gd name="adj1" fmla="val 24452"/>
              <a:gd name="adj2" fmla="val 767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36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8761" y="3676984"/>
            <a:ext cx="1511104" cy="10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943102" y="1894858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528359" y="5823329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677" y="4999083"/>
            <a:ext cx="1305601" cy="8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677" y="2117898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0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377E-6 -0.00046 L -0.06905 -0.19792 C -0.08419 -0.23935 -0.12531 -0.2831 -0.15167 -0.29745 C -0.17804 -0.3118 -0.19266 -0.29861 -0.22699 -0.28403 C -0.27868 -0.26574 -0.29408 -0.20324 -0.32528 -0.10694 " pathEditMode="relative" rAng="15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-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398</Words>
  <Application>Microsoft Office PowerPoint</Application>
  <PresentationFormat>Widescreen</PresentationFormat>
  <Paragraphs>61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黑体</vt:lpstr>
      <vt:lpstr>宋体</vt:lpstr>
      <vt:lpstr>Arial</vt:lpstr>
      <vt:lpstr>Arial-Rounded</vt:lpstr>
      <vt:lpstr>Bebas Neue</vt:lpstr>
      <vt:lpstr>Calibri</vt:lpstr>
      <vt:lpstr>Calibri Light</vt:lpstr>
      <vt:lpstr>等线</vt:lpstr>
      <vt:lpstr>Dosis</vt:lpstr>
      <vt:lpstr>Fira Sans Extra Condensed Medium</vt:lpstr>
      <vt:lpstr>Quicksand</vt:lpstr>
      <vt:lpstr>Source Sans Pro</vt:lpstr>
      <vt:lpstr>Times New Roman</vt:lpstr>
      <vt:lpstr>Titan One</vt:lpstr>
      <vt:lpstr>思源黑体 CN Bold</vt:lpstr>
      <vt:lpstr>Office Theme</vt:lpstr>
      <vt:lpstr>Pre-K for Christian Schools: God Created Families to Love One Another by Slidesgo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80</cp:revision>
  <dcterms:created xsi:type="dcterms:W3CDTF">2021-12-11T14:51:10Z</dcterms:created>
  <dcterms:modified xsi:type="dcterms:W3CDTF">2022-04-17T08:06:44Z</dcterms:modified>
</cp:coreProperties>
</file>