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318" r:id="rId4"/>
    <p:sldId id="326" r:id="rId5"/>
    <p:sldId id="265" r:id="rId6"/>
    <p:sldId id="262" r:id="rId7"/>
    <p:sldId id="324" r:id="rId8"/>
    <p:sldId id="32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4.png"/><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4"/>
          <a:stretch>
            <a:fillRect/>
          </a:stretch>
        </p:blipFill>
        <p:spPr>
          <a:xfrm>
            <a:off x="1364327" y="1781043"/>
            <a:ext cx="9577646" cy="3048264"/>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Tường…Diều 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năng 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325</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Cambria</vt:lpstr>
      <vt:lpstr>Coiny</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cp:revision>
  <dcterms:created xsi:type="dcterms:W3CDTF">2023-01-30T10:52:11Z</dcterms:created>
  <dcterms:modified xsi:type="dcterms:W3CDTF">2024-04-08T02:06:23Z</dcterms:modified>
</cp:coreProperties>
</file>