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media/image6.jpg" ContentType="image/png"/>
  <Override PartName="/ppt/notesSlides/notesSlide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notesSlides/notesSlide9.xml" ContentType="application/vnd.openxmlformats-officedocument.presentationml.notesSlide+xml"/>
  <Override PartName="/ppt/tags/tag7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9" r:id="rId4"/>
  </p:sldMasterIdLst>
  <p:notesMasterIdLst>
    <p:notesMasterId r:id="rId23"/>
  </p:notesMasterIdLst>
  <p:sldIdLst>
    <p:sldId id="9492" r:id="rId5"/>
    <p:sldId id="9437" r:id="rId6"/>
    <p:sldId id="9529" r:id="rId7"/>
    <p:sldId id="277" r:id="rId8"/>
    <p:sldId id="296" r:id="rId9"/>
    <p:sldId id="3220" r:id="rId10"/>
    <p:sldId id="9474" r:id="rId11"/>
    <p:sldId id="9512" r:id="rId12"/>
    <p:sldId id="9513" r:id="rId13"/>
    <p:sldId id="9514" r:id="rId14"/>
    <p:sldId id="9515" r:id="rId15"/>
    <p:sldId id="9516" r:id="rId16"/>
    <p:sldId id="9518" r:id="rId17"/>
    <p:sldId id="9519" r:id="rId18"/>
    <p:sldId id="9524" r:id="rId19"/>
    <p:sldId id="2646" r:id="rId20"/>
    <p:sldId id="9528" r:id="rId21"/>
    <p:sldId id="7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4.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4.xml"/><Relationship Id="rId5" Type="http://schemas.openxmlformats.org/officeDocument/2006/relationships/tags" Target="../tags/tag16.xml"/><Relationship Id="rId4" Type="http://schemas.openxmlformats.org/officeDocument/2006/relationships/tags" Target="../tags/tag15.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4.xml"/><Relationship Id="rId5" Type="http://schemas.openxmlformats.org/officeDocument/2006/relationships/tags" Target="../tags/tag21.xml"/><Relationship Id="rId4" Type="http://schemas.openxmlformats.org/officeDocument/2006/relationships/tags" Target="../tags/tag2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4.xml"/><Relationship Id="rId4" Type="http://schemas.openxmlformats.org/officeDocument/2006/relationships/tags" Target="../tags/tag3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4.xml"/><Relationship Id="rId5" Type="http://schemas.openxmlformats.org/officeDocument/2006/relationships/tags" Target="../tags/tag53.xml"/><Relationship Id="rId4" Type="http://schemas.openxmlformats.org/officeDocument/2006/relationships/tags" Target="../tags/tag5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4.xml"/><Relationship Id="rId4" Type="http://schemas.openxmlformats.org/officeDocument/2006/relationships/tags" Target="../tags/tag5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4/8/2025</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1424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4/8/2025</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2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4/8/2025</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3768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396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806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46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25886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93476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2025/4/8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67268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2025/4/8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105366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2025/4/8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8229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4/8/2025</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0072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2025/4/8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53881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2025/4/8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268888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2025/4/8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1291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2025/4/8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80819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12552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929984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34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19450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93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2025/4/8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794651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4/8/2025</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59632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2025/4/8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068641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2025/4/8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03978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2025/4/8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8397292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2025/4/8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739706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2025/4/8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7621883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2025/4/8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1200983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2025/4/8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0095846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2025/4/8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0101435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2025/4/8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4431193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2025/4/8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5032309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4/8/2025</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684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4/8/2025</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349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4/8/2025</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5456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4/8/2025</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498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4/8/2025</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12404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4/8/2025</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86617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30.xml"/><Relationship Id="rId16" Type="http://schemas.openxmlformats.org/officeDocument/2006/relationships/tags" Target="../tags/tag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ags" Target="../tags/tag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649D285A-6FA9-724E-02E7-B9258A15B6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1625" y="200025"/>
            <a:ext cx="1371600" cy="1371600"/>
          </a:xfrm>
          <a:prstGeom prst="rect">
            <a:avLst/>
          </a:prstGeom>
        </p:spPr>
      </p:pic>
    </p:spTree>
    <p:extLst>
      <p:ext uri="{BB962C8B-B14F-4D97-AF65-F5344CB8AC3E}">
        <p14:creationId xmlns:p14="http://schemas.microsoft.com/office/powerpoint/2010/main" val="426127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56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2025/4/8</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191527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2025/4/8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2846934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8.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6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69.xml"/><Relationship Id="rId6"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32.png"/><Relationship Id="rId4" Type="http://schemas.openxmlformats.org/officeDocument/2006/relationships/audio" Target="../media/audio1.wav"/><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0.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70.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9.xml"/><Relationship Id="rId1" Type="http://schemas.openxmlformats.org/officeDocument/2006/relationships/tags" Target="../tags/tag71.xml"/><Relationship Id="rId5" Type="http://schemas.openxmlformats.org/officeDocument/2006/relationships/hyperlink" Target="https://www.facebook.com/huongthaoGADT" TargetMode="Externa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5.xml"/><Relationship Id="rId7" Type="http://schemas.openxmlformats.org/officeDocument/2006/relationships/image" Target="../media/image9.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66.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C19231-518E-414E-BD9F-948E79D7CAFD}"/>
              </a:ext>
            </a:extLst>
          </p:cNvPr>
          <p:cNvPicPr>
            <a:picLocks noChangeAspect="1"/>
          </p:cNvPicPr>
          <p:nvPr/>
        </p:nvPicPr>
        <p:blipFill rotWithShape="1">
          <a:blip r:embed="rId2">
            <a:extLst>
              <a:ext uri="{28A0092B-C50C-407E-A947-70E740481C1C}">
                <a14:useLocalDpi xmlns:a14="http://schemas.microsoft.com/office/drawing/2010/main" val="0"/>
              </a:ext>
            </a:extLst>
          </a:blip>
          <a:srcRect b="10615"/>
          <a:stretch/>
        </p:blipFill>
        <p:spPr>
          <a:xfrm>
            <a:off x="-12692" y="-26642"/>
            <a:ext cx="12204692" cy="6884642"/>
          </a:xfrm>
          <a:prstGeom prst="rect">
            <a:avLst/>
          </a:prstGeom>
        </p:spPr>
      </p:pic>
      <p:sp>
        <p:nvSpPr>
          <p:cNvPr id="11" name="Lưu đồ: Điểm Kết Thúc 15">
            <a:extLst>
              <a:ext uri="{FF2B5EF4-FFF2-40B4-BE49-F238E27FC236}">
                <a16:creationId xmlns:a16="http://schemas.microsoft.com/office/drawing/2014/main" id="{FD55AC45-7237-4E7D-99BC-E51E0473655B}"/>
              </a:ext>
            </a:extLst>
          </p:cNvPr>
          <p:cNvSpPr/>
          <p:nvPr/>
        </p:nvSpPr>
        <p:spPr>
          <a:xfrm>
            <a:off x="1920883" y="423303"/>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DE696EAA-2978-9964-FD9C-065D75BE8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677" y="914547"/>
            <a:ext cx="2572989" cy="1005124"/>
          </a:xfrm>
          <a:prstGeom prst="rect">
            <a:avLst/>
          </a:prstGeom>
        </p:spPr>
      </p:pic>
      <p:pic>
        <p:nvPicPr>
          <p:cNvPr id="5" name="Picture 4">
            <a:extLst>
              <a:ext uri="{FF2B5EF4-FFF2-40B4-BE49-F238E27FC236}">
                <a16:creationId xmlns:a16="http://schemas.microsoft.com/office/drawing/2014/main" id="{52AA46A2-2B40-2E04-B768-8354359BC1E8}"/>
              </a:ext>
            </a:extLst>
          </p:cNvPr>
          <p:cNvPicPr>
            <a:picLocks noChangeAspect="1"/>
          </p:cNvPicPr>
          <p:nvPr/>
        </p:nvPicPr>
        <p:blipFill>
          <a:blip r:embed="rId4"/>
          <a:stretch>
            <a:fillRect/>
          </a:stretch>
        </p:blipFill>
        <p:spPr>
          <a:xfrm>
            <a:off x="2532946" y="1831035"/>
            <a:ext cx="7449958" cy="1176630"/>
          </a:xfrm>
          <a:prstGeom prst="rect">
            <a:avLst/>
          </a:prstGeom>
        </p:spPr>
      </p:pic>
    </p:spTree>
    <p:extLst>
      <p:ext uri="{BB962C8B-B14F-4D97-AF65-F5344CB8AC3E}">
        <p14:creationId xmlns:p14="http://schemas.microsoft.com/office/powerpoint/2010/main" val="3010906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515796" y="3203636"/>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5"/>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10264573"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600" b="1" spc="-300" dirty="0">
                <a:solidFill>
                  <a:srgbClr val="FF0000"/>
                </a:solidFill>
                <a:ea typeface="字魂189号-星岩乐黑体" panose="00000500000000000000" charset="-122"/>
                <a:cs typeface="Arial" pitchFamily="34" charset="0"/>
                <a:sym typeface="+mn-lt"/>
              </a:rPr>
              <a:t>2. </a:t>
            </a:r>
            <a:r>
              <a:rPr lang="en-US" altLang="zh-CN" sz="3600" b="1" spc="-300" dirty="0" err="1">
                <a:solidFill>
                  <a:srgbClr val="FF0000"/>
                </a:solidFill>
                <a:ea typeface="字魂189号-星岩乐黑体" panose="00000500000000000000" charset="-122"/>
                <a:cs typeface="Arial" pitchFamily="34" charset="0"/>
                <a:sym typeface="+mn-lt"/>
              </a:rPr>
              <a:t>Tìm</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đúng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và</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sửa</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lại</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những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sai</a:t>
            </a:r>
            <a:r>
              <a:rPr lang="en-US" altLang="zh-CN" sz="3600" b="1" spc="-300" dirty="0">
                <a:solidFill>
                  <a:srgbClr val="FF0000"/>
                </a:solidFill>
                <a:ea typeface="字魂189号-星岩乐黑体" panose="00000500000000000000" charset="-122"/>
                <a:cs typeface="Arial" pitchFamily="34" charset="0"/>
                <a:sym typeface="+mn-lt"/>
              </a:rPr>
              <a:t> </a:t>
            </a:r>
            <a:endParaRPr kumimoji="0" lang="zh-CN" altLang="en-US" sz="3600" b="1" i="0" u="none" strike="noStrike" kern="1200" cap="none" spc="-300" normalizeH="0" baseline="0" noProof="0" dirty="0">
              <a:ln>
                <a:noFill/>
              </a:ln>
              <a:solidFill>
                <a:srgbClr val="FF0000"/>
              </a:solidFill>
              <a:effectLst/>
              <a:uLnTx/>
              <a:uFillTx/>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7" cstate="email"/>
          <a:stretch>
            <a:fillRect/>
          </a:stretch>
        </p:blipFill>
        <p:spPr>
          <a:xfrm rot="840000">
            <a:off x="-155070" y="-178432"/>
            <a:ext cx="2212876" cy="2273935"/>
          </a:xfrm>
          <a:prstGeom prst="rect">
            <a:avLst/>
          </a:prstGeom>
        </p:spPr>
      </p:pic>
      <p:pic>
        <p:nvPicPr>
          <p:cNvPr id="3" name="Picture 2">
            <a:extLst>
              <a:ext uri="{FF2B5EF4-FFF2-40B4-BE49-F238E27FC236}">
                <a16:creationId xmlns:a16="http://schemas.microsoft.com/office/drawing/2014/main" id="{27B6D8E1-F0CA-FD8E-9707-FAA3C7B7EDE0}"/>
              </a:ext>
            </a:extLst>
          </p:cNvPr>
          <p:cNvPicPr>
            <a:picLocks noChangeAspect="1"/>
          </p:cNvPicPr>
          <p:nvPr/>
        </p:nvPicPr>
        <p:blipFill>
          <a:blip r:embed="rId8"/>
          <a:stretch>
            <a:fillRect/>
          </a:stretch>
        </p:blipFill>
        <p:spPr>
          <a:xfrm>
            <a:off x="1100137" y="1971675"/>
            <a:ext cx="10543117" cy="1943100"/>
          </a:xfrm>
          <a:prstGeom prst="rect">
            <a:avLst/>
          </a:prstGeom>
        </p:spPr>
      </p:pic>
      <p:grpSp>
        <p:nvGrpSpPr>
          <p:cNvPr id="6" name="Group 5">
            <a:extLst>
              <a:ext uri="{FF2B5EF4-FFF2-40B4-BE49-F238E27FC236}">
                <a16:creationId xmlns:a16="http://schemas.microsoft.com/office/drawing/2014/main" id="{61B4E05F-7CA4-F8A8-BFA8-C9CB259C6C48}"/>
              </a:ext>
            </a:extLst>
          </p:cNvPr>
          <p:cNvGrpSpPr/>
          <p:nvPr/>
        </p:nvGrpSpPr>
        <p:grpSpPr>
          <a:xfrm>
            <a:off x="8953500" y="3586118"/>
            <a:ext cx="2425005" cy="2421130"/>
            <a:chOff x="8953500" y="3586118"/>
            <a:chExt cx="2425005" cy="2421130"/>
          </a:xfrm>
        </p:grpSpPr>
        <p:pic>
          <p:nvPicPr>
            <p:cNvPr id="4" name="Picture 3">
              <a:extLst>
                <a:ext uri="{FF2B5EF4-FFF2-40B4-BE49-F238E27FC236}">
                  <a16:creationId xmlns:a16="http://schemas.microsoft.com/office/drawing/2014/main" id="{2A7DE92C-C21F-352D-F466-96C05B6F7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00" y="3586118"/>
              <a:ext cx="2425005" cy="2421130"/>
            </a:xfrm>
            <a:prstGeom prst="rect">
              <a:avLst/>
            </a:prstGeom>
          </p:spPr>
        </p:pic>
        <p:sp>
          <p:nvSpPr>
            <p:cNvPr id="5" name="TextBox 4">
              <a:extLst>
                <a:ext uri="{FF2B5EF4-FFF2-40B4-BE49-F238E27FC236}">
                  <a16:creationId xmlns:a16="http://schemas.microsoft.com/office/drawing/2014/main" id="{6A968CD4-1BE5-311F-C0C1-A50AE46B70C7}"/>
                </a:ext>
              </a:extLst>
            </p:cNvPr>
            <p:cNvSpPr txBox="1"/>
            <p:nvPr/>
          </p:nvSpPr>
          <p:spPr>
            <a:xfrm>
              <a:off x="9563100" y="4029075"/>
              <a:ext cx="1400175" cy="369332"/>
            </a:xfrm>
            <a:prstGeom prst="rect">
              <a:avLst/>
            </a:prstGeom>
            <a:noFill/>
          </p:spPr>
          <p:txBody>
            <a:bodyPr wrap="square" rtlCol="0">
              <a:spAutoFit/>
            </a:bodyPr>
            <a:lstStyle/>
            <a:p>
              <a:r>
                <a:rPr lang="en-US" dirty="0" err="1"/>
                <a:t>Nhóm</a:t>
              </a:r>
              <a:r>
                <a:rPr lang="en-US" dirty="0"/>
                <a:t>     </a:t>
              </a:r>
              <a:r>
                <a:rPr lang="en-US" dirty="0" err="1"/>
                <a:t>đôi</a:t>
              </a:r>
              <a:endParaRPr lang="en-US" dirty="0"/>
            </a:p>
          </p:txBody>
        </p:sp>
      </p:grpSp>
      <p:pic>
        <p:nvPicPr>
          <p:cNvPr id="10" name="Picture 9" descr="A picture containing text, sign&#10;&#10;Description automatically generated">
            <a:extLst>
              <a:ext uri="{FF2B5EF4-FFF2-40B4-BE49-F238E27FC236}">
                <a16:creationId xmlns:a16="http://schemas.microsoft.com/office/drawing/2014/main" id="{06C6CCD5-531D-0E14-6FC6-1F93E52BB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5875" y="2435049"/>
            <a:ext cx="489586" cy="498652"/>
          </a:xfrm>
          <a:prstGeom prst="rect">
            <a:avLst/>
          </a:prstGeom>
        </p:spPr>
      </p:pic>
      <p:sp>
        <p:nvSpPr>
          <p:cNvPr id="11" name="Rectangle: Rounded Corners 10">
            <a:extLst>
              <a:ext uri="{FF2B5EF4-FFF2-40B4-BE49-F238E27FC236}">
                <a16:creationId xmlns:a16="http://schemas.microsoft.com/office/drawing/2014/main" id="{4DA6CDBF-BB35-656A-DFFF-9D7D96FD6BDF}"/>
              </a:ext>
            </a:extLst>
          </p:cNvPr>
          <p:cNvSpPr/>
          <p:nvPr/>
        </p:nvSpPr>
        <p:spPr>
          <a:xfrm>
            <a:off x="1100137" y="2943224"/>
            <a:ext cx="719139"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id="{6E5D01C2-2F1F-9500-958F-04130D804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72150" y="2396949"/>
            <a:ext cx="489586" cy="498652"/>
          </a:xfrm>
          <a:prstGeom prst="rect">
            <a:avLst/>
          </a:prstGeom>
        </p:spPr>
      </p:pic>
      <p:sp>
        <p:nvSpPr>
          <p:cNvPr id="14" name="Rectangle: Rounded Corners 13">
            <a:extLst>
              <a:ext uri="{FF2B5EF4-FFF2-40B4-BE49-F238E27FC236}">
                <a16:creationId xmlns:a16="http://schemas.microsoft.com/office/drawing/2014/main" id="{C7D6774E-5913-DE3C-B615-4A95862D93A5}"/>
              </a:ext>
            </a:extLst>
          </p:cNvPr>
          <p:cNvSpPr/>
          <p:nvPr/>
        </p:nvSpPr>
        <p:spPr>
          <a:xfrm>
            <a:off x="5543551" y="2924174"/>
            <a:ext cx="795256"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Hóa</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descr="A picture containing text, sign&#10;&#10;Description automatically generated">
            <a:extLst>
              <a:ext uri="{FF2B5EF4-FFF2-40B4-BE49-F238E27FC236}">
                <a16:creationId xmlns:a16="http://schemas.microsoft.com/office/drawing/2014/main" id="{D162A20B-3F03-1AEC-EA3C-25477D5C62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4475" y="2539824"/>
            <a:ext cx="489586" cy="498652"/>
          </a:xfrm>
          <a:prstGeom prst="rect">
            <a:avLst/>
          </a:prstGeom>
        </p:spPr>
      </p:pic>
      <p:sp>
        <p:nvSpPr>
          <p:cNvPr id="16" name="Rectangle: Rounded Corners 15">
            <a:extLst>
              <a:ext uri="{FF2B5EF4-FFF2-40B4-BE49-F238E27FC236}">
                <a16:creationId xmlns:a16="http://schemas.microsoft.com/office/drawing/2014/main" id="{ED6AFDB4-333E-094D-6EB6-EDE8B2605307}"/>
              </a:ext>
            </a:extLst>
          </p:cNvPr>
          <p:cNvSpPr/>
          <p:nvPr/>
        </p:nvSpPr>
        <p:spPr>
          <a:xfrm>
            <a:off x="8829675" y="2971799"/>
            <a:ext cx="1096989"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342900"/>
            <a:ext cx="11820525" cy="6162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0" y="293371"/>
            <a:ext cx="7386819"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3.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câu</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đố</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viết</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lời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vào</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vở</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705573" y="-72757"/>
            <a:ext cx="1437136" cy="1476788"/>
          </a:xfrm>
          <a:prstGeom prst="rect">
            <a:avLst/>
          </a:prstGeom>
        </p:spPr>
      </p:pic>
      <p:sp>
        <p:nvSpPr>
          <p:cNvPr id="2" name="TextBox 1">
            <a:extLst>
              <a:ext uri="{FF2B5EF4-FFF2-40B4-BE49-F238E27FC236}">
                <a16:creationId xmlns:a16="http://schemas.microsoft.com/office/drawing/2014/main" id="{DBB741F5-F576-9DD9-07F5-73E3401FAB5A}"/>
              </a:ext>
            </a:extLst>
          </p:cNvPr>
          <p:cNvSpPr txBox="1"/>
          <p:nvPr/>
        </p:nvSpPr>
        <p:spPr>
          <a:xfrm>
            <a:off x="2047875" y="12477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đất tổ Hùng Vương</a:t>
            </a:r>
          </a:p>
          <a:p>
            <a:pPr algn="ctr"/>
            <a:r>
              <a:rPr lang="vi-VN" sz="3200" b="0" i="0" dirty="0">
                <a:solidFill>
                  <a:srgbClr val="000000"/>
                </a:solidFill>
                <a:effectLst/>
                <a:latin typeface="Calibri" panose="020F0502020204030204" pitchFamily="34" charset="0"/>
                <a:cs typeface="Calibri" panose="020F0502020204030204" pitchFamily="34" charset="0"/>
              </a:rPr>
              <a:t>Bốn mùa bóng cọ rợp đường tuổi thơ?</a:t>
            </a: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3E0A7693-FA65-1E6D-18BB-76A1A7289A35}"/>
              </a:ext>
            </a:extLst>
          </p:cNvPr>
          <p:cNvSpPr txBox="1"/>
          <p:nvPr/>
        </p:nvSpPr>
        <p:spPr>
          <a:xfrm>
            <a:off x="2105025" y="28860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non nước quanh quanh</a:t>
            </a:r>
          </a:p>
          <a:p>
            <a:pPr algn="ctr"/>
            <a:r>
              <a:rPr lang="vi-VN" sz="3200" b="0" i="0" dirty="0">
                <a:solidFill>
                  <a:srgbClr val="000000"/>
                </a:solidFill>
                <a:effectLst/>
                <a:latin typeface="Calibri" panose="020F0502020204030204" pitchFamily="34" charset="0"/>
                <a:cs typeface="Calibri" panose="020F0502020204030204" pitchFamily="34" charset="0"/>
              </a:rPr>
              <a:t>Tự hào Bác đã sinh thành từ đây?</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5C473C7-4C56-7987-5521-1B8DB823CBDD}"/>
              </a:ext>
            </a:extLst>
          </p:cNvPr>
          <p:cNvSpPr txBox="1"/>
          <p:nvPr/>
        </p:nvSpPr>
        <p:spPr>
          <a:xfrm>
            <a:off x="2143125" y="4438650"/>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có vịnh Cam Ranh</a:t>
            </a:r>
          </a:p>
          <a:p>
            <a:pPr algn="ctr"/>
            <a:r>
              <a:rPr lang="vi-VN" sz="3200" b="0" i="0" dirty="0">
                <a:solidFill>
                  <a:srgbClr val="000000"/>
                </a:solidFill>
                <a:effectLst/>
                <a:latin typeface="Calibri" panose="020F0502020204030204" pitchFamily="34" charset="0"/>
                <a:cs typeface="Calibri" panose="020F0502020204030204" pitchFamily="34" charset="0"/>
              </a:rPr>
              <a:t>Nha Trang biển đẹp nổi danh xa gần?</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0AF7B012-2114-4E36-D610-FBD5865E0A1A}"/>
              </a:ext>
            </a:extLst>
          </p:cNvPr>
          <p:cNvPicPr>
            <a:picLocks noChangeAspect="1"/>
          </p:cNvPicPr>
          <p:nvPr/>
        </p:nvPicPr>
        <p:blipFill>
          <a:blip r:embed="rId6"/>
          <a:stretch>
            <a:fillRect/>
          </a:stretch>
        </p:blipFill>
        <p:spPr>
          <a:xfrm>
            <a:off x="381000" y="1285875"/>
            <a:ext cx="2419350" cy="1619250"/>
          </a:xfrm>
          <a:prstGeom prst="rect">
            <a:avLst/>
          </a:prstGeom>
        </p:spPr>
      </p:pic>
      <p:pic>
        <p:nvPicPr>
          <p:cNvPr id="10" name="Picture 9">
            <a:extLst>
              <a:ext uri="{FF2B5EF4-FFF2-40B4-BE49-F238E27FC236}">
                <a16:creationId xmlns:a16="http://schemas.microsoft.com/office/drawing/2014/main" id="{24890778-12F5-69FE-6F22-AC1A0FD21D6E}"/>
              </a:ext>
            </a:extLst>
          </p:cNvPr>
          <p:cNvPicPr>
            <a:picLocks noChangeAspect="1"/>
          </p:cNvPicPr>
          <p:nvPr/>
        </p:nvPicPr>
        <p:blipFill>
          <a:blip r:embed="rId7"/>
          <a:stretch>
            <a:fillRect/>
          </a:stretch>
        </p:blipFill>
        <p:spPr>
          <a:xfrm>
            <a:off x="619125" y="3290887"/>
            <a:ext cx="2419350" cy="1666875"/>
          </a:xfrm>
          <a:prstGeom prst="rect">
            <a:avLst/>
          </a:prstGeom>
        </p:spPr>
      </p:pic>
      <p:pic>
        <p:nvPicPr>
          <p:cNvPr id="12" name="Picture 11">
            <a:extLst>
              <a:ext uri="{FF2B5EF4-FFF2-40B4-BE49-F238E27FC236}">
                <a16:creationId xmlns:a16="http://schemas.microsoft.com/office/drawing/2014/main" id="{A75D4840-2557-534B-67E0-D8B41A520E49}"/>
              </a:ext>
            </a:extLst>
          </p:cNvPr>
          <p:cNvPicPr>
            <a:picLocks noChangeAspect="1"/>
          </p:cNvPicPr>
          <p:nvPr/>
        </p:nvPicPr>
        <p:blipFill>
          <a:blip r:embed="rId8"/>
          <a:stretch>
            <a:fillRect/>
          </a:stretch>
        </p:blipFill>
        <p:spPr>
          <a:xfrm>
            <a:off x="9963149" y="2428874"/>
            <a:ext cx="1990725" cy="1675527"/>
          </a:xfrm>
          <a:prstGeom prst="rect">
            <a:avLst/>
          </a:prstGeom>
        </p:spPr>
      </p:pic>
      <p:sp>
        <p:nvSpPr>
          <p:cNvPr id="13" name="Rectangle: Rounded Corners 12">
            <a:extLst>
              <a:ext uri="{FF2B5EF4-FFF2-40B4-BE49-F238E27FC236}">
                <a16:creationId xmlns:a16="http://schemas.microsoft.com/office/drawing/2014/main" id="{002E030C-50AC-A56A-FE27-723D2448B374}"/>
              </a:ext>
            </a:extLst>
          </p:cNvPr>
          <p:cNvSpPr/>
          <p:nvPr/>
        </p:nvSpPr>
        <p:spPr>
          <a:xfrm>
            <a:off x="4486275" y="2276475"/>
            <a:ext cx="2486025"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Phú</a:t>
            </a:r>
            <a:r>
              <a:rPr lang="en-US" sz="3200" b="1" dirty="0">
                <a:solidFill>
                  <a:srgbClr val="FF0000"/>
                </a:solidFill>
              </a:rPr>
              <a:t> </a:t>
            </a:r>
            <a:r>
              <a:rPr lang="en-US" sz="3200" b="1" dirty="0" err="1">
                <a:solidFill>
                  <a:srgbClr val="FF0000"/>
                </a:solidFill>
              </a:rPr>
              <a:t>Thọ</a:t>
            </a:r>
            <a:endParaRPr lang="en-US" sz="3200" b="1" dirty="0">
              <a:solidFill>
                <a:srgbClr val="FF0000"/>
              </a:solidFill>
            </a:endParaRPr>
          </a:p>
        </p:txBody>
      </p:sp>
      <p:sp>
        <p:nvSpPr>
          <p:cNvPr id="14" name="Rectangle: Rounded Corners 13">
            <a:extLst>
              <a:ext uri="{FF2B5EF4-FFF2-40B4-BE49-F238E27FC236}">
                <a16:creationId xmlns:a16="http://schemas.microsoft.com/office/drawing/2014/main" id="{C04768B9-399A-69FF-6381-0DACE6220E56}"/>
              </a:ext>
            </a:extLst>
          </p:cNvPr>
          <p:cNvSpPr/>
          <p:nvPr/>
        </p:nvSpPr>
        <p:spPr>
          <a:xfrm>
            <a:off x="4686300" y="3914775"/>
            <a:ext cx="280035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Nghệ</a:t>
            </a:r>
            <a:r>
              <a:rPr lang="en-US" sz="3200" b="1" dirty="0">
                <a:solidFill>
                  <a:srgbClr val="FF0000"/>
                </a:solidFill>
              </a:rPr>
              <a:t> An</a:t>
            </a:r>
          </a:p>
        </p:txBody>
      </p:sp>
      <p:sp>
        <p:nvSpPr>
          <p:cNvPr id="15" name="Rectangle: Rounded Corners 14">
            <a:extLst>
              <a:ext uri="{FF2B5EF4-FFF2-40B4-BE49-F238E27FC236}">
                <a16:creationId xmlns:a16="http://schemas.microsoft.com/office/drawing/2014/main" id="{B55F1A21-3114-0BF1-22FB-6048C77C17B2}"/>
              </a:ext>
            </a:extLst>
          </p:cNvPr>
          <p:cNvSpPr/>
          <p:nvPr/>
        </p:nvSpPr>
        <p:spPr>
          <a:xfrm>
            <a:off x="4572000" y="5514975"/>
            <a:ext cx="304800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Khánh</a:t>
            </a:r>
            <a:r>
              <a:rPr lang="en-US" sz="3200" b="1" dirty="0">
                <a:solidFill>
                  <a:srgbClr val="FF0000"/>
                </a:solidFill>
              </a:rPr>
              <a:t> </a:t>
            </a:r>
            <a:r>
              <a:rPr lang="en-US" sz="3200" b="1" dirty="0" err="1">
                <a:solidFill>
                  <a:srgbClr val="FF0000"/>
                </a:solidFill>
              </a:rPr>
              <a:t>Hòa</a:t>
            </a:r>
            <a:endParaRPr lang="en-US" sz="3200" b="1" dirty="0">
              <a:solidFill>
                <a:srgbClr val="FF0000"/>
              </a:solidFill>
            </a:endParaRPr>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4" grpId="0"/>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761BD8-0BCF-9E42-E7A5-DEE74FD3AF8A}"/>
              </a:ext>
            </a:extLst>
          </p:cNvPr>
          <p:cNvPicPr>
            <a:picLocks noChangeAspect="1"/>
          </p:cNvPicPr>
          <p:nvPr/>
        </p:nvPicPr>
        <p:blipFill>
          <a:blip r:embed="rId6"/>
          <a:stretch>
            <a:fillRect/>
          </a:stretch>
        </p:blipFill>
        <p:spPr>
          <a:xfrm>
            <a:off x="3777011" y="482634"/>
            <a:ext cx="5133277" cy="2139881"/>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571446-37E3-4709-A548-D6D86A4CC833}"/>
              </a:ext>
            </a:extLst>
          </p:cNvPr>
          <p:cNvSpPr txBox="1"/>
          <p:nvPr/>
        </p:nvSpPr>
        <p:spPr>
          <a:xfrm>
            <a:off x="5038725" y="609600"/>
            <a:ext cx="243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D7302D07-DB71-2D35-B329-82AA73F34F0A}"/>
              </a:ext>
            </a:extLst>
          </p:cNvPr>
          <p:cNvPicPr>
            <a:picLocks noChangeAspect="1"/>
          </p:cNvPicPr>
          <p:nvPr/>
        </p:nvPicPr>
        <p:blipFill>
          <a:blip r:embed="rId2"/>
          <a:stretch>
            <a:fillRect/>
          </a:stretch>
        </p:blipFill>
        <p:spPr>
          <a:xfrm>
            <a:off x="819149" y="2157412"/>
            <a:ext cx="10579227" cy="1309688"/>
          </a:xfrm>
          <a:prstGeom prst="rect">
            <a:avLst/>
          </a:prstGeom>
        </p:spPr>
      </p:pic>
    </p:spTree>
    <p:extLst>
      <p:ext uri="{BB962C8B-B14F-4D97-AF65-F5344CB8AC3E}">
        <p14:creationId xmlns:p14="http://schemas.microsoft.com/office/powerpoint/2010/main" val="2555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1BA78"/>
        </a:solidFill>
        <a:effectLst/>
      </p:bgPr>
    </p:bg>
    <p:spTree>
      <p:nvGrpSpPr>
        <p:cNvPr id="1" name=""/>
        <p:cNvGrpSpPr/>
        <p:nvPr/>
      </p:nvGrpSpPr>
      <p:grpSpPr>
        <a:xfrm>
          <a:off x="0" y="0"/>
          <a:ext cx="0" cy="0"/>
          <a:chOff x="0" y="0"/>
          <a:chExt cx="0" cy="0"/>
        </a:xfrm>
      </p:grpSpPr>
      <p:grpSp>
        <p:nvGrpSpPr>
          <p:cNvPr id="2" name="组合 1"/>
          <p:cNvGrpSpPr/>
          <p:nvPr/>
        </p:nvGrpSpPr>
        <p:grpSpPr>
          <a:xfrm>
            <a:off x="-13970" y="-24765"/>
            <a:ext cx="12205970" cy="6898640"/>
            <a:chOff x="-22" y="-39"/>
            <a:chExt cx="19222" cy="10864"/>
          </a:xfrm>
        </p:grpSpPr>
        <p:sp>
          <p:nvSpPr>
            <p:cNvPr id="149" name="矩形 148"/>
            <p:cNvSpPr/>
            <p:nvPr/>
          </p:nvSpPr>
          <p:spPr>
            <a:xfrm>
              <a:off x="-22" y="4631"/>
              <a:ext cx="19217" cy="6194"/>
            </a:xfrm>
            <a:prstGeom prst="rect">
              <a:avLst/>
            </a:prstGeom>
            <a:solidFill>
              <a:srgbClr val="55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45" name="组合 144"/>
            <p:cNvGrpSpPr/>
            <p:nvPr/>
          </p:nvGrpSpPr>
          <p:grpSpPr>
            <a:xfrm>
              <a:off x="1" y="-39"/>
              <a:ext cx="19199" cy="3584"/>
              <a:chOff x="1" y="0"/>
              <a:chExt cx="19199" cy="3584"/>
            </a:xfrm>
            <a:effectLst>
              <a:outerShdw blurRad="50800" dist="38100" dir="5400000" algn="t" rotWithShape="0">
                <a:prstClr val="black">
                  <a:alpha val="40000"/>
                </a:prstClr>
              </a:outerShdw>
            </a:effectLst>
          </p:grpSpPr>
          <p:pic>
            <p:nvPicPr>
              <p:cNvPr id="146" name="图片 145" descr="组 11"/>
              <p:cNvPicPr>
                <a:picLocks noChangeAspect="1"/>
              </p:cNvPicPr>
              <p:nvPr/>
            </p:nvPicPr>
            <p:blipFill>
              <a:blip r:embed="rId3"/>
              <a:stretch>
                <a:fillRect/>
              </a:stretch>
            </p:blipFill>
            <p:spPr>
              <a:xfrm>
                <a:off x="1" y="0"/>
                <a:ext cx="9192" cy="3585"/>
              </a:xfrm>
              <a:prstGeom prst="rect">
                <a:avLst/>
              </a:prstGeom>
            </p:spPr>
          </p:pic>
          <p:pic>
            <p:nvPicPr>
              <p:cNvPr id="147" name="图片 146" descr="组 11"/>
              <p:cNvPicPr>
                <a:picLocks noChangeAspect="1"/>
              </p:cNvPicPr>
              <p:nvPr/>
            </p:nvPicPr>
            <p:blipFill>
              <a:blip r:embed="rId3"/>
              <a:stretch>
                <a:fillRect/>
              </a:stretch>
            </p:blipFill>
            <p:spPr>
              <a:xfrm>
                <a:off x="10008" y="0"/>
                <a:ext cx="9192" cy="3585"/>
              </a:xfrm>
              <a:prstGeom prst="rect">
                <a:avLst/>
              </a:prstGeom>
            </p:spPr>
          </p:pic>
        </p:grpSp>
        <p:sp>
          <p:nvSpPr>
            <p:cNvPr id="6" name="圆角矩形 5"/>
            <p:cNvSpPr/>
            <p:nvPr/>
          </p:nvSpPr>
          <p:spPr>
            <a:xfrm>
              <a:off x="1135" y="1355"/>
              <a:ext cx="16931" cy="8891"/>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圆角矩形 4"/>
            <p:cNvSpPr/>
            <p:nvPr/>
          </p:nvSpPr>
          <p:spPr>
            <a:xfrm>
              <a:off x="1135" y="1155"/>
              <a:ext cx="16931" cy="8891"/>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圆角矩形 3"/>
            <p:cNvSpPr/>
            <p:nvPr/>
          </p:nvSpPr>
          <p:spPr>
            <a:xfrm>
              <a:off x="1135" y="955"/>
              <a:ext cx="16931" cy="88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2" name="组合 151"/>
            <p:cNvGrpSpPr/>
            <p:nvPr/>
          </p:nvGrpSpPr>
          <p:grpSpPr>
            <a:xfrm>
              <a:off x="-5" y="0"/>
              <a:ext cx="19200" cy="10221"/>
              <a:chOff x="-5" y="0"/>
              <a:chExt cx="19200" cy="10221"/>
            </a:xfrm>
          </p:grpSpPr>
          <p:pic>
            <p:nvPicPr>
              <p:cNvPr id="150" name="图片 149" descr="矢量智能对象"/>
              <p:cNvPicPr>
                <a:picLocks noChangeAspect="1"/>
              </p:cNvPicPr>
              <p:nvPr/>
            </p:nvPicPr>
            <p:blipFill>
              <a:blip r:embed="rId4"/>
              <a:srcRect l="1252" r="50009" b="52806"/>
              <a:stretch>
                <a:fillRect/>
              </a:stretch>
            </p:blipFill>
            <p:spPr>
              <a:xfrm flipH="1">
                <a:off x="15015" y="0"/>
                <a:ext cx="4180" cy="7604"/>
              </a:xfrm>
              <a:prstGeom prst="rect">
                <a:avLst/>
              </a:prstGeom>
            </p:spPr>
          </p:pic>
          <p:pic>
            <p:nvPicPr>
              <p:cNvPr id="151" name="图片 150" descr="矢量智能对象"/>
              <p:cNvPicPr>
                <a:picLocks noChangeAspect="1"/>
              </p:cNvPicPr>
              <p:nvPr/>
            </p:nvPicPr>
            <p:blipFill>
              <a:blip r:embed="rId4"/>
              <a:srcRect l="1252" t="4482" r="50009" b="52806"/>
              <a:stretch>
                <a:fillRect/>
              </a:stretch>
            </p:blipFill>
            <p:spPr>
              <a:xfrm>
                <a:off x="-5" y="5"/>
                <a:ext cx="6206" cy="10217"/>
              </a:xfrm>
              <a:prstGeom prst="rect">
                <a:avLst/>
              </a:prstGeom>
            </p:spPr>
          </p:pic>
        </p:grpSp>
      </p:grpSp>
      <p:sp>
        <p:nvSpPr>
          <p:cNvPr id="73" name="Title 1">
            <a:extLst>
              <a:ext uri="{FF2B5EF4-FFF2-40B4-BE49-F238E27FC236}">
                <a16:creationId xmlns:a16="http://schemas.microsoft.com/office/drawing/2014/main" id="{938BFFE2-A27E-4FFE-8AB3-C28C492A0591}"/>
              </a:ext>
            </a:extLst>
          </p:cNvPr>
          <p:cNvSpPr txBox="1">
            <a:spLocks/>
          </p:cNvSpPr>
          <p:nvPr/>
        </p:nvSpPr>
        <p:spPr>
          <a:xfrm>
            <a:off x="1380148" y="1085311"/>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ZALO: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hlinkClick r:id="rId5"/>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74" name="TextBox 73">
            <a:extLst>
              <a:ext uri="{FF2B5EF4-FFF2-40B4-BE49-F238E27FC236}">
                <a16:creationId xmlns:a16="http://schemas.microsoft.com/office/drawing/2014/main" id="{ACE3F410-1EB5-4D7C-ABC7-E5101F9BCEE4}"/>
              </a:ext>
            </a:extLst>
          </p:cNvPr>
          <p:cNvSpPr txBox="1"/>
          <p:nvPr/>
        </p:nvSpPr>
        <p:spPr>
          <a:xfrm>
            <a:off x="885825" y="2533869"/>
            <a:ext cx="10515599"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EM SOẠN GIÁO ÁN PPT 1 MÌNH</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KHÔNG</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CÓ</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LÀM CHUNG VỚI NGƯỜI NÀO CẢ</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 NHÓM GỬI BÀI QUA ZALO ĐỀU LÀ GIẢ MẠO.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STK giao dịch duy nhất của em: Techcombank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19030197359010 - </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a:t>
            </a: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hủ tài khoản: Trần Thu Thảo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Các tài khoản các đều là giả mạo, trục lợi</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Nick Hương Thảo giả mạo lập thì nhiều chứ số điện thoại Zalo và STK ngân hàng thì có 1 thôi ạ. Mong thầy cô sáng suốt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khi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lựa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chọn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địa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chỉ</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Tree>
    <p:custDataLst>
      <p:tags r:id="rId1"/>
    </p:custDataLst>
    <p:extLst>
      <p:ext uri="{BB962C8B-B14F-4D97-AF65-F5344CB8AC3E}">
        <p14:creationId xmlns:p14="http://schemas.microsoft.com/office/powerpoint/2010/main" val="13355697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A1FECA-51EF-EBAC-3A47-428354966012}"/>
              </a:ext>
            </a:extLst>
          </p:cNvPr>
          <p:cNvPicPr>
            <a:picLocks noChangeAspect="1"/>
          </p:cNvPicPr>
          <p:nvPr/>
        </p:nvPicPr>
        <p:blipFill>
          <a:blip r:embed="rId6"/>
          <a:stretch>
            <a:fillRect/>
          </a:stretch>
        </p:blipFill>
        <p:spPr>
          <a:xfrm>
            <a:off x="5774134" y="1659499"/>
            <a:ext cx="6968332" cy="31580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438150" y="600075"/>
            <a:ext cx="11153775" cy="559984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6122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7D058E9-E8EE-CE53-917E-E08B7E34443C}"/>
              </a:ext>
            </a:extLst>
          </p:cNvPr>
          <p:cNvGrpSpPr/>
          <p:nvPr/>
        </p:nvGrpSpPr>
        <p:grpSpPr>
          <a:xfrm>
            <a:off x="1159098" y="1060333"/>
            <a:ext cx="9732402" cy="783365"/>
            <a:chOff x="718343" y="288470"/>
            <a:chExt cx="9735405" cy="783607"/>
          </a:xfrm>
        </p:grpSpPr>
        <p:sp>
          <p:nvSpPr>
            <p:cNvPr id="8" name="îṥḷíďê">
              <a:extLst>
                <a:ext uri="{FF2B5EF4-FFF2-40B4-BE49-F238E27FC236}">
                  <a16:creationId xmlns:a16="http://schemas.microsoft.com/office/drawing/2014/main" id="{E6BE1819-B57F-2072-7CBF-7EF91218991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11" name="Google Shape;5317;p41">
              <a:extLst>
                <a:ext uri="{FF2B5EF4-FFF2-40B4-BE49-F238E27FC236}">
                  <a16:creationId xmlns:a16="http://schemas.microsoft.com/office/drawing/2014/main" id="{65737717-9065-B1A3-8879-5BE7F73F3E29}"/>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12" name="TextBox 11">
            <a:extLst>
              <a:ext uri="{FF2B5EF4-FFF2-40B4-BE49-F238E27FC236}">
                <a16:creationId xmlns:a16="http://schemas.microsoft.com/office/drawing/2014/main" id="{71102A1F-007C-6111-E98A-A82E204F8DF1}"/>
              </a:ext>
            </a:extLst>
          </p:cNvPr>
          <p:cNvSpPr txBox="1"/>
          <p:nvPr/>
        </p:nvSpPr>
        <p:spPr>
          <a:xfrm>
            <a:off x="666750" y="2257425"/>
            <a:ext cx="9867900" cy="2745752"/>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Viết đúng chính tả bài Chợ Hòn Gai theo hình thức nghe – viết; biết cách trình bày đoạn văn, biết viết hoa chữ cái đầu tên bài học và đầu các câu văn. </a:t>
            </a: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Làm đúng các bài tập chính tả viết hoa tên riêng địa lí Việt Nam.</a:t>
            </a:r>
          </a:p>
        </p:txBody>
      </p:sp>
    </p:spTree>
    <p:extLst>
      <p:ext uri="{BB962C8B-B14F-4D97-AF65-F5344CB8AC3E}">
        <p14:creationId xmlns:p14="http://schemas.microsoft.com/office/powerpoint/2010/main" val="282080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851734" y="1729996"/>
            <a:ext cx="10507582"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sz="3600" dirty="0">
                <a:solidFill>
                  <a:srgbClr val="002060"/>
                </a:solidFill>
                <a:latin typeface="Calibri" panose="020F0502020204030204" pitchFamily="34" charset="0"/>
                <a:cs typeface="Calibri" panose="020F0502020204030204" pitchFamily="34" charset="0"/>
              </a:rPr>
              <a:t>Chợ 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t</a:t>
            </a:r>
            <a:r>
              <a:rPr lang="en-US" sz="3600" dirty="0">
                <a:solidFill>
                  <a:srgbClr val="002060"/>
                </a:solidFill>
                <a:latin typeface="Calibri" panose="020F0502020204030204" pitchFamily="34" charset="0"/>
                <a:cs typeface="Calibri" panose="020F0502020204030204" pitchFamily="34" charset="0"/>
              </a:rPr>
              <a:t>ừ</a:t>
            </a:r>
            <a:r>
              <a:rPr lang="vi-VN" sz="3600" dirty="0">
                <a:solidFill>
                  <a:srgbClr val="002060"/>
                </a:solidFill>
                <a:latin typeface="Calibri" panose="020F0502020204030204" pitchFamily="34" charset="0"/>
                <a:cs typeface="Calibri" panose="020F0502020204030204" pitchFamily="34" charset="0"/>
              </a:rPr>
              <a:t>ng ngấn như cổ tay của trẻ lên ba, da xanh </a:t>
            </a:r>
            <a:r>
              <a:rPr lang="en-US" sz="3600" dirty="0">
                <a:solidFill>
                  <a:srgbClr val="002060"/>
                </a:solidFill>
                <a:latin typeface="Calibri" panose="020F0502020204030204" pitchFamily="34" charset="0"/>
                <a:cs typeface="Calibri" panose="020F0502020204030204" pitchFamily="34" charset="0"/>
              </a:rPr>
              <a:t>á</a:t>
            </a:r>
            <a:r>
              <a:rPr lang="vi-VN" sz="3600" dirty="0">
                <a:solidFill>
                  <a:srgbClr val="002060"/>
                </a:solidFill>
                <a:latin typeface="Calibri" panose="020F0502020204030204" pitchFamily="34" charset="0"/>
                <a:cs typeface="Calibri" panose="020F0502020204030204" pitchFamily="34" charset="0"/>
              </a:rPr>
              <a:t>nh, hàng chân choi choi như muốn bơi.</a:t>
            </a:r>
          </a:p>
          <a:p>
            <a:pPr marL="0" lvl="0" indent="0" algn="r">
              <a:buNone/>
            </a:pPr>
            <a:r>
              <a:rPr lang="vi-VN" sz="3600" dirty="0">
                <a:solidFill>
                  <a:srgbClr val="002060"/>
                </a:solidFill>
                <a:latin typeface="Calibri" panose="020F0502020204030204" pitchFamily="34" charset="0"/>
                <a:cs typeface="Calibri" panose="020F0502020204030204" pitchFamily="34" charset="0"/>
              </a:rPr>
              <a:t>(Thi Sảnh)</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30154D9-B3E5-34BF-6B43-E9541096998E}"/>
              </a:ext>
            </a:extLst>
          </p:cNvPr>
          <p:cNvPicPr>
            <a:picLocks noChangeAspect="1"/>
          </p:cNvPicPr>
          <p:nvPr/>
        </p:nvPicPr>
        <p:blipFill>
          <a:blip r:embed="rId3"/>
          <a:stretch>
            <a:fillRect/>
          </a:stretch>
        </p:blipFill>
        <p:spPr>
          <a:xfrm>
            <a:off x="4286838" y="704804"/>
            <a:ext cx="3999323" cy="1066892"/>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631203"/>
            <a:chOff x="1337230" y="1698713"/>
            <a:chExt cx="6587674" cy="2631203"/>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996084" y="2157987"/>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srgbClr val="FF0000"/>
                  </a:solidFill>
                  <a:latin typeface="Arial" pitchFamily="34" charset="0"/>
                  <a:ea typeface="思源黑体 CN Light" panose="020B0300000000000000" charset="-122"/>
                  <a:cs typeface="Arial" pitchFamily="34" charset="0"/>
                  <a:sym typeface="+mn-ea"/>
                </a:rPr>
                <a:t>Đoạn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văn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miêu</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quang</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cảnh</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buổi</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sáng</a:t>
              </a:r>
              <a:r>
                <a:rPr lang="en-US" sz="3200" dirty="0">
                  <a:solidFill>
                    <a:srgbClr val="FF0000"/>
                  </a:solidFill>
                  <a:latin typeface="Arial" pitchFamily="34" charset="0"/>
                  <a:ea typeface="思源黑体 CN Light" panose="020B0300000000000000" charset="-122"/>
                  <a:cs typeface="Arial" pitchFamily="34" charset="0"/>
                  <a:sym typeface="+mn-ea"/>
                </a:rPr>
                <a:t> ở </a:t>
              </a:r>
              <a:r>
                <a:rPr lang="en-US" sz="3200" dirty="0" err="1">
                  <a:solidFill>
                    <a:srgbClr val="FF0000"/>
                  </a:solidFill>
                  <a:latin typeface="Arial" pitchFamily="34" charset="0"/>
                  <a:ea typeface="思源黑体 CN Light" panose="020B0300000000000000" charset="-122"/>
                  <a:cs typeface="Arial" pitchFamily="34" charset="0"/>
                  <a:sym typeface="+mn-ea"/>
                </a:rPr>
                <a:t>chợ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Hòn</a:t>
              </a:r>
              <a:r>
                <a:rPr lang="en-US" sz="3200" dirty="0">
                  <a:solidFill>
                    <a:srgbClr val="FF0000"/>
                  </a:solidFill>
                  <a:latin typeface="Arial" pitchFamily="34" charset="0"/>
                  <a:ea typeface="思源黑体 CN Light" panose="020B0300000000000000" charset="-122"/>
                  <a:cs typeface="Arial" pitchFamily="34" charset="0"/>
                  <a:sym typeface="+mn-ea"/>
                </a:rPr>
                <a:t> Gai </a:t>
              </a:r>
              <a:r>
                <a:rPr lang="en-US" sz="3200" dirty="0" err="1">
                  <a:solidFill>
                    <a:srgbClr val="FF0000"/>
                  </a:solidFill>
                  <a:latin typeface="Arial" pitchFamily="34" charset="0"/>
                  <a:ea typeface="思源黑体 CN Light" panose="020B0300000000000000" charset="-122"/>
                  <a:cs typeface="Arial" pitchFamily="34" charset="0"/>
                  <a:sym typeface="+mn-ea"/>
                </a:rPr>
                <a:t>với</a:t>
              </a:r>
              <a:r>
                <a:rPr lang="en-US" sz="3200" dirty="0">
                  <a:solidFill>
                    <a:srgbClr val="FF0000"/>
                  </a:solidFill>
                  <a:latin typeface="Arial" pitchFamily="34" charset="0"/>
                  <a:ea typeface="思源黑体 CN Light" panose="020B0300000000000000" charset="-122"/>
                  <a:cs typeface="Arial" pitchFamily="34" charset="0"/>
                  <a:sym typeface="+mn-ea"/>
                </a:rPr>
                <a:t> la </a:t>
              </a:r>
              <a:r>
                <a:rPr lang="en-US" sz="3200" dirty="0" err="1">
                  <a:solidFill>
                    <a:srgbClr val="FF0000"/>
                  </a:solidFill>
                  <a:latin typeface="Arial" pitchFamily="34" charset="0"/>
                  <a:ea typeface="思源黑体 CN Light" panose="020B0300000000000000" charset="-122"/>
                  <a:cs typeface="Arial" pitchFamily="34" charset="0"/>
                  <a:sym typeface="+mn-ea"/>
                </a:rPr>
                <a:t>liệt</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tôm</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cá</a:t>
              </a:r>
              <a:r>
                <a:rPr lang="en-US" sz="3200" dirty="0">
                  <a:solidFill>
                    <a:srgbClr val="FF0000"/>
                  </a:solidFill>
                  <a:latin typeface="Arial" pitchFamily="34" charset="0"/>
                  <a:ea typeface="思源黑体 CN Light" panose="020B0300000000000000" charset="-122"/>
                  <a:cs typeface="Arial" pitchFamily="34" charset="0"/>
                  <a:sym typeface="+mn-ea"/>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la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liệt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trắng</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lốp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sải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002233" y="3478322"/>
            <a:ext cx="3905046" cy="2025487"/>
            <a:chOff x="-488" y="-107"/>
            <a:chExt cx="6904"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a:solidFill>
                    <a:prstClr val="black"/>
                  </a:solidFill>
                  <a:latin typeface="Arial" pitchFamily="34" charset="0"/>
                  <a:ea typeface="字魂189号-星岩乐黑体" panose="00000500000000000000" charset="-122"/>
                  <a:cs typeface="Arial" pitchFamily="34" charset="0"/>
                  <a:sym typeface="+mn-lt"/>
                </a:rPr>
                <a:t>m</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ượt</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choi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choi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a16="http://schemas.microsoft.com/office/drawing/2014/main"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a16="http://schemas.microsoft.com/office/drawing/2014/main"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5" name="Google Shape;5317;p41">
              <a:extLst>
                <a:ext uri="{FF2B5EF4-FFF2-40B4-BE49-F238E27FC236}">
                  <a16:creationId xmlns:a16="http://schemas.microsoft.com/office/drawing/2014/main"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id="{645CCAF9-D228-4B55-AA7F-CE194DDF7CDD}"/>
              </a:ext>
            </a:extLst>
          </p:cNvPr>
          <p:cNvPicPr>
            <a:picLocks noChangeAspect="1"/>
          </p:cNvPicPr>
          <p:nvPr/>
        </p:nvPicPr>
        <p:blipFill>
          <a:blip r:embed="rId6"/>
          <a:stretch>
            <a:fillRect/>
          </a:stretch>
        </p:blipFill>
        <p:spPr>
          <a:xfrm>
            <a:off x="3227071" y="3157114"/>
            <a:ext cx="825855" cy="307916"/>
          </a:xfrm>
          <a:prstGeom prst="rect">
            <a:avLst/>
          </a:prstGeom>
        </p:spPr>
      </p:pic>
      <p:pic>
        <p:nvPicPr>
          <p:cNvPr id="40" name="Picture 39">
            <a:extLst>
              <a:ext uri="{FF2B5EF4-FFF2-40B4-BE49-F238E27FC236}">
                <a16:creationId xmlns:a16="http://schemas.microsoft.com/office/drawing/2014/main"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id="{A1B089AB-AF37-495C-8226-C226AC8F540C}"/>
              </a:ext>
            </a:extLst>
          </p:cNvPr>
          <p:cNvSpPr/>
          <p:nvPr/>
        </p:nvSpPr>
        <p:spPr>
          <a:xfrm>
            <a:off x="1372934" y="3604383"/>
            <a:ext cx="1786061" cy="403954"/>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2 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552</Words>
  <Application>Microsoft Office PowerPoint</Application>
  <PresentationFormat>Widescreen</PresentationFormat>
  <Paragraphs>71</Paragraphs>
  <Slides>18</Slides>
  <Notes>12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18</vt:i4>
      </vt:variant>
    </vt:vector>
  </HeadingPairs>
  <TitlesOfParts>
    <vt:vector size="34" baseType="lpstr">
      <vt:lpstr>等线</vt:lpstr>
      <vt:lpstr>微软雅黑</vt:lpstr>
      <vt:lpstr>宋体</vt:lpstr>
      <vt:lpstr>Arial</vt:lpstr>
      <vt:lpstr>Arial-Rounded</vt:lpstr>
      <vt:lpstr>Calibri</vt:lpstr>
      <vt:lpstr>Gloria Hallelujah</vt:lpstr>
      <vt:lpstr>Times New Roman</vt:lpstr>
      <vt:lpstr>Wingdings</vt:lpstr>
      <vt:lpstr>字魂189号-星岩乐黑体</vt:lpstr>
      <vt:lpstr>字魂59号-创粗黑</vt:lpstr>
      <vt:lpstr>思源黑体 CN Light</vt:lpstr>
      <vt:lpstr>Custom Design</vt:lpstr>
      <vt:lpstr>office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14</cp:revision>
  <dcterms:created xsi:type="dcterms:W3CDTF">2023-01-29T06:43:28Z</dcterms:created>
  <dcterms:modified xsi:type="dcterms:W3CDTF">2025-04-08T03:59:09Z</dcterms:modified>
</cp:coreProperties>
</file>