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14" r:id="rId3"/>
    <p:sldId id="315" r:id="rId4"/>
    <p:sldId id="316" r:id="rId5"/>
    <p:sldId id="317" r:id="rId6"/>
    <p:sldId id="318" r:id="rId7"/>
    <p:sldId id="31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1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16).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 (Roma)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nghìn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trụ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-ma.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564</Words>
  <Application>Microsoft Office PowerPoint</Application>
  <PresentationFormat>Custom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288</cp:revision>
  <dcterms:created xsi:type="dcterms:W3CDTF">2022-07-10T01:37:20Z</dcterms:created>
  <dcterms:modified xsi:type="dcterms:W3CDTF">2025-02-19T05:13:04Z</dcterms:modified>
</cp:coreProperties>
</file>