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30"/>
  </p:notesMasterIdLst>
  <p:sldIdLst>
    <p:sldId id="307" r:id="rId2"/>
    <p:sldId id="256" r:id="rId3"/>
    <p:sldId id="257" r:id="rId4"/>
    <p:sldId id="258" r:id="rId5"/>
    <p:sldId id="259" r:id="rId6"/>
    <p:sldId id="260" r:id="rId7"/>
    <p:sldId id="263" r:id="rId8"/>
    <p:sldId id="322" r:id="rId9"/>
    <p:sldId id="308" r:id="rId10"/>
    <p:sldId id="309" r:id="rId11"/>
    <p:sldId id="272" r:id="rId12"/>
    <p:sldId id="270" r:id="rId13"/>
    <p:sldId id="310" r:id="rId14"/>
    <p:sldId id="323" r:id="rId15"/>
    <p:sldId id="276" r:id="rId16"/>
    <p:sldId id="311" r:id="rId17"/>
    <p:sldId id="312" r:id="rId18"/>
    <p:sldId id="313" r:id="rId19"/>
    <p:sldId id="298" r:id="rId20"/>
    <p:sldId id="315" r:id="rId21"/>
    <p:sldId id="314" r:id="rId22"/>
    <p:sldId id="316" r:id="rId23"/>
    <p:sldId id="317" r:id="rId24"/>
    <p:sldId id="318" r:id="rId25"/>
    <p:sldId id="319" r:id="rId26"/>
    <p:sldId id="320" r:id="rId27"/>
    <p:sldId id="321" r:id="rId28"/>
    <p:sldId id="285" r:id="rId29"/>
  </p:sldIdLst>
  <p:sldSz cx="9144000" cy="5143500" type="screen16x9"/>
  <p:notesSz cx="6858000" cy="9144000"/>
  <p:embeddedFontLst>
    <p:embeddedFont>
      <p:font typeface="Barrio" pitchFamily="2" charset="77"/>
      <p:regular r:id="rId31"/>
    </p:embeddedFont>
    <p:embeddedFont>
      <p:font typeface="Lexend Deca" pitchFamily="2" charset="77"/>
      <p:regular r:id="rId32"/>
      <p:bold r:id="rId33"/>
      <p:italic r:id="rId34"/>
      <p:boldItalic r:id="rId35"/>
    </p:embeddedFont>
    <p:embeddedFont>
      <p:font typeface="Livvic" pitchFamily="2" charset="77"/>
      <p:regular r:id="rId36"/>
      <p:bold r:id="rId37"/>
      <p:italic r:id="rId38"/>
      <p:boldItalic r:id="rId39"/>
    </p:embeddedFont>
    <p:embeddedFont>
      <p:font typeface="r0c0i Linotte" pitchFamily="2" charset="77"/>
      <p:regular r:id="rId40"/>
      <p:bold r:id="rId41"/>
    </p:embeddedFont>
    <p:embeddedFont>
      <p:font typeface="Roboto Condensed Light" panose="02000000000000000000" pitchFamily="2" charset="0"/>
      <p:regular r:id="rId42"/>
      <p:italic r:id="rId43"/>
    </p:embeddedFont>
    <p:embeddedFont>
      <p:font typeface="Source Sans Pro" panose="020B050303040302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50697A3-14AE-4C6C-A563-1DD0C0E899A3}">
  <a:tblStyle styleId="{750697A3-14AE-4C6C-A563-1DD0C0E899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5"/>
    <p:restoredTop sz="94654"/>
  </p:normalViewPr>
  <p:slideViewPr>
    <p:cSldViewPr snapToGrid="0">
      <p:cViewPr varScale="1">
        <p:scale>
          <a:sx n="132" d="100"/>
          <a:sy n="132" d="100"/>
        </p:scale>
        <p:origin x="11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8T02:40:56.262"/>
    </inkml:context>
    <inkml:brush xml:id="br0">
      <inkml:brushProperty name="width" value="0.35" units="cm"/>
      <inkml:brushProperty name="height" value="0.35" units="cm"/>
      <inkml:brushProperty name="color" value="#FCEDF4"/>
    </inkml:brush>
  </inkml:definitions>
  <inkml:trace contextRef="#ctx0" brushRef="#br0">221 1 24575,'-8'36'0,"-13"46"0,17-41 0,-11 34 0,15-53 0,0 6 0,-6-13 0,4 13 0,-4-12 0,-1 4 0,6-5 0,-6-1 0,7 0 0,0 1 0,0-1 0,0 0 0,0 1 0,0-1 0,0 0 0,-6 1 0,4-1 0,-10-38 0,10 16 0,-4-38 0,6 24 0,0-22 0,0 11 0,-7-11 0,6 22 0,-6 1 0,1 13 0,4-5 0,-10 5 0,10-6 0,-11-1 0,5-5 0,-6-3 0,0 1 0,6 1 0,-5 13 0,11-4 0,-4 10 0,6-4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8T02:41:08.426"/>
    </inkml:context>
    <inkml:brush xml:id="br0">
      <inkml:brushProperty name="width" value="0.35" units="cm"/>
      <inkml:brushProperty name="height" value="0.35" units="cm"/>
      <inkml:brushProperty name="color" value="#C6CFD9"/>
    </inkml:brush>
  </inkml:definitions>
  <inkml:trace contextRef="#ctx0" brushRef="#br0">23 0 24575,'30'15'0,"-9"5"0,-5 18 0,-5 10 0,1 15 0,-3 1 0,-9-1 0,0-22 0,0-5 0,0-21 0,0-1 0,0 1 0,0-1 0,0 0 0,0 1 0,0-1 0,0 0 0,0 1 0,-6-7 0,-8-15 0,-2-2 0,-5-18 0,13 11 0,-8-27 0,14 2 0,-14-1 0,8 0 0,0 26 0,2-5 0,6 7 0,0 6 0,0 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08T02:41:17.276"/>
    </inkml:context>
    <inkml:brush xml:id="br0">
      <inkml:brushProperty name="width" value="0.35" units="cm"/>
      <inkml:brushProperty name="height" value="0.35" units="cm"/>
      <inkml:brushProperty name="color" value="#B1E3FB"/>
    </inkml:brush>
  </inkml:definitions>
  <inkml:trace contextRef="#ctx0" brushRef="#br0">226 156 24575,'-10'60'0,"8"-15"0,-7 15 0,9-28 0,-10 28 0,8-28 0,-7 6 0,9-17 0,0-7 0,-7-6 0,6 5 0,-6-5 0,1 0 0,-2-15 0,-6-2 0,-4-34 0,5-7 0,-1-4 0,-9-25 0,9 21 0,1 5 0,2 16 0,-2 9 0,12 12 0,-6-4 0,1 12 0,4-5 0,-4 5 0,6-6 0,0-1 0,0 1 0,0 0 0,0 6 0,0 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6" name="Google Shape;72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7" name="Google Shape;72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6" name="Google Shape;7776;gae8f8a78eb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7" name="Google Shape;7777;gae8f8a78eb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4247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6" name="Google Shape;7776;gae8f8a78eb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7" name="Google Shape;7777;gae8f8a78eb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89580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4" name="Google Shape;8944;gaecf687f83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5" name="Google Shape;8945;gaecf687f83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4" name="Google Shape;8944;gaecf687f83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5" name="Google Shape;8945;gaecf687f83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7285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4" name="Google Shape;12264;gaecf687f83_0_15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65" name="Google Shape;12265;gaecf687f83_0_15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0" name="Google Shape;8440;gae8f8a78eb_0_6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1" name="Google Shape;8441;gae8f8a78eb_0_6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157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0" name="Google Shape;8440;gae8f8a78eb_0_6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1" name="Google Shape;8441;gae8f8a78eb_0_6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16675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6" name="Google Shape;7776;gae8f8a78eb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7" name="Google Shape;7777;gae8f8a78eb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4641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4" name="Google Shape;8944;gaecf687f83_0_1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5" name="Google Shape;8945;gaecf687f83_0_1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995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0" name="Google Shape;11670;gaecf687f83_0_11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71" name="Google Shape;11671;gaecf687f83_0_11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5" name="Google Shape;7555;ga36f12d88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6" name="Google Shape;7556;ga36f12d885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1" name="Google Shape;7561;gae8f8a78e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2" name="Google Shape;7562;gae8f8a78e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4" name="Google Shape;7574;gae8f8a78eb_0_18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5" name="Google Shape;7575;gae8f8a78eb_0_18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3" name="Google Shape;7593;gae8f8a78eb_0_2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4" name="Google Shape;7594;gae8f8a78eb_0_2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6" name="Google Shape;7776;gae8f8a78eb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7" name="Google Shape;7777;gae8f8a78eb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6" name="Google Shape;7776;gae8f8a78eb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7" name="Google Shape;7777;gae8f8a78eb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3970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6" name="Google Shape;8576;gaecf687f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77" name="Google Shape;8577;gaecf687f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0" name="Google Shape;8440;gae8f8a78eb_0_6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41" name="Google Shape;8441;gae8f8a78eb_0_6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4343442" y="1425537"/>
            <a:ext cx="6982232" cy="4941924"/>
          </a:xfrm>
          <a:custGeom>
            <a:avLst/>
            <a:gdLst/>
            <a:ahLst/>
            <a:cxnLst/>
            <a:rect l="l" t="t" r="r" b="b"/>
            <a:pathLst>
              <a:path w="90461" h="64027" extrusionOk="0">
                <a:moveTo>
                  <a:pt x="15782" y="1"/>
                </a:moveTo>
                <a:cubicBezTo>
                  <a:pt x="12821" y="1"/>
                  <a:pt x="9653" y="1218"/>
                  <a:pt x="7104" y="3863"/>
                </a:cubicBezTo>
                <a:cubicBezTo>
                  <a:pt x="1" y="12055"/>
                  <a:pt x="2071" y="28807"/>
                  <a:pt x="7972" y="36860"/>
                </a:cubicBezTo>
                <a:cubicBezTo>
                  <a:pt x="19185" y="52644"/>
                  <a:pt x="47079" y="64026"/>
                  <a:pt x="67230" y="64026"/>
                </a:cubicBezTo>
                <a:cubicBezTo>
                  <a:pt x="68184" y="64026"/>
                  <a:pt x="69122" y="64001"/>
                  <a:pt x="70039" y="63949"/>
                </a:cubicBezTo>
                <a:cubicBezTo>
                  <a:pt x="81406" y="63564"/>
                  <a:pt x="89230" y="58842"/>
                  <a:pt x="89811" y="46714"/>
                </a:cubicBezTo>
                <a:cubicBezTo>
                  <a:pt x="90460" y="35433"/>
                  <a:pt x="84773" y="30908"/>
                  <a:pt x="75820" y="30908"/>
                </a:cubicBezTo>
                <a:cubicBezTo>
                  <a:pt x="74160" y="30908"/>
                  <a:pt x="72387" y="31064"/>
                  <a:pt x="70522" y="31361"/>
                </a:cubicBezTo>
                <a:cubicBezTo>
                  <a:pt x="69135" y="31582"/>
                  <a:pt x="68034" y="31714"/>
                  <a:pt x="67093" y="31714"/>
                </a:cubicBezTo>
                <a:cubicBezTo>
                  <a:pt x="63819" y="31714"/>
                  <a:pt x="62498" y="30108"/>
                  <a:pt x="57927" y="25034"/>
                </a:cubicBezTo>
                <a:cubicBezTo>
                  <a:pt x="54989" y="21771"/>
                  <a:pt x="52960" y="20359"/>
                  <a:pt x="50439" y="20359"/>
                </a:cubicBezTo>
                <a:cubicBezTo>
                  <a:pt x="48914" y="20359"/>
                  <a:pt x="47208" y="20875"/>
                  <a:pt x="45012" y="21810"/>
                </a:cubicBezTo>
                <a:cubicBezTo>
                  <a:pt x="41180" y="23520"/>
                  <a:pt x="38428" y="26414"/>
                  <a:pt x="34630" y="26414"/>
                </a:cubicBezTo>
                <a:cubicBezTo>
                  <a:pt x="33537" y="26414"/>
                  <a:pt x="32358" y="26175"/>
                  <a:pt x="31042" y="25599"/>
                </a:cubicBezTo>
                <a:cubicBezTo>
                  <a:pt x="26312" y="23619"/>
                  <a:pt x="23431" y="18561"/>
                  <a:pt x="24716" y="12006"/>
                </a:cubicBezTo>
                <a:cubicBezTo>
                  <a:pt x="26401" y="4497"/>
                  <a:pt x="21472" y="1"/>
                  <a:pt x="15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 rot="1421588" flipH="1">
            <a:off x="5675746" y="4205344"/>
            <a:ext cx="2429666" cy="1714279"/>
            <a:chOff x="2853950" y="4245800"/>
            <a:chExt cx="946150" cy="667625"/>
          </a:xfrm>
        </p:grpSpPr>
        <p:sp>
          <p:nvSpPr>
            <p:cNvPr id="11" name="Google Shape;11;p2"/>
            <p:cNvSpPr/>
            <p:nvPr/>
          </p:nvSpPr>
          <p:spPr>
            <a:xfrm>
              <a:off x="2853950" y="4438475"/>
              <a:ext cx="806000" cy="151675"/>
            </a:xfrm>
            <a:custGeom>
              <a:avLst/>
              <a:gdLst/>
              <a:ahLst/>
              <a:cxnLst/>
              <a:rect l="l" t="t" r="r" b="b"/>
              <a:pathLst>
                <a:path w="32240" h="6067" extrusionOk="0">
                  <a:moveTo>
                    <a:pt x="361" y="0"/>
                  </a:moveTo>
                  <a:cubicBezTo>
                    <a:pt x="1" y="0"/>
                    <a:pt x="436" y="698"/>
                    <a:pt x="436" y="698"/>
                  </a:cubicBezTo>
                  <a:cubicBezTo>
                    <a:pt x="5434" y="3995"/>
                    <a:pt x="10662" y="6066"/>
                    <a:pt x="16523" y="6066"/>
                  </a:cubicBezTo>
                  <a:cubicBezTo>
                    <a:pt x="17486" y="6066"/>
                    <a:pt x="18466" y="6010"/>
                    <a:pt x="19464" y="5895"/>
                  </a:cubicBezTo>
                  <a:cubicBezTo>
                    <a:pt x="26543" y="5077"/>
                    <a:pt x="32239" y="625"/>
                    <a:pt x="32239" y="624"/>
                  </a:cubicBezTo>
                  <a:lnTo>
                    <a:pt x="32239" y="624"/>
                  </a:lnTo>
                  <a:cubicBezTo>
                    <a:pt x="32238" y="625"/>
                    <a:pt x="24243" y="5068"/>
                    <a:pt x="19292" y="5437"/>
                  </a:cubicBezTo>
                  <a:cubicBezTo>
                    <a:pt x="18802" y="5473"/>
                    <a:pt x="18310" y="5490"/>
                    <a:pt x="17820" y="5490"/>
                  </a:cubicBezTo>
                  <a:cubicBezTo>
                    <a:pt x="9535" y="5490"/>
                    <a:pt x="1454" y="558"/>
                    <a:pt x="1222" y="403"/>
                  </a:cubicBezTo>
                  <a:cubicBezTo>
                    <a:pt x="764" y="107"/>
                    <a:pt x="502" y="0"/>
                    <a:pt x="3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41300" y="4439150"/>
              <a:ext cx="158800" cy="31150"/>
            </a:xfrm>
            <a:custGeom>
              <a:avLst/>
              <a:gdLst/>
              <a:ahLst/>
              <a:cxnLst/>
              <a:rect l="l" t="t" r="r" b="b"/>
              <a:pathLst>
                <a:path w="6352" h="1246" extrusionOk="0">
                  <a:moveTo>
                    <a:pt x="6351" y="164"/>
                  </a:moveTo>
                  <a:cubicBezTo>
                    <a:pt x="6351" y="164"/>
                    <a:pt x="6351" y="164"/>
                    <a:pt x="6351" y="164"/>
                  </a:cubicBezTo>
                  <a:cubicBezTo>
                    <a:pt x="6351" y="164"/>
                    <a:pt x="6351" y="164"/>
                    <a:pt x="6351" y="164"/>
                  </a:cubicBezTo>
                  <a:close/>
                  <a:moveTo>
                    <a:pt x="5657" y="1"/>
                  </a:moveTo>
                  <a:cubicBezTo>
                    <a:pt x="3972" y="1"/>
                    <a:pt x="0" y="1146"/>
                    <a:pt x="0" y="1146"/>
                  </a:cubicBezTo>
                  <a:cubicBezTo>
                    <a:pt x="724" y="1215"/>
                    <a:pt x="1369" y="1245"/>
                    <a:pt x="1945" y="1245"/>
                  </a:cubicBezTo>
                  <a:cubicBezTo>
                    <a:pt x="5412" y="1245"/>
                    <a:pt x="6339" y="164"/>
                    <a:pt x="6351" y="164"/>
                  </a:cubicBezTo>
                  <a:lnTo>
                    <a:pt x="6351" y="164"/>
                  </a:lnTo>
                  <a:cubicBezTo>
                    <a:pt x="6251" y="48"/>
                    <a:pt x="6002" y="1"/>
                    <a:pt x="5657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628000" y="4472625"/>
              <a:ext cx="122175" cy="27300"/>
            </a:xfrm>
            <a:custGeom>
              <a:avLst/>
              <a:gdLst/>
              <a:ahLst/>
              <a:cxnLst/>
              <a:rect l="l" t="t" r="r" b="b"/>
              <a:pathLst>
                <a:path w="4887" h="1092" extrusionOk="0">
                  <a:moveTo>
                    <a:pt x="1582" y="1"/>
                  </a:moveTo>
                  <a:cubicBezTo>
                    <a:pt x="683" y="1"/>
                    <a:pt x="0" y="150"/>
                    <a:pt x="0" y="150"/>
                  </a:cubicBezTo>
                  <a:cubicBezTo>
                    <a:pt x="2177" y="1018"/>
                    <a:pt x="4886" y="1092"/>
                    <a:pt x="4886" y="1092"/>
                  </a:cubicBezTo>
                  <a:cubicBezTo>
                    <a:pt x="3982" y="205"/>
                    <a:pt x="2634" y="1"/>
                    <a:pt x="158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607325" y="4481275"/>
              <a:ext cx="135075" cy="49350"/>
            </a:xfrm>
            <a:custGeom>
              <a:avLst/>
              <a:gdLst/>
              <a:ahLst/>
              <a:cxnLst/>
              <a:rect l="l" t="t" r="r" b="b"/>
              <a:pathLst>
                <a:path w="5403" h="1974" extrusionOk="0">
                  <a:moveTo>
                    <a:pt x="1" y="1"/>
                  </a:moveTo>
                  <a:lnTo>
                    <a:pt x="1" y="1"/>
                  </a:lnTo>
                  <a:cubicBezTo>
                    <a:pt x="1523" y="778"/>
                    <a:pt x="5402" y="1973"/>
                    <a:pt x="5402" y="1973"/>
                  </a:cubicBezTo>
                  <a:cubicBezTo>
                    <a:pt x="3995" y="4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87475" y="4491725"/>
              <a:ext cx="131600" cy="75300"/>
            </a:xfrm>
            <a:custGeom>
              <a:avLst/>
              <a:gdLst/>
              <a:ahLst/>
              <a:cxnLst/>
              <a:rect l="l" t="t" r="r" b="b"/>
              <a:pathLst>
                <a:path w="5264" h="3012" extrusionOk="0">
                  <a:moveTo>
                    <a:pt x="1" y="0"/>
                  </a:moveTo>
                  <a:lnTo>
                    <a:pt x="1" y="0"/>
                  </a:lnTo>
                  <a:cubicBezTo>
                    <a:pt x="1531" y="1506"/>
                    <a:pt x="5263" y="3012"/>
                    <a:pt x="5263" y="3012"/>
                  </a:cubicBezTo>
                  <a:cubicBezTo>
                    <a:pt x="3757" y="11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68450" y="4508925"/>
              <a:ext cx="122375" cy="94125"/>
            </a:xfrm>
            <a:custGeom>
              <a:avLst/>
              <a:gdLst/>
              <a:ahLst/>
              <a:cxnLst/>
              <a:rect l="l" t="t" r="r" b="b"/>
              <a:pathLst>
                <a:path w="4895" h="3765" extrusionOk="0">
                  <a:moveTo>
                    <a:pt x="86" y="1"/>
                  </a:moveTo>
                  <a:cubicBezTo>
                    <a:pt x="26" y="1"/>
                    <a:pt x="0" y="19"/>
                    <a:pt x="17" y="57"/>
                  </a:cubicBezTo>
                  <a:cubicBezTo>
                    <a:pt x="721" y="1637"/>
                    <a:pt x="4895" y="3764"/>
                    <a:pt x="4895" y="3764"/>
                  </a:cubicBezTo>
                  <a:cubicBezTo>
                    <a:pt x="3801" y="1415"/>
                    <a:pt x="612" y="1"/>
                    <a:pt x="8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50450" y="4518525"/>
              <a:ext cx="101725" cy="131375"/>
            </a:xfrm>
            <a:custGeom>
              <a:avLst/>
              <a:gdLst/>
              <a:ahLst/>
              <a:cxnLst/>
              <a:rect l="l" t="t" r="r" b="b"/>
              <a:pathLst>
                <a:path w="4069" h="5255" extrusionOk="0">
                  <a:moveTo>
                    <a:pt x="1" y="0"/>
                  </a:moveTo>
                  <a:cubicBezTo>
                    <a:pt x="906" y="1982"/>
                    <a:pt x="4053" y="5231"/>
                    <a:pt x="4068" y="5254"/>
                  </a:cubicBezTo>
                  <a:lnTo>
                    <a:pt x="4068" y="5254"/>
                  </a:lnTo>
                  <a:cubicBezTo>
                    <a:pt x="3160" y="2120"/>
                    <a:pt x="1" y="1"/>
                    <a:pt x="1" y="0"/>
                  </a:cubicBezTo>
                  <a:close/>
                  <a:moveTo>
                    <a:pt x="4068" y="5254"/>
                  </a:moveTo>
                  <a:cubicBezTo>
                    <a:pt x="4068" y="5254"/>
                    <a:pt x="4068" y="5254"/>
                    <a:pt x="4068" y="5254"/>
                  </a:cubicBezTo>
                  <a:cubicBezTo>
                    <a:pt x="4068" y="5254"/>
                    <a:pt x="4068" y="5254"/>
                    <a:pt x="4068" y="5254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20575" y="4528750"/>
              <a:ext cx="125250" cy="135050"/>
            </a:xfrm>
            <a:custGeom>
              <a:avLst/>
              <a:gdLst/>
              <a:ahLst/>
              <a:cxnLst/>
              <a:rect l="l" t="t" r="r" b="b"/>
              <a:pathLst>
                <a:path w="5010" h="5402" extrusionOk="0">
                  <a:moveTo>
                    <a:pt x="1" y="1"/>
                  </a:moveTo>
                  <a:cubicBezTo>
                    <a:pt x="942" y="2930"/>
                    <a:pt x="5009" y="5402"/>
                    <a:pt x="5009" y="5402"/>
                  </a:cubicBezTo>
                  <a:cubicBezTo>
                    <a:pt x="2497" y="98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49675" y="4387175"/>
              <a:ext cx="98450" cy="72650"/>
            </a:xfrm>
            <a:custGeom>
              <a:avLst/>
              <a:gdLst/>
              <a:ahLst/>
              <a:cxnLst/>
              <a:rect l="l" t="t" r="r" b="b"/>
              <a:pathLst>
                <a:path w="3938" h="2906" extrusionOk="0">
                  <a:moveTo>
                    <a:pt x="3937" y="0"/>
                  </a:moveTo>
                  <a:cubicBezTo>
                    <a:pt x="3929" y="0"/>
                    <a:pt x="1720" y="999"/>
                    <a:pt x="1" y="2906"/>
                  </a:cubicBezTo>
                  <a:cubicBezTo>
                    <a:pt x="1" y="2906"/>
                    <a:pt x="3324" y="2079"/>
                    <a:pt x="39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628000" y="4368750"/>
              <a:ext cx="72450" cy="107650"/>
            </a:xfrm>
            <a:custGeom>
              <a:avLst/>
              <a:gdLst/>
              <a:ahLst/>
              <a:cxnLst/>
              <a:rect l="l" t="t" r="r" b="b"/>
              <a:pathLst>
                <a:path w="2898" h="4306" extrusionOk="0">
                  <a:moveTo>
                    <a:pt x="2898" y="1"/>
                  </a:moveTo>
                  <a:cubicBezTo>
                    <a:pt x="2897" y="1"/>
                    <a:pt x="860" y="1801"/>
                    <a:pt x="0" y="4305"/>
                  </a:cubicBezTo>
                  <a:cubicBezTo>
                    <a:pt x="0" y="4305"/>
                    <a:pt x="2783" y="1940"/>
                    <a:pt x="289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82175" y="4381025"/>
              <a:ext cx="71225" cy="114800"/>
            </a:xfrm>
            <a:custGeom>
              <a:avLst/>
              <a:gdLst/>
              <a:ahLst/>
              <a:cxnLst/>
              <a:rect l="l" t="t" r="r" b="b"/>
              <a:pathLst>
                <a:path w="2849" h="4592" extrusionOk="0">
                  <a:moveTo>
                    <a:pt x="2406" y="1"/>
                  </a:moveTo>
                  <a:lnTo>
                    <a:pt x="2406" y="1"/>
                  </a:lnTo>
                  <a:cubicBezTo>
                    <a:pt x="2398" y="1"/>
                    <a:pt x="786" y="2129"/>
                    <a:pt x="0" y="4592"/>
                  </a:cubicBezTo>
                  <a:cubicBezTo>
                    <a:pt x="0" y="4592"/>
                    <a:pt x="2848" y="2636"/>
                    <a:pt x="24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53725" y="4385125"/>
              <a:ext cx="53225" cy="133825"/>
            </a:xfrm>
            <a:custGeom>
              <a:avLst/>
              <a:gdLst/>
              <a:ahLst/>
              <a:cxnLst/>
              <a:rect l="l" t="t" r="r" b="b"/>
              <a:pathLst>
                <a:path w="2129" h="5353" extrusionOk="0">
                  <a:moveTo>
                    <a:pt x="1793" y="0"/>
                  </a:moveTo>
                  <a:cubicBezTo>
                    <a:pt x="1793" y="1"/>
                    <a:pt x="410" y="3716"/>
                    <a:pt x="1" y="5353"/>
                  </a:cubicBezTo>
                  <a:cubicBezTo>
                    <a:pt x="1" y="5353"/>
                    <a:pt x="2128" y="2382"/>
                    <a:pt x="179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07700" y="4382050"/>
              <a:ext cx="63450" cy="150625"/>
            </a:xfrm>
            <a:custGeom>
              <a:avLst/>
              <a:gdLst/>
              <a:ahLst/>
              <a:cxnLst/>
              <a:rect l="l" t="t" r="r" b="b"/>
              <a:pathLst>
                <a:path w="2538" h="6025" extrusionOk="0">
                  <a:moveTo>
                    <a:pt x="2063" y="1"/>
                  </a:moveTo>
                  <a:cubicBezTo>
                    <a:pt x="2058" y="1"/>
                    <a:pt x="0" y="3809"/>
                    <a:pt x="123" y="6024"/>
                  </a:cubicBezTo>
                  <a:cubicBezTo>
                    <a:pt x="123" y="6024"/>
                    <a:pt x="2537" y="2669"/>
                    <a:pt x="2063" y="1"/>
                  </a:cubicBezTo>
                  <a:cubicBezTo>
                    <a:pt x="2063" y="1"/>
                    <a:pt x="2063" y="1"/>
                    <a:pt x="206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466375" y="4396775"/>
              <a:ext cx="56075" cy="152875"/>
            </a:xfrm>
            <a:custGeom>
              <a:avLst/>
              <a:gdLst/>
              <a:ahLst/>
              <a:cxnLst/>
              <a:rect l="l" t="t" r="r" b="b"/>
              <a:pathLst>
                <a:path w="2243" h="6115" extrusionOk="0">
                  <a:moveTo>
                    <a:pt x="2128" y="1"/>
                  </a:moveTo>
                  <a:cubicBezTo>
                    <a:pt x="2128" y="1"/>
                    <a:pt x="237" y="3643"/>
                    <a:pt x="0" y="6114"/>
                  </a:cubicBezTo>
                  <a:cubicBezTo>
                    <a:pt x="0" y="6114"/>
                    <a:pt x="2242" y="3545"/>
                    <a:pt x="212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465950" y="4549625"/>
              <a:ext cx="151650" cy="137500"/>
            </a:xfrm>
            <a:custGeom>
              <a:avLst/>
              <a:gdLst/>
              <a:ahLst/>
              <a:cxnLst/>
              <a:rect l="l" t="t" r="r" b="b"/>
              <a:pathLst>
                <a:path w="6066" h="5500" extrusionOk="0">
                  <a:moveTo>
                    <a:pt x="1" y="0"/>
                  </a:moveTo>
                  <a:cubicBezTo>
                    <a:pt x="1547" y="2636"/>
                    <a:pt x="6065" y="5500"/>
                    <a:pt x="6065" y="5500"/>
                  </a:cubicBezTo>
                  <a:cubicBezTo>
                    <a:pt x="2685" y="1244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1325" y="4391250"/>
              <a:ext cx="75925" cy="178025"/>
            </a:xfrm>
            <a:custGeom>
              <a:avLst/>
              <a:gdLst/>
              <a:ahLst/>
              <a:cxnLst/>
              <a:rect l="l" t="t" r="r" b="b"/>
              <a:pathLst>
                <a:path w="3037" h="7121" extrusionOk="0">
                  <a:moveTo>
                    <a:pt x="3012" y="1"/>
                  </a:moveTo>
                  <a:cubicBezTo>
                    <a:pt x="3004" y="1"/>
                    <a:pt x="246" y="5558"/>
                    <a:pt x="1" y="7121"/>
                  </a:cubicBezTo>
                  <a:cubicBezTo>
                    <a:pt x="1" y="7121"/>
                    <a:pt x="3037" y="5623"/>
                    <a:pt x="30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1200" y="4398225"/>
              <a:ext cx="106000" cy="179250"/>
            </a:xfrm>
            <a:custGeom>
              <a:avLst/>
              <a:gdLst/>
              <a:ahLst/>
              <a:cxnLst/>
              <a:rect l="l" t="t" r="r" b="b"/>
              <a:pathLst>
                <a:path w="4240" h="7170" extrusionOk="0">
                  <a:moveTo>
                    <a:pt x="3438" y="0"/>
                  </a:moveTo>
                  <a:cubicBezTo>
                    <a:pt x="3438" y="1"/>
                    <a:pt x="524" y="4845"/>
                    <a:pt x="1" y="7169"/>
                  </a:cubicBezTo>
                  <a:cubicBezTo>
                    <a:pt x="1" y="7169"/>
                    <a:pt x="4240" y="3577"/>
                    <a:pt x="343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21925" y="4376125"/>
              <a:ext cx="92500" cy="207900"/>
            </a:xfrm>
            <a:custGeom>
              <a:avLst/>
              <a:gdLst/>
              <a:ahLst/>
              <a:cxnLst/>
              <a:rect l="l" t="t" r="r" b="b"/>
              <a:pathLst>
                <a:path w="3700" h="8316" extrusionOk="0">
                  <a:moveTo>
                    <a:pt x="3151" y="0"/>
                  </a:moveTo>
                  <a:cubicBezTo>
                    <a:pt x="3151" y="1"/>
                    <a:pt x="336" y="6924"/>
                    <a:pt x="0" y="8315"/>
                  </a:cubicBezTo>
                  <a:cubicBezTo>
                    <a:pt x="0" y="8315"/>
                    <a:pt x="3699" y="4608"/>
                    <a:pt x="315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79350" y="4361800"/>
              <a:ext cx="117050" cy="221200"/>
            </a:xfrm>
            <a:custGeom>
              <a:avLst/>
              <a:gdLst/>
              <a:ahLst/>
              <a:cxnLst/>
              <a:rect l="l" t="t" r="r" b="b"/>
              <a:pathLst>
                <a:path w="4682" h="8848" extrusionOk="0">
                  <a:moveTo>
                    <a:pt x="2628" y="0"/>
                  </a:moveTo>
                  <a:cubicBezTo>
                    <a:pt x="2342" y="3225"/>
                    <a:pt x="1" y="8847"/>
                    <a:pt x="1" y="8847"/>
                  </a:cubicBezTo>
                  <a:cubicBezTo>
                    <a:pt x="4682" y="4837"/>
                    <a:pt x="2628" y="1"/>
                    <a:pt x="26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423600" y="4564550"/>
              <a:ext cx="172500" cy="152050"/>
            </a:xfrm>
            <a:custGeom>
              <a:avLst/>
              <a:gdLst/>
              <a:ahLst/>
              <a:cxnLst/>
              <a:rect l="l" t="t" r="r" b="b"/>
              <a:pathLst>
                <a:path w="6900" h="608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634" y="5877"/>
                    <a:pt x="6900" y="6081"/>
                  </a:cubicBezTo>
                  <a:cubicBezTo>
                    <a:pt x="6900" y="6081"/>
                    <a:pt x="2423" y="803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83300" y="4565375"/>
              <a:ext cx="184575" cy="187850"/>
            </a:xfrm>
            <a:custGeom>
              <a:avLst/>
              <a:gdLst/>
              <a:ahLst/>
              <a:cxnLst/>
              <a:rect l="l" t="t" r="r" b="b"/>
              <a:pathLst>
                <a:path w="7383" h="7514" extrusionOk="0">
                  <a:moveTo>
                    <a:pt x="0" y="1"/>
                  </a:moveTo>
                  <a:cubicBezTo>
                    <a:pt x="1" y="1"/>
                    <a:pt x="3863" y="6941"/>
                    <a:pt x="7382" y="7513"/>
                  </a:cubicBezTo>
                  <a:cubicBezTo>
                    <a:pt x="7382" y="7513"/>
                    <a:pt x="2472" y="1932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355875" y="4581750"/>
              <a:ext cx="155325" cy="221800"/>
            </a:xfrm>
            <a:custGeom>
              <a:avLst/>
              <a:gdLst/>
              <a:ahLst/>
              <a:cxnLst/>
              <a:rect l="l" t="t" r="r" b="b"/>
              <a:pathLst>
                <a:path w="6213" h="8872" extrusionOk="0">
                  <a:moveTo>
                    <a:pt x="1" y="0"/>
                  </a:moveTo>
                  <a:cubicBezTo>
                    <a:pt x="1" y="1"/>
                    <a:pt x="2759" y="8332"/>
                    <a:pt x="6212" y="8872"/>
                  </a:cubicBezTo>
                  <a:cubicBezTo>
                    <a:pt x="6171" y="8593"/>
                    <a:pt x="1539" y="1072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725" y="4584800"/>
              <a:ext cx="165975" cy="280550"/>
            </a:xfrm>
            <a:custGeom>
              <a:avLst/>
              <a:gdLst/>
              <a:ahLst/>
              <a:cxnLst/>
              <a:rect l="l" t="t" r="r" b="b"/>
              <a:pathLst>
                <a:path w="6639" h="11222" extrusionOk="0">
                  <a:moveTo>
                    <a:pt x="1" y="1"/>
                  </a:moveTo>
                  <a:cubicBezTo>
                    <a:pt x="1" y="1"/>
                    <a:pt x="2252" y="9085"/>
                    <a:pt x="6638" y="11221"/>
                  </a:cubicBezTo>
                  <a:cubicBezTo>
                    <a:pt x="6393" y="10100"/>
                    <a:pt x="1556" y="484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255025" y="4336025"/>
              <a:ext cx="74700" cy="241850"/>
            </a:xfrm>
            <a:custGeom>
              <a:avLst/>
              <a:gdLst/>
              <a:ahLst/>
              <a:cxnLst/>
              <a:rect l="l" t="t" r="r" b="b"/>
              <a:pathLst>
                <a:path w="2988" h="9674" extrusionOk="0">
                  <a:moveTo>
                    <a:pt x="2987" y="0"/>
                  </a:moveTo>
                  <a:lnTo>
                    <a:pt x="2987" y="0"/>
                  </a:lnTo>
                  <a:cubicBezTo>
                    <a:pt x="1179" y="1588"/>
                    <a:pt x="0" y="9674"/>
                    <a:pt x="0" y="9674"/>
                  </a:cubicBezTo>
                  <a:cubicBezTo>
                    <a:pt x="2046" y="7685"/>
                    <a:pt x="2987" y="1"/>
                    <a:pt x="298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210625" y="4336425"/>
              <a:ext cx="82275" cy="248200"/>
            </a:xfrm>
            <a:custGeom>
              <a:avLst/>
              <a:gdLst/>
              <a:ahLst/>
              <a:cxnLst/>
              <a:rect l="l" t="t" r="r" b="b"/>
              <a:pathLst>
                <a:path w="3291" h="9928" extrusionOk="0">
                  <a:moveTo>
                    <a:pt x="3290" y="1"/>
                  </a:moveTo>
                  <a:cubicBezTo>
                    <a:pt x="3286" y="1"/>
                    <a:pt x="1" y="7278"/>
                    <a:pt x="778" y="9928"/>
                  </a:cubicBezTo>
                  <a:cubicBezTo>
                    <a:pt x="778" y="9928"/>
                    <a:pt x="3020" y="3512"/>
                    <a:pt x="3290" y="1"/>
                  </a:cubicBezTo>
                  <a:cubicBezTo>
                    <a:pt x="3290" y="1"/>
                    <a:pt x="3290" y="1"/>
                    <a:pt x="329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69150" y="4582975"/>
              <a:ext cx="125825" cy="286450"/>
            </a:xfrm>
            <a:custGeom>
              <a:avLst/>
              <a:gdLst/>
              <a:ahLst/>
              <a:cxnLst/>
              <a:rect l="l" t="t" r="r" b="b"/>
              <a:pathLst>
                <a:path w="5033" h="11458" extrusionOk="0">
                  <a:moveTo>
                    <a:pt x="409" y="0"/>
                  </a:moveTo>
                  <a:cubicBezTo>
                    <a:pt x="1" y="3790"/>
                    <a:pt x="5019" y="11425"/>
                    <a:pt x="5033" y="11458"/>
                  </a:cubicBezTo>
                  <a:lnTo>
                    <a:pt x="5033" y="11458"/>
                  </a:lnTo>
                  <a:cubicBezTo>
                    <a:pt x="4378" y="7791"/>
                    <a:pt x="409" y="1"/>
                    <a:pt x="409" y="0"/>
                  </a:cubicBezTo>
                  <a:close/>
                  <a:moveTo>
                    <a:pt x="5033" y="11458"/>
                  </a:moveTo>
                  <a:cubicBezTo>
                    <a:pt x="5033" y="11458"/>
                    <a:pt x="5033" y="11458"/>
                    <a:pt x="5033" y="11458"/>
                  </a:cubicBezTo>
                  <a:cubicBezTo>
                    <a:pt x="5033" y="11458"/>
                    <a:pt x="5033" y="11458"/>
                    <a:pt x="5033" y="11458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202625" y="4581550"/>
              <a:ext cx="156750" cy="301800"/>
            </a:xfrm>
            <a:custGeom>
              <a:avLst/>
              <a:gdLst/>
              <a:ahLst/>
              <a:cxnLst/>
              <a:rect l="l" t="t" r="r" b="b"/>
              <a:pathLst>
                <a:path w="6270" h="12072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" y="5483"/>
                    <a:pt x="6262" y="12063"/>
                    <a:pt x="6270" y="12071"/>
                  </a:cubicBezTo>
                  <a:cubicBezTo>
                    <a:pt x="2849" y="5688"/>
                    <a:pt x="1728" y="0"/>
                    <a:pt x="17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174200" y="4324575"/>
              <a:ext cx="106000" cy="252700"/>
            </a:xfrm>
            <a:custGeom>
              <a:avLst/>
              <a:gdLst/>
              <a:ahLst/>
              <a:cxnLst/>
              <a:rect l="l" t="t" r="r" b="b"/>
              <a:pathLst>
                <a:path w="4240" h="10108" extrusionOk="0">
                  <a:moveTo>
                    <a:pt x="4240" y="0"/>
                  </a:moveTo>
                  <a:cubicBezTo>
                    <a:pt x="4239" y="1"/>
                    <a:pt x="0" y="6138"/>
                    <a:pt x="164" y="10107"/>
                  </a:cubicBezTo>
                  <a:cubicBezTo>
                    <a:pt x="164" y="10107"/>
                    <a:pt x="3184" y="3691"/>
                    <a:pt x="424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34100" y="4314750"/>
              <a:ext cx="145075" cy="260475"/>
            </a:xfrm>
            <a:custGeom>
              <a:avLst/>
              <a:gdLst/>
              <a:ahLst/>
              <a:cxnLst/>
              <a:rect l="l" t="t" r="r" b="b"/>
              <a:pathLst>
                <a:path w="5803" h="10419" extrusionOk="0">
                  <a:moveTo>
                    <a:pt x="5803" y="0"/>
                  </a:moveTo>
                  <a:cubicBezTo>
                    <a:pt x="5793" y="0"/>
                    <a:pt x="0" y="4948"/>
                    <a:pt x="123" y="10418"/>
                  </a:cubicBezTo>
                  <a:cubicBezTo>
                    <a:pt x="123" y="10418"/>
                    <a:pt x="3724" y="2357"/>
                    <a:pt x="5803" y="0"/>
                  </a:cubicBezTo>
                  <a:cubicBezTo>
                    <a:pt x="5803" y="0"/>
                    <a:pt x="5803" y="0"/>
                    <a:pt x="580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086225" y="4287725"/>
              <a:ext cx="172900" cy="268275"/>
            </a:xfrm>
            <a:custGeom>
              <a:avLst/>
              <a:gdLst/>
              <a:ahLst/>
              <a:cxnLst/>
              <a:rect l="l" t="t" r="r" b="b"/>
              <a:pathLst>
                <a:path w="6916" h="10731" extrusionOk="0">
                  <a:moveTo>
                    <a:pt x="6916" y="1"/>
                  </a:moveTo>
                  <a:cubicBezTo>
                    <a:pt x="6915" y="1"/>
                    <a:pt x="843" y="6074"/>
                    <a:pt x="0" y="10730"/>
                  </a:cubicBezTo>
                  <a:cubicBezTo>
                    <a:pt x="0" y="10730"/>
                    <a:pt x="4943" y="4428"/>
                    <a:pt x="691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139000" y="4579700"/>
              <a:ext cx="192150" cy="314075"/>
            </a:xfrm>
            <a:custGeom>
              <a:avLst/>
              <a:gdLst/>
              <a:ahLst/>
              <a:cxnLst/>
              <a:rect l="l" t="t" r="r" b="b"/>
              <a:pathLst>
                <a:path w="7686" h="12563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1" y="7980"/>
                    <a:pt x="7686" y="12563"/>
                    <a:pt x="7686" y="12563"/>
                  </a:cubicBezTo>
                  <a:cubicBezTo>
                    <a:pt x="3160" y="8962"/>
                    <a:pt x="2914" y="1"/>
                    <a:pt x="291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097175" y="4573475"/>
              <a:ext cx="156625" cy="339950"/>
            </a:xfrm>
            <a:custGeom>
              <a:avLst/>
              <a:gdLst/>
              <a:ahLst/>
              <a:cxnLst/>
              <a:rect l="l" t="t" r="r" b="b"/>
              <a:pathLst>
                <a:path w="6265" h="13598" extrusionOk="0">
                  <a:moveTo>
                    <a:pt x="3043" y="0"/>
                  </a:moveTo>
                  <a:cubicBezTo>
                    <a:pt x="3042" y="0"/>
                    <a:pt x="3041" y="2"/>
                    <a:pt x="3041" y="4"/>
                  </a:cubicBezTo>
                  <a:cubicBezTo>
                    <a:pt x="0" y="7588"/>
                    <a:pt x="6248" y="13573"/>
                    <a:pt x="6265" y="13597"/>
                  </a:cubicBezTo>
                  <a:lnTo>
                    <a:pt x="6265" y="13597"/>
                  </a:lnTo>
                  <a:cubicBezTo>
                    <a:pt x="2605" y="6771"/>
                    <a:pt x="3101" y="0"/>
                    <a:pt x="3043" y="0"/>
                  </a:cubicBezTo>
                  <a:close/>
                  <a:moveTo>
                    <a:pt x="6265" y="13597"/>
                  </a:moveTo>
                  <a:cubicBezTo>
                    <a:pt x="6265" y="13597"/>
                    <a:pt x="6265" y="13597"/>
                    <a:pt x="6265" y="13597"/>
                  </a:cubicBezTo>
                  <a:cubicBezTo>
                    <a:pt x="6265" y="13597"/>
                    <a:pt x="6265" y="13597"/>
                    <a:pt x="6265" y="1359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62500" y="4562500"/>
              <a:ext cx="142625" cy="338025"/>
            </a:xfrm>
            <a:custGeom>
              <a:avLst/>
              <a:gdLst/>
              <a:ahLst/>
              <a:cxnLst/>
              <a:rect l="l" t="t" r="r" b="b"/>
              <a:pathLst>
                <a:path w="5705" h="13521" extrusionOk="0">
                  <a:moveTo>
                    <a:pt x="3274" y="1"/>
                  </a:moveTo>
                  <a:cubicBezTo>
                    <a:pt x="3273" y="1"/>
                    <a:pt x="1350" y="1041"/>
                    <a:pt x="1514" y="6016"/>
                  </a:cubicBezTo>
                  <a:cubicBezTo>
                    <a:pt x="1678" y="10558"/>
                    <a:pt x="5704" y="13521"/>
                    <a:pt x="5704" y="13521"/>
                  </a:cubicBezTo>
                  <a:cubicBezTo>
                    <a:pt x="0" y="6000"/>
                    <a:pt x="3273" y="1"/>
                    <a:pt x="327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043875" y="4257050"/>
              <a:ext cx="196425" cy="286050"/>
            </a:xfrm>
            <a:custGeom>
              <a:avLst/>
              <a:gdLst/>
              <a:ahLst/>
              <a:cxnLst/>
              <a:rect l="l" t="t" r="r" b="b"/>
              <a:pathLst>
                <a:path w="7857" h="11442" extrusionOk="0">
                  <a:moveTo>
                    <a:pt x="7857" y="0"/>
                  </a:moveTo>
                  <a:lnTo>
                    <a:pt x="7857" y="0"/>
                  </a:lnTo>
                  <a:cubicBezTo>
                    <a:pt x="3487" y="3397"/>
                    <a:pt x="0" y="11441"/>
                    <a:pt x="0" y="11441"/>
                  </a:cubicBezTo>
                  <a:lnTo>
                    <a:pt x="0" y="11441"/>
                  </a:lnTo>
                  <a:cubicBezTo>
                    <a:pt x="3069" y="8643"/>
                    <a:pt x="7857" y="1"/>
                    <a:pt x="785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9100" y="4245800"/>
              <a:ext cx="181300" cy="284825"/>
            </a:xfrm>
            <a:custGeom>
              <a:avLst/>
              <a:gdLst/>
              <a:ahLst/>
              <a:cxnLst/>
              <a:rect l="l" t="t" r="r" b="b"/>
              <a:pathLst>
                <a:path w="7252" h="11393" extrusionOk="0">
                  <a:moveTo>
                    <a:pt x="7252" y="0"/>
                  </a:moveTo>
                  <a:lnTo>
                    <a:pt x="7252" y="0"/>
                  </a:lnTo>
                  <a:cubicBezTo>
                    <a:pt x="566" y="2374"/>
                    <a:pt x="1" y="11392"/>
                    <a:pt x="1" y="11392"/>
                  </a:cubicBezTo>
                  <a:cubicBezTo>
                    <a:pt x="2603" y="4919"/>
                    <a:pt x="7252" y="0"/>
                    <a:pt x="725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026475" y="4553100"/>
              <a:ext cx="88825" cy="331675"/>
            </a:xfrm>
            <a:custGeom>
              <a:avLst/>
              <a:gdLst/>
              <a:ahLst/>
              <a:cxnLst/>
              <a:rect l="l" t="t" r="r" b="b"/>
              <a:pathLst>
                <a:path w="3553" h="13267" extrusionOk="0">
                  <a:moveTo>
                    <a:pt x="2947" y="0"/>
                  </a:moveTo>
                  <a:cubicBezTo>
                    <a:pt x="1768" y="295"/>
                    <a:pt x="238" y="3151"/>
                    <a:pt x="156" y="5860"/>
                  </a:cubicBezTo>
                  <a:cubicBezTo>
                    <a:pt x="1" y="10460"/>
                    <a:pt x="3552" y="13267"/>
                    <a:pt x="3552" y="13267"/>
                  </a:cubicBezTo>
                  <a:cubicBezTo>
                    <a:pt x="1" y="6286"/>
                    <a:pt x="2947" y="1"/>
                    <a:pt x="294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953650" y="4538375"/>
              <a:ext cx="108650" cy="353150"/>
            </a:xfrm>
            <a:custGeom>
              <a:avLst/>
              <a:gdLst/>
              <a:ahLst/>
              <a:cxnLst/>
              <a:rect l="l" t="t" r="r" b="b"/>
              <a:pathLst>
                <a:path w="4346" h="14126" extrusionOk="0">
                  <a:moveTo>
                    <a:pt x="4346" y="0"/>
                  </a:moveTo>
                  <a:lnTo>
                    <a:pt x="4346" y="0"/>
                  </a:lnTo>
                  <a:cubicBezTo>
                    <a:pt x="4346" y="0"/>
                    <a:pt x="1293" y="1498"/>
                    <a:pt x="827" y="4649"/>
                  </a:cubicBezTo>
                  <a:cubicBezTo>
                    <a:pt x="49" y="10001"/>
                    <a:pt x="3331" y="14126"/>
                    <a:pt x="3331" y="14126"/>
                  </a:cubicBezTo>
                  <a:cubicBezTo>
                    <a:pt x="0" y="5819"/>
                    <a:pt x="4346" y="1"/>
                    <a:pt x="4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858500" y="4530600"/>
              <a:ext cx="160625" cy="360725"/>
            </a:xfrm>
            <a:custGeom>
              <a:avLst/>
              <a:gdLst/>
              <a:ahLst/>
              <a:cxnLst/>
              <a:rect l="l" t="t" r="r" b="b"/>
              <a:pathLst>
                <a:path w="6425" h="14429" extrusionOk="0">
                  <a:moveTo>
                    <a:pt x="6425" y="0"/>
                  </a:moveTo>
                  <a:lnTo>
                    <a:pt x="6425" y="0"/>
                  </a:lnTo>
                  <a:cubicBezTo>
                    <a:pt x="4845" y="810"/>
                    <a:pt x="2603" y="2112"/>
                    <a:pt x="2055" y="5794"/>
                  </a:cubicBezTo>
                  <a:cubicBezTo>
                    <a:pt x="1269" y="11122"/>
                    <a:pt x="5320" y="14429"/>
                    <a:pt x="5320" y="14429"/>
                  </a:cubicBezTo>
                  <a:cubicBezTo>
                    <a:pt x="1" y="6589"/>
                    <a:pt x="6425" y="1"/>
                    <a:pt x="642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 flipH="1">
            <a:off x="8628394" y="2706641"/>
            <a:ext cx="1522207" cy="1960342"/>
            <a:chOff x="4766800" y="4153725"/>
            <a:chExt cx="687475" cy="885350"/>
          </a:xfrm>
        </p:grpSpPr>
        <p:sp>
          <p:nvSpPr>
            <p:cNvPr id="50" name="Google Shape;50;p2"/>
            <p:cNvSpPr/>
            <p:nvPr/>
          </p:nvSpPr>
          <p:spPr>
            <a:xfrm>
              <a:off x="4858050" y="4282200"/>
              <a:ext cx="280325" cy="756875"/>
            </a:xfrm>
            <a:custGeom>
              <a:avLst/>
              <a:gdLst/>
              <a:ahLst/>
              <a:cxnLst/>
              <a:rect l="l" t="t" r="r" b="b"/>
              <a:pathLst>
                <a:path w="11213" h="30275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6384" y="6295"/>
                    <a:pt x="8102" y="10861"/>
                  </a:cubicBezTo>
                  <a:cubicBezTo>
                    <a:pt x="11147" y="18939"/>
                    <a:pt x="8454" y="28972"/>
                    <a:pt x="8372" y="29250"/>
                  </a:cubicBezTo>
                  <a:cubicBezTo>
                    <a:pt x="8139" y="30050"/>
                    <a:pt x="8206" y="30275"/>
                    <a:pt x="8355" y="30275"/>
                  </a:cubicBezTo>
                  <a:cubicBezTo>
                    <a:pt x="8546" y="30275"/>
                    <a:pt x="8872" y="29905"/>
                    <a:pt x="8872" y="29905"/>
                  </a:cubicBezTo>
                  <a:cubicBezTo>
                    <a:pt x="10868" y="23366"/>
                    <a:pt x="11212" y="17007"/>
                    <a:pt x="8495" y="10575"/>
                  </a:cubicBezTo>
                  <a:cubicBezTo>
                    <a:pt x="5762" y="41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97275" y="4153725"/>
              <a:ext cx="78800" cy="142425"/>
            </a:xfrm>
            <a:custGeom>
              <a:avLst/>
              <a:gdLst/>
              <a:ahLst/>
              <a:cxnLst/>
              <a:rect l="l" t="t" r="r" b="b"/>
              <a:pathLst>
                <a:path w="3152" h="5697" extrusionOk="0">
                  <a:moveTo>
                    <a:pt x="467" y="0"/>
                  </a:moveTo>
                  <a:lnTo>
                    <a:pt x="467" y="0"/>
                  </a:lnTo>
                  <a:cubicBezTo>
                    <a:pt x="1" y="737"/>
                    <a:pt x="3151" y="5696"/>
                    <a:pt x="3151" y="5696"/>
                  </a:cubicBezTo>
                  <a:cubicBezTo>
                    <a:pt x="2210" y="762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49250" y="4184825"/>
              <a:ext cx="44200" cy="121550"/>
            </a:xfrm>
            <a:custGeom>
              <a:avLst/>
              <a:gdLst/>
              <a:ahLst/>
              <a:cxnLst/>
              <a:rect l="l" t="t" r="r" b="b"/>
              <a:pathLst>
                <a:path w="1768" h="4862" extrusionOk="0">
                  <a:moveTo>
                    <a:pt x="1081" y="0"/>
                  </a:moveTo>
                  <a:cubicBezTo>
                    <a:pt x="1081" y="0"/>
                    <a:pt x="1081" y="0"/>
                    <a:pt x="1081" y="0"/>
                  </a:cubicBezTo>
                  <a:cubicBezTo>
                    <a:pt x="0" y="2038"/>
                    <a:pt x="1555" y="4862"/>
                    <a:pt x="1555" y="4862"/>
                  </a:cubicBezTo>
                  <a:cubicBezTo>
                    <a:pt x="1768" y="2574"/>
                    <a:pt x="1083" y="0"/>
                    <a:pt x="108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82400" y="4183600"/>
              <a:ext cx="25175" cy="140575"/>
            </a:xfrm>
            <a:custGeom>
              <a:avLst/>
              <a:gdLst/>
              <a:ahLst/>
              <a:cxnLst/>
              <a:rect l="l" t="t" r="r" b="b"/>
              <a:pathLst>
                <a:path w="1007" h="5623" extrusionOk="0">
                  <a:moveTo>
                    <a:pt x="1007" y="0"/>
                  </a:moveTo>
                  <a:lnTo>
                    <a:pt x="1007" y="0"/>
                  </a:lnTo>
                  <a:cubicBezTo>
                    <a:pt x="0" y="1727"/>
                    <a:pt x="647" y="5623"/>
                    <a:pt x="647" y="5623"/>
                  </a:cubicBezTo>
                  <a:cubicBezTo>
                    <a:pt x="949" y="3978"/>
                    <a:pt x="1007" y="1"/>
                    <a:pt x="100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13700" y="4195675"/>
              <a:ext cx="34400" cy="144450"/>
            </a:xfrm>
            <a:custGeom>
              <a:avLst/>
              <a:gdLst/>
              <a:ahLst/>
              <a:cxnLst/>
              <a:rect l="l" t="t" r="r" b="b"/>
              <a:pathLst>
                <a:path w="1376" h="577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58" y="1923"/>
                    <a:pt x="0" y="5778"/>
                    <a:pt x="0" y="5778"/>
                  </a:cubicBezTo>
                  <a:cubicBezTo>
                    <a:pt x="999" y="3928"/>
                    <a:pt x="1375" y="0"/>
                    <a:pt x="136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929550" y="4212025"/>
              <a:ext cx="60275" cy="140675"/>
            </a:xfrm>
            <a:custGeom>
              <a:avLst/>
              <a:gdLst/>
              <a:ahLst/>
              <a:cxnLst/>
              <a:rect l="l" t="t" r="r" b="b"/>
              <a:pathLst>
                <a:path w="2411" h="5627" extrusionOk="0">
                  <a:moveTo>
                    <a:pt x="2411" y="1"/>
                  </a:moveTo>
                  <a:lnTo>
                    <a:pt x="2411" y="1"/>
                  </a:lnTo>
                  <a:cubicBezTo>
                    <a:pt x="348" y="1810"/>
                    <a:pt x="0" y="5627"/>
                    <a:pt x="257" y="5627"/>
                  </a:cubicBezTo>
                  <a:cubicBezTo>
                    <a:pt x="265" y="5627"/>
                    <a:pt x="274" y="5623"/>
                    <a:pt x="283" y="5615"/>
                  </a:cubicBezTo>
                  <a:cubicBezTo>
                    <a:pt x="1560" y="4518"/>
                    <a:pt x="2411" y="9"/>
                    <a:pt x="241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49100" y="4235550"/>
              <a:ext cx="95550" cy="132000"/>
            </a:xfrm>
            <a:custGeom>
              <a:avLst/>
              <a:gdLst/>
              <a:ahLst/>
              <a:cxnLst/>
              <a:rect l="l" t="t" r="r" b="b"/>
              <a:pathLst>
                <a:path w="3822" h="5280" extrusionOk="0">
                  <a:moveTo>
                    <a:pt x="3806" y="1"/>
                  </a:moveTo>
                  <a:cubicBezTo>
                    <a:pt x="1121" y="1720"/>
                    <a:pt x="0" y="5280"/>
                    <a:pt x="0" y="5280"/>
                  </a:cubicBezTo>
                  <a:cubicBezTo>
                    <a:pt x="1620" y="3872"/>
                    <a:pt x="3822" y="1"/>
                    <a:pt x="38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967100" y="4237600"/>
              <a:ext cx="92300" cy="155125"/>
            </a:xfrm>
            <a:custGeom>
              <a:avLst/>
              <a:gdLst/>
              <a:ahLst/>
              <a:cxnLst/>
              <a:rect l="l" t="t" r="r" b="b"/>
              <a:pathLst>
                <a:path w="3692" h="6205" extrusionOk="0">
                  <a:moveTo>
                    <a:pt x="3691" y="1"/>
                  </a:moveTo>
                  <a:lnTo>
                    <a:pt x="3691" y="1"/>
                  </a:lnTo>
                  <a:cubicBezTo>
                    <a:pt x="221" y="3585"/>
                    <a:pt x="0" y="6204"/>
                    <a:pt x="0" y="6204"/>
                  </a:cubicBezTo>
                  <a:cubicBezTo>
                    <a:pt x="2496" y="4518"/>
                    <a:pt x="3691" y="1"/>
                    <a:pt x="369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70875" y="4218175"/>
              <a:ext cx="95375" cy="72250"/>
            </a:xfrm>
            <a:custGeom>
              <a:avLst/>
              <a:gdLst/>
              <a:ahLst/>
              <a:cxnLst/>
              <a:rect l="l" t="t" r="r" b="b"/>
              <a:pathLst>
                <a:path w="3815" h="2890" extrusionOk="0">
                  <a:moveTo>
                    <a:pt x="1" y="0"/>
                  </a:moveTo>
                  <a:cubicBezTo>
                    <a:pt x="1" y="0"/>
                    <a:pt x="1556" y="1801"/>
                    <a:pt x="3815" y="2889"/>
                  </a:cubicBezTo>
                  <a:cubicBezTo>
                    <a:pt x="3815" y="2889"/>
                    <a:pt x="212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6800" y="4266375"/>
              <a:ext cx="121350" cy="40000"/>
            </a:xfrm>
            <a:custGeom>
              <a:avLst/>
              <a:gdLst/>
              <a:ahLst/>
              <a:cxnLst/>
              <a:rect l="l" t="t" r="r" b="b"/>
              <a:pathLst>
                <a:path w="4854" h="1600" extrusionOk="0">
                  <a:moveTo>
                    <a:pt x="576" y="1"/>
                  </a:moveTo>
                  <a:cubicBezTo>
                    <a:pt x="376" y="1"/>
                    <a:pt x="183" y="19"/>
                    <a:pt x="0" y="61"/>
                  </a:cubicBezTo>
                  <a:lnTo>
                    <a:pt x="0" y="61"/>
                  </a:ln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61"/>
                  </a:lnTo>
                  <a:cubicBezTo>
                    <a:pt x="19" y="65"/>
                    <a:pt x="2262" y="1477"/>
                    <a:pt x="4853" y="1600"/>
                  </a:cubicBezTo>
                  <a:cubicBezTo>
                    <a:pt x="4853" y="1600"/>
                    <a:pt x="2422" y="1"/>
                    <a:pt x="57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94425" y="4310775"/>
              <a:ext cx="124625" cy="33250"/>
            </a:xfrm>
            <a:custGeom>
              <a:avLst/>
              <a:gdLst/>
              <a:ahLst/>
              <a:cxnLst/>
              <a:rect l="l" t="t" r="r" b="b"/>
              <a:pathLst>
                <a:path w="4985" h="1330" extrusionOk="0">
                  <a:moveTo>
                    <a:pt x="1492" y="1"/>
                  </a:moveTo>
                  <a:cubicBezTo>
                    <a:pt x="1001" y="1"/>
                    <a:pt x="494" y="94"/>
                    <a:pt x="0" y="331"/>
                  </a:cubicBezTo>
                  <a:cubicBezTo>
                    <a:pt x="0" y="347"/>
                    <a:pt x="2447" y="1272"/>
                    <a:pt x="4984" y="1329"/>
                  </a:cubicBezTo>
                  <a:cubicBezTo>
                    <a:pt x="4984" y="1329"/>
                    <a:pt x="3343" y="1"/>
                    <a:pt x="149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810375" y="4349700"/>
              <a:ext cx="138325" cy="15000"/>
            </a:xfrm>
            <a:custGeom>
              <a:avLst/>
              <a:gdLst/>
              <a:ahLst/>
              <a:cxnLst/>
              <a:rect l="l" t="t" r="r" b="b"/>
              <a:pathLst>
                <a:path w="5533" h="600" extrusionOk="0">
                  <a:moveTo>
                    <a:pt x="2088" y="1"/>
                  </a:moveTo>
                  <a:cubicBezTo>
                    <a:pt x="1364" y="1"/>
                    <a:pt x="630" y="102"/>
                    <a:pt x="0" y="386"/>
                  </a:cubicBezTo>
                  <a:cubicBezTo>
                    <a:pt x="0" y="386"/>
                    <a:pt x="3146" y="599"/>
                    <a:pt x="4983" y="599"/>
                  </a:cubicBezTo>
                  <a:cubicBezTo>
                    <a:pt x="5184" y="599"/>
                    <a:pt x="5369" y="597"/>
                    <a:pt x="5533" y="591"/>
                  </a:cubicBezTo>
                  <a:cubicBezTo>
                    <a:pt x="5533" y="591"/>
                    <a:pt x="3840" y="1"/>
                    <a:pt x="208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818150" y="4384900"/>
              <a:ext cx="155300" cy="23250"/>
            </a:xfrm>
            <a:custGeom>
              <a:avLst/>
              <a:gdLst/>
              <a:ahLst/>
              <a:cxnLst/>
              <a:rect l="l" t="t" r="r" b="b"/>
              <a:pathLst>
                <a:path w="6212" h="930" extrusionOk="0">
                  <a:moveTo>
                    <a:pt x="2461" y="1"/>
                  </a:moveTo>
                  <a:cubicBezTo>
                    <a:pt x="1607" y="1"/>
                    <a:pt x="736" y="127"/>
                    <a:pt x="0" y="492"/>
                  </a:cubicBezTo>
                  <a:cubicBezTo>
                    <a:pt x="0" y="492"/>
                    <a:pt x="2074" y="929"/>
                    <a:pt x="4016" y="929"/>
                  </a:cubicBezTo>
                  <a:cubicBezTo>
                    <a:pt x="4824" y="929"/>
                    <a:pt x="5609" y="854"/>
                    <a:pt x="6212" y="640"/>
                  </a:cubicBezTo>
                  <a:cubicBezTo>
                    <a:pt x="6212" y="640"/>
                    <a:pt x="4381" y="1"/>
                    <a:pt x="246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43300" y="4419900"/>
              <a:ext cx="158400" cy="21875"/>
            </a:xfrm>
            <a:custGeom>
              <a:avLst/>
              <a:gdLst/>
              <a:ahLst/>
              <a:cxnLst/>
              <a:rect l="l" t="t" r="r" b="b"/>
              <a:pathLst>
                <a:path w="6336" h="875" extrusionOk="0">
                  <a:moveTo>
                    <a:pt x="2655" y="0"/>
                  </a:moveTo>
                  <a:cubicBezTo>
                    <a:pt x="1833" y="0"/>
                    <a:pt x="928" y="111"/>
                    <a:pt x="1" y="418"/>
                  </a:cubicBezTo>
                  <a:cubicBezTo>
                    <a:pt x="1" y="418"/>
                    <a:pt x="2343" y="875"/>
                    <a:pt x="4511" y="875"/>
                  </a:cubicBezTo>
                  <a:cubicBezTo>
                    <a:pt x="5157" y="875"/>
                    <a:pt x="5787" y="834"/>
                    <a:pt x="6335" y="729"/>
                  </a:cubicBezTo>
                  <a:cubicBezTo>
                    <a:pt x="6335" y="729"/>
                    <a:pt x="4767" y="0"/>
                    <a:pt x="265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01250" y="4257650"/>
              <a:ext cx="87800" cy="180700"/>
            </a:xfrm>
            <a:custGeom>
              <a:avLst/>
              <a:gdLst/>
              <a:ahLst/>
              <a:cxnLst/>
              <a:rect l="l" t="t" r="r" b="b"/>
              <a:pathLst>
                <a:path w="3512" h="7228" extrusionOk="0">
                  <a:moveTo>
                    <a:pt x="3512" y="1"/>
                  </a:moveTo>
                  <a:lnTo>
                    <a:pt x="3512" y="1"/>
                  </a:lnTo>
                  <a:cubicBezTo>
                    <a:pt x="454" y="4347"/>
                    <a:pt x="21" y="7198"/>
                    <a:pt x="1" y="7227"/>
                  </a:cubicBezTo>
                  <a:lnTo>
                    <a:pt x="1" y="7227"/>
                  </a:lnTo>
                  <a:cubicBezTo>
                    <a:pt x="2063" y="5050"/>
                    <a:pt x="3512" y="1"/>
                    <a:pt x="3512" y="1"/>
                  </a:cubicBezTo>
                  <a:close/>
                  <a:moveTo>
                    <a:pt x="1" y="7227"/>
                  </a:moveTo>
                  <a:lnTo>
                    <a:pt x="1" y="7227"/>
                  </a:lnTo>
                  <a:cubicBezTo>
                    <a:pt x="1" y="7227"/>
                    <a:pt x="1" y="7227"/>
                    <a:pt x="1" y="7227"/>
                  </a:cubicBezTo>
                  <a:cubicBezTo>
                    <a:pt x="1" y="7227"/>
                    <a:pt x="1" y="7227"/>
                    <a:pt x="1" y="722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47200" y="4449475"/>
              <a:ext cx="188250" cy="35550"/>
            </a:xfrm>
            <a:custGeom>
              <a:avLst/>
              <a:gdLst/>
              <a:ahLst/>
              <a:cxnLst/>
              <a:rect l="l" t="t" r="r" b="b"/>
              <a:pathLst>
                <a:path w="7530" h="1422" extrusionOk="0">
                  <a:moveTo>
                    <a:pt x="3346" y="1"/>
                  </a:moveTo>
                  <a:cubicBezTo>
                    <a:pt x="2405" y="1"/>
                    <a:pt x="1293" y="147"/>
                    <a:pt x="0" y="536"/>
                  </a:cubicBezTo>
                  <a:cubicBezTo>
                    <a:pt x="0" y="536"/>
                    <a:pt x="4979" y="1422"/>
                    <a:pt x="7027" y="1422"/>
                  </a:cubicBezTo>
                  <a:cubicBezTo>
                    <a:pt x="7224" y="1422"/>
                    <a:pt x="7394" y="1414"/>
                    <a:pt x="7530" y="1396"/>
                  </a:cubicBezTo>
                  <a:cubicBezTo>
                    <a:pt x="7530" y="1396"/>
                    <a:pt x="6247" y="1"/>
                    <a:pt x="334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64600" y="4484425"/>
              <a:ext cx="192325" cy="45275"/>
            </a:xfrm>
            <a:custGeom>
              <a:avLst/>
              <a:gdLst/>
              <a:ahLst/>
              <a:cxnLst/>
              <a:rect l="l" t="t" r="r" b="b"/>
              <a:pathLst>
                <a:path w="7693" h="1811" extrusionOk="0">
                  <a:moveTo>
                    <a:pt x="2271" y="1"/>
                  </a:moveTo>
                  <a:cubicBezTo>
                    <a:pt x="1488" y="1"/>
                    <a:pt x="708" y="153"/>
                    <a:pt x="0" y="546"/>
                  </a:cubicBezTo>
                  <a:cubicBezTo>
                    <a:pt x="0" y="546"/>
                    <a:pt x="4821" y="1810"/>
                    <a:pt x="7304" y="1810"/>
                  </a:cubicBezTo>
                  <a:cubicBezTo>
                    <a:pt x="7441" y="1810"/>
                    <a:pt x="7571" y="1806"/>
                    <a:pt x="7693" y="1798"/>
                  </a:cubicBezTo>
                  <a:cubicBezTo>
                    <a:pt x="7693" y="1798"/>
                    <a:pt x="4963" y="1"/>
                    <a:pt x="227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856825" y="4531400"/>
              <a:ext cx="217500" cy="33100"/>
            </a:xfrm>
            <a:custGeom>
              <a:avLst/>
              <a:gdLst/>
              <a:ahLst/>
              <a:cxnLst/>
              <a:rect l="l" t="t" r="r" b="b"/>
              <a:pathLst>
                <a:path w="8700" h="1324" extrusionOk="0">
                  <a:moveTo>
                    <a:pt x="3334" y="1"/>
                  </a:moveTo>
                  <a:cubicBezTo>
                    <a:pt x="2261" y="1"/>
                    <a:pt x="1118" y="176"/>
                    <a:pt x="0" y="656"/>
                  </a:cubicBezTo>
                  <a:cubicBezTo>
                    <a:pt x="0" y="663"/>
                    <a:pt x="6607" y="1324"/>
                    <a:pt x="8457" y="1324"/>
                  </a:cubicBezTo>
                  <a:cubicBezTo>
                    <a:pt x="8551" y="1324"/>
                    <a:pt x="8632" y="1322"/>
                    <a:pt x="8700" y="1319"/>
                  </a:cubicBezTo>
                  <a:cubicBezTo>
                    <a:pt x="8700" y="1319"/>
                    <a:pt x="6275" y="1"/>
                    <a:pt x="333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858650" y="4567800"/>
              <a:ext cx="226325" cy="36675"/>
            </a:xfrm>
            <a:custGeom>
              <a:avLst/>
              <a:gdLst/>
              <a:ahLst/>
              <a:cxnLst/>
              <a:rect l="l" t="t" r="r" b="b"/>
              <a:pathLst>
                <a:path w="9053" h="1467" extrusionOk="0">
                  <a:moveTo>
                    <a:pt x="4437" y="0"/>
                  </a:moveTo>
                  <a:cubicBezTo>
                    <a:pt x="1763" y="0"/>
                    <a:pt x="1" y="1450"/>
                    <a:pt x="1" y="1450"/>
                  </a:cubicBezTo>
                  <a:cubicBezTo>
                    <a:pt x="1020" y="1247"/>
                    <a:pt x="2342" y="1178"/>
                    <a:pt x="3660" y="1178"/>
                  </a:cubicBezTo>
                  <a:cubicBezTo>
                    <a:pt x="6366" y="1178"/>
                    <a:pt x="9052" y="1467"/>
                    <a:pt x="9052" y="1467"/>
                  </a:cubicBezTo>
                  <a:cubicBezTo>
                    <a:pt x="7355" y="366"/>
                    <a:pt x="5781" y="0"/>
                    <a:pt x="44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027650" y="4269725"/>
              <a:ext cx="113175" cy="204425"/>
            </a:xfrm>
            <a:custGeom>
              <a:avLst/>
              <a:gdLst/>
              <a:ahLst/>
              <a:cxnLst/>
              <a:rect l="l" t="t" r="r" b="b"/>
              <a:pathLst>
                <a:path w="4527" h="8177" extrusionOk="0">
                  <a:moveTo>
                    <a:pt x="3814" y="1"/>
                  </a:moveTo>
                  <a:lnTo>
                    <a:pt x="3814" y="1"/>
                  </a:lnTo>
                  <a:cubicBezTo>
                    <a:pt x="3806" y="1"/>
                    <a:pt x="74" y="5672"/>
                    <a:pt x="1" y="8176"/>
                  </a:cubicBezTo>
                  <a:cubicBezTo>
                    <a:pt x="1" y="8176"/>
                    <a:pt x="4526" y="3143"/>
                    <a:pt x="381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39525" y="4286100"/>
              <a:ext cx="136500" cy="225700"/>
            </a:xfrm>
            <a:custGeom>
              <a:avLst/>
              <a:gdLst/>
              <a:ahLst/>
              <a:cxnLst/>
              <a:rect l="l" t="t" r="r" b="b"/>
              <a:pathLst>
                <a:path w="5460" h="9028" extrusionOk="0">
                  <a:moveTo>
                    <a:pt x="5017" y="0"/>
                  </a:moveTo>
                  <a:cubicBezTo>
                    <a:pt x="5017" y="1"/>
                    <a:pt x="1130" y="6171"/>
                    <a:pt x="0" y="9027"/>
                  </a:cubicBezTo>
                  <a:cubicBezTo>
                    <a:pt x="0" y="9027"/>
                    <a:pt x="5459" y="3470"/>
                    <a:pt x="501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062425" y="4325800"/>
              <a:ext cx="176800" cy="207475"/>
            </a:xfrm>
            <a:custGeom>
              <a:avLst/>
              <a:gdLst/>
              <a:ahLst/>
              <a:cxnLst/>
              <a:rect l="l" t="t" r="r" b="b"/>
              <a:pathLst>
                <a:path w="7072" h="8299" extrusionOk="0">
                  <a:moveTo>
                    <a:pt x="6622" y="0"/>
                  </a:moveTo>
                  <a:cubicBezTo>
                    <a:pt x="6376" y="115"/>
                    <a:pt x="582" y="6539"/>
                    <a:pt x="1" y="8299"/>
                  </a:cubicBezTo>
                  <a:cubicBezTo>
                    <a:pt x="1" y="8299"/>
                    <a:pt x="7072" y="3396"/>
                    <a:pt x="662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076975" y="4338275"/>
              <a:ext cx="217900" cy="233875"/>
            </a:xfrm>
            <a:custGeom>
              <a:avLst/>
              <a:gdLst/>
              <a:ahLst/>
              <a:cxnLst/>
              <a:rect l="l" t="t" r="r" b="b"/>
              <a:pathLst>
                <a:path w="8716" h="9355" extrusionOk="0">
                  <a:moveTo>
                    <a:pt x="8716" y="0"/>
                  </a:moveTo>
                  <a:lnTo>
                    <a:pt x="8716" y="0"/>
                  </a:lnTo>
                  <a:cubicBezTo>
                    <a:pt x="7726" y="540"/>
                    <a:pt x="25" y="7759"/>
                    <a:pt x="0" y="9355"/>
                  </a:cubicBezTo>
                  <a:cubicBezTo>
                    <a:pt x="0" y="9355"/>
                    <a:pt x="7930" y="4731"/>
                    <a:pt x="871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838400" y="4612925"/>
              <a:ext cx="248400" cy="27725"/>
            </a:xfrm>
            <a:custGeom>
              <a:avLst/>
              <a:gdLst/>
              <a:ahLst/>
              <a:cxnLst/>
              <a:rect l="l" t="t" r="r" b="b"/>
              <a:pathLst>
                <a:path w="9936" h="1109" extrusionOk="0">
                  <a:moveTo>
                    <a:pt x="5974" y="0"/>
                  </a:moveTo>
                  <a:cubicBezTo>
                    <a:pt x="3109" y="0"/>
                    <a:pt x="1" y="513"/>
                    <a:pt x="1" y="513"/>
                  </a:cubicBezTo>
                  <a:cubicBezTo>
                    <a:pt x="713" y="964"/>
                    <a:pt x="2189" y="1109"/>
                    <a:pt x="3791" y="1109"/>
                  </a:cubicBezTo>
                  <a:cubicBezTo>
                    <a:pt x="6662" y="1109"/>
                    <a:pt x="9936" y="644"/>
                    <a:pt x="9936" y="644"/>
                  </a:cubicBezTo>
                  <a:cubicBezTo>
                    <a:pt x="9067" y="157"/>
                    <a:pt x="7558" y="0"/>
                    <a:pt x="597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48825" y="4648525"/>
              <a:ext cx="251075" cy="21275"/>
            </a:xfrm>
            <a:custGeom>
              <a:avLst/>
              <a:gdLst/>
              <a:ahLst/>
              <a:cxnLst/>
              <a:rect l="l" t="t" r="r" b="b"/>
              <a:pathLst>
                <a:path w="10043" h="851" extrusionOk="0">
                  <a:moveTo>
                    <a:pt x="6512" y="1"/>
                  </a:moveTo>
                  <a:cubicBezTo>
                    <a:pt x="4384" y="1"/>
                    <a:pt x="1755" y="91"/>
                    <a:pt x="1" y="464"/>
                  </a:cubicBezTo>
                  <a:cubicBezTo>
                    <a:pt x="1" y="464"/>
                    <a:pt x="2764" y="851"/>
                    <a:pt x="5476" y="851"/>
                  </a:cubicBezTo>
                  <a:cubicBezTo>
                    <a:pt x="7312" y="851"/>
                    <a:pt x="9124" y="674"/>
                    <a:pt x="10043" y="79"/>
                  </a:cubicBezTo>
                  <a:cubicBezTo>
                    <a:pt x="10043" y="79"/>
                    <a:pt x="8495" y="1"/>
                    <a:pt x="65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084950" y="4416625"/>
              <a:ext cx="237350" cy="187850"/>
            </a:xfrm>
            <a:custGeom>
              <a:avLst/>
              <a:gdLst/>
              <a:ahLst/>
              <a:cxnLst/>
              <a:rect l="l" t="t" r="r" b="b"/>
              <a:pathLst>
                <a:path w="9494" h="7514" extrusionOk="0">
                  <a:moveTo>
                    <a:pt x="9494" y="1"/>
                  </a:moveTo>
                  <a:lnTo>
                    <a:pt x="9494" y="1"/>
                  </a:lnTo>
                  <a:cubicBezTo>
                    <a:pt x="6228" y="1638"/>
                    <a:pt x="0" y="7514"/>
                    <a:pt x="0" y="7514"/>
                  </a:cubicBezTo>
                  <a:cubicBezTo>
                    <a:pt x="3683" y="6851"/>
                    <a:pt x="9493" y="1"/>
                    <a:pt x="949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5092725" y="4446500"/>
              <a:ext cx="252275" cy="190325"/>
            </a:xfrm>
            <a:custGeom>
              <a:avLst/>
              <a:gdLst/>
              <a:ahLst/>
              <a:cxnLst/>
              <a:rect l="l" t="t" r="r" b="b"/>
              <a:pathLst>
                <a:path w="10091" h="7613" extrusionOk="0">
                  <a:moveTo>
                    <a:pt x="10091" y="1"/>
                  </a:moveTo>
                  <a:lnTo>
                    <a:pt x="10091" y="1"/>
                  </a:lnTo>
                  <a:cubicBezTo>
                    <a:pt x="5041" y="4985"/>
                    <a:pt x="0" y="7612"/>
                    <a:pt x="0" y="7612"/>
                  </a:cubicBezTo>
                  <a:cubicBezTo>
                    <a:pt x="36" y="7612"/>
                    <a:pt x="71" y="7613"/>
                    <a:pt x="107" y="7613"/>
                  </a:cubicBezTo>
                  <a:cubicBezTo>
                    <a:pt x="5687" y="7613"/>
                    <a:pt x="10091" y="1"/>
                    <a:pt x="1009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841275" y="4675625"/>
              <a:ext cx="266000" cy="35225"/>
            </a:xfrm>
            <a:custGeom>
              <a:avLst/>
              <a:gdLst/>
              <a:ahLst/>
              <a:cxnLst/>
              <a:rect l="l" t="t" r="r" b="b"/>
              <a:pathLst>
                <a:path w="10640" h="1409" extrusionOk="0">
                  <a:moveTo>
                    <a:pt x="215" y="1"/>
                  </a:moveTo>
                  <a:cubicBezTo>
                    <a:pt x="143" y="1"/>
                    <a:pt x="71" y="1"/>
                    <a:pt x="0" y="2"/>
                  </a:cubicBezTo>
                  <a:cubicBezTo>
                    <a:pt x="7" y="2"/>
                    <a:pt x="4288" y="1408"/>
                    <a:pt x="7910" y="1408"/>
                  </a:cubicBezTo>
                  <a:cubicBezTo>
                    <a:pt x="8903" y="1408"/>
                    <a:pt x="9847" y="1302"/>
                    <a:pt x="10639" y="1033"/>
                  </a:cubicBezTo>
                  <a:cubicBezTo>
                    <a:pt x="10639" y="1033"/>
                    <a:pt x="4028" y="1"/>
                    <a:pt x="215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832475" y="4679550"/>
              <a:ext cx="284200" cy="70825"/>
            </a:xfrm>
            <a:custGeom>
              <a:avLst/>
              <a:gdLst/>
              <a:ahLst/>
              <a:cxnLst/>
              <a:rect l="l" t="t" r="r" b="b"/>
              <a:pathLst>
                <a:path w="11368" h="283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lnTo>
                    <a:pt x="2" y="1"/>
                  </a:lnTo>
                  <a:cubicBezTo>
                    <a:pt x="1" y="0"/>
                    <a:pt x="0" y="0"/>
                    <a:pt x="0" y="0"/>
                  </a:cubicBezTo>
                  <a:close/>
                  <a:moveTo>
                    <a:pt x="2" y="1"/>
                  </a:moveTo>
                  <a:lnTo>
                    <a:pt x="2" y="1"/>
                  </a:lnTo>
                  <a:cubicBezTo>
                    <a:pt x="106" y="59"/>
                    <a:pt x="4415" y="2832"/>
                    <a:pt x="8777" y="2832"/>
                  </a:cubicBezTo>
                  <a:cubicBezTo>
                    <a:pt x="9650" y="2832"/>
                    <a:pt x="10524" y="2721"/>
                    <a:pt x="11368" y="2455"/>
                  </a:cubicBezTo>
                  <a:cubicBezTo>
                    <a:pt x="11368" y="2455"/>
                    <a:pt x="2787" y="1294"/>
                    <a:pt x="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12625" y="4705325"/>
              <a:ext cx="300175" cy="89500"/>
            </a:xfrm>
            <a:custGeom>
              <a:avLst/>
              <a:gdLst/>
              <a:ahLst/>
              <a:cxnLst/>
              <a:rect l="l" t="t" r="r" b="b"/>
              <a:pathLst>
                <a:path w="12007" h="3580" extrusionOk="0">
                  <a:moveTo>
                    <a:pt x="0" y="0"/>
                  </a:moveTo>
                  <a:cubicBezTo>
                    <a:pt x="1" y="0"/>
                    <a:pt x="6551" y="3580"/>
                    <a:pt x="11163" y="3580"/>
                  </a:cubicBezTo>
                  <a:cubicBezTo>
                    <a:pt x="11452" y="3580"/>
                    <a:pt x="11734" y="3566"/>
                    <a:pt x="12006" y="3536"/>
                  </a:cubicBezTo>
                  <a:cubicBezTo>
                    <a:pt x="12006" y="3536"/>
                    <a:pt x="4706" y="631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100275" y="4470025"/>
              <a:ext cx="262725" cy="199500"/>
            </a:xfrm>
            <a:custGeom>
              <a:avLst/>
              <a:gdLst/>
              <a:ahLst/>
              <a:cxnLst/>
              <a:rect l="l" t="t" r="r" b="b"/>
              <a:pathLst>
                <a:path w="10509" h="7980" extrusionOk="0">
                  <a:moveTo>
                    <a:pt x="10493" y="1"/>
                  </a:moveTo>
                  <a:lnTo>
                    <a:pt x="10493" y="1"/>
                  </a:lnTo>
                  <a:cubicBezTo>
                    <a:pt x="8357" y="5247"/>
                    <a:pt x="1" y="7956"/>
                    <a:pt x="1" y="7956"/>
                  </a:cubicBezTo>
                  <a:cubicBezTo>
                    <a:pt x="253" y="7972"/>
                    <a:pt x="500" y="7980"/>
                    <a:pt x="741" y="7980"/>
                  </a:cubicBezTo>
                  <a:cubicBezTo>
                    <a:pt x="8439" y="7980"/>
                    <a:pt x="10509" y="1"/>
                    <a:pt x="1049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100275" y="4537350"/>
              <a:ext cx="302425" cy="171250"/>
            </a:xfrm>
            <a:custGeom>
              <a:avLst/>
              <a:gdLst/>
              <a:ahLst/>
              <a:cxnLst/>
              <a:rect l="l" t="t" r="r" b="b"/>
              <a:pathLst>
                <a:path w="12097" h="6850" extrusionOk="0">
                  <a:moveTo>
                    <a:pt x="12097" y="0"/>
                  </a:moveTo>
                  <a:lnTo>
                    <a:pt x="12097" y="0"/>
                  </a:lnTo>
                  <a:cubicBezTo>
                    <a:pt x="6614" y="5402"/>
                    <a:pt x="1" y="6768"/>
                    <a:pt x="197" y="6793"/>
                  </a:cubicBezTo>
                  <a:cubicBezTo>
                    <a:pt x="588" y="6831"/>
                    <a:pt x="968" y="6849"/>
                    <a:pt x="1339" y="6849"/>
                  </a:cubicBezTo>
                  <a:cubicBezTo>
                    <a:pt x="8557" y="6849"/>
                    <a:pt x="12097" y="1"/>
                    <a:pt x="1209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102950" y="4586650"/>
              <a:ext cx="300975" cy="167650"/>
            </a:xfrm>
            <a:custGeom>
              <a:avLst/>
              <a:gdLst/>
              <a:ahLst/>
              <a:cxnLst/>
              <a:rect l="l" t="t" r="r" b="b"/>
              <a:pathLst>
                <a:path w="12039" h="6706" extrusionOk="0">
                  <a:moveTo>
                    <a:pt x="12039" y="1"/>
                  </a:moveTo>
                  <a:cubicBezTo>
                    <a:pt x="8067" y="5388"/>
                    <a:pt x="3542" y="6133"/>
                    <a:pt x="1342" y="6133"/>
                  </a:cubicBezTo>
                  <a:cubicBezTo>
                    <a:pt x="502" y="6133"/>
                    <a:pt x="1" y="6024"/>
                    <a:pt x="0" y="6024"/>
                  </a:cubicBezTo>
                  <a:lnTo>
                    <a:pt x="0" y="6024"/>
                  </a:lnTo>
                  <a:cubicBezTo>
                    <a:pt x="0" y="6024"/>
                    <a:pt x="664" y="6705"/>
                    <a:pt x="2477" y="6705"/>
                  </a:cubicBezTo>
                  <a:cubicBezTo>
                    <a:pt x="3389" y="6705"/>
                    <a:pt x="4592" y="6533"/>
                    <a:pt x="6147" y="6016"/>
                  </a:cubicBezTo>
                  <a:cubicBezTo>
                    <a:pt x="10369" y="4616"/>
                    <a:pt x="12039" y="1"/>
                    <a:pt x="12039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789100" y="4731725"/>
              <a:ext cx="323500" cy="105575"/>
            </a:xfrm>
            <a:custGeom>
              <a:avLst/>
              <a:gdLst/>
              <a:ahLst/>
              <a:cxnLst/>
              <a:rect l="l" t="t" r="r" b="b"/>
              <a:pathLst>
                <a:path w="12940" h="422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4395" y="3167"/>
                    <a:pt x="12939" y="4223"/>
                    <a:pt x="12939" y="4223"/>
                  </a:cubicBezTo>
                  <a:cubicBezTo>
                    <a:pt x="9457" y="2114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789300" y="4772225"/>
              <a:ext cx="318175" cy="100100"/>
            </a:xfrm>
            <a:custGeom>
              <a:avLst/>
              <a:gdLst/>
              <a:ahLst/>
              <a:cxnLst/>
              <a:rect l="l" t="t" r="r" b="b"/>
              <a:pathLst>
                <a:path w="12727" h="4004" extrusionOk="0">
                  <a:moveTo>
                    <a:pt x="0" y="0"/>
                  </a:moveTo>
                  <a:lnTo>
                    <a:pt x="0" y="0"/>
                  </a:lnTo>
                  <a:cubicBezTo>
                    <a:pt x="2405" y="3323"/>
                    <a:pt x="6403" y="4004"/>
                    <a:pt x="9276" y="4004"/>
                  </a:cubicBezTo>
                  <a:cubicBezTo>
                    <a:pt x="11273" y="4004"/>
                    <a:pt x="12726" y="3675"/>
                    <a:pt x="12726" y="3675"/>
                  </a:cubicBezTo>
                  <a:cubicBezTo>
                    <a:pt x="5917" y="302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06225" y="4675450"/>
              <a:ext cx="307950" cy="138075"/>
            </a:xfrm>
            <a:custGeom>
              <a:avLst/>
              <a:gdLst/>
              <a:ahLst/>
              <a:cxnLst/>
              <a:rect l="l" t="t" r="r" b="b"/>
              <a:pathLst>
                <a:path w="12318" h="5523" extrusionOk="0">
                  <a:moveTo>
                    <a:pt x="12317" y="0"/>
                  </a:moveTo>
                  <a:lnTo>
                    <a:pt x="12317" y="0"/>
                  </a:lnTo>
                  <a:cubicBezTo>
                    <a:pt x="8301" y="3788"/>
                    <a:pt x="3708" y="4323"/>
                    <a:pt x="1433" y="4323"/>
                  </a:cubicBezTo>
                  <a:cubicBezTo>
                    <a:pt x="537" y="4323"/>
                    <a:pt x="0" y="4240"/>
                    <a:pt x="0" y="4240"/>
                  </a:cubicBezTo>
                  <a:lnTo>
                    <a:pt x="0" y="4240"/>
                  </a:lnTo>
                  <a:cubicBezTo>
                    <a:pt x="440" y="4984"/>
                    <a:pt x="2158" y="5522"/>
                    <a:pt x="4035" y="5522"/>
                  </a:cubicBezTo>
                  <a:cubicBezTo>
                    <a:pt x="4781" y="5522"/>
                    <a:pt x="5552" y="5437"/>
                    <a:pt x="6277" y="5246"/>
                  </a:cubicBezTo>
                  <a:cubicBezTo>
                    <a:pt x="10647" y="4109"/>
                    <a:pt x="12317" y="1"/>
                    <a:pt x="1231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102950" y="4747475"/>
              <a:ext cx="339050" cy="125550"/>
            </a:xfrm>
            <a:custGeom>
              <a:avLst/>
              <a:gdLst/>
              <a:ahLst/>
              <a:cxnLst/>
              <a:rect l="l" t="t" r="r" b="b"/>
              <a:pathLst>
                <a:path w="13562" h="5022" extrusionOk="0">
                  <a:moveTo>
                    <a:pt x="13561" y="0"/>
                  </a:moveTo>
                  <a:lnTo>
                    <a:pt x="13561" y="0"/>
                  </a:lnTo>
                  <a:cubicBezTo>
                    <a:pt x="9966" y="2843"/>
                    <a:pt x="6426" y="3522"/>
                    <a:pt x="3865" y="3522"/>
                  </a:cubicBezTo>
                  <a:cubicBezTo>
                    <a:pt x="1524" y="3522"/>
                    <a:pt x="1" y="2955"/>
                    <a:pt x="0" y="2955"/>
                  </a:cubicBezTo>
                  <a:lnTo>
                    <a:pt x="0" y="2955"/>
                  </a:lnTo>
                  <a:cubicBezTo>
                    <a:pt x="1" y="2955"/>
                    <a:pt x="1902" y="5021"/>
                    <a:pt x="4598" y="5021"/>
                  </a:cubicBezTo>
                  <a:cubicBezTo>
                    <a:pt x="4841" y="5021"/>
                    <a:pt x="5090" y="5004"/>
                    <a:pt x="5345" y="4968"/>
                  </a:cubicBezTo>
                  <a:cubicBezTo>
                    <a:pt x="10582" y="4240"/>
                    <a:pt x="13561" y="1"/>
                    <a:pt x="135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107450" y="4790225"/>
              <a:ext cx="346825" cy="138750"/>
            </a:xfrm>
            <a:custGeom>
              <a:avLst/>
              <a:gdLst/>
              <a:ahLst/>
              <a:cxnLst/>
              <a:rect l="l" t="t" r="r" b="b"/>
              <a:pathLst>
                <a:path w="13873" h="5550" extrusionOk="0">
                  <a:moveTo>
                    <a:pt x="13872" y="1"/>
                  </a:moveTo>
                  <a:lnTo>
                    <a:pt x="13872" y="1"/>
                  </a:lnTo>
                  <a:cubicBezTo>
                    <a:pt x="11165" y="3298"/>
                    <a:pt x="8018" y="4189"/>
                    <a:pt x="5406" y="4189"/>
                  </a:cubicBezTo>
                  <a:cubicBezTo>
                    <a:pt x="2333" y="4189"/>
                    <a:pt x="1" y="2955"/>
                    <a:pt x="0" y="2955"/>
                  </a:cubicBezTo>
                  <a:lnTo>
                    <a:pt x="0" y="2955"/>
                  </a:lnTo>
                  <a:cubicBezTo>
                    <a:pt x="1050" y="4063"/>
                    <a:pt x="2612" y="5549"/>
                    <a:pt x="5424" y="5549"/>
                  </a:cubicBezTo>
                  <a:cubicBezTo>
                    <a:pt x="5813" y="5549"/>
                    <a:pt x="6224" y="5521"/>
                    <a:pt x="6662" y="5459"/>
                  </a:cubicBezTo>
                  <a:cubicBezTo>
                    <a:pt x="11891" y="4723"/>
                    <a:pt x="13872" y="1"/>
                    <a:pt x="1387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2"/>
          <p:cNvGrpSpPr/>
          <p:nvPr/>
        </p:nvGrpSpPr>
        <p:grpSpPr>
          <a:xfrm flipH="1">
            <a:off x="7394888" y="3977887"/>
            <a:ext cx="2297466" cy="2109544"/>
            <a:chOff x="3914850" y="4311000"/>
            <a:chExt cx="768075" cy="705250"/>
          </a:xfrm>
        </p:grpSpPr>
        <p:sp>
          <p:nvSpPr>
            <p:cNvPr id="89" name="Google Shape;89;p2"/>
            <p:cNvSpPr/>
            <p:nvPr/>
          </p:nvSpPr>
          <p:spPr>
            <a:xfrm>
              <a:off x="3914850" y="4311000"/>
              <a:ext cx="768075" cy="705250"/>
            </a:xfrm>
            <a:custGeom>
              <a:avLst/>
              <a:gdLst/>
              <a:ahLst/>
              <a:cxnLst/>
              <a:rect l="l" t="t" r="r" b="b"/>
              <a:pathLst>
                <a:path w="30723" h="28210" extrusionOk="0">
                  <a:moveTo>
                    <a:pt x="13590" y="0"/>
                  </a:moveTo>
                  <a:cubicBezTo>
                    <a:pt x="13414" y="0"/>
                    <a:pt x="13295" y="8"/>
                    <a:pt x="13258" y="27"/>
                  </a:cubicBezTo>
                  <a:cubicBezTo>
                    <a:pt x="13029" y="150"/>
                    <a:pt x="12358" y="1992"/>
                    <a:pt x="11417" y="4201"/>
                  </a:cubicBezTo>
                  <a:cubicBezTo>
                    <a:pt x="10476" y="6403"/>
                    <a:pt x="10836" y="5838"/>
                    <a:pt x="10263" y="7049"/>
                  </a:cubicBezTo>
                  <a:cubicBezTo>
                    <a:pt x="10074" y="7450"/>
                    <a:pt x="9890" y="7641"/>
                    <a:pt x="9752" y="7641"/>
                  </a:cubicBezTo>
                  <a:cubicBezTo>
                    <a:pt x="9472" y="7641"/>
                    <a:pt x="9380" y="6856"/>
                    <a:pt x="9813" y="5437"/>
                  </a:cubicBezTo>
                  <a:cubicBezTo>
                    <a:pt x="10459" y="3334"/>
                    <a:pt x="11196" y="592"/>
                    <a:pt x="11196" y="592"/>
                  </a:cubicBezTo>
                  <a:lnTo>
                    <a:pt x="11196" y="592"/>
                  </a:lnTo>
                  <a:cubicBezTo>
                    <a:pt x="7800" y="1001"/>
                    <a:pt x="6646" y="2654"/>
                    <a:pt x="6122" y="4111"/>
                  </a:cubicBezTo>
                  <a:cubicBezTo>
                    <a:pt x="5568" y="5663"/>
                    <a:pt x="4830" y="10758"/>
                    <a:pt x="4479" y="10758"/>
                  </a:cubicBezTo>
                  <a:cubicBezTo>
                    <a:pt x="4467" y="10758"/>
                    <a:pt x="4455" y="10752"/>
                    <a:pt x="4444" y="10740"/>
                  </a:cubicBezTo>
                  <a:cubicBezTo>
                    <a:pt x="2897" y="9030"/>
                    <a:pt x="3274" y="5421"/>
                    <a:pt x="3274" y="5421"/>
                  </a:cubicBezTo>
                  <a:lnTo>
                    <a:pt x="3274" y="5421"/>
                  </a:lnTo>
                  <a:cubicBezTo>
                    <a:pt x="0" y="9971"/>
                    <a:pt x="1293" y="12459"/>
                    <a:pt x="3618" y="13605"/>
                  </a:cubicBezTo>
                  <a:cubicBezTo>
                    <a:pt x="5925" y="14750"/>
                    <a:pt x="5639" y="15495"/>
                    <a:pt x="5639" y="15495"/>
                  </a:cubicBezTo>
                  <a:cubicBezTo>
                    <a:pt x="5565" y="15604"/>
                    <a:pt x="5430" y="15652"/>
                    <a:pt x="5249" y="15652"/>
                  </a:cubicBezTo>
                  <a:cubicBezTo>
                    <a:pt x="3926" y="15652"/>
                    <a:pt x="164" y="13081"/>
                    <a:pt x="164" y="13081"/>
                  </a:cubicBezTo>
                  <a:lnTo>
                    <a:pt x="164" y="13081"/>
                  </a:lnTo>
                  <a:cubicBezTo>
                    <a:pt x="784" y="18304"/>
                    <a:pt x="3735" y="19181"/>
                    <a:pt x="5648" y="19181"/>
                  </a:cubicBezTo>
                  <a:cubicBezTo>
                    <a:pt x="6615" y="19181"/>
                    <a:pt x="7317" y="18957"/>
                    <a:pt x="7317" y="18957"/>
                  </a:cubicBezTo>
                  <a:cubicBezTo>
                    <a:pt x="7568" y="18839"/>
                    <a:pt x="7731" y="18796"/>
                    <a:pt x="7835" y="18796"/>
                  </a:cubicBezTo>
                  <a:cubicBezTo>
                    <a:pt x="8115" y="18796"/>
                    <a:pt x="7971" y="19104"/>
                    <a:pt x="7971" y="19104"/>
                  </a:cubicBezTo>
                  <a:cubicBezTo>
                    <a:pt x="7382" y="21756"/>
                    <a:pt x="7309" y="25799"/>
                    <a:pt x="7832" y="26241"/>
                  </a:cubicBezTo>
                  <a:cubicBezTo>
                    <a:pt x="9919" y="27998"/>
                    <a:pt x="11981" y="28210"/>
                    <a:pt x="12855" y="28210"/>
                  </a:cubicBezTo>
                  <a:cubicBezTo>
                    <a:pt x="13133" y="28210"/>
                    <a:pt x="13291" y="28188"/>
                    <a:pt x="13291" y="28188"/>
                  </a:cubicBezTo>
                  <a:lnTo>
                    <a:pt x="11802" y="25938"/>
                  </a:lnTo>
                  <a:cubicBezTo>
                    <a:pt x="11445" y="25401"/>
                    <a:pt x="11384" y="25190"/>
                    <a:pt x="11521" y="25190"/>
                  </a:cubicBezTo>
                  <a:cubicBezTo>
                    <a:pt x="11956" y="25190"/>
                    <a:pt x="14400" y="27354"/>
                    <a:pt x="15591" y="28008"/>
                  </a:cubicBezTo>
                  <a:cubicBezTo>
                    <a:pt x="15785" y="28114"/>
                    <a:pt x="15991" y="28160"/>
                    <a:pt x="16202" y="28160"/>
                  </a:cubicBezTo>
                  <a:cubicBezTo>
                    <a:pt x="17709" y="28160"/>
                    <a:pt x="19503" y="25807"/>
                    <a:pt x="19503" y="25807"/>
                  </a:cubicBezTo>
                  <a:cubicBezTo>
                    <a:pt x="19503" y="25807"/>
                    <a:pt x="15861" y="24080"/>
                    <a:pt x="14404" y="22861"/>
                  </a:cubicBezTo>
                  <a:cubicBezTo>
                    <a:pt x="13316" y="21950"/>
                    <a:pt x="13109" y="20908"/>
                    <a:pt x="13626" y="20908"/>
                  </a:cubicBezTo>
                  <a:cubicBezTo>
                    <a:pt x="13801" y="20908"/>
                    <a:pt x="14060" y="21028"/>
                    <a:pt x="14396" y="21314"/>
                  </a:cubicBezTo>
                  <a:cubicBezTo>
                    <a:pt x="15730" y="22451"/>
                    <a:pt x="19453" y="25439"/>
                    <a:pt x="20296" y="25733"/>
                  </a:cubicBezTo>
                  <a:cubicBezTo>
                    <a:pt x="20350" y="25752"/>
                    <a:pt x="20405" y="25761"/>
                    <a:pt x="20461" y="25761"/>
                  </a:cubicBezTo>
                  <a:cubicBezTo>
                    <a:pt x="21305" y="25761"/>
                    <a:pt x="22285" y="23679"/>
                    <a:pt x="22285" y="23679"/>
                  </a:cubicBezTo>
                  <a:cubicBezTo>
                    <a:pt x="22285" y="23679"/>
                    <a:pt x="18881" y="21829"/>
                    <a:pt x="17735" y="21289"/>
                  </a:cubicBezTo>
                  <a:cubicBezTo>
                    <a:pt x="16589" y="20741"/>
                    <a:pt x="15075" y="20086"/>
                    <a:pt x="15280" y="18932"/>
                  </a:cubicBezTo>
                  <a:cubicBezTo>
                    <a:pt x="15300" y="18817"/>
                    <a:pt x="15378" y="18764"/>
                    <a:pt x="15503" y="18764"/>
                  </a:cubicBezTo>
                  <a:cubicBezTo>
                    <a:pt x="16626" y="18764"/>
                    <a:pt x="21538" y="22958"/>
                    <a:pt x="22768" y="23098"/>
                  </a:cubicBezTo>
                  <a:cubicBezTo>
                    <a:pt x="22792" y="23100"/>
                    <a:pt x="22816" y="23102"/>
                    <a:pt x="22839" y="23102"/>
                  </a:cubicBezTo>
                  <a:cubicBezTo>
                    <a:pt x="24180" y="23102"/>
                    <a:pt x="25657" y="19333"/>
                    <a:pt x="25657" y="19333"/>
                  </a:cubicBezTo>
                  <a:cubicBezTo>
                    <a:pt x="19838" y="16927"/>
                    <a:pt x="19110" y="15773"/>
                    <a:pt x="19110" y="15773"/>
                  </a:cubicBezTo>
                  <a:cubicBezTo>
                    <a:pt x="19167" y="15764"/>
                    <a:pt x="19229" y="15760"/>
                    <a:pt x="19296" y="15760"/>
                  </a:cubicBezTo>
                  <a:cubicBezTo>
                    <a:pt x="21057" y="15760"/>
                    <a:pt x="25937" y="18761"/>
                    <a:pt x="26306" y="18761"/>
                  </a:cubicBezTo>
                  <a:cubicBezTo>
                    <a:pt x="26308" y="18761"/>
                    <a:pt x="26310" y="18761"/>
                    <a:pt x="26312" y="18760"/>
                  </a:cubicBezTo>
                  <a:cubicBezTo>
                    <a:pt x="27613" y="18605"/>
                    <a:pt x="29135" y="14358"/>
                    <a:pt x="29135" y="14358"/>
                  </a:cubicBezTo>
                  <a:lnTo>
                    <a:pt x="27294" y="13695"/>
                  </a:lnTo>
                  <a:lnTo>
                    <a:pt x="27294" y="13695"/>
                  </a:lnTo>
                  <a:cubicBezTo>
                    <a:pt x="27294" y="13695"/>
                    <a:pt x="28053" y="13841"/>
                    <a:pt x="28700" y="13841"/>
                  </a:cubicBezTo>
                  <a:cubicBezTo>
                    <a:pt x="29068" y="13841"/>
                    <a:pt x="29400" y="13794"/>
                    <a:pt x="29536" y="13646"/>
                  </a:cubicBezTo>
                  <a:cubicBezTo>
                    <a:pt x="30723" y="12328"/>
                    <a:pt x="28988" y="6558"/>
                    <a:pt x="28988" y="6558"/>
                  </a:cubicBezTo>
                  <a:cubicBezTo>
                    <a:pt x="28975" y="6555"/>
                    <a:pt x="28959" y="6554"/>
                    <a:pt x="28942" y="6554"/>
                  </a:cubicBezTo>
                  <a:cubicBezTo>
                    <a:pt x="28249" y="6554"/>
                    <a:pt x="24159" y="8888"/>
                    <a:pt x="23185" y="9423"/>
                  </a:cubicBezTo>
                  <a:cubicBezTo>
                    <a:pt x="22689" y="9695"/>
                    <a:pt x="22344" y="9807"/>
                    <a:pt x="22128" y="9807"/>
                  </a:cubicBezTo>
                  <a:cubicBezTo>
                    <a:pt x="21791" y="9807"/>
                    <a:pt x="21763" y="9536"/>
                    <a:pt x="21958" y="9177"/>
                  </a:cubicBezTo>
                  <a:cubicBezTo>
                    <a:pt x="22277" y="8580"/>
                    <a:pt x="27973" y="5912"/>
                    <a:pt x="27973" y="5912"/>
                  </a:cubicBezTo>
                  <a:cubicBezTo>
                    <a:pt x="27973" y="5912"/>
                    <a:pt x="26198" y="4790"/>
                    <a:pt x="25676" y="4790"/>
                  </a:cubicBezTo>
                  <a:cubicBezTo>
                    <a:pt x="25650" y="4790"/>
                    <a:pt x="25627" y="4793"/>
                    <a:pt x="25608" y="4799"/>
                  </a:cubicBezTo>
                  <a:cubicBezTo>
                    <a:pt x="25267" y="4901"/>
                    <a:pt x="23759" y="6182"/>
                    <a:pt x="23400" y="6182"/>
                  </a:cubicBezTo>
                  <a:cubicBezTo>
                    <a:pt x="23329" y="6182"/>
                    <a:pt x="23303" y="6131"/>
                    <a:pt x="23341" y="6010"/>
                  </a:cubicBezTo>
                  <a:cubicBezTo>
                    <a:pt x="23562" y="5290"/>
                    <a:pt x="24822" y="4078"/>
                    <a:pt x="24839" y="3252"/>
                  </a:cubicBezTo>
                  <a:cubicBezTo>
                    <a:pt x="24871" y="1345"/>
                    <a:pt x="19331" y="437"/>
                    <a:pt x="19331" y="437"/>
                  </a:cubicBezTo>
                  <a:cubicBezTo>
                    <a:pt x="19302" y="434"/>
                    <a:pt x="19273" y="433"/>
                    <a:pt x="19244" y="433"/>
                  </a:cubicBezTo>
                  <a:cubicBezTo>
                    <a:pt x="18019" y="433"/>
                    <a:pt x="17100" y="2467"/>
                    <a:pt x="15836" y="4930"/>
                  </a:cubicBezTo>
                  <a:cubicBezTo>
                    <a:pt x="14551" y="7458"/>
                    <a:pt x="15010" y="8629"/>
                    <a:pt x="14224" y="9144"/>
                  </a:cubicBezTo>
                  <a:cubicBezTo>
                    <a:pt x="14076" y="9239"/>
                    <a:pt x="13950" y="9282"/>
                    <a:pt x="13846" y="9282"/>
                  </a:cubicBezTo>
                  <a:cubicBezTo>
                    <a:pt x="13403" y="9282"/>
                    <a:pt x="13386" y="8484"/>
                    <a:pt x="13864" y="7508"/>
                  </a:cubicBezTo>
                  <a:cubicBezTo>
                    <a:pt x="14461" y="6313"/>
                    <a:pt x="17187" y="240"/>
                    <a:pt x="17187" y="240"/>
                  </a:cubicBezTo>
                  <a:cubicBezTo>
                    <a:pt x="17187" y="240"/>
                    <a:pt x="14549" y="0"/>
                    <a:pt x="13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025325" y="4452025"/>
              <a:ext cx="509475" cy="491675"/>
            </a:xfrm>
            <a:custGeom>
              <a:avLst/>
              <a:gdLst/>
              <a:ahLst/>
              <a:cxnLst/>
              <a:rect l="l" t="t" r="r" b="b"/>
              <a:pathLst>
                <a:path w="20379" h="19667" extrusionOk="0">
                  <a:moveTo>
                    <a:pt x="17105" y="1"/>
                  </a:moveTo>
                  <a:lnTo>
                    <a:pt x="17105" y="1"/>
                  </a:lnTo>
                  <a:cubicBezTo>
                    <a:pt x="15264" y="1662"/>
                    <a:pt x="13095" y="6008"/>
                    <a:pt x="12939" y="6425"/>
                  </a:cubicBezTo>
                  <a:cubicBezTo>
                    <a:pt x="12121" y="6728"/>
                    <a:pt x="11507" y="7039"/>
                    <a:pt x="10787" y="7383"/>
                  </a:cubicBezTo>
                  <a:cubicBezTo>
                    <a:pt x="10100" y="4330"/>
                    <a:pt x="12063" y="484"/>
                    <a:pt x="12064" y="483"/>
                  </a:cubicBezTo>
                  <a:lnTo>
                    <a:pt x="12064" y="483"/>
                  </a:lnTo>
                  <a:cubicBezTo>
                    <a:pt x="9977" y="3045"/>
                    <a:pt x="10214" y="6695"/>
                    <a:pt x="10312" y="7603"/>
                  </a:cubicBezTo>
                  <a:cubicBezTo>
                    <a:pt x="8790" y="8348"/>
                    <a:pt x="7481" y="9183"/>
                    <a:pt x="6368" y="10026"/>
                  </a:cubicBezTo>
                  <a:cubicBezTo>
                    <a:pt x="4453" y="7939"/>
                    <a:pt x="3250" y="2088"/>
                    <a:pt x="3250" y="2088"/>
                  </a:cubicBezTo>
                  <a:lnTo>
                    <a:pt x="3250" y="2088"/>
                  </a:lnTo>
                  <a:cubicBezTo>
                    <a:pt x="3110" y="5909"/>
                    <a:pt x="5885" y="10353"/>
                    <a:pt x="5885" y="10353"/>
                  </a:cubicBezTo>
                  <a:cubicBezTo>
                    <a:pt x="5885" y="10370"/>
                    <a:pt x="5893" y="10378"/>
                    <a:pt x="5909" y="10394"/>
                  </a:cubicBezTo>
                  <a:cubicBezTo>
                    <a:pt x="1261" y="14118"/>
                    <a:pt x="82" y="18144"/>
                    <a:pt x="82" y="18144"/>
                  </a:cubicBezTo>
                  <a:cubicBezTo>
                    <a:pt x="1" y="18513"/>
                    <a:pt x="312" y="18521"/>
                    <a:pt x="876" y="18570"/>
                  </a:cubicBezTo>
                  <a:cubicBezTo>
                    <a:pt x="882" y="18571"/>
                    <a:pt x="888" y="18571"/>
                    <a:pt x="893" y="18571"/>
                  </a:cubicBezTo>
                  <a:cubicBezTo>
                    <a:pt x="1401" y="18571"/>
                    <a:pt x="1085" y="16351"/>
                    <a:pt x="4453" y="12473"/>
                  </a:cubicBezTo>
                  <a:cubicBezTo>
                    <a:pt x="4747" y="13340"/>
                    <a:pt x="6499" y="17612"/>
                    <a:pt x="10018" y="19667"/>
                  </a:cubicBezTo>
                  <a:cubicBezTo>
                    <a:pt x="10018" y="19667"/>
                    <a:pt x="5386" y="15689"/>
                    <a:pt x="4895" y="11990"/>
                  </a:cubicBezTo>
                  <a:cubicBezTo>
                    <a:pt x="4944" y="11933"/>
                    <a:pt x="4993" y="11884"/>
                    <a:pt x="5058" y="11818"/>
                  </a:cubicBezTo>
                  <a:cubicBezTo>
                    <a:pt x="5959" y="10861"/>
                    <a:pt x="7080" y="9985"/>
                    <a:pt x="8291" y="9224"/>
                  </a:cubicBezTo>
                  <a:cubicBezTo>
                    <a:pt x="11237" y="12604"/>
                    <a:pt x="16679" y="14224"/>
                    <a:pt x="16679" y="14224"/>
                  </a:cubicBezTo>
                  <a:cubicBezTo>
                    <a:pt x="11679" y="11990"/>
                    <a:pt x="9085" y="9453"/>
                    <a:pt x="8782" y="8921"/>
                  </a:cubicBezTo>
                  <a:cubicBezTo>
                    <a:pt x="9551" y="8463"/>
                    <a:pt x="10345" y="8037"/>
                    <a:pt x="11123" y="7653"/>
                  </a:cubicBezTo>
                  <a:cubicBezTo>
                    <a:pt x="13029" y="8455"/>
                    <a:pt x="19593" y="9330"/>
                    <a:pt x="19593" y="9330"/>
                  </a:cubicBezTo>
                  <a:cubicBezTo>
                    <a:pt x="16221" y="8692"/>
                    <a:pt x="12342" y="7587"/>
                    <a:pt x="11679" y="7383"/>
                  </a:cubicBezTo>
                  <a:cubicBezTo>
                    <a:pt x="14936" y="6130"/>
                    <a:pt x="20378" y="4076"/>
                    <a:pt x="20379" y="4076"/>
                  </a:cubicBezTo>
                  <a:lnTo>
                    <a:pt x="20379" y="4076"/>
                  </a:lnTo>
                  <a:cubicBezTo>
                    <a:pt x="18938" y="4379"/>
                    <a:pt x="14822" y="5836"/>
                    <a:pt x="13610" y="6253"/>
                  </a:cubicBezTo>
                  <a:cubicBezTo>
                    <a:pt x="14159" y="4150"/>
                    <a:pt x="17105" y="1"/>
                    <a:pt x="17105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2"/>
          <p:cNvSpPr/>
          <p:nvPr/>
        </p:nvSpPr>
        <p:spPr>
          <a:xfrm flipH="1">
            <a:off x="-823754" y="-1119875"/>
            <a:ext cx="4285479" cy="3166355"/>
          </a:xfrm>
          <a:custGeom>
            <a:avLst/>
            <a:gdLst/>
            <a:ahLst/>
            <a:cxnLst/>
            <a:rect l="l" t="t" r="r" b="b"/>
            <a:pathLst>
              <a:path w="115496" h="85335" extrusionOk="0">
                <a:moveTo>
                  <a:pt x="53261" y="1"/>
                </a:moveTo>
                <a:cubicBezTo>
                  <a:pt x="33998" y="1"/>
                  <a:pt x="2308" y="13935"/>
                  <a:pt x="986" y="33567"/>
                </a:cubicBezTo>
                <a:cubicBezTo>
                  <a:pt x="0" y="41269"/>
                  <a:pt x="5742" y="47981"/>
                  <a:pt x="12651" y="47981"/>
                </a:cubicBezTo>
                <a:cubicBezTo>
                  <a:pt x="13488" y="47981"/>
                  <a:pt x="14341" y="47883"/>
                  <a:pt x="15201" y="47676"/>
                </a:cubicBezTo>
                <a:cubicBezTo>
                  <a:pt x="23331" y="45398"/>
                  <a:pt x="32655" y="37507"/>
                  <a:pt x="41649" y="37507"/>
                </a:cubicBezTo>
                <a:cubicBezTo>
                  <a:pt x="44544" y="37507"/>
                  <a:pt x="47404" y="38325"/>
                  <a:pt x="50179" y="40409"/>
                </a:cubicBezTo>
                <a:cubicBezTo>
                  <a:pt x="56710" y="45614"/>
                  <a:pt x="55867" y="51817"/>
                  <a:pt x="64837" y="54428"/>
                </a:cubicBezTo>
                <a:cubicBezTo>
                  <a:pt x="73144" y="56858"/>
                  <a:pt x="76998" y="55696"/>
                  <a:pt x="81188" y="64584"/>
                </a:cubicBezTo>
                <a:cubicBezTo>
                  <a:pt x="83365" y="70116"/>
                  <a:pt x="84364" y="77507"/>
                  <a:pt x="88890" y="82196"/>
                </a:cubicBezTo>
                <a:cubicBezTo>
                  <a:pt x="91068" y="84073"/>
                  <a:pt x="94487" y="85334"/>
                  <a:pt x="97723" y="85334"/>
                </a:cubicBezTo>
                <a:cubicBezTo>
                  <a:pt x="101441" y="85334"/>
                  <a:pt x="104918" y="83670"/>
                  <a:pt x="105994" y="79364"/>
                </a:cubicBezTo>
                <a:lnTo>
                  <a:pt x="106248" y="79782"/>
                </a:lnTo>
                <a:cubicBezTo>
                  <a:pt x="115495" y="51457"/>
                  <a:pt x="87105" y="4056"/>
                  <a:pt x="58093" y="340"/>
                </a:cubicBezTo>
                <a:cubicBezTo>
                  <a:pt x="56602" y="112"/>
                  <a:pt x="54981" y="1"/>
                  <a:pt x="532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 flipH="1">
            <a:off x="-384994" y="-1782600"/>
            <a:ext cx="2965969" cy="2402916"/>
          </a:xfrm>
          <a:custGeom>
            <a:avLst/>
            <a:gdLst/>
            <a:ahLst/>
            <a:cxnLst/>
            <a:rect l="l" t="t" r="r" b="b"/>
            <a:pathLst>
              <a:path w="54989" h="44550" extrusionOk="0">
                <a:moveTo>
                  <a:pt x="17090" y="0"/>
                </a:moveTo>
                <a:cubicBezTo>
                  <a:pt x="16357" y="0"/>
                  <a:pt x="15822" y="459"/>
                  <a:pt x="15755" y="1736"/>
                </a:cubicBezTo>
                <a:lnTo>
                  <a:pt x="15755" y="2194"/>
                </a:lnTo>
                <a:cubicBezTo>
                  <a:pt x="16631" y="4346"/>
                  <a:pt x="14159" y="6032"/>
                  <a:pt x="12710" y="7121"/>
                </a:cubicBezTo>
                <a:cubicBezTo>
                  <a:pt x="9478" y="9862"/>
                  <a:pt x="6360" y="12727"/>
                  <a:pt x="4068" y="16360"/>
                </a:cubicBezTo>
                <a:cubicBezTo>
                  <a:pt x="1556" y="20460"/>
                  <a:pt x="1" y="25436"/>
                  <a:pt x="2456" y="30175"/>
                </a:cubicBezTo>
                <a:cubicBezTo>
                  <a:pt x="4533" y="33754"/>
                  <a:pt x="8393" y="34519"/>
                  <a:pt x="12210" y="34519"/>
                </a:cubicBezTo>
                <a:cubicBezTo>
                  <a:pt x="13552" y="34519"/>
                  <a:pt x="14888" y="34424"/>
                  <a:pt x="16139" y="34324"/>
                </a:cubicBezTo>
                <a:cubicBezTo>
                  <a:pt x="16488" y="34304"/>
                  <a:pt x="16832" y="34295"/>
                  <a:pt x="17171" y="34295"/>
                </a:cubicBezTo>
                <a:cubicBezTo>
                  <a:pt x="21618" y="34295"/>
                  <a:pt x="25278" y="35967"/>
                  <a:pt x="28677" y="38727"/>
                </a:cubicBezTo>
                <a:cubicBezTo>
                  <a:pt x="32035" y="41498"/>
                  <a:pt x="34293" y="44550"/>
                  <a:pt x="38443" y="44550"/>
                </a:cubicBezTo>
                <a:cubicBezTo>
                  <a:pt x="39098" y="44550"/>
                  <a:pt x="39800" y="44474"/>
                  <a:pt x="40560" y="44308"/>
                </a:cubicBezTo>
                <a:cubicBezTo>
                  <a:pt x="48540" y="42672"/>
                  <a:pt x="54989" y="32704"/>
                  <a:pt x="52656" y="24749"/>
                </a:cubicBezTo>
                <a:cubicBezTo>
                  <a:pt x="49309" y="13840"/>
                  <a:pt x="39701" y="11286"/>
                  <a:pt x="30617" y="7219"/>
                </a:cubicBezTo>
                <a:cubicBezTo>
                  <a:pt x="27482" y="5828"/>
                  <a:pt x="24356" y="5132"/>
                  <a:pt x="21876" y="2799"/>
                </a:cubicBezTo>
                <a:cubicBezTo>
                  <a:pt x="21150" y="2118"/>
                  <a:pt x="18664" y="0"/>
                  <a:pt x="17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 flipH="1">
            <a:off x="340353" y="-276030"/>
            <a:ext cx="1156292" cy="815518"/>
            <a:chOff x="3783700" y="3044800"/>
            <a:chExt cx="553250" cy="390200"/>
          </a:xfrm>
        </p:grpSpPr>
        <p:sp>
          <p:nvSpPr>
            <p:cNvPr id="94" name="Google Shape;94;p2"/>
            <p:cNvSpPr/>
            <p:nvPr/>
          </p:nvSpPr>
          <p:spPr>
            <a:xfrm>
              <a:off x="3865525" y="3233850"/>
              <a:ext cx="471425" cy="87525"/>
            </a:xfrm>
            <a:custGeom>
              <a:avLst/>
              <a:gdLst/>
              <a:ahLst/>
              <a:cxnLst/>
              <a:rect l="l" t="t" r="r" b="b"/>
              <a:pathLst>
                <a:path w="18857" h="3501" extrusionOk="0">
                  <a:moveTo>
                    <a:pt x="9228" y="1"/>
                  </a:moveTo>
                  <a:cubicBezTo>
                    <a:pt x="8648" y="1"/>
                    <a:pt x="8058" y="35"/>
                    <a:pt x="7457" y="107"/>
                  </a:cubicBezTo>
                  <a:cubicBezTo>
                    <a:pt x="3324" y="598"/>
                    <a:pt x="1" y="3217"/>
                    <a:pt x="1" y="3217"/>
                  </a:cubicBezTo>
                  <a:cubicBezTo>
                    <a:pt x="1" y="3217"/>
                    <a:pt x="4666" y="598"/>
                    <a:pt x="7563" y="377"/>
                  </a:cubicBezTo>
                  <a:cubicBezTo>
                    <a:pt x="7865" y="353"/>
                    <a:pt x="8167" y="342"/>
                    <a:pt x="8469" y="342"/>
                  </a:cubicBezTo>
                  <a:cubicBezTo>
                    <a:pt x="13294" y="342"/>
                    <a:pt x="18006" y="3181"/>
                    <a:pt x="18137" y="3266"/>
                  </a:cubicBezTo>
                  <a:cubicBezTo>
                    <a:pt x="18406" y="3438"/>
                    <a:pt x="18560" y="3500"/>
                    <a:pt x="18644" y="3500"/>
                  </a:cubicBezTo>
                  <a:cubicBezTo>
                    <a:pt x="18857" y="3500"/>
                    <a:pt x="18603" y="3094"/>
                    <a:pt x="18603" y="3094"/>
                  </a:cubicBezTo>
                  <a:cubicBezTo>
                    <a:pt x="15680" y="1192"/>
                    <a:pt x="12631" y="1"/>
                    <a:pt x="9228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783700" y="3304975"/>
              <a:ext cx="92900" cy="18500"/>
            </a:xfrm>
            <a:custGeom>
              <a:avLst/>
              <a:gdLst/>
              <a:ahLst/>
              <a:cxnLst/>
              <a:rect l="l" t="t" r="r" b="b"/>
              <a:pathLst>
                <a:path w="3716" h="740" extrusionOk="0">
                  <a:moveTo>
                    <a:pt x="2628" y="0"/>
                  </a:moveTo>
                  <a:cubicBezTo>
                    <a:pt x="546" y="0"/>
                    <a:pt x="0" y="650"/>
                    <a:pt x="0" y="650"/>
                  </a:cubicBezTo>
                  <a:cubicBezTo>
                    <a:pt x="57" y="713"/>
                    <a:pt x="194" y="739"/>
                    <a:pt x="385" y="739"/>
                  </a:cubicBezTo>
                  <a:cubicBezTo>
                    <a:pt x="1358" y="739"/>
                    <a:pt x="3716" y="52"/>
                    <a:pt x="3716" y="52"/>
                  </a:cubicBezTo>
                  <a:cubicBezTo>
                    <a:pt x="3314" y="16"/>
                    <a:pt x="2952" y="0"/>
                    <a:pt x="2628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812550" y="3287650"/>
              <a:ext cx="71625" cy="15875"/>
            </a:xfrm>
            <a:custGeom>
              <a:avLst/>
              <a:gdLst/>
              <a:ahLst/>
              <a:cxnLst/>
              <a:rect l="l" t="t" r="r" b="b"/>
              <a:pathLst>
                <a:path w="2865" h="6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531" y="514"/>
                    <a:pt x="1307" y="634"/>
                    <a:pt x="1917" y="634"/>
                  </a:cubicBezTo>
                  <a:cubicBezTo>
                    <a:pt x="2455" y="634"/>
                    <a:pt x="2865" y="541"/>
                    <a:pt x="2865" y="541"/>
                  </a:cubicBezTo>
                  <a:cubicBezTo>
                    <a:pt x="1595" y="44"/>
                    <a:pt x="18" y="9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817250" y="3270050"/>
              <a:ext cx="79000" cy="28275"/>
            </a:xfrm>
            <a:custGeom>
              <a:avLst/>
              <a:gdLst/>
              <a:ahLst/>
              <a:cxnLst/>
              <a:rect l="l" t="t" r="r" b="b"/>
              <a:pathLst>
                <a:path w="3160" h="113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819" y="860"/>
                    <a:pt x="3160" y="1130"/>
                    <a:pt x="3160" y="1130"/>
                  </a:cubicBezTo>
                  <a:cubicBezTo>
                    <a:pt x="2273" y="691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30750" y="3248575"/>
              <a:ext cx="76950" cy="43800"/>
            </a:xfrm>
            <a:custGeom>
              <a:avLst/>
              <a:gdLst/>
              <a:ahLst/>
              <a:cxnLst/>
              <a:rect l="l" t="t" r="r" b="b"/>
              <a:pathLst>
                <a:path w="3078" h="1752" extrusionOk="0">
                  <a:moveTo>
                    <a:pt x="1" y="1"/>
                  </a:moveTo>
                  <a:lnTo>
                    <a:pt x="1" y="1"/>
                  </a:lnTo>
                  <a:cubicBezTo>
                    <a:pt x="885" y="1073"/>
                    <a:pt x="3078" y="1752"/>
                    <a:pt x="3078" y="1752"/>
                  </a:cubicBezTo>
                  <a:cubicBezTo>
                    <a:pt x="2194" y="8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847125" y="3227500"/>
              <a:ext cx="71900" cy="54650"/>
            </a:xfrm>
            <a:custGeom>
              <a:avLst/>
              <a:gdLst/>
              <a:ahLst/>
              <a:cxnLst/>
              <a:rect l="l" t="t" r="r" b="b"/>
              <a:pathLst>
                <a:path w="2876" h="218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46" y="1373"/>
                    <a:pt x="2522" y="2186"/>
                    <a:pt x="2827" y="2186"/>
                  </a:cubicBezTo>
                  <a:cubicBezTo>
                    <a:pt x="2862" y="2186"/>
                    <a:pt x="2876" y="2175"/>
                    <a:pt x="2865" y="2153"/>
                  </a:cubicBezTo>
                  <a:cubicBezTo>
                    <a:pt x="2449" y="123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869625" y="3199875"/>
              <a:ext cx="59975" cy="76550"/>
            </a:xfrm>
            <a:custGeom>
              <a:avLst/>
              <a:gdLst/>
              <a:ahLst/>
              <a:cxnLst/>
              <a:rect l="l" t="t" r="r" b="b"/>
              <a:pathLst>
                <a:path w="2399" h="3062" extrusionOk="0">
                  <a:moveTo>
                    <a:pt x="1" y="1"/>
                  </a:moveTo>
                  <a:lnTo>
                    <a:pt x="1" y="1"/>
                  </a:lnTo>
                  <a:cubicBezTo>
                    <a:pt x="541" y="1834"/>
                    <a:pt x="2399" y="3062"/>
                    <a:pt x="2399" y="3062"/>
                  </a:cubicBezTo>
                  <a:cubicBezTo>
                    <a:pt x="1850" y="190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873300" y="3191700"/>
              <a:ext cx="73700" cy="78600"/>
            </a:xfrm>
            <a:custGeom>
              <a:avLst/>
              <a:gdLst/>
              <a:ahLst/>
              <a:cxnLst/>
              <a:rect l="l" t="t" r="r" b="b"/>
              <a:pathLst>
                <a:path w="2948" h="3144" extrusionOk="0">
                  <a:moveTo>
                    <a:pt x="1" y="0"/>
                  </a:moveTo>
                  <a:lnTo>
                    <a:pt x="1" y="0"/>
                  </a:lnTo>
                  <a:cubicBezTo>
                    <a:pt x="1482" y="2578"/>
                    <a:pt x="2947" y="3143"/>
                    <a:pt x="2947" y="3143"/>
                  </a:cubicBezTo>
                  <a:cubicBezTo>
                    <a:pt x="2382" y="143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3814175" y="3311175"/>
              <a:ext cx="57325" cy="42800"/>
            </a:xfrm>
            <a:custGeom>
              <a:avLst/>
              <a:gdLst/>
              <a:ahLst/>
              <a:cxnLst/>
              <a:rect l="l" t="t" r="r" b="b"/>
              <a:pathLst>
                <a:path w="2293" h="1712" extrusionOk="0">
                  <a:moveTo>
                    <a:pt x="2292" y="1"/>
                  </a:moveTo>
                  <a:lnTo>
                    <a:pt x="2292" y="1"/>
                  </a:lnTo>
                  <a:cubicBezTo>
                    <a:pt x="2292" y="1"/>
                    <a:pt x="344" y="492"/>
                    <a:pt x="1" y="1711"/>
                  </a:cubicBezTo>
                  <a:cubicBezTo>
                    <a:pt x="1" y="1711"/>
                    <a:pt x="1302" y="1106"/>
                    <a:pt x="2292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3842000" y="3301150"/>
              <a:ext cx="42175" cy="63250"/>
            </a:xfrm>
            <a:custGeom>
              <a:avLst/>
              <a:gdLst/>
              <a:ahLst/>
              <a:cxnLst/>
              <a:rect l="l" t="t" r="r" b="b"/>
              <a:pathLst>
                <a:path w="1687" h="2530" extrusionOk="0">
                  <a:moveTo>
                    <a:pt x="1687" y="1"/>
                  </a:moveTo>
                  <a:cubicBezTo>
                    <a:pt x="1686" y="1"/>
                    <a:pt x="58" y="1392"/>
                    <a:pt x="1" y="2530"/>
                  </a:cubicBezTo>
                  <a:cubicBezTo>
                    <a:pt x="1" y="2530"/>
                    <a:pt x="1187" y="1474"/>
                    <a:pt x="1687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3869425" y="3289700"/>
              <a:ext cx="41350" cy="67350"/>
            </a:xfrm>
            <a:custGeom>
              <a:avLst/>
              <a:gdLst/>
              <a:ahLst/>
              <a:cxnLst/>
              <a:rect l="l" t="t" r="r" b="b"/>
              <a:pathLst>
                <a:path w="1654" h="2694" extrusionOk="0">
                  <a:moveTo>
                    <a:pt x="1654" y="1"/>
                  </a:moveTo>
                  <a:cubicBezTo>
                    <a:pt x="1653" y="1"/>
                    <a:pt x="0" y="1155"/>
                    <a:pt x="262" y="2693"/>
                  </a:cubicBezTo>
                  <a:cubicBezTo>
                    <a:pt x="262" y="2693"/>
                    <a:pt x="1203" y="1441"/>
                    <a:pt x="1654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896425" y="3276200"/>
              <a:ext cx="31125" cy="78175"/>
            </a:xfrm>
            <a:custGeom>
              <a:avLst/>
              <a:gdLst/>
              <a:ahLst/>
              <a:cxnLst/>
              <a:rect l="l" t="t" r="r" b="b"/>
              <a:pathLst>
                <a:path w="1245" h="3127" extrusionOk="0">
                  <a:moveTo>
                    <a:pt x="1245" y="0"/>
                  </a:moveTo>
                  <a:cubicBezTo>
                    <a:pt x="1244" y="1"/>
                    <a:pt x="1" y="1736"/>
                    <a:pt x="205" y="3127"/>
                  </a:cubicBezTo>
                  <a:cubicBezTo>
                    <a:pt x="205" y="3127"/>
                    <a:pt x="205" y="3127"/>
                    <a:pt x="205" y="3127"/>
                  </a:cubicBezTo>
                  <a:cubicBezTo>
                    <a:pt x="208" y="3127"/>
                    <a:pt x="1008" y="956"/>
                    <a:pt x="1245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917500" y="3268025"/>
              <a:ext cx="36850" cy="88200"/>
            </a:xfrm>
            <a:custGeom>
              <a:avLst/>
              <a:gdLst/>
              <a:ahLst/>
              <a:cxnLst/>
              <a:rect l="l" t="t" r="r" b="b"/>
              <a:pathLst>
                <a:path w="1474" h="3528" extrusionOk="0">
                  <a:moveTo>
                    <a:pt x="1400" y="0"/>
                  </a:moveTo>
                  <a:cubicBezTo>
                    <a:pt x="1400" y="0"/>
                    <a:pt x="1" y="1964"/>
                    <a:pt x="287" y="3527"/>
                  </a:cubicBezTo>
                  <a:cubicBezTo>
                    <a:pt x="287" y="3527"/>
                    <a:pt x="287" y="3527"/>
                    <a:pt x="287" y="3527"/>
                  </a:cubicBezTo>
                  <a:cubicBezTo>
                    <a:pt x="291" y="3527"/>
                    <a:pt x="1474" y="1299"/>
                    <a:pt x="140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946150" y="3258000"/>
              <a:ext cx="32550" cy="89225"/>
            </a:xfrm>
            <a:custGeom>
              <a:avLst/>
              <a:gdLst/>
              <a:ahLst/>
              <a:cxnLst/>
              <a:rect l="l" t="t" r="r" b="b"/>
              <a:pathLst>
                <a:path w="1302" h="3569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301" y="0"/>
                    <a:pt x="0" y="1506"/>
                    <a:pt x="74" y="3568"/>
                  </a:cubicBezTo>
                  <a:cubicBezTo>
                    <a:pt x="74" y="3568"/>
                    <a:pt x="74" y="3568"/>
                    <a:pt x="74" y="3568"/>
                  </a:cubicBezTo>
                  <a:cubicBezTo>
                    <a:pt x="82" y="3568"/>
                    <a:pt x="1163" y="1435"/>
                    <a:pt x="130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889675" y="3178000"/>
              <a:ext cx="88625" cy="80025"/>
            </a:xfrm>
            <a:custGeom>
              <a:avLst/>
              <a:gdLst/>
              <a:ahLst/>
              <a:cxnLst/>
              <a:rect l="l" t="t" r="r" b="b"/>
              <a:pathLst>
                <a:path w="3545" h="3201" extrusionOk="0">
                  <a:moveTo>
                    <a:pt x="1" y="0"/>
                  </a:moveTo>
                  <a:lnTo>
                    <a:pt x="1" y="0"/>
                  </a:lnTo>
                  <a:cubicBezTo>
                    <a:pt x="1961" y="2453"/>
                    <a:pt x="3516" y="3180"/>
                    <a:pt x="3544" y="3200"/>
                  </a:cubicBezTo>
                  <a:lnTo>
                    <a:pt x="3544" y="3200"/>
                  </a:lnTo>
                  <a:cubicBezTo>
                    <a:pt x="2644" y="1669"/>
                    <a:pt x="1" y="0"/>
                    <a:pt x="1" y="0"/>
                  </a:cubicBezTo>
                  <a:close/>
                  <a:moveTo>
                    <a:pt x="3544" y="3200"/>
                  </a:moveTo>
                  <a:cubicBezTo>
                    <a:pt x="3544" y="3200"/>
                    <a:pt x="3544" y="3200"/>
                    <a:pt x="3544" y="3200"/>
                  </a:cubicBezTo>
                  <a:cubicBezTo>
                    <a:pt x="3545" y="3200"/>
                    <a:pt x="3544" y="3200"/>
                    <a:pt x="3544" y="320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6400" y="3246525"/>
              <a:ext cx="44225" cy="104375"/>
            </a:xfrm>
            <a:custGeom>
              <a:avLst/>
              <a:gdLst/>
              <a:ahLst/>
              <a:cxnLst/>
              <a:rect l="l" t="t" r="r" b="b"/>
              <a:pathLst>
                <a:path w="1769" h="4175" extrusionOk="0">
                  <a:moveTo>
                    <a:pt x="1768" y="1"/>
                  </a:moveTo>
                  <a:cubicBezTo>
                    <a:pt x="1768" y="1"/>
                    <a:pt x="1" y="877"/>
                    <a:pt x="25" y="4175"/>
                  </a:cubicBezTo>
                  <a:cubicBezTo>
                    <a:pt x="25" y="4166"/>
                    <a:pt x="1637" y="909"/>
                    <a:pt x="1768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78275" y="3241425"/>
              <a:ext cx="61800" cy="104975"/>
            </a:xfrm>
            <a:custGeom>
              <a:avLst/>
              <a:gdLst/>
              <a:ahLst/>
              <a:cxnLst/>
              <a:rect l="l" t="t" r="r" b="b"/>
              <a:pathLst>
                <a:path w="2472" h="4199" extrusionOk="0">
                  <a:moveTo>
                    <a:pt x="2472" y="0"/>
                  </a:moveTo>
                  <a:cubicBezTo>
                    <a:pt x="2472" y="0"/>
                    <a:pt x="0" y="2104"/>
                    <a:pt x="483" y="4199"/>
                  </a:cubicBezTo>
                  <a:lnTo>
                    <a:pt x="483" y="4199"/>
                  </a:lnTo>
                  <a:cubicBezTo>
                    <a:pt x="489" y="4182"/>
                    <a:pt x="2170" y="1353"/>
                    <a:pt x="2472" y="0"/>
                  </a:cubicBezTo>
                  <a:close/>
                  <a:moveTo>
                    <a:pt x="483" y="4199"/>
                  </a:moveTo>
                  <a:lnTo>
                    <a:pt x="483" y="4199"/>
                  </a:lnTo>
                  <a:cubicBezTo>
                    <a:pt x="483" y="4199"/>
                    <a:pt x="483" y="4199"/>
                    <a:pt x="483" y="4199"/>
                  </a:cubicBezTo>
                  <a:cubicBezTo>
                    <a:pt x="483" y="4199"/>
                    <a:pt x="483" y="4199"/>
                    <a:pt x="483" y="4199"/>
                  </a:cubicBezTo>
                  <a:cubicBezTo>
                    <a:pt x="483" y="4199"/>
                    <a:pt x="483" y="4199"/>
                    <a:pt x="483" y="4199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008950" y="3237525"/>
              <a:ext cx="54050" cy="121775"/>
            </a:xfrm>
            <a:custGeom>
              <a:avLst/>
              <a:gdLst/>
              <a:ahLst/>
              <a:cxnLst/>
              <a:rect l="l" t="t" r="r" b="b"/>
              <a:pathLst>
                <a:path w="2162" h="4871" extrusionOk="0">
                  <a:moveTo>
                    <a:pt x="2161" y="1"/>
                  </a:moveTo>
                  <a:cubicBezTo>
                    <a:pt x="2161" y="1"/>
                    <a:pt x="1" y="2178"/>
                    <a:pt x="345" y="4870"/>
                  </a:cubicBezTo>
                  <a:cubicBezTo>
                    <a:pt x="345" y="4870"/>
                    <a:pt x="1965" y="811"/>
                    <a:pt x="216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019600" y="3237725"/>
              <a:ext cx="68150" cy="129750"/>
            </a:xfrm>
            <a:custGeom>
              <a:avLst/>
              <a:gdLst/>
              <a:ahLst/>
              <a:cxnLst/>
              <a:rect l="l" t="t" r="r" b="b"/>
              <a:pathLst>
                <a:path w="2726" h="5190" extrusionOk="0">
                  <a:moveTo>
                    <a:pt x="2726" y="1"/>
                  </a:moveTo>
                  <a:lnTo>
                    <a:pt x="2726" y="1"/>
                  </a:lnTo>
                  <a:cubicBezTo>
                    <a:pt x="0" y="2366"/>
                    <a:pt x="1212" y="5189"/>
                    <a:pt x="1212" y="5189"/>
                  </a:cubicBezTo>
                  <a:cubicBezTo>
                    <a:pt x="1367" y="3307"/>
                    <a:pt x="2726" y="1"/>
                    <a:pt x="2726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902150" y="3160600"/>
              <a:ext cx="101300" cy="88400"/>
            </a:xfrm>
            <a:custGeom>
              <a:avLst/>
              <a:gdLst/>
              <a:ahLst/>
              <a:cxnLst/>
              <a:rect l="l" t="t" r="r" b="b"/>
              <a:pathLst>
                <a:path w="4052" h="3536" extrusionOk="0">
                  <a:moveTo>
                    <a:pt x="1" y="1"/>
                  </a:moveTo>
                  <a:cubicBezTo>
                    <a:pt x="1" y="9"/>
                    <a:pt x="2628" y="3086"/>
                    <a:pt x="4052" y="3536"/>
                  </a:cubicBezTo>
                  <a:cubicBezTo>
                    <a:pt x="4052" y="3536"/>
                    <a:pt x="1916" y="123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918525" y="3139325"/>
              <a:ext cx="108475" cy="109275"/>
            </a:xfrm>
            <a:custGeom>
              <a:avLst/>
              <a:gdLst/>
              <a:ahLst/>
              <a:cxnLst/>
              <a:rect l="l" t="t" r="r" b="b"/>
              <a:pathLst>
                <a:path w="4339" h="43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881" y="3241"/>
                    <a:pt x="4338" y="4371"/>
                  </a:cubicBezTo>
                  <a:cubicBezTo>
                    <a:pt x="4338" y="4371"/>
                    <a:pt x="2055" y="32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3951675" y="3109850"/>
              <a:ext cx="91475" cy="129350"/>
            </a:xfrm>
            <a:custGeom>
              <a:avLst/>
              <a:gdLst/>
              <a:ahLst/>
              <a:cxnLst/>
              <a:rect l="l" t="t" r="r" b="b"/>
              <a:pathLst>
                <a:path w="3659" h="5174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56"/>
                    <a:pt x="2742" y="4535"/>
                    <a:pt x="3659" y="5173"/>
                  </a:cubicBezTo>
                  <a:cubicBezTo>
                    <a:pt x="3659" y="5173"/>
                    <a:pt x="2022" y="312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3969675" y="3073225"/>
              <a:ext cx="98025" cy="163725"/>
            </a:xfrm>
            <a:custGeom>
              <a:avLst/>
              <a:gdLst/>
              <a:ahLst/>
              <a:cxnLst/>
              <a:rect l="l" t="t" r="r" b="b"/>
              <a:pathLst>
                <a:path w="3921" h="6549" extrusionOk="0">
                  <a:moveTo>
                    <a:pt x="1" y="1"/>
                  </a:moveTo>
                  <a:cubicBezTo>
                    <a:pt x="164" y="672"/>
                    <a:pt x="3004" y="6278"/>
                    <a:pt x="3921" y="6548"/>
                  </a:cubicBezTo>
                  <a:cubicBezTo>
                    <a:pt x="3921" y="6548"/>
                    <a:pt x="2579" y="1245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4058875" y="3240800"/>
              <a:ext cx="43000" cy="141825"/>
            </a:xfrm>
            <a:custGeom>
              <a:avLst/>
              <a:gdLst/>
              <a:ahLst/>
              <a:cxnLst/>
              <a:rect l="l" t="t" r="r" b="b"/>
              <a:pathLst>
                <a:path w="1720" h="5673" extrusionOk="0">
                  <a:moveTo>
                    <a:pt x="1719" y="1"/>
                  </a:moveTo>
                  <a:cubicBezTo>
                    <a:pt x="533" y="1171"/>
                    <a:pt x="1" y="5672"/>
                    <a:pt x="1" y="5672"/>
                  </a:cubicBezTo>
                  <a:cubicBezTo>
                    <a:pt x="1056" y="4739"/>
                    <a:pt x="1719" y="1"/>
                    <a:pt x="171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080375" y="3236925"/>
              <a:ext cx="47875" cy="145275"/>
            </a:xfrm>
            <a:custGeom>
              <a:avLst/>
              <a:gdLst/>
              <a:ahLst/>
              <a:cxnLst/>
              <a:rect l="l" t="t" r="r" b="b"/>
              <a:pathLst>
                <a:path w="1915" h="5811" extrusionOk="0">
                  <a:moveTo>
                    <a:pt x="1440" y="0"/>
                  </a:moveTo>
                  <a:lnTo>
                    <a:pt x="1440" y="0"/>
                  </a:lnTo>
                  <a:cubicBezTo>
                    <a:pt x="1440" y="0"/>
                    <a:pt x="156" y="3757"/>
                    <a:pt x="0" y="5811"/>
                  </a:cubicBezTo>
                  <a:cubicBezTo>
                    <a:pt x="0" y="5811"/>
                    <a:pt x="0" y="5811"/>
                    <a:pt x="0" y="5811"/>
                  </a:cubicBezTo>
                  <a:cubicBezTo>
                    <a:pt x="4" y="5811"/>
                    <a:pt x="1915" y="1545"/>
                    <a:pt x="144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4019600" y="3070775"/>
              <a:ext cx="73850" cy="166975"/>
            </a:xfrm>
            <a:custGeom>
              <a:avLst/>
              <a:gdLst/>
              <a:ahLst/>
              <a:cxnLst/>
              <a:rect l="l" t="t" r="r" b="b"/>
              <a:pathLst>
                <a:path w="2954" h="6679" extrusionOk="0">
                  <a:moveTo>
                    <a:pt x="0" y="1"/>
                  </a:moveTo>
                  <a:cubicBezTo>
                    <a:pt x="0" y="1"/>
                    <a:pt x="0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0" y="1"/>
                    <a:pt x="0" y="1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386" y="2138"/>
                    <a:pt x="2726" y="6679"/>
                    <a:pt x="2726" y="6679"/>
                  </a:cubicBezTo>
                  <a:cubicBezTo>
                    <a:pt x="2953" y="4486"/>
                    <a:pt x="29" y="68"/>
                    <a:pt x="1" y="2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040050" y="3062600"/>
              <a:ext cx="92300" cy="176175"/>
            </a:xfrm>
            <a:custGeom>
              <a:avLst/>
              <a:gdLst/>
              <a:ahLst/>
              <a:cxnLst/>
              <a:rect l="l" t="t" r="r" b="b"/>
              <a:pathLst>
                <a:path w="3692" h="7047" extrusionOk="0">
                  <a:moveTo>
                    <a:pt x="1" y="0"/>
                  </a:moveTo>
                  <a:cubicBezTo>
                    <a:pt x="2022" y="3724"/>
                    <a:pt x="2685" y="7047"/>
                    <a:pt x="2685" y="7047"/>
                  </a:cubicBezTo>
                  <a:cubicBezTo>
                    <a:pt x="3692" y="383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088150" y="3241200"/>
              <a:ext cx="61400" cy="147950"/>
            </a:xfrm>
            <a:custGeom>
              <a:avLst/>
              <a:gdLst/>
              <a:ahLst/>
              <a:cxnLst/>
              <a:rect l="l" t="t" r="r" b="b"/>
              <a:pathLst>
                <a:path w="2456" h="5918" extrusionOk="0">
                  <a:moveTo>
                    <a:pt x="2349" y="1"/>
                  </a:moveTo>
                  <a:cubicBezTo>
                    <a:pt x="2349" y="1"/>
                    <a:pt x="597" y="3749"/>
                    <a:pt x="0" y="5918"/>
                  </a:cubicBezTo>
                  <a:cubicBezTo>
                    <a:pt x="0" y="5918"/>
                    <a:pt x="2455" y="2317"/>
                    <a:pt x="234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088550" y="3242450"/>
              <a:ext cx="84500" cy="152650"/>
            </a:xfrm>
            <a:custGeom>
              <a:avLst/>
              <a:gdLst/>
              <a:ahLst/>
              <a:cxnLst/>
              <a:rect l="l" t="t" r="r" b="b"/>
              <a:pathLst>
                <a:path w="3380" h="6106" extrusionOk="0">
                  <a:moveTo>
                    <a:pt x="3299" y="0"/>
                  </a:moveTo>
                  <a:cubicBezTo>
                    <a:pt x="3298" y="1"/>
                    <a:pt x="1212" y="4720"/>
                    <a:pt x="1" y="6104"/>
                  </a:cubicBezTo>
                  <a:lnTo>
                    <a:pt x="1" y="6104"/>
                  </a:lnTo>
                  <a:cubicBezTo>
                    <a:pt x="58" y="6047"/>
                    <a:pt x="3380" y="3164"/>
                    <a:pt x="3299" y="0"/>
                  </a:cubicBezTo>
                  <a:close/>
                  <a:moveTo>
                    <a:pt x="1" y="6104"/>
                  </a:moveTo>
                  <a:cubicBezTo>
                    <a:pt x="1" y="6105"/>
                    <a:pt x="0" y="6105"/>
                    <a:pt x="0" y="6105"/>
                  </a:cubicBezTo>
                  <a:cubicBezTo>
                    <a:pt x="1" y="6105"/>
                    <a:pt x="1" y="6105"/>
                    <a:pt x="1" y="6104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100425" y="3253075"/>
              <a:ext cx="100275" cy="157375"/>
            </a:xfrm>
            <a:custGeom>
              <a:avLst/>
              <a:gdLst/>
              <a:ahLst/>
              <a:cxnLst/>
              <a:rect l="l" t="t" r="r" b="b"/>
              <a:pathLst>
                <a:path w="4011" h="6295" extrusionOk="0">
                  <a:moveTo>
                    <a:pt x="4010" y="1"/>
                  </a:moveTo>
                  <a:lnTo>
                    <a:pt x="4010" y="1"/>
                  </a:lnTo>
                  <a:cubicBezTo>
                    <a:pt x="4010" y="1"/>
                    <a:pt x="1129" y="3708"/>
                    <a:pt x="0" y="6294"/>
                  </a:cubicBezTo>
                  <a:cubicBezTo>
                    <a:pt x="0" y="6294"/>
                    <a:pt x="0" y="6294"/>
                    <a:pt x="0" y="6294"/>
                  </a:cubicBezTo>
                  <a:cubicBezTo>
                    <a:pt x="8" y="6294"/>
                    <a:pt x="3536" y="2731"/>
                    <a:pt x="401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056625" y="3056250"/>
              <a:ext cx="112175" cy="183350"/>
            </a:xfrm>
            <a:custGeom>
              <a:avLst/>
              <a:gdLst/>
              <a:ahLst/>
              <a:cxnLst/>
              <a:rect l="l" t="t" r="r" b="b"/>
              <a:pathLst>
                <a:path w="4487" h="73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1" y="1"/>
                  </a:cubicBezTo>
                  <a:close/>
                  <a:moveTo>
                    <a:pt x="2" y="2"/>
                  </a:moveTo>
                  <a:cubicBezTo>
                    <a:pt x="2652" y="2097"/>
                    <a:pt x="2824" y="7334"/>
                    <a:pt x="2824" y="7334"/>
                  </a:cubicBezTo>
                  <a:cubicBezTo>
                    <a:pt x="4486" y="2712"/>
                    <a:pt x="84" y="58"/>
                    <a:pt x="2" y="2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101650" y="3044800"/>
              <a:ext cx="92300" cy="198525"/>
            </a:xfrm>
            <a:custGeom>
              <a:avLst/>
              <a:gdLst/>
              <a:ahLst/>
              <a:cxnLst/>
              <a:rect l="l" t="t" r="r" b="b"/>
              <a:pathLst>
                <a:path w="3692" h="7941" extrusionOk="0">
                  <a:moveTo>
                    <a:pt x="0" y="0"/>
                  </a:moveTo>
                  <a:cubicBezTo>
                    <a:pt x="2159" y="3978"/>
                    <a:pt x="1889" y="7941"/>
                    <a:pt x="1922" y="7941"/>
                  </a:cubicBezTo>
                  <a:cubicBezTo>
                    <a:pt x="1922" y="7941"/>
                    <a:pt x="1923" y="7940"/>
                    <a:pt x="1923" y="7939"/>
                  </a:cubicBezTo>
                  <a:cubicBezTo>
                    <a:pt x="3691" y="3495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130075" y="3052175"/>
              <a:ext cx="84125" cy="197450"/>
            </a:xfrm>
            <a:custGeom>
              <a:avLst/>
              <a:gdLst/>
              <a:ahLst/>
              <a:cxnLst/>
              <a:rect l="l" t="t" r="r" b="b"/>
              <a:pathLst>
                <a:path w="3365" h="7898" extrusionOk="0">
                  <a:moveTo>
                    <a:pt x="1" y="0"/>
                  </a:moveTo>
                  <a:cubicBezTo>
                    <a:pt x="3364" y="4387"/>
                    <a:pt x="1458" y="7898"/>
                    <a:pt x="1458" y="7898"/>
                  </a:cubicBezTo>
                  <a:cubicBezTo>
                    <a:pt x="1458" y="7898"/>
                    <a:pt x="2587" y="7292"/>
                    <a:pt x="2464" y="4378"/>
                  </a:cubicBezTo>
                  <a:cubicBezTo>
                    <a:pt x="2358" y="171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111675" y="3260650"/>
              <a:ext cx="113975" cy="167600"/>
            </a:xfrm>
            <a:custGeom>
              <a:avLst/>
              <a:gdLst/>
              <a:ahLst/>
              <a:cxnLst/>
              <a:rect l="l" t="t" r="r" b="b"/>
              <a:pathLst>
                <a:path w="4559" h="6704" extrusionOk="0">
                  <a:moveTo>
                    <a:pt x="4559" y="0"/>
                  </a:moveTo>
                  <a:lnTo>
                    <a:pt x="4559" y="0"/>
                  </a:lnTo>
                  <a:cubicBezTo>
                    <a:pt x="2776" y="1636"/>
                    <a:pt x="31" y="6663"/>
                    <a:pt x="0" y="6703"/>
                  </a:cubicBezTo>
                  <a:lnTo>
                    <a:pt x="0" y="6703"/>
                  </a:lnTo>
                  <a:cubicBezTo>
                    <a:pt x="2545" y="4714"/>
                    <a:pt x="4559" y="1"/>
                    <a:pt x="4559" y="0"/>
                  </a:cubicBezTo>
                  <a:close/>
                  <a:moveTo>
                    <a:pt x="0" y="6703"/>
                  </a:move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0" y="6703"/>
                    <a:pt x="0" y="6703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134800" y="3268025"/>
              <a:ext cx="105175" cy="166975"/>
            </a:xfrm>
            <a:custGeom>
              <a:avLst/>
              <a:gdLst/>
              <a:ahLst/>
              <a:cxnLst/>
              <a:rect l="l" t="t" r="r" b="b"/>
              <a:pathLst>
                <a:path w="4207" h="6679" extrusionOk="0">
                  <a:moveTo>
                    <a:pt x="4207" y="0"/>
                  </a:moveTo>
                  <a:lnTo>
                    <a:pt x="4207" y="0"/>
                  </a:lnTo>
                  <a:cubicBezTo>
                    <a:pt x="2701" y="3797"/>
                    <a:pt x="0" y="6678"/>
                    <a:pt x="0" y="6678"/>
                  </a:cubicBezTo>
                  <a:cubicBezTo>
                    <a:pt x="3904" y="5279"/>
                    <a:pt x="4207" y="1"/>
                    <a:pt x="4207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182875" y="3061175"/>
              <a:ext cx="52600" cy="193775"/>
            </a:xfrm>
            <a:custGeom>
              <a:avLst/>
              <a:gdLst/>
              <a:ahLst/>
              <a:cxnLst/>
              <a:rect l="l" t="t" r="r" b="b"/>
              <a:pathLst>
                <a:path w="2104" h="7751" extrusionOk="0">
                  <a:moveTo>
                    <a:pt x="0" y="0"/>
                  </a:moveTo>
                  <a:cubicBezTo>
                    <a:pt x="2104" y="4076"/>
                    <a:pt x="393" y="7750"/>
                    <a:pt x="393" y="7750"/>
                  </a:cubicBezTo>
                  <a:cubicBezTo>
                    <a:pt x="1081" y="7578"/>
                    <a:pt x="1964" y="5901"/>
                    <a:pt x="2005" y="4321"/>
                  </a:cubicBezTo>
                  <a:cubicBezTo>
                    <a:pt x="2079" y="163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215000" y="3057075"/>
              <a:ext cx="63025" cy="206675"/>
            </a:xfrm>
            <a:custGeom>
              <a:avLst/>
              <a:gdLst/>
              <a:ahLst/>
              <a:cxnLst/>
              <a:rect l="l" t="t" r="r" b="b"/>
              <a:pathLst>
                <a:path w="2521" h="8267" extrusionOk="0">
                  <a:moveTo>
                    <a:pt x="548" y="0"/>
                  </a:moveTo>
                  <a:lnTo>
                    <a:pt x="548" y="0"/>
                  </a:lnTo>
                  <a:cubicBezTo>
                    <a:pt x="2521" y="4845"/>
                    <a:pt x="0" y="8266"/>
                    <a:pt x="0" y="8266"/>
                  </a:cubicBezTo>
                  <a:cubicBezTo>
                    <a:pt x="0" y="8266"/>
                    <a:pt x="1776" y="7374"/>
                    <a:pt x="2046" y="5533"/>
                  </a:cubicBezTo>
                  <a:cubicBezTo>
                    <a:pt x="2480" y="2399"/>
                    <a:pt x="549" y="1"/>
                    <a:pt x="548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239950" y="3057075"/>
              <a:ext cx="93325" cy="210975"/>
            </a:xfrm>
            <a:custGeom>
              <a:avLst/>
              <a:gdLst/>
              <a:ahLst/>
              <a:cxnLst/>
              <a:rect l="l" t="t" r="r" b="b"/>
              <a:pathLst>
                <a:path w="3733" h="8439" extrusionOk="0">
                  <a:moveTo>
                    <a:pt x="606" y="0"/>
                  </a:moveTo>
                  <a:lnTo>
                    <a:pt x="606" y="0"/>
                  </a:lnTo>
                  <a:cubicBezTo>
                    <a:pt x="3732" y="4567"/>
                    <a:pt x="1" y="8438"/>
                    <a:pt x="1" y="8438"/>
                  </a:cubicBezTo>
                  <a:cubicBezTo>
                    <a:pt x="925" y="7955"/>
                    <a:pt x="2235" y="7186"/>
                    <a:pt x="2538" y="5034"/>
                  </a:cubicBezTo>
                  <a:cubicBezTo>
                    <a:pt x="2988" y="1924"/>
                    <a:pt x="607" y="1"/>
                    <a:pt x="606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2"/>
          <p:cNvGrpSpPr/>
          <p:nvPr/>
        </p:nvGrpSpPr>
        <p:grpSpPr>
          <a:xfrm flipH="1">
            <a:off x="-509755" y="-213980"/>
            <a:ext cx="1019526" cy="1056000"/>
            <a:chOff x="5358275" y="3582350"/>
            <a:chExt cx="552050" cy="571800"/>
          </a:xfrm>
        </p:grpSpPr>
        <p:sp>
          <p:nvSpPr>
            <p:cNvPr id="133" name="Google Shape;133;p2"/>
            <p:cNvSpPr/>
            <p:nvPr/>
          </p:nvSpPr>
          <p:spPr>
            <a:xfrm>
              <a:off x="5358275" y="3582350"/>
              <a:ext cx="552050" cy="571800"/>
            </a:xfrm>
            <a:custGeom>
              <a:avLst/>
              <a:gdLst/>
              <a:ahLst/>
              <a:cxnLst/>
              <a:rect l="l" t="t" r="r" b="b"/>
              <a:pathLst>
                <a:path w="22082" h="22872" extrusionOk="0">
                  <a:moveTo>
                    <a:pt x="6346" y="0"/>
                  </a:moveTo>
                  <a:cubicBezTo>
                    <a:pt x="3996" y="0"/>
                    <a:pt x="2881" y="1252"/>
                    <a:pt x="1908" y="4818"/>
                  </a:cubicBezTo>
                  <a:cubicBezTo>
                    <a:pt x="1908" y="4818"/>
                    <a:pt x="2041" y="4813"/>
                    <a:pt x="2255" y="4813"/>
                  </a:cubicBezTo>
                  <a:cubicBezTo>
                    <a:pt x="3064" y="4813"/>
                    <a:pt x="5020" y="4885"/>
                    <a:pt x="5214" y="5571"/>
                  </a:cubicBezTo>
                  <a:cubicBezTo>
                    <a:pt x="5214" y="5571"/>
                    <a:pt x="4636" y="5470"/>
                    <a:pt x="3888" y="5470"/>
                  </a:cubicBezTo>
                  <a:cubicBezTo>
                    <a:pt x="2711" y="5470"/>
                    <a:pt x="1114" y="5720"/>
                    <a:pt x="688" y="7011"/>
                  </a:cubicBezTo>
                  <a:cubicBezTo>
                    <a:pt x="1" y="9123"/>
                    <a:pt x="197" y="10023"/>
                    <a:pt x="197" y="10023"/>
                  </a:cubicBezTo>
                  <a:cubicBezTo>
                    <a:pt x="197" y="10023"/>
                    <a:pt x="2597" y="9320"/>
                    <a:pt x="3790" y="9320"/>
                  </a:cubicBezTo>
                  <a:cubicBezTo>
                    <a:pt x="4137" y="9320"/>
                    <a:pt x="4381" y="9379"/>
                    <a:pt x="4437" y="9532"/>
                  </a:cubicBezTo>
                  <a:cubicBezTo>
                    <a:pt x="4437" y="9532"/>
                    <a:pt x="557" y="10874"/>
                    <a:pt x="402" y="12134"/>
                  </a:cubicBezTo>
                  <a:cubicBezTo>
                    <a:pt x="246" y="13378"/>
                    <a:pt x="1433" y="15122"/>
                    <a:pt x="1433" y="15122"/>
                  </a:cubicBezTo>
                  <a:cubicBezTo>
                    <a:pt x="1433" y="15122"/>
                    <a:pt x="3532" y="14044"/>
                    <a:pt x="4302" y="14044"/>
                  </a:cubicBezTo>
                  <a:cubicBezTo>
                    <a:pt x="4509" y="14044"/>
                    <a:pt x="4620" y="14122"/>
                    <a:pt x="4568" y="14320"/>
                  </a:cubicBezTo>
                  <a:cubicBezTo>
                    <a:pt x="4330" y="15244"/>
                    <a:pt x="860" y="15621"/>
                    <a:pt x="1327" y="17249"/>
                  </a:cubicBezTo>
                  <a:cubicBezTo>
                    <a:pt x="1793" y="18862"/>
                    <a:pt x="2833" y="22872"/>
                    <a:pt x="2833" y="22872"/>
                  </a:cubicBezTo>
                  <a:cubicBezTo>
                    <a:pt x="2833" y="22872"/>
                    <a:pt x="5685" y="20755"/>
                    <a:pt x="8185" y="20755"/>
                  </a:cubicBezTo>
                  <a:cubicBezTo>
                    <a:pt x="8373" y="20755"/>
                    <a:pt x="8559" y="20767"/>
                    <a:pt x="8741" y="20793"/>
                  </a:cubicBezTo>
                  <a:cubicBezTo>
                    <a:pt x="8741" y="20793"/>
                    <a:pt x="10174" y="19934"/>
                    <a:pt x="8406" y="15899"/>
                  </a:cubicBezTo>
                  <a:lnTo>
                    <a:pt x="8406" y="15899"/>
                  </a:lnTo>
                  <a:cubicBezTo>
                    <a:pt x="8406" y="15899"/>
                    <a:pt x="9699" y="17618"/>
                    <a:pt x="10640" y="19582"/>
                  </a:cubicBezTo>
                  <a:cubicBezTo>
                    <a:pt x="10640" y="19582"/>
                    <a:pt x="14306" y="17601"/>
                    <a:pt x="13905" y="16390"/>
                  </a:cubicBezTo>
                  <a:cubicBezTo>
                    <a:pt x="13504" y="15171"/>
                    <a:pt x="11434" y="12544"/>
                    <a:pt x="11123" y="12159"/>
                  </a:cubicBezTo>
                  <a:cubicBezTo>
                    <a:pt x="11067" y="12089"/>
                    <a:pt x="11100" y="12045"/>
                    <a:pt x="11204" y="12045"/>
                  </a:cubicBezTo>
                  <a:cubicBezTo>
                    <a:pt x="11660" y="12045"/>
                    <a:pt x="13474" y="12889"/>
                    <a:pt x="15059" y="16087"/>
                  </a:cubicBezTo>
                  <a:cubicBezTo>
                    <a:pt x="15059" y="16087"/>
                    <a:pt x="17629" y="14238"/>
                    <a:pt x="17040" y="12511"/>
                  </a:cubicBezTo>
                  <a:cubicBezTo>
                    <a:pt x="16442" y="10784"/>
                    <a:pt x="13292" y="9483"/>
                    <a:pt x="13775" y="9229"/>
                  </a:cubicBezTo>
                  <a:cubicBezTo>
                    <a:pt x="13793" y="9219"/>
                    <a:pt x="13816" y="9215"/>
                    <a:pt x="13843" y="9215"/>
                  </a:cubicBezTo>
                  <a:cubicBezTo>
                    <a:pt x="14434" y="9215"/>
                    <a:pt x="16821" y="11520"/>
                    <a:pt x="17995" y="11520"/>
                  </a:cubicBezTo>
                  <a:cubicBezTo>
                    <a:pt x="18106" y="11520"/>
                    <a:pt x="18206" y="11500"/>
                    <a:pt x="18292" y="11455"/>
                  </a:cubicBezTo>
                  <a:cubicBezTo>
                    <a:pt x="18292" y="11455"/>
                    <a:pt x="22081" y="5031"/>
                    <a:pt x="15092" y="3132"/>
                  </a:cubicBezTo>
                  <a:cubicBezTo>
                    <a:pt x="15092" y="3132"/>
                    <a:pt x="14761" y="3039"/>
                    <a:pt x="14257" y="3039"/>
                  </a:cubicBezTo>
                  <a:cubicBezTo>
                    <a:pt x="13398" y="3039"/>
                    <a:pt x="12037" y="3309"/>
                    <a:pt x="10959" y="4769"/>
                  </a:cubicBezTo>
                  <a:cubicBezTo>
                    <a:pt x="10967" y="4744"/>
                    <a:pt x="10255" y="4875"/>
                    <a:pt x="10313" y="4139"/>
                  </a:cubicBezTo>
                  <a:cubicBezTo>
                    <a:pt x="10313" y="4139"/>
                    <a:pt x="11041" y="603"/>
                    <a:pt x="7718" y="112"/>
                  </a:cubicBezTo>
                  <a:cubicBezTo>
                    <a:pt x="7218" y="40"/>
                    <a:pt x="6763" y="0"/>
                    <a:pt x="6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429075" y="3692475"/>
              <a:ext cx="203200" cy="461075"/>
            </a:xfrm>
            <a:custGeom>
              <a:avLst/>
              <a:gdLst/>
              <a:ahLst/>
              <a:cxnLst/>
              <a:rect l="l" t="t" r="r" b="b"/>
              <a:pathLst>
                <a:path w="8128" h="18443" extrusionOk="0">
                  <a:moveTo>
                    <a:pt x="7799" y="0"/>
                  </a:moveTo>
                  <a:cubicBezTo>
                    <a:pt x="7729" y="0"/>
                    <a:pt x="7651" y="45"/>
                    <a:pt x="7571" y="167"/>
                  </a:cubicBezTo>
                  <a:cubicBezTo>
                    <a:pt x="7571" y="167"/>
                    <a:pt x="5811" y="2704"/>
                    <a:pt x="4575" y="7083"/>
                  </a:cubicBezTo>
                  <a:cubicBezTo>
                    <a:pt x="3340" y="11461"/>
                    <a:pt x="1" y="18442"/>
                    <a:pt x="1" y="18442"/>
                  </a:cubicBezTo>
                  <a:cubicBezTo>
                    <a:pt x="1" y="18442"/>
                    <a:pt x="3880" y="11519"/>
                    <a:pt x="5263" y="6641"/>
                  </a:cubicBezTo>
                  <a:cubicBezTo>
                    <a:pt x="6646" y="1763"/>
                    <a:pt x="8127" y="339"/>
                    <a:pt x="8127" y="339"/>
                  </a:cubicBezTo>
                  <a:cubicBezTo>
                    <a:pt x="8127" y="339"/>
                    <a:pt x="7991" y="0"/>
                    <a:pt x="7799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474700" y="3616625"/>
              <a:ext cx="143050" cy="108700"/>
            </a:xfrm>
            <a:custGeom>
              <a:avLst/>
              <a:gdLst/>
              <a:ahLst/>
              <a:cxnLst/>
              <a:rect l="l" t="t" r="r" b="b"/>
              <a:pathLst>
                <a:path w="5722" h="4348" extrusionOk="0">
                  <a:moveTo>
                    <a:pt x="1876" y="1"/>
                  </a:moveTo>
                  <a:cubicBezTo>
                    <a:pt x="1217" y="1"/>
                    <a:pt x="545" y="210"/>
                    <a:pt x="1" y="558"/>
                  </a:cubicBezTo>
                  <a:cubicBezTo>
                    <a:pt x="1" y="558"/>
                    <a:pt x="578" y="208"/>
                    <a:pt x="1394" y="208"/>
                  </a:cubicBezTo>
                  <a:cubicBezTo>
                    <a:pt x="2555" y="208"/>
                    <a:pt x="4200" y="916"/>
                    <a:pt x="5353" y="4347"/>
                  </a:cubicBezTo>
                  <a:lnTo>
                    <a:pt x="5721" y="3913"/>
                  </a:lnTo>
                  <a:cubicBezTo>
                    <a:pt x="5721" y="3913"/>
                    <a:pt x="4322" y="1106"/>
                    <a:pt x="3340" y="427"/>
                  </a:cubicBezTo>
                  <a:cubicBezTo>
                    <a:pt x="2907" y="131"/>
                    <a:pt x="2396" y="1"/>
                    <a:pt x="1876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24375" y="3680475"/>
              <a:ext cx="170050" cy="78600"/>
            </a:xfrm>
            <a:custGeom>
              <a:avLst/>
              <a:gdLst/>
              <a:ahLst/>
              <a:cxnLst/>
              <a:rect l="l" t="t" r="r" b="b"/>
              <a:pathLst>
                <a:path w="6802" h="3144" extrusionOk="0">
                  <a:moveTo>
                    <a:pt x="2250" y="0"/>
                  </a:moveTo>
                  <a:cubicBezTo>
                    <a:pt x="1579" y="0"/>
                    <a:pt x="830" y="132"/>
                    <a:pt x="0" y="451"/>
                  </a:cubicBezTo>
                  <a:cubicBezTo>
                    <a:pt x="0" y="451"/>
                    <a:pt x="652" y="269"/>
                    <a:pt x="1583" y="269"/>
                  </a:cubicBezTo>
                  <a:cubicBezTo>
                    <a:pt x="3070" y="269"/>
                    <a:pt x="5268" y="733"/>
                    <a:pt x="6662" y="3144"/>
                  </a:cubicBezTo>
                  <a:lnTo>
                    <a:pt x="6801" y="2857"/>
                  </a:lnTo>
                  <a:cubicBezTo>
                    <a:pt x="6801" y="2857"/>
                    <a:pt x="5375" y="0"/>
                    <a:pt x="2250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382225" y="3759150"/>
              <a:ext cx="199500" cy="32650"/>
            </a:xfrm>
            <a:custGeom>
              <a:avLst/>
              <a:gdLst/>
              <a:ahLst/>
              <a:cxnLst/>
              <a:rect l="l" t="t" r="r" b="b"/>
              <a:pathLst>
                <a:path w="7980" h="1306" extrusionOk="0">
                  <a:moveTo>
                    <a:pt x="3967" y="1"/>
                  </a:moveTo>
                  <a:cubicBezTo>
                    <a:pt x="2813" y="1"/>
                    <a:pt x="1466" y="218"/>
                    <a:pt x="0" y="856"/>
                  </a:cubicBezTo>
                  <a:cubicBezTo>
                    <a:pt x="0" y="856"/>
                    <a:pt x="1775" y="349"/>
                    <a:pt x="3833" y="349"/>
                  </a:cubicBezTo>
                  <a:cubicBezTo>
                    <a:pt x="5194" y="349"/>
                    <a:pt x="6678" y="570"/>
                    <a:pt x="7857" y="1306"/>
                  </a:cubicBezTo>
                  <a:lnTo>
                    <a:pt x="7980" y="970"/>
                  </a:lnTo>
                  <a:cubicBezTo>
                    <a:pt x="7980" y="970"/>
                    <a:pt x="6406" y="1"/>
                    <a:pt x="3967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371375" y="3827900"/>
              <a:ext cx="194000" cy="84000"/>
            </a:xfrm>
            <a:custGeom>
              <a:avLst/>
              <a:gdLst/>
              <a:ahLst/>
              <a:cxnLst/>
              <a:rect l="l" t="t" r="r" b="b"/>
              <a:pathLst>
                <a:path w="7760" h="3360" extrusionOk="0">
                  <a:moveTo>
                    <a:pt x="7517" y="0"/>
                  </a:moveTo>
                  <a:cubicBezTo>
                    <a:pt x="6525" y="0"/>
                    <a:pt x="2701" y="397"/>
                    <a:pt x="1" y="3360"/>
                  </a:cubicBezTo>
                  <a:cubicBezTo>
                    <a:pt x="1" y="3360"/>
                    <a:pt x="3676" y="329"/>
                    <a:pt x="7160" y="329"/>
                  </a:cubicBezTo>
                  <a:cubicBezTo>
                    <a:pt x="7320" y="329"/>
                    <a:pt x="7478" y="335"/>
                    <a:pt x="7636" y="348"/>
                  </a:cubicBezTo>
                  <a:lnTo>
                    <a:pt x="7759" y="21"/>
                  </a:lnTo>
                  <a:cubicBezTo>
                    <a:pt x="7756" y="10"/>
                    <a:pt x="7670" y="0"/>
                    <a:pt x="7517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429475" y="3881200"/>
              <a:ext cx="117075" cy="48500"/>
            </a:xfrm>
            <a:custGeom>
              <a:avLst/>
              <a:gdLst/>
              <a:ahLst/>
              <a:cxnLst/>
              <a:rect l="l" t="t" r="r" b="b"/>
              <a:pathLst>
                <a:path w="4683" h="1940" extrusionOk="0">
                  <a:moveTo>
                    <a:pt x="4682" y="0"/>
                  </a:moveTo>
                  <a:cubicBezTo>
                    <a:pt x="4682" y="0"/>
                    <a:pt x="2120" y="189"/>
                    <a:pt x="1" y="1940"/>
                  </a:cubicBezTo>
                  <a:cubicBezTo>
                    <a:pt x="1" y="1940"/>
                    <a:pt x="3127" y="439"/>
                    <a:pt x="4527" y="439"/>
                  </a:cubicBezTo>
                  <a:cubicBezTo>
                    <a:pt x="4566" y="439"/>
                    <a:pt x="4604" y="440"/>
                    <a:pt x="4641" y="442"/>
                  </a:cubicBezTo>
                  <a:lnTo>
                    <a:pt x="4682" y="0"/>
                  </a:ln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407175" y="3939500"/>
              <a:ext cx="118500" cy="99675"/>
            </a:xfrm>
            <a:custGeom>
              <a:avLst/>
              <a:gdLst/>
              <a:ahLst/>
              <a:cxnLst/>
              <a:rect l="l" t="t" r="r" b="b"/>
              <a:pathLst>
                <a:path w="4740" h="3987" extrusionOk="0">
                  <a:moveTo>
                    <a:pt x="4739" y="1"/>
                  </a:moveTo>
                  <a:cubicBezTo>
                    <a:pt x="4739" y="1"/>
                    <a:pt x="1400" y="1130"/>
                    <a:pt x="1" y="3986"/>
                  </a:cubicBezTo>
                  <a:cubicBezTo>
                    <a:pt x="1" y="3986"/>
                    <a:pt x="2129" y="1187"/>
                    <a:pt x="4535" y="467"/>
                  </a:cubicBezTo>
                  <a:lnTo>
                    <a:pt x="4739" y="1"/>
                  </a:ln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604425" y="3717300"/>
              <a:ext cx="190100" cy="111125"/>
            </a:xfrm>
            <a:custGeom>
              <a:avLst/>
              <a:gdLst/>
              <a:ahLst/>
              <a:cxnLst/>
              <a:rect l="l" t="t" r="r" b="b"/>
              <a:pathLst>
                <a:path w="7604" h="4445" extrusionOk="0">
                  <a:moveTo>
                    <a:pt x="2124" y="1"/>
                  </a:moveTo>
                  <a:cubicBezTo>
                    <a:pt x="946" y="1"/>
                    <a:pt x="139" y="337"/>
                    <a:pt x="139" y="337"/>
                  </a:cubicBezTo>
                  <a:lnTo>
                    <a:pt x="0" y="500"/>
                  </a:lnTo>
                  <a:cubicBezTo>
                    <a:pt x="0" y="500"/>
                    <a:pt x="683" y="350"/>
                    <a:pt x="1648" y="350"/>
                  </a:cubicBezTo>
                  <a:cubicBezTo>
                    <a:pt x="3558" y="350"/>
                    <a:pt x="6576" y="939"/>
                    <a:pt x="7603" y="4445"/>
                  </a:cubicBezTo>
                  <a:cubicBezTo>
                    <a:pt x="7603" y="4445"/>
                    <a:pt x="7546" y="1965"/>
                    <a:pt x="4780" y="615"/>
                  </a:cubicBezTo>
                  <a:cubicBezTo>
                    <a:pt x="3817" y="143"/>
                    <a:pt x="2892" y="1"/>
                    <a:pt x="2124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5595000" y="3754350"/>
              <a:ext cx="121775" cy="55250"/>
            </a:xfrm>
            <a:custGeom>
              <a:avLst/>
              <a:gdLst/>
              <a:ahLst/>
              <a:cxnLst/>
              <a:rect l="l" t="t" r="r" b="b"/>
              <a:pathLst>
                <a:path w="4871" h="2210" extrusionOk="0">
                  <a:moveTo>
                    <a:pt x="576" y="1"/>
                  </a:moveTo>
                  <a:cubicBezTo>
                    <a:pt x="413" y="1"/>
                    <a:pt x="246" y="8"/>
                    <a:pt x="74" y="25"/>
                  </a:cubicBezTo>
                  <a:lnTo>
                    <a:pt x="1" y="344"/>
                  </a:lnTo>
                  <a:cubicBezTo>
                    <a:pt x="1" y="344"/>
                    <a:pt x="198" y="312"/>
                    <a:pt x="530" y="312"/>
                  </a:cubicBezTo>
                  <a:cubicBezTo>
                    <a:pt x="1411" y="312"/>
                    <a:pt x="3242" y="540"/>
                    <a:pt x="4870" y="2210"/>
                  </a:cubicBezTo>
                  <a:cubicBezTo>
                    <a:pt x="4870" y="2210"/>
                    <a:pt x="3317" y="1"/>
                    <a:pt x="576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5575575" y="3791800"/>
              <a:ext cx="159200" cy="129725"/>
            </a:xfrm>
            <a:custGeom>
              <a:avLst/>
              <a:gdLst/>
              <a:ahLst/>
              <a:cxnLst/>
              <a:rect l="l" t="t" r="r" b="b"/>
              <a:pathLst>
                <a:path w="6368" h="5189" extrusionOk="0">
                  <a:moveTo>
                    <a:pt x="107" y="0"/>
                  </a:moveTo>
                  <a:lnTo>
                    <a:pt x="0" y="303"/>
                  </a:lnTo>
                  <a:cubicBezTo>
                    <a:pt x="0" y="303"/>
                    <a:pt x="32" y="301"/>
                    <a:pt x="93" y="301"/>
                  </a:cubicBezTo>
                  <a:cubicBezTo>
                    <a:pt x="687" y="301"/>
                    <a:pt x="4013" y="516"/>
                    <a:pt x="6367" y="5189"/>
                  </a:cubicBezTo>
                  <a:cubicBezTo>
                    <a:pt x="6367" y="5189"/>
                    <a:pt x="5377" y="573"/>
                    <a:pt x="107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5561650" y="3836600"/>
              <a:ext cx="106425" cy="181500"/>
            </a:xfrm>
            <a:custGeom>
              <a:avLst/>
              <a:gdLst/>
              <a:ahLst/>
              <a:cxnLst/>
              <a:rect l="l" t="t" r="r" b="b"/>
              <a:pathLst>
                <a:path w="4257" h="7260" extrusionOk="0">
                  <a:moveTo>
                    <a:pt x="34" y="0"/>
                  </a:moveTo>
                  <a:lnTo>
                    <a:pt x="1" y="287"/>
                  </a:lnTo>
                  <a:cubicBezTo>
                    <a:pt x="1" y="287"/>
                    <a:pt x="3553" y="2955"/>
                    <a:pt x="3724" y="7259"/>
                  </a:cubicBezTo>
                  <a:cubicBezTo>
                    <a:pt x="3724" y="7259"/>
                    <a:pt x="4256" y="3037"/>
                    <a:pt x="34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546100" y="3876075"/>
              <a:ext cx="57525" cy="134875"/>
            </a:xfrm>
            <a:custGeom>
              <a:avLst/>
              <a:gdLst/>
              <a:ahLst/>
              <a:cxnLst/>
              <a:rect l="l" t="t" r="r" b="b"/>
              <a:pathLst>
                <a:path w="2301" h="5395" extrusionOk="0">
                  <a:moveTo>
                    <a:pt x="42" y="1"/>
                  </a:moveTo>
                  <a:lnTo>
                    <a:pt x="1" y="394"/>
                  </a:lnTo>
                  <a:cubicBezTo>
                    <a:pt x="1" y="394"/>
                    <a:pt x="995" y="1795"/>
                    <a:pt x="1723" y="3584"/>
                  </a:cubicBezTo>
                  <a:lnTo>
                    <a:pt x="1723" y="3584"/>
                  </a:lnTo>
                  <a:cubicBezTo>
                    <a:pt x="1262" y="2244"/>
                    <a:pt x="604" y="558"/>
                    <a:pt x="42" y="1"/>
                  </a:cubicBezTo>
                  <a:close/>
                  <a:moveTo>
                    <a:pt x="1723" y="3584"/>
                  </a:moveTo>
                  <a:lnTo>
                    <a:pt x="1723" y="3584"/>
                  </a:lnTo>
                  <a:cubicBezTo>
                    <a:pt x="2067" y="4585"/>
                    <a:pt x="2300" y="5394"/>
                    <a:pt x="2300" y="5394"/>
                  </a:cubicBezTo>
                  <a:cubicBezTo>
                    <a:pt x="2163" y="4773"/>
                    <a:pt x="1957" y="4158"/>
                    <a:pt x="1723" y="3584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527500" y="3933975"/>
              <a:ext cx="49725" cy="128325"/>
            </a:xfrm>
            <a:custGeom>
              <a:avLst/>
              <a:gdLst/>
              <a:ahLst/>
              <a:cxnLst/>
              <a:rect l="l" t="t" r="r" b="b"/>
              <a:pathLst>
                <a:path w="1989" h="5133" extrusionOk="0">
                  <a:moveTo>
                    <a:pt x="82" y="1"/>
                  </a:moveTo>
                  <a:lnTo>
                    <a:pt x="0" y="525"/>
                  </a:lnTo>
                  <a:cubicBezTo>
                    <a:pt x="1907" y="1883"/>
                    <a:pt x="1309" y="5132"/>
                    <a:pt x="1309" y="5132"/>
                  </a:cubicBezTo>
                  <a:cubicBezTo>
                    <a:pt x="1989" y="1973"/>
                    <a:pt x="82" y="1"/>
                    <a:pt x="82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85550" y="4024425"/>
              <a:ext cx="23750" cy="70200"/>
            </a:xfrm>
            <a:custGeom>
              <a:avLst/>
              <a:gdLst/>
              <a:ahLst/>
              <a:cxnLst/>
              <a:rect l="l" t="t" r="r" b="b"/>
              <a:pathLst>
                <a:path w="950" h="2808" extrusionOk="0">
                  <a:moveTo>
                    <a:pt x="213" y="0"/>
                  </a:moveTo>
                  <a:lnTo>
                    <a:pt x="0" y="475"/>
                  </a:lnTo>
                  <a:cubicBezTo>
                    <a:pt x="573" y="729"/>
                    <a:pt x="385" y="2807"/>
                    <a:pt x="385" y="2807"/>
                  </a:cubicBezTo>
                  <a:cubicBezTo>
                    <a:pt x="950" y="1293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" name="Google Shape;148;p2"/>
          <p:cNvSpPr txBox="1">
            <a:spLocks noGrp="1"/>
          </p:cNvSpPr>
          <p:nvPr>
            <p:ph type="ctrTitle"/>
          </p:nvPr>
        </p:nvSpPr>
        <p:spPr>
          <a:xfrm>
            <a:off x="713158" y="1013985"/>
            <a:ext cx="3852300" cy="24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9" name="Google Shape;149;p2"/>
          <p:cNvSpPr txBox="1">
            <a:spLocks noGrp="1"/>
          </p:cNvSpPr>
          <p:nvPr>
            <p:ph type="subTitle" idx="1"/>
          </p:nvPr>
        </p:nvSpPr>
        <p:spPr>
          <a:xfrm>
            <a:off x="953701" y="3755955"/>
            <a:ext cx="3365700" cy="56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50" name="Google Shape;150;p2"/>
          <p:cNvGrpSpPr/>
          <p:nvPr/>
        </p:nvGrpSpPr>
        <p:grpSpPr>
          <a:xfrm>
            <a:off x="-726214" y="1805720"/>
            <a:ext cx="1235990" cy="1227266"/>
            <a:chOff x="1173550" y="238600"/>
            <a:chExt cx="5252825" cy="5215750"/>
          </a:xfrm>
        </p:grpSpPr>
        <p:sp>
          <p:nvSpPr>
            <p:cNvPr id="151" name="Google Shape;151;p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6" name="Google Shape;336;p2"/>
          <p:cNvSpPr/>
          <p:nvPr/>
        </p:nvSpPr>
        <p:spPr>
          <a:xfrm rot="-5400000" flipH="1">
            <a:off x="250525" y="3995663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 rot="-5400000" flipH="1">
            <a:off x="510288" y="4298675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8" name="Google Shape;338;p2"/>
          <p:cNvGrpSpPr/>
          <p:nvPr/>
        </p:nvGrpSpPr>
        <p:grpSpPr>
          <a:xfrm>
            <a:off x="8114236" y="-299605"/>
            <a:ext cx="1235990" cy="1227266"/>
            <a:chOff x="1173550" y="238600"/>
            <a:chExt cx="5252825" cy="5215750"/>
          </a:xfrm>
        </p:grpSpPr>
        <p:sp>
          <p:nvSpPr>
            <p:cNvPr id="339" name="Google Shape;339;p2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 1">
  <p:cSld name="SECTION_HEADER_1">
    <p:spTree>
      <p:nvGrpSpPr>
        <p:cNvPr id="1" name="Shape 3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8" name="Google Shape;3338;p13"/>
          <p:cNvGrpSpPr/>
          <p:nvPr/>
        </p:nvGrpSpPr>
        <p:grpSpPr>
          <a:xfrm rot="-7350445">
            <a:off x="8289847" y="2573133"/>
            <a:ext cx="1288608" cy="909253"/>
            <a:chOff x="7796764" y="1715903"/>
            <a:chExt cx="737654" cy="520495"/>
          </a:xfrm>
        </p:grpSpPr>
        <p:sp>
          <p:nvSpPr>
            <p:cNvPr id="3339" name="Google Shape;3339;p13"/>
            <p:cNvSpPr/>
            <p:nvPr/>
          </p:nvSpPr>
          <p:spPr>
            <a:xfrm>
              <a:off x="7796764" y="1866121"/>
              <a:ext cx="628358" cy="118246"/>
            </a:xfrm>
            <a:custGeom>
              <a:avLst/>
              <a:gdLst/>
              <a:ahLst/>
              <a:cxnLst/>
              <a:rect l="l" t="t" r="r" b="b"/>
              <a:pathLst>
                <a:path w="32240" h="6067" extrusionOk="0">
                  <a:moveTo>
                    <a:pt x="361" y="0"/>
                  </a:moveTo>
                  <a:cubicBezTo>
                    <a:pt x="1" y="0"/>
                    <a:pt x="436" y="698"/>
                    <a:pt x="436" y="698"/>
                  </a:cubicBezTo>
                  <a:cubicBezTo>
                    <a:pt x="5434" y="3995"/>
                    <a:pt x="10662" y="6066"/>
                    <a:pt x="16523" y="6066"/>
                  </a:cubicBezTo>
                  <a:cubicBezTo>
                    <a:pt x="17486" y="6066"/>
                    <a:pt x="18466" y="6010"/>
                    <a:pt x="19464" y="5895"/>
                  </a:cubicBezTo>
                  <a:cubicBezTo>
                    <a:pt x="26543" y="5077"/>
                    <a:pt x="32239" y="625"/>
                    <a:pt x="32239" y="624"/>
                  </a:cubicBezTo>
                  <a:lnTo>
                    <a:pt x="32239" y="624"/>
                  </a:lnTo>
                  <a:cubicBezTo>
                    <a:pt x="32238" y="625"/>
                    <a:pt x="24243" y="5068"/>
                    <a:pt x="19292" y="5437"/>
                  </a:cubicBezTo>
                  <a:cubicBezTo>
                    <a:pt x="18802" y="5473"/>
                    <a:pt x="18310" y="5490"/>
                    <a:pt x="17820" y="5490"/>
                  </a:cubicBezTo>
                  <a:cubicBezTo>
                    <a:pt x="9535" y="5490"/>
                    <a:pt x="1454" y="558"/>
                    <a:pt x="1222" y="403"/>
                  </a:cubicBezTo>
                  <a:cubicBezTo>
                    <a:pt x="764" y="107"/>
                    <a:pt x="502" y="0"/>
                    <a:pt x="3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3"/>
            <p:cNvSpPr/>
            <p:nvPr/>
          </p:nvSpPr>
          <p:spPr>
            <a:xfrm>
              <a:off x="8410617" y="1866647"/>
              <a:ext cx="123800" cy="24285"/>
            </a:xfrm>
            <a:custGeom>
              <a:avLst/>
              <a:gdLst/>
              <a:ahLst/>
              <a:cxnLst/>
              <a:rect l="l" t="t" r="r" b="b"/>
              <a:pathLst>
                <a:path w="6352" h="1246" extrusionOk="0">
                  <a:moveTo>
                    <a:pt x="6351" y="164"/>
                  </a:moveTo>
                  <a:cubicBezTo>
                    <a:pt x="6351" y="164"/>
                    <a:pt x="6351" y="164"/>
                    <a:pt x="6351" y="164"/>
                  </a:cubicBezTo>
                  <a:cubicBezTo>
                    <a:pt x="6351" y="164"/>
                    <a:pt x="6351" y="164"/>
                    <a:pt x="6351" y="164"/>
                  </a:cubicBezTo>
                  <a:close/>
                  <a:moveTo>
                    <a:pt x="5657" y="1"/>
                  </a:moveTo>
                  <a:cubicBezTo>
                    <a:pt x="3972" y="1"/>
                    <a:pt x="0" y="1146"/>
                    <a:pt x="0" y="1146"/>
                  </a:cubicBezTo>
                  <a:cubicBezTo>
                    <a:pt x="724" y="1215"/>
                    <a:pt x="1369" y="1245"/>
                    <a:pt x="1945" y="1245"/>
                  </a:cubicBezTo>
                  <a:cubicBezTo>
                    <a:pt x="5412" y="1245"/>
                    <a:pt x="6339" y="164"/>
                    <a:pt x="6351" y="164"/>
                  </a:cubicBezTo>
                  <a:lnTo>
                    <a:pt x="6351" y="164"/>
                  </a:lnTo>
                  <a:cubicBezTo>
                    <a:pt x="6251" y="48"/>
                    <a:pt x="6002" y="1"/>
                    <a:pt x="5657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3"/>
            <p:cNvSpPr/>
            <p:nvPr/>
          </p:nvSpPr>
          <p:spPr>
            <a:xfrm>
              <a:off x="8400248" y="1892746"/>
              <a:ext cx="95248" cy="21283"/>
            </a:xfrm>
            <a:custGeom>
              <a:avLst/>
              <a:gdLst/>
              <a:ahLst/>
              <a:cxnLst/>
              <a:rect l="l" t="t" r="r" b="b"/>
              <a:pathLst>
                <a:path w="4887" h="1092" extrusionOk="0">
                  <a:moveTo>
                    <a:pt x="1582" y="1"/>
                  </a:moveTo>
                  <a:cubicBezTo>
                    <a:pt x="683" y="1"/>
                    <a:pt x="0" y="150"/>
                    <a:pt x="0" y="150"/>
                  </a:cubicBezTo>
                  <a:cubicBezTo>
                    <a:pt x="2177" y="1018"/>
                    <a:pt x="4886" y="1092"/>
                    <a:pt x="4886" y="1092"/>
                  </a:cubicBezTo>
                  <a:cubicBezTo>
                    <a:pt x="3982" y="205"/>
                    <a:pt x="2634" y="1"/>
                    <a:pt x="158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3"/>
            <p:cNvSpPr/>
            <p:nvPr/>
          </p:nvSpPr>
          <p:spPr>
            <a:xfrm>
              <a:off x="8384129" y="1899490"/>
              <a:ext cx="105304" cy="38473"/>
            </a:xfrm>
            <a:custGeom>
              <a:avLst/>
              <a:gdLst/>
              <a:ahLst/>
              <a:cxnLst/>
              <a:rect l="l" t="t" r="r" b="b"/>
              <a:pathLst>
                <a:path w="5403" h="1974" extrusionOk="0">
                  <a:moveTo>
                    <a:pt x="1" y="1"/>
                  </a:moveTo>
                  <a:lnTo>
                    <a:pt x="1" y="1"/>
                  </a:lnTo>
                  <a:cubicBezTo>
                    <a:pt x="1523" y="778"/>
                    <a:pt x="5402" y="1973"/>
                    <a:pt x="5402" y="1973"/>
                  </a:cubicBezTo>
                  <a:cubicBezTo>
                    <a:pt x="3995" y="4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3"/>
            <p:cNvSpPr/>
            <p:nvPr/>
          </p:nvSpPr>
          <p:spPr>
            <a:xfrm>
              <a:off x="8368653" y="1907637"/>
              <a:ext cx="102595" cy="58704"/>
            </a:xfrm>
            <a:custGeom>
              <a:avLst/>
              <a:gdLst/>
              <a:ahLst/>
              <a:cxnLst/>
              <a:rect l="l" t="t" r="r" b="b"/>
              <a:pathLst>
                <a:path w="5264" h="3012" extrusionOk="0">
                  <a:moveTo>
                    <a:pt x="1" y="0"/>
                  </a:moveTo>
                  <a:lnTo>
                    <a:pt x="1" y="0"/>
                  </a:lnTo>
                  <a:cubicBezTo>
                    <a:pt x="1531" y="1506"/>
                    <a:pt x="5263" y="3012"/>
                    <a:pt x="5263" y="3012"/>
                  </a:cubicBezTo>
                  <a:cubicBezTo>
                    <a:pt x="3757" y="11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3"/>
            <p:cNvSpPr/>
            <p:nvPr/>
          </p:nvSpPr>
          <p:spPr>
            <a:xfrm>
              <a:off x="8353820" y="1921047"/>
              <a:ext cx="95404" cy="73380"/>
            </a:xfrm>
            <a:custGeom>
              <a:avLst/>
              <a:gdLst/>
              <a:ahLst/>
              <a:cxnLst/>
              <a:rect l="l" t="t" r="r" b="b"/>
              <a:pathLst>
                <a:path w="4895" h="3765" extrusionOk="0">
                  <a:moveTo>
                    <a:pt x="86" y="1"/>
                  </a:moveTo>
                  <a:cubicBezTo>
                    <a:pt x="26" y="1"/>
                    <a:pt x="0" y="19"/>
                    <a:pt x="17" y="57"/>
                  </a:cubicBezTo>
                  <a:cubicBezTo>
                    <a:pt x="721" y="1637"/>
                    <a:pt x="4895" y="3764"/>
                    <a:pt x="4895" y="3764"/>
                  </a:cubicBezTo>
                  <a:cubicBezTo>
                    <a:pt x="3801" y="1415"/>
                    <a:pt x="612" y="1"/>
                    <a:pt x="8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3"/>
            <p:cNvSpPr/>
            <p:nvPr/>
          </p:nvSpPr>
          <p:spPr>
            <a:xfrm>
              <a:off x="8339786" y="1928532"/>
              <a:ext cx="79305" cy="102420"/>
            </a:xfrm>
            <a:custGeom>
              <a:avLst/>
              <a:gdLst/>
              <a:ahLst/>
              <a:cxnLst/>
              <a:rect l="l" t="t" r="r" b="b"/>
              <a:pathLst>
                <a:path w="4069" h="5255" extrusionOk="0">
                  <a:moveTo>
                    <a:pt x="1" y="0"/>
                  </a:moveTo>
                  <a:cubicBezTo>
                    <a:pt x="906" y="1982"/>
                    <a:pt x="4053" y="5231"/>
                    <a:pt x="4068" y="5254"/>
                  </a:cubicBezTo>
                  <a:lnTo>
                    <a:pt x="4068" y="5254"/>
                  </a:lnTo>
                  <a:cubicBezTo>
                    <a:pt x="3160" y="2120"/>
                    <a:pt x="1" y="1"/>
                    <a:pt x="1" y="0"/>
                  </a:cubicBezTo>
                  <a:close/>
                  <a:moveTo>
                    <a:pt x="4068" y="5254"/>
                  </a:moveTo>
                  <a:cubicBezTo>
                    <a:pt x="4068" y="5254"/>
                    <a:pt x="4068" y="5254"/>
                    <a:pt x="4068" y="5254"/>
                  </a:cubicBezTo>
                  <a:cubicBezTo>
                    <a:pt x="4068" y="5254"/>
                    <a:pt x="4068" y="5254"/>
                    <a:pt x="4068" y="5254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3"/>
            <p:cNvSpPr/>
            <p:nvPr/>
          </p:nvSpPr>
          <p:spPr>
            <a:xfrm>
              <a:off x="8316494" y="1936504"/>
              <a:ext cx="97645" cy="105285"/>
            </a:xfrm>
            <a:custGeom>
              <a:avLst/>
              <a:gdLst/>
              <a:ahLst/>
              <a:cxnLst/>
              <a:rect l="l" t="t" r="r" b="b"/>
              <a:pathLst>
                <a:path w="5010" h="5402" extrusionOk="0">
                  <a:moveTo>
                    <a:pt x="1" y="1"/>
                  </a:moveTo>
                  <a:cubicBezTo>
                    <a:pt x="942" y="2930"/>
                    <a:pt x="5009" y="5402"/>
                    <a:pt x="5009" y="5402"/>
                  </a:cubicBezTo>
                  <a:cubicBezTo>
                    <a:pt x="2497" y="98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3"/>
            <p:cNvSpPr/>
            <p:nvPr/>
          </p:nvSpPr>
          <p:spPr>
            <a:xfrm>
              <a:off x="8417146" y="1826126"/>
              <a:ext cx="76752" cy="56638"/>
            </a:xfrm>
            <a:custGeom>
              <a:avLst/>
              <a:gdLst/>
              <a:ahLst/>
              <a:cxnLst/>
              <a:rect l="l" t="t" r="r" b="b"/>
              <a:pathLst>
                <a:path w="3938" h="2906" extrusionOk="0">
                  <a:moveTo>
                    <a:pt x="3937" y="0"/>
                  </a:moveTo>
                  <a:cubicBezTo>
                    <a:pt x="3929" y="0"/>
                    <a:pt x="1720" y="999"/>
                    <a:pt x="1" y="2906"/>
                  </a:cubicBezTo>
                  <a:cubicBezTo>
                    <a:pt x="1" y="2906"/>
                    <a:pt x="3324" y="2079"/>
                    <a:pt x="39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3"/>
            <p:cNvSpPr/>
            <p:nvPr/>
          </p:nvSpPr>
          <p:spPr>
            <a:xfrm>
              <a:off x="8400248" y="1811761"/>
              <a:ext cx="56482" cy="83924"/>
            </a:xfrm>
            <a:custGeom>
              <a:avLst/>
              <a:gdLst/>
              <a:ahLst/>
              <a:cxnLst/>
              <a:rect l="l" t="t" r="r" b="b"/>
              <a:pathLst>
                <a:path w="2898" h="4306" extrusionOk="0">
                  <a:moveTo>
                    <a:pt x="2898" y="1"/>
                  </a:moveTo>
                  <a:cubicBezTo>
                    <a:pt x="2897" y="1"/>
                    <a:pt x="860" y="1801"/>
                    <a:pt x="0" y="4305"/>
                  </a:cubicBezTo>
                  <a:cubicBezTo>
                    <a:pt x="0" y="4305"/>
                    <a:pt x="2783" y="1940"/>
                    <a:pt x="289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3"/>
            <p:cNvSpPr/>
            <p:nvPr/>
          </p:nvSpPr>
          <p:spPr>
            <a:xfrm>
              <a:off x="8364520" y="1821331"/>
              <a:ext cx="55527" cy="89498"/>
            </a:xfrm>
            <a:custGeom>
              <a:avLst/>
              <a:gdLst/>
              <a:ahLst/>
              <a:cxnLst/>
              <a:rect l="l" t="t" r="r" b="b"/>
              <a:pathLst>
                <a:path w="2849" h="4592" extrusionOk="0">
                  <a:moveTo>
                    <a:pt x="2406" y="1"/>
                  </a:moveTo>
                  <a:lnTo>
                    <a:pt x="2406" y="1"/>
                  </a:lnTo>
                  <a:cubicBezTo>
                    <a:pt x="2398" y="1"/>
                    <a:pt x="786" y="2129"/>
                    <a:pt x="0" y="4592"/>
                  </a:cubicBezTo>
                  <a:cubicBezTo>
                    <a:pt x="0" y="4592"/>
                    <a:pt x="2848" y="2636"/>
                    <a:pt x="24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3"/>
            <p:cNvSpPr/>
            <p:nvPr/>
          </p:nvSpPr>
          <p:spPr>
            <a:xfrm>
              <a:off x="8342340" y="1824527"/>
              <a:ext cx="41494" cy="104330"/>
            </a:xfrm>
            <a:custGeom>
              <a:avLst/>
              <a:gdLst/>
              <a:ahLst/>
              <a:cxnLst/>
              <a:rect l="l" t="t" r="r" b="b"/>
              <a:pathLst>
                <a:path w="2129" h="5353" extrusionOk="0">
                  <a:moveTo>
                    <a:pt x="1793" y="0"/>
                  </a:moveTo>
                  <a:cubicBezTo>
                    <a:pt x="1793" y="1"/>
                    <a:pt x="410" y="3716"/>
                    <a:pt x="1" y="5353"/>
                  </a:cubicBezTo>
                  <a:cubicBezTo>
                    <a:pt x="1" y="5353"/>
                    <a:pt x="2128" y="2382"/>
                    <a:pt x="179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3"/>
            <p:cNvSpPr/>
            <p:nvPr/>
          </p:nvSpPr>
          <p:spPr>
            <a:xfrm>
              <a:off x="8306456" y="1822130"/>
              <a:ext cx="49466" cy="117427"/>
            </a:xfrm>
            <a:custGeom>
              <a:avLst/>
              <a:gdLst/>
              <a:ahLst/>
              <a:cxnLst/>
              <a:rect l="l" t="t" r="r" b="b"/>
              <a:pathLst>
                <a:path w="2538" h="6025" extrusionOk="0">
                  <a:moveTo>
                    <a:pt x="2063" y="1"/>
                  </a:moveTo>
                  <a:cubicBezTo>
                    <a:pt x="2058" y="1"/>
                    <a:pt x="0" y="3809"/>
                    <a:pt x="123" y="6024"/>
                  </a:cubicBezTo>
                  <a:cubicBezTo>
                    <a:pt x="123" y="6024"/>
                    <a:pt x="2537" y="2669"/>
                    <a:pt x="2063" y="1"/>
                  </a:cubicBezTo>
                  <a:cubicBezTo>
                    <a:pt x="2063" y="1"/>
                    <a:pt x="2063" y="1"/>
                    <a:pt x="206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3"/>
            <p:cNvSpPr/>
            <p:nvPr/>
          </p:nvSpPr>
          <p:spPr>
            <a:xfrm>
              <a:off x="8274238" y="1833610"/>
              <a:ext cx="43716" cy="119181"/>
            </a:xfrm>
            <a:custGeom>
              <a:avLst/>
              <a:gdLst/>
              <a:ahLst/>
              <a:cxnLst/>
              <a:rect l="l" t="t" r="r" b="b"/>
              <a:pathLst>
                <a:path w="2243" h="6115" extrusionOk="0">
                  <a:moveTo>
                    <a:pt x="2128" y="1"/>
                  </a:moveTo>
                  <a:cubicBezTo>
                    <a:pt x="2128" y="1"/>
                    <a:pt x="237" y="3643"/>
                    <a:pt x="0" y="6114"/>
                  </a:cubicBezTo>
                  <a:cubicBezTo>
                    <a:pt x="0" y="6114"/>
                    <a:pt x="2242" y="3545"/>
                    <a:pt x="212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3"/>
            <p:cNvSpPr/>
            <p:nvPr/>
          </p:nvSpPr>
          <p:spPr>
            <a:xfrm>
              <a:off x="8273906" y="1952779"/>
              <a:ext cx="118226" cy="107195"/>
            </a:xfrm>
            <a:custGeom>
              <a:avLst/>
              <a:gdLst/>
              <a:ahLst/>
              <a:cxnLst/>
              <a:rect l="l" t="t" r="r" b="b"/>
              <a:pathLst>
                <a:path w="6066" h="5500" extrusionOk="0">
                  <a:moveTo>
                    <a:pt x="1" y="0"/>
                  </a:moveTo>
                  <a:cubicBezTo>
                    <a:pt x="1547" y="2636"/>
                    <a:pt x="6065" y="5500"/>
                    <a:pt x="6065" y="5500"/>
                  </a:cubicBezTo>
                  <a:cubicBezTo>
                    <a:pt x="2685" y="1244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3"/>
            <p:cNvSpPr/>
            <p:nvPr/>
          </p:nvSpPr>
          <p:spPr>
            <a:xfrm>
              <a:off x="8231318" y="1829303"/>
              <a:ext cx="59191" cy="138788"/>
            </a:xfrm>
            <a:custGeom>
              <a:avLst/>
              <a:gdLst/>
              <a:ahLst/>
              <a:cxnLst/>
              <a:rect l="l" t="t" r="r" b="b"/>
              <a:pathLst>
                <a:path w="3037" h="7121" extrusionOk="0">
                  <a:moveTo>
                    <a:pt x="3012" y="1"/>
                  </a:moveTo>
                  <a:cubicBezTo>
                    <a:pt x="3004" y="1"/>
                    <a:pt x="246" y="5558"/>
                    <a:pt x="1" y="7121"/>
                  </a:cubicBezTo>
                  <a:cubicBezTo>
                    <a:pt x="1" y="7121"/>
                    <a:pt x="3037" y="5623"/>
                    <a:pt x="30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3"/>
            <p:cNvSpPr/>
            <p:nvPr/>
          </p:nvSpPr>
          <p:spPr>
            <a:xfrm>
              <a:off x="8192239" y="1834741"/>
              <a:ext cx="82638" cy="139743"/>
            </a:xfrm>
            <a:custGeom>
              <a:avLst/>
              <a:gdLst/>
              <a:ahLst/>
              <a:cxnLst/>
              <a:rect l="l" t="t" r="r" b="b"/>
              <a:pathLst>
                <a:path w="4240" h="7170" extrusionOk="0">
                  <a:moveTo>
                    <a:pt x="3438" y="0"/>
                  </a:moveTo>
                  <a:cubicBezTo>
                    <a:pt x="3438" y="1"/>
                    <a:pt x="524" y="4845"/>
                    <a:pt x="1" y="7169"/>
                  </a:cubicBezTo>
                  <a:cubicBezTo>
                    <a:pt x="1" y="7169"/>
                    <a:pt x="4240" y="3577"/>
                    <a:pt x="343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3"/>
            <p:cNvSpPr/>
            <p:nvPr/>
          </p:nvSpPr>
          <p:spPr>
            <a:xfrm>
              <a:off x="8161618" y="1817510"/>
              <a:ext cx="72113" cy="162079"/>
            </a:xfrm>
            <a:custGeom>
              <a:avLst/>
              <a:gdLst/>
              <a:ahLst/>
              <a:cxnLst/>
              <a:rect l="l" t="t" r="r" b="b"/>
              <a:pathLst>
                <a:path w="3700" h="8316" extrusionOk="0">
                  <a:moveTo>
                    <a:pt x="3151" y="0"/>
                  </a:moveTo>
                  <a:cubicBezTo>
                    <a:pt x="3151" y="1"/>
                    <a:pt x="336" y="6924"/>
                    <a:pt x="0" y="8315"/>
                  </a:cubicBezTo>
                  <a:cubicBezTo>
                    <a:pt x="0" y="8315"/>
                    <a:pt x="3699" y="4608"/>
                    <a:pt x="315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3"/>
            <p:cNvSpPr/>
            <p:nvPr/>
          </p:nvSpPr>
          <p:spPr>
            <a:xfrm>
              <a:off x="8128425" y="1806342"/>
              <a:ext cx="91252" cy="172448"/>
            </a:xfrm>
            <a:custGeom>
              <a:avLst/>
              <a:gdLst/>
              <a:ahLst/>
              <a:cxnLst/>
              <a:rect l="l" t="t" r="r" b="b"/>
              <a:pathLst>
                <a:path w="4682" h="8848" extrusionOk="0">
                  <a:moveTo>
                    <a:pt x="2628" y="0"/>
                  </a:moveTo>
                  <a:cubicBezTo>
                    <a:pt x="2342" y="3225"/>
                    <a:pt x="1" y="8847"/>
                    <a:pt x="1" y="8847"/>
                  </a:cubicBezTo>
                  <a:cubicBezTo>
                    <a:pt x="4682" y="4837"/>
                    <a:pt x="2628" y="1"/>
                    <a:pt x="26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3"/>
            <p:cNvSpPr/>
            <p:nvPr/>
          </p:nvSpPr>
          <p:spPr>
            <a:xfrm>
              <a:off x="8240888" y="1964415"/>
              <a:ext cx="134481" cy="118538"/>
            </a:xfrm>
            <a:custGeom>
              <a:avLst/>
              <a:gdLst/>
              <a:ahLst/>
              <a:cxnLst/>
              <a:rect l="l" t="t" r="r" b="b"/>
              <a:pathLst>
                <a:path w="6900" h="608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634" y="5877"/>
                    <a:pt x="6900" y="6081"/>
                  </a:cubicBezTo>
                  <a:cubicBezTo>
                    <a:pt x="6900" y="6081"/>
                    <a:pt x="2423" y="803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3"/>
            <p:cNvSpPr/>
            <p:nvPr/>
          </p:nvSpPr>
          <p:spPr>
            <a:xfrm>
              <a:off x="8209469" y="1965058"/>
              <a:ext cx="143895" cy="146448"/>
            </a:xfrm>
            <a:custGeom>
              <a:avLst/>
              <a:gdLst/>
              <a:ahLst/>
              <a:cxnLst/>
              <a:rect l="l" t="t" r="r" b="b"/>
              <a:pathLst>
                <a:path w="7383" h="7514" extrusionOk="0">
                  <a:moveTo>
                    <a:pt x="0" y="1"/>
                  </a:moveTo>
                  <a:cubicBezTo>
                    <a:pt x="1" y="1"/>
                    <a:pt x="3863" y="6941"/>
                    <a:pt x="7382" y="7513"/>
                  </a:cubicBezTo>
                  <a:cubicBezTo>
                    <a:pt x="7382" y="7513"/>
                    <a:pt x="2472" y="1932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3"/>
            <p:cNvSpPr/>
            <p:nvPr/>
          </p:nvSpPr>
          <p:spPr>
            <a:xfrm>
              <a:off x="8188087" y="1977825"/>
              <a:ext cx="121091" cy="172915"/>
            </a:xfrm>
            <a:custGeom>
              <a:avLst/>
              <a:gdLst/>
              <a:ahLst/>
              <a:cxnLst/>
              <a:rect l="l" t="t" r="r" b="b"/>
              <a:pathLst>
                <a:path w="6213" h="8872" extrusionOk="0">
                  <a:moveTo>
                    <a:pt x="1" y="0"/>
                  </a:moveTo>
                  <a:cubicBezTo>
                    <a:pt x="1" y="1"/>
                    <a:pt x="2759" y="8332"/>
                    <a:pt x="6212" y="8872"/>
                  </a:cubicBezTo>
                  <a:cubicBezTo>
                    <a:pt x="6171" y="8593"/>
                    <a:pt x="1539" y="1072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3"/>
            <p:cNvSpPr/>
            <p:nvPr/>
          </p:nvSpPr>
          <p:spPr>
            <a:xfrm>
              <a:off x="8155225" y="1980203"/>
              <a:ext cx="129394" cy="218717"/>
            </a:xfrm>
            <a:custGeom>
              <a:avLst/>
              <a:gdLst/>
              <a:ahLst/>
              <a:cxnLst/>
              <a:rect l="l" t="t" r="r" b="b"/>
              <a:pathLst>
                <a:path w="6639" h="11222" extrusionOk="0">
                  <a:moveTo>
                    <a:pt x="1" y="1"/>
                  </a:moveTo>
                  <a:cubicBezTo>
                    <a:pt x="1" y="1"/>
                    <a:pt x="2252" y="9085"/>
                    <a:pt x="6638" y="11221"/>
                  </a:cubicBezTo>
                  <a:cubicBezTo>
                    <a:pt x="6393" y="10100"/>
                    <a:pt x="1556" y="484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3"/>
            <p:cNvSpPr/>
            <p:nvPr/>
          </p:nvSpPr>
          <p:spPr>
            <a:xfrm>
              <a:off x="8109460" y="1786247"/>
              <a:ext cx="58236" cy="188546"/>
            </a:xfrm>
            <a:custGeom>
              <a:avLst/>
              <a:gdLst/>
              <a:ahLst/>
              <a:cxnLst/>
              <a:rect l="l" t="t" r="r" b="b"/>
              <a:pathLst>
                <a:path w="2988" h="9674" extrusionOk="0">
                  <a:moveTo>
                    <a:pt x="2987" y="0"/>
                  </a:moveTo>
                  <a:lnTo>
                    <a:pt x="2987" y="0"/>
                  </a:lnTo>
                  <a:cubicBezTo>
                    <a:pt x="1179" y="1588"/>
                    <a:pt x="0" y="9674"/>
                    <a:pt x="0" y="9674"/>
                  </a:cubicBezTo>
                  <a:cubicBezTo>
                    <a:pt x="2046" y="7685"/>
                    <a:pt x="2987" y="1"/>
                    <a:pt x="298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3"/>
            <p:cNvSpPr/>
            <p:nvPr/>
          </p:nvSpPr>
          <p:spPr>
            <a:xfrm>
              <a:off x="8074844" y="1786559"/>
              <a:ext cx="64142" cy="193497"/>
            </a:xfrm>
            <a:custGeom>
              <a:avLst/>
              <a:gdLst/>
              <a:ahLst/>
              <a:cxnLst/>
              <a:rect l="l" t="t" r="r" b="b"/>
              <a:pathLst>
                <a:path w="3291" h="9928" extrusionOk="0">
                  <a:moveTo>
                    <a:pt x="3290" y="1"/>
                  </a:moveTo>
                  <a:cubicBezTo>
                    <a:pt x="3286" y="1"/>
                    <a:pt x="1" y="7278"/>
                    <a:pt x="778" y="9928"/>
                  </a:cubicBezTo>
                  <a:cubicBezTo>
                    <a:pt x="778" y="9928"/>
                    <a:pt x="3020" y="3512"/>
                    <a:pt x="3290" y="1"/>
                  </a:cubicBezTo>
                  <a:cubicBezTo>
                    <a:pt x="3290" y="1"/>
                    <a:pt x="3290" y="1"/>
                    <a:pt x="329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3"/>
            <p:cNvSpPr/>
            <p:nvPr/>
          </p:nvSpPr>
          <p:spPr>
            <a:xfrm>
              <a:off x="8120472" y="1978780"/>
              <a:ext cx="98093" cy="223316"/>
            </a:xfrm>
            <a:custGeom>
              <a:avLst/>
              <a:gdLst/>
              <a:ahLst/>
              <a:cxnLst/>
              <a:rect l="l" t="t" r="r" b="b"/>
              <a:pathLst>
                <a:path w="5033" h="11458" extrusionOk="0">
                  <a:moveTo>
                    <a:pt x="409" y="0"/>
                  </a:moveTo>
                  <a:cubicBezTo>
                    <a:pt x="1" y="3790"/>
                    <a:pt x="5019" y="11425"/>
                    <a:pt x="5033" y="11458"/>
                  </a:cubicBezTo>
                  <a:lnTo>
                    <a:pt x="5033" y="11458"/>
                  </a:lnTo>
                  <a:cubicBezTo>
                    <a:pt x="4378" y="7791"/>
                    <a:pt x="409" y="1"/>
                    <a:pt x="409" y="0"/>
                  </a:cubicBezTo>
                  <a:close/>
                  <a:moveTo>
                    <a:pt x="5033" y="11458"/>
                  </a:moveTo>
                  <a:cubicBezTo>
                    <a:pt x="5033" y="11458"/>
                    <a:pt x="5033" y="11458"/>
                    <a:pt x="5033" y="11458"/>
                  </a:cubicBezTo>
                  <a:cubicBezTo>
                    <a:pt x="5033" y="11458"/>
                    <a:pt x="5033" y="11458"/>
                    <a:pt x="5033" y="11458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3"/>
            <p:cNvSpPr/>
            <p:nvPr/>
          </p:nvSpPr>
          <p:spPr>
            <a:xfrm>
              <a:off x="8068606" y="1977669"/>
              <a:ext cx="122202" cy="235283"/>
            </a:xfrm>
            <a:custGeom>
              <a:avLst/>
              <a:gdLst/>
              <a:ahLst/>
              <a:cxnLst/>
              <a:rect l="l" t="t" r="r" b="b"/>
              <a:pathLst>
                <a:path w="6270" h="12072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" y="5483"/>
                    <a:pt x="6262" y="12063"/>
                    <a:pt x="6270" y="12071"/>
                  </a:cubicBezTo>
                  <a:cubicBezTo>
                    <a:pt x="2849" y="5688"/>
                    <a:pt x="1728" y="0"/>
                    <a:pt x="17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3"/>
            <p:cNvSpPr/>
            <p:nvPr/>
          </p:nvSpPr>
          <p:spPr>
            <a:xfrm>
              <a:off x="8046445" y="1777320"/>
              <a:ext cx="82638" cy="197005"/>
            </a:xfrm>
            <a:custGeom>
              <a:avLst/>
              <a:gdLst/>
              <a:ahLst/>
              <a:cxnLst/>
              <a:rect l="l" t="t" r="r" b="b"/>
              <a:pathLst>
                <a:path w="4240" h="10108" extrusionOk="0">
                  <a:moveTo>
                    <a:pt x="4240" y="0"/>
                  </a:moveTo>
                  <a:cubicBezTo>
                    <a:pt x="4239" y="1"/>
                    <a:pt x="0" y="6138"/>
                    <a:pt x="164" y="10107"/>
                  </a:cubicBezTo>
                  <a:cubicBezTo>
                    <a:pt x="164" y="10107"/>
                    <a:pt x="3184" y="3691"/>
                    <a:pt x="424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3"/>
            <p:cNvSpPr/>
            <p:nvPr/>
          </p:nvSpPr>
          <p:spPr>
            <a:xfrm>
              <a:off x="8015181" y="1769660"/>
              <a:ext cx="113100" cy="203066"/>
            </a:xfrm>
            <a:custGeom>
              <a:avLst/>
              <a:gdLst/>
              <a:ahLst/>
              <a:cxnLst/>
              <a:rect l="l" t="t" r="r" b="b"/>
              <a:pathLst>
                <a:path w="5803" h="10419" extrusionOk="0">
                  <a:moveTo>
                    <a:pt x="5803" y="0"/>
                  </a:moveTo>
                  <a:cubicBezTo>
                    <a:pt x="5793" y="0"/>
                    <a:pt x="0" y="4948"/>
                    <a:pt x="123" y="10418"/>
                  </a:cubicBezTo>
                  <a:cubicBezTo>
                    <a:pt x="123" y="10418"/>
                    <a:pt x="3724" y="2357"/>
                    <a:pt x="5803" y="0"/>
                  </a:cubicBezTo>
                  <a:cubicBezTo>
                    <a:pt x="5803" y="0"/>
                    <a:pt x="5803" y="0"/>
                    <a:pt x="580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3"/>
            <p:cNvSpPr/>
            <p:nvPr/>
          </p:nvSpPr>
          <p:spPr>
            <a:xfrm>
              <a:off x="7977856" y="1748590"/>
              <a:ext cx="134793" cy="209147"/>
            </a:xfrm>
            <a:custGeom>
              <a:avLst/>
              <a:gdLst/>
              <a:ahLst/>
              <a:cxnLst/>
              <a:rect l="l" t="t" r="r" b="b"/>
              <a:pathLst>
                <a:path w="6916" h="10731" extrusionOk="0">
                  <a:moveTo>
                    <a:pt x="6916" y="1"/>
                  </a:moveTo>
                  <a:cubicBezTo>
                    <a:pt x="6915" y="1"/>
                    <a:pt x="843" y="6074"/>
                    <a:pt x="0" y="10730"/>
                  </a:cubicBezTo>
                  <a:cubicBezTo>
                    <a:pt x="0" y="10730"/>
                    <a:pt x="4943" y="4428"/>
                    <a:pt x="691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3"/>
            <p:cNvSpPr/>
            <p:nvPr/>
          </p:nvSpPr>
          <p:spPr>
            <a:xfrm>
              <a:off x="8019001" y="1976226"/>
              <a:ext cx="149800" cy="244853"/>
            </a:xfrm>
            <a:custGeom>
              <a:avLst/>
              <a:gdLst/>
              <a:ahLst/>
              <a:cxnLst/>
              <a:rect l="l" t="t" r="r" b="b"/>
              <a:pathLst>
                <a:path w="7686" h="12563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1" y="7980"/>
                    <a:pt x="7686" y="12563"/>
                    <a:pt x="7686" y="12563"/>
                  </a:cubicBezTo>
                  <a:cubicBezTo>
                    <a:pt x="3160" y="8962"/>
                    <a:pt x="2914" y="1"/>
                    <a:pt x="291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3"/>
            <p:cNvSpPr/>
            <p:nvPr/>
          </p:nvSpPr>
          <p:spPr>
            <a:xfrm>
              <a:off x="7986393" y="1971373"/>
              <a:ext cx="122105" cy="265025"/>
            </a:xfrm>
            <a:custGeom>
              <a:avLst/>
              <a:gdLst/>
              <a:ahLst/>
              <a:cxnLst/>
              <a:rect l="l" t="t" r="r" b="b"/>
              <a:pathLst>
                <a:path w="6265" h="13598" extrusionOk="0">
                  <a:moveTo>
                    <a:pt x="3043" y="0"/>
                  </a:moveTo>
                  <a:cubicBezTo>
                    <a:pt x="3042" y="0"/>
                    <a:pt x="3041" y="2"/>
                    <a:pt x="3041" y="4"/>
                  </a:cubicBezTo>
                  <a:cubicBezTo>
                    <a:pt x="0" y="7588"/>
                    <a:pt x="6248" y="13573"/>
                    <a:pt x="6265" y="13597"/>
                  </a:cubicBezTo>
                  <a:lnTo>
                    <a:pt x="6265" y="13597"/>
                  </a:lnTo>
                  <a:cubicBezTo>
                    <a:pt x="2605" y="6771"/>
                    <a:pt x="3101" y="0"/>
                    <a:pt x="3043" y="0"/>
                  </a:cubicBezTo>
                  <a:close/>
                  <a:moveTo>
                    <a:pt x="6265" y="13597"/>
                  </a:moveTo>
                  <a:cubicBezTo>
                    <a:pt x="6265" y="13597"/>
                    <a:pt x="6265" y="13597"/>
                    <a:pt x="6265" y="13597"/>
                  </a:cubicBezTo>
                  <a:cubicBezTo>
                    <a:pt x="6265" y="13597"/>
                    <a:pt x="6265" y="13597"/>
                    <a:pt x="6265" y="1359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3"/>
            <p:cNvSpPr/>
            <p:nvPr/>
          </p:nvSpPr>
          <p:spPr>
            <a:xfrm>
              <a:off x="7959359" y="1962816"/>
              <a:ext cx="111190" cy="263524"/>
            </a:xfrm>
            <a:custGeom>
              <a:avLst/>
              <a:gdLst/>
              <a:ahLst/>
              <a:cxnLst/>
              <a:rect l="l" t="t" r="r" b="b"/>
              <a:pathLst>
                <a:path w="5705" h="13521" extrusionOk="0">
                  <a:moveTo>
                    <a:pt x="3274" y="1"/>
                  </a:moveTo>
                  <a:cubicBezTo>
                    <a:pt x="3273" y="1"/>
                    <a:pt x="1350" y="1041"/>
                    <a:pt x="1514" y="6016"/>
                  </a:cubicBezTo>
                  <a:cubicBezTo>
                    <a:pt x="1678" y="10558"/>
                    <a:pt x="5704" y="13521"/>
                    <a:pt x="5704" y="13521"/>
                  </a:cubicBezTo>
                  <a:cubicBezTo>
                    <a:pt x="0" y="6000"/>
                    <a:pt x="3273" y="1"/>
                    <a:pt x="327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3"/>
            <p:cNvSpPr/>
            <p:nvPr/>
          </p:nvSpPr>
          <p:spPr>
            <a:xfrm>
              <a:off x="7944838" y="1724674"/>
              <a:ext cx="153133" cy="223005"/>
            </a:xfrm>
            <a:custGeom>
              <a:avLst/>
              <a:gdLst/>
              <a:ahLst/>
              <a:cxnLst/>
              <a:rect l="l" t="t" r="r" b="b"/>
              <a:pathLst>
                <a:path w="7857" h="11442" extrusionOk="0">
                  <a:moveTo>
                    <a:pt x="7857" y="0"/>
                  </a:moveTo>
                  <a:lnTo>
                    <a:pt x="7857" y="0"/>
                  </a:lnTo>
                  <a:cubicBezTo>
                    <a:pt x="3487" y="3397"/>
                    <a:pt x="0" y="11441"/>
                    <a:pt x="0" y="11441"/>
                  </a:cubicBezTo>
                  <a:lnTo>
                    <a:pt x="0" y="11441"/>
                  </a:lnTo>
                  <a:cubicBezTo>
                    <a:pt x="3069" y="8643"/>
                    <a:pt x="7857" y="1"/>
                    <a:pt x="785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3"/>
            <p:cNvSpPr/>
            <p:nvPr/>
          </p:nvSpPr>
          <p:spPr>
            <a:xfrm>
              <a:off x="7925522" y="1715903"/>
              <a:ext cx="141341" cy="222050"/>
            </a:xfrm>
            <a:custGeom>
              <a:avLst/>
              <a:gdLst/>
              <a:ahLst/>
              <a:cxnLst/>
              <a:rect l="l" t="t" r="r" b="b"/>
              <a:pathLst>
                <a:path w="7252" h="11393" extrusionOk="0">
                  <a:moveTo>
                    <a:pt x="7252" y="0"/>
                  </a:moveTo>
                  <a:lnTo>
                    <a:pt x="7252" y="0"/>
                  </a:lnTo>
                  <a:cubicBezTo>
                    <a:pt x="566" y="2374"/>
                    <a:pt x="1" y="11392"/>
                    <a:pt x="1" y="11392"/>
                  </a:cubicBezTo>
                  <a:cubicBezTo>
                    <a:pt x="2603" y="4919"/>
                    <a:pt x="7252" y="0"/>
                    <a:pt x="725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3"/>
            <p:cNvSpPr/>
            <p:nvPr/>
          </p:nvSpPr>
          <p:spPr>
            <a:xfrm>
              <a:off x="7931272" y="1955488"/>
              <a:ext cx="69248" cy="258574"/>
            </a:xfrm>
            <a:custGeom>
              <a:avLst/>
              <a:gdLst/>
              <a:ahLst/>
              <a:cxnLst/>
              <a:rect l="l" t="t" r="r" b="b"/>
              <a:pathLst>
                <a:path w="3553" h="13267" extrusionOk="0">
                  <a:moveTo>
                    <a:pt x="2947" y="0"/>
                  </a:moveTo>
                  <a:cubicBezTo>
                    <a:pt x="1768" y="295"/>
                    <a:pt x="238" y="3151"/>
                    <a:pt x="156" y="5860"/>
                  </a:cubicBezTo>
                  <a:cubicBezTo>
                    <a:pt x="1" y="10460"/>
                    <a:pt x="3552" y="13267"/>
                    <a:pt x="3552" y="13267"/>
                  </a:cubicBezTo>
                  <a:cubicBezTo>
                    <a:pt x="1" y="6286"/>
                    <a:pt x="2947" y="1"/>
                    <a:pt x="294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3"/>
            <p:cNvSpPr/>
            <p:nvPr/>
          </p:nvSpPr>
          <p:spPr>
            <a:xfrm>
              <a:off x="7874494" y="1944008"/>
              <a:ext cx="84704" cy="275316"/>
            </a:xfrm>
            <a:custGeom>
              <a:avLst/>
              <a:gdLst/>
              <a:ahLst/>
              <a:cxnLst/>
              <a:rect l="l" t="t" r="r" b="b"/>
              <a:pathLst>
                <a:path w="4346" h="14126" extrusionOk="0">
                  <a:moveTo>
                    <a:pt x="4346" y="0"/>
                  </a:moveTo>
                  <a:lnTo>
                    <a:pt x="4346" y="0"/>
                  </a:lnTo>
                  <a:cubicBezTo>
                    <a:pt x="4346" y="0"/>
                    <a:pt x="1293" y="1498"/>
                    <a:pt x="827" y="4649"/>
                  </a:cubicBezTo>
                  <a:cubicBezTo>
                    <a:pt x="49" y="10001"/>
                    <a:pt x="3331" y="14126"/>
                    <a:pt x="3331" y="14126"/>
                  </a:cubicBezTo>
                  <a:cubicBezTo>
                    <a:pt x="0" y="5819"/>
                    <a:pt x="4346" y="1"/>
                    <a:pt x="4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3"/>
            <p:cNvSpPr/>
            <p:nvPr/>
          </p:nvSpPr>
          <p:spPr>
            <a:xfrm>
              <a:off x="7800311" y="1937946"/>
              <a:ext cx="125223" cy="281221"/>
            </a:xfrm>
            <a:custGeom>
              <a:avLst/>
              <a:gdLst/>
              <a:ahLst/>
              <a:cxnLst/>
              <a:rect l="l" t="t" r="r" b="b"/>
              <a:pathLst>
                <a:path w="6425" h="14429" extrusionOk="0">
                  <a:moveTo>
                    <a:pt x="6425" y="0"/>
                  </a:moveTo>
                  <a:lnTo>
                    <a:pt x="6425" y="0"/>
                  </a:lnTo>
                  <a:cubicBezTo>
                    <a:pt x="4845" y="810"/>
                    <a:pt x="2603" y="2112"/>
                    <a:pt x="2055" y="5794"/>
                  </a:cubicBezTo>
                  <a:cubicBezTo>
                    <a:pt x="1269" y="11122"/>
                    <a:pt x="5320" y="14429"/>
                    <a:pt x="5320" y="14429"/>
                  </a:cubicBezTo>
                  <a:cubicBezTo>
                    <a:pt x="1" y="6589"/>
                    <a:pt x="6425" y="1"/>
                    <a:pt x="642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7" name="Google Shape;3377;p13"/>
          <p:cNvSpPr/>
          <p:nvPr/>
        </p:nvSpPr>
        <p:spPr>
          <a:xfrm rot="1257311">
            <a:off x="-810194" y="1516775"/>
            <a:ext cx="2963253" cy="2171317"/>
          </a:xfrm>
          <a:custGeom>
            <a:avLst/>
            <a:gdLst/>
            <a:ahLst/>
            <a:cxnLst/>
            <a:rect l="l" t="t" r="r" b="b"/>
            <a:pathLst>
              <a:path w="87206" h="63900" extrusionOk="0">
                <a:moveTo>
                  <a:pt x="19212" y="1"/>
                </a:moveTo>
                <a:cubicBezTo>
                  <a:pt x="17087" y="1"/>
                  <a:pt x="14893" y="695"/>
                  <a:pt x="13040" y="2169"/>
                </a:cubicBezTo>
                <a:cubicBezTo>
                  <a:pt x="1" y="11409"/>
                  <a:pt x="5290" y="40893"/>
                  <a:pt x="14104" y="51349"/>
                </a:cubicBezTo>
                <a:cubicBezTo>
                  <a:pt x="20864" y="59749"/>
                  <a:pt x="34356" y="63900"/>
                  <a:pt x="48005" y="63900"/>
                </a:cubicBezTo>
                <a:cubicBezTo>
                  <a:pt x="61913" y="63900"/>
                  <a:pt x="75983" y="59590"/>
                  <a:pt x="83255" y="51075"/>
                </a:cubicBezTo>
                <a:lnTo>
                  <a:pt x="83255" y="51075"/>
                </a:lnTo>
                <a:lnTo>
                  <a:pt x="82890" y="51106"/>
                </a:lnTo>
                <a:cubicBezTo>
                  <a:pt x="87206" y="46698"/>
                  <a:pt x="82434" y="40558"/>
                  <a:pt x="78057" y="39130"/>
                </a:cubicBezTo>
                <a:cubicBezTo>
                  <a:pt x="77177" y="38932"/>
                  <a:pt x="76286" y="38849"/>
                  <a:pt x="75391" y="38849"/>
                </a:cubicBezTo>
                <a:cubicBezTo>
                  <a:pt x="71457" y="38849"/>
                  <a:pt x="67433" y="40456"/>
                  <a:pt x="63892" y="41075"/>
                </a:cubicBezTo>
                <a:cubicBezTo>
                  <a:pt x="63090" y="41162"/>
                  <a:pt x="62368" y="41204"/>
                  <a:pt x="61710" y="41204"/>
                </a:cubicBezTo>
                <a:cubicBezTo>
                  <a:pt x="56411" y="41204"/>
                  <a:pt x="55338" y="38474"/>
                  <a:pt x="51065" y="34662"/>
                </a:cubicBezTo>
                <a:cubicBezTo>
                  <a:pt x="45959" y="29981"/>
                  <a:pt x="42342" y="32899"/>
                  <a:pt x="36476" y="30771"/>
                </a:cubicBezTo>
                <a:cubicBezTo>
                  <a:pt x="26597" y="26880"/>
                  <a:pt x="29788" y="13719"/>
                  <a:pt x="27509" y="5755"/>
                </a:cubicBezTo>
                <a:cubicBezTo>
                  <a:pt x="26336" y="2063"/>
                  <a:pt x="22874" y="1"/>
                  <a:pt x="192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8" name="Google Shape;3378;p13"/>
          <p:cNvGrpSpPr/>
          <p:nvPr/>
        </p:nvGrpSpPr>
        <p:grpSpPr>
          <a:xfrm flipH="1">
            <a:off x="403103" y="2523038"/>
            <a:ext cx="1085959" cy="1009441"/>
            <a:chOff x="2902127" y="1936743"/>
            <a:chExt cx="751321" cy="698382"/>
          </a:xfrm>
        </p:grpSpPr>
        <p:sp>
          <p:nvSpPr>
            <p:cNvPr id="3379" name="Google Shape;3379;p13"/>
            <p:cNvSpPr/>
            <p:nvPr/>
          </p:nvSpPr>
          <p:spPr>
            <a:xfrm>
              <a:off x="3160709" y="2037182"/>
              <a:ext cx="399529" cy="597943"/>
            </a:xfrm>
            <a:custGeom>
              <a:avLst/>
              <a:gdLst/>
              <a:ahLst/>
              <a:cxnLst/>
              <a:rect l="l" t="t" r="r" b="b"/>
              <a:pathLst>
                <a:path w="21886" h="32755" extrusionOk="0">
                  <a:moveTo>
                    <a:pt x="21885" y="0"/>
                  </a:moveTo>
                  <a:cubicBezTo>
                    <a:pt x="21885" y="0"/>
                    <a:pt x="21885" y="1"/>
                    <a:pt x="21884" y="1"/>
                  </a:cubicBezTo>
                  <a:lnTo>
                    <a:pt x="21884" y="1"/>
                  </a:lnTo>
                  <a:cubicBezTo>
                    <a:pt x="21885" y="1"/>
                    <a:pt x="21885" y="0"/>
                    <a:pt x="21885" y="0"/>
                  </a:cubicBezTo>
                  <a:close/>
                  <a:moveTo>
                    <a:pt x="21884" y="1"/>
                  </a:moveTo>
                  <a:cubicBezTo>
                    <a:pt x="21759" y="42"/>
                    <a:pt x="13453" y="2786"/>
                    <a:pt x="7782" y="9302"/>
                  </a:cubicBezTo>
                  <a:cubicBezTo>
                    <a:pt x="2128" y="15928"/>
                    <a:pt x="122" y="23587"/>
                    <a:pt x="0" y="32098"/>
                  </a:cubicBezTo>
                  <a:cubicBezTo>
                    <a:pt x="0" y="32098"/>
                    <a:pt x="279" y="32755"/>
                    <a:pt x="519" y="32755"/>
                  </a:cubicBezTo>
                  <a:cubicBezTo>
                    <a:pt x="675" y="32755"/>
                    <a:pt x="815" y="32475"/>
                    <a:pt x="851" y="31551"/>
                  </a:cubicBezTo>
                  <a:cubicBezTo>
                    <a:pt x="851" y="31156"/>
                    <a:pt x="1459" y="18238"/>
                    <a:pt x="8146" y="9818"/>
                  </a:cubicBezTo>
                  <a:cubicBezTo>
                    <a:pt x="11864" y="5073"/>
                    <a:pt x="21744" y="57"/>
                    <a:pt x="21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3"/>
            <p:cNvSpPr/>
            <p:nvPr/>
          </p:nvSpPr>
          <p:spPr>
            <a:xfrm>
              <a:off x="3540231" y="1939408"/>
              <a:ext cx="102684" cy="105003"/>
            </a:xfrm>
            <a:custGeom>
              <a:avLst/>
              <a:gdLst/>
              <a:ahLst/>
              <a:cxnLst/>
              <a:rect l="l" t="t" r="r" b="b"/>
              <a:pathLst>
                <a:path w="5625" h="5752" extrusionOk="0">
                  <a:moveTo>
                    <a:pt x="5324" y="1"/>
                  </a:moveTo>
                  <a:cubicBezTo>
                    <a:pt x="5056" y="1"/>
                    <a:pt x="2823" y="564"/>
                    <a:pt x="1" y="5752"/>
                  </a:cubicBezTo>
                  <a:cubicBezTo>
                    <a:pt x="1" y="5752"/>
                    <a:pt x="5624" y="1071"/>
                    <a:pt x="5351" y="7"/>
                  </a:cubicBezTo>
                  <a:cubicBezTo>
                    <a:pt x="5351" y="3"/>
                    <a:pt x="5342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3"/>
            <p:cNvSpPr/>
            <p:nvPr/>
          </p:nvSpPr>
          <p:spPr>
            <a:xfrm>
              <a:off x="3526923" y="1947294"/>
              <a:ext cx="53834" cy="101553"/>
            </a:xfrm>
            <a:custGeom>
              <a:avLst/>
              <a:gdLst/>
              <a:ahLst/>
              <a:cxnLst/>
              <a:rect l="l" t="t" r="r" b="b"/>
              <a:pathLst>
                <a:path w="2949" h="5563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402" y="1"/>
                    <a:pt x="608" y="2797"/>
                    <a:pt x="0" y="5563"/>
                  </a:cubicBezTo>
                  <a:cubicBezTo>
                    <a:pt x="0" y="5563"/>
                    <a:pt x="2949" y="2797"/>
                    <a:pt x="2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3"/>
            <p:cNvSpPr/>
            <p:nvPr/>
          </p:nvSpPr>
          <p:spPr>
            <a:xfrm>
              <a:off x="3513049" y="1937856"/>
              <a:ext cx="41074" cy="124317"/>
            </a:xfrm>
            <a:custGeom>
              <a:avLst/>
              <a:gdLst/>
              <a:ahLst/>
              <a:cxnLst/>
              <a:rect l="l" t="t" r="r" b="b"/>
              <a:pathLst>
                <a:path w="2250" h="6810" extrusionOk="0">
                  <a:moveTo>
                    <a:pt x="1733" y="1"/>
                  </a:moveTo>
                  <a:cubicBezTo>
                    <a:pt x="1733" y="1"/>
                    <a:pt x="274" y="4712"/>
                    <a:pt x="1" y="6809"/>
                  </a:cubicBezTo>
                  <a:cubicBezTo>
                    <a:pt x="1" y="6809"/>
                    <a:pt x="2250" y="2432"/>
                    <a:pt x="1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3"/>
            <p:cNvSpPr/>
            <p:nvPr/>
          </p:nvSpPr>
          <p:spPr>
            <a:xfrm>
              <a:off x="3486981" y="1936743"/>
              <a:ext cx="33863" cy="134302"/>
            </a:xfrm>
            <a:custGeom>
              <a:avLst/>
              <a:gdLst/>
              <a:ahLst/>
              <a:cxnLst/>
              <a:rect l="l" t="t" r="r" b="b"/>
              <a:pathLst>
                <a:path w="1855" h="7357" extrusionOk="0">
                  <a:moveTo>
                    <a:pt x="1064" y="1"/>
                  </a:moveTo>
                  <a:cubicBezTo>
                    <a:pt x="1064" y="1"/>
                    <a:pt x="0" y="4834"/>
                    <a:pt x="486" y="7357"/>
                  </a:cubicBezTo>
                  <a:cubicBezTo>
                    <a:pt x="486" y="7357"/>
                    <a:pt x="1854" y="2767"/>
                    <a:pt x="1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3"/>
            <p:cNvSpPr/>
            <p:nvPr/>
          </p:nvSpPr>
          <p:spPr>
            <a:xfrm>
              <a:off x="3452169" y="1939517"/>
              <a:ext cx="44542" cy="137004"/>
            </a:xfrm>
            <a:custGeom>
              <a:avLst/>
              <a:gdLst/>
              <a:ahLst/>
              <a:cxnLst/>
              <a:rect l="l" t="t" r="r" b="b"/>
              <a:pathLst>
                <a:path w="2440" h="7505" extrusionOk="0">
                  <a:moveTo>
                    <a:pt x="691" y="1"/>
                  </a:moveTo>
                  <a:cubicBezTo>
                    <a:pt x="691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1" y="1"/>
                    <a:pt x="691" y="1"/>
                  </a:cubicBezTo>
                  <a:close/>
                  <a:moveTo>
                    <a:pt x="692" y="2"/>
                  </a:moveTo>
                  <a:cubicBezTo>
                    <a:pt x="711" y="84"/>
                    <a:pt x="0" y="5698"/>
                    <a:pt x="1117" y="7478"/>
                  </a:cubicBezTo>
                  <a:cubicBezTo>
                    <a:pt x="1127" y="7496"/>
                    <a:pt x="1138" y="7504"/>
                    <a:pt x="1151" y="7504"/>
                  </a:cubicBezTo>
                  <a:cubicBezTo>
                    <a:pt x="1450" y="7504"/>
                    <a:pt x="2439" y="2916"/>
                    <a:pt x="69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3"/>
            <p:cNvSpPr/>
            <p:nvPr/>
          </p:nvSpPr>
          <p:spPr>
            <a:xfrm>
              <a:off x="3410949" y="1945067"/>
              <a:ext cx="46642" cy="140965"/>
            </a:xfrm>
            <a:custGeom>
              <a:avLst/>
              <a:gdLst/>
              <a:ahLst/>
              <a:cxnLst/>
              <a:rect l="l" t="t" r="r" b="b"/>
              <a:pathLst>
                <a:path w="2555" h="772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2" y="2"/>
                  </a:moveTo>
                  <a:cubicBezTo>
                    <a:pt x="51" y="98"/>
                    <a:pt x="1168" y="5462"/>
                    <a:pt x="2524" y="7721"/>
                  </a:cubicBezTo>
                  <a:cubicBezTo>
                    <a:pt x="2524" y="7721"/>
                    <a:pt x="2554" y="3072"/>
                    <a:pt x="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3"/>
            <p:cNvSpPr/>
            <p:nvPr/>
          </p:nvSpPr>
          <p:spPr>
            <a:xfrm>
              <a:off x="3392639" y="1942292"/>
              <a:ext cx="55513" cy="160388"/>
            </a:xfrm>
            <a:custGeom>
              <a:avLst/>
              <a:gdLst/>
              <a:ahLst/>
              <a:cxnLst/>
              <a:rect l="l" t="t" r="r" b="b"/>
              <a:pathLst>
                <a:path w="3041" h="8786" extrusionOk="0">
                  <a:moveTo>
                    <a:pt x="305" y="1"/>
                  </a:moveTo>
                  <a:cubicBezTo>
                    <a:pt x="305" y="1"/>
                    <a:pt x="1" y="5807"/>
                    <a:pt x="2311" y="8785"/>
                  </a:cubicBezTo>
                  <a:cubicBezTo>
                    <a:pt x="2311" y="8785"/>
                    <a:pt x="3040" y="5594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3"/>
            <p:cNvSpPr/>
            <p:nvPr/>
          </p:nvSpPr>
          <p:spPr>
            <a:xfrm>
              <a:off x="3550782" y="2002643"/>
              <a:ext cx="102666" cy="38993"/>
            </a:xfrm>
            <a:custGeom>
              <a:avLst/>
              <a:gdLst/>
              <a:ahLst/>
              <a:cxnLst/>
              <a:rect l="l" t="t" r="r" b="b"/>
              <a:pathLst>
                <a:path w="5624" h="2136" extrusionOk="0">
                  <a:moveTo>
                    <a:pt x="4612" y="0"/>
                  </a:moveTo>
                  <a:cubicBezTo>
                    <a:pt x="2343" y="0"/>
                    <a:pt x="1" y="2136"/>
                    <a:pt x="1" y="2136"/>
                  </a:cubicBezTo>
                  <a:cubicBezTo>
                    <a:pt x="3070" y="1710"/>
                    <a:pt x="5624" y="160"/>
                    <a:pt x="5624" y="160"/>
                  </a:cubicBezTo>
                  <a:cubicBezTo>
                    <a:pt x="5294" y="49"/>
                    <a:pt x="4954" y="0"/>
                    <a:pt x="4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3"/>
            <p:cNvSpPr/>
            <p:nvPr/>
          </p:nvSpPr>
          <p:spPr>
            <a:xfrm>
              <a:off x="3526923" y="2038971"/>
              <a:ext cx="115992" cy="17160"/>
            </a:xfrm>
            <a:custGeom>
              <a:avLst/>
              <a:gdLst/>
              <a:ahLst/>
              <a:cxnLst/>
              <a:rect l="l" t="t" r="r" b="b"/>
              <a:pathLst>
                <a:path w="6354" h="940" extrusionOk="0">
                  <a:moveTo>
                    <a:pt x="3801" y="0"/>
                  </a:moveTo>
                  <a:cubicBezTo>
                    <a:pt x="1919" y="0"/>
                    <a:pt x="0" y="541"/>
                    <a:pt x="0" y="541"/>
                  </a:cubicBezTo>
                  <a:cubicBezTo>
                    <a:pt x="1073" y="840"/>
                    <a:pt x="2148" y="939"/>
                    <a:pt x="3101" y="939"/>
                  </a:cubicBezTo>
                  <a:cubicBezTo>
                    <a:pt x="4959" y="939"/>
                    <a:pt x="6353" y="561"/>
                    <a:pt x="6353" y="541"/>
                  </a:cubicBezTo>
                  <a:cubicBezTo>
                    <a:pt x="5674" y="135"/>
                    <a:pt x="4742" y="0"/>
                    <a:pt x="3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3"/>
            <p:cNvSpPr/>
            <p:nvPr/>
          </p:nvSpPr>
          <p:spPr>
            <a:xfrm>
              <a:off x="3490303" y="2064089"/>
              <a:ext cx="114313" cy="22764"/>
            </a:xfrm>
            <a:custGeom>
              <a:avLst/>
              <a:gdLst/>
              <a:ahLst/>
              <a:cxnLst/>
              <a:rect l="l" t="t" r="r" b="b"/>
              <a:pathLst>
                <a:path w="6262" h="1247" extrusionOk="0">
                  <a:moveTo>
                    <a:pt x="2841" y="0"/>
                  </a:moveTo>
                  <a:cubicBezTo>
                    <a:pt x="1295" y="0"/>
                    <a:pt x="0" y="502"/>
                    <a:pt x="0" y="502"/>
                  </a:cubicBezTo>
                  <a:cubicBezTo>
                    <a:pt x="2150" y="1154"/>
                    <a:pt x="4423" y="1247"/>
                    <a:pt x="5547" y="1247"/>
                  </a:cubicBezTo>
                  <a:cubicBezTo>
                    <a:pt x="5996" y="1247"/>
                    <a:pt x="6262" y="1232"/>
                    <a:pt x="6262" y="1232"/>
                  </a:cubicBezTo>
                  <a:cubicBezTo>
                    <a:pt x="5267" y="275"/>
                    <a:pt x="3985" y="0"/>
                    <a:pt x="2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3"/>
            <p:cNvSpPr/>
            <p:nvPr/>
          </p:nvSpPr>
          <p:spPr>
            <a:xfrm>
              <a:off x="3459233" y="2083202"/>
              <a:ext cx="121524" cy="33900"/>
            </a:xfrm>
            <a:custGeom>
              <a:avLst/>
              <a:gdLst/>
              <a:ahLst/>
              <a:cxnLst/>
              <a:rect l="l" t="t" r="r" b="b"/>
              <a:pathLst>
                <a:path w="6657" h="1857" extrusionOk="0">
                  <a:moveTo>
                    <a:pt x="151" y="1"/>
                  </a:moveTo>
                  <a:cubicBezTo>
                    <a:pt x="54" y="1"/>
                    <a:pt x="0" y="2"/>
                    <a:pt x="0" y="2"/>
                  </a:cubicBezTo>
                  <a:cubicBezTo>
                    <a:pt x="1946" y="701"/>
                    <a:pt x="6596" y="1856"/>
                    <a:pt x="6657" y="1856"/>
                  </a:cubicBezTo>
                  <a:cubicBezTo>
                    <a:pt x="4681" y="97"/>
                    <a:pt x="94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3"/>
            <p:cNvSpPr/>
            <p:nvPr/>
          </p:nvSpPr>
          <p:spPr>
            <a:xfrm>
              <a:off x="3427050" y="2108175"/>
              <a:ext cx="135397" cy="39449"/>
            </a:xfrm>
            <a:custGeom>
              <a:avLst/>
              <a:gdLst/>
              <a:ahLst/>
              <a:cxnLst/>
              <a:rect l="l" t="t" r="r" b="b"/>
              <a:pathLst>
                <a:path w="7417" h="2161" extrusionOk="0">
                  <a:moveTo>
                    <a:pt x="194" y="0"/>
                  </a:moveTo>
                  <a:cubicBezTo>
                    <a:pt x="69" y="0"/>
                    <a:pt x="0" y="2"/>
                    <a:pt x="0" y="2"/>
                  </a:cubicBezTo>
                  <a:cubicBezTo>
                    <a:pt x="2189" y="1613"/>
                    <a:pt x="7417" y="2160"/>
                    <a:pt x="7417" y="2160"/>
                  </a:cubicBezTo>
                  <a:cubicBezTo>
                    <a:pt x="5348" y="119"/>
                    <a:pt x="1144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3"/>
            <p:cNvSpPr/>
            <p:nvPr/>
          </p:nvSpPr>
          <p:spPr>
            <a:xfrm>
              <a:off x="3392639" y="2131377"/>
              <a:ext cx="139304" cy="37879"/>
            </a:xfrm>
            <a:custGeom>
              <a:avLst/>
              <a:gdLst/>
              <a:ahLst/>
              <a:cxnLst/>
              <a:rect l="l" t="t" r="r" b="b"/>
              <a:pathLst>
                <a:path w="7631" h="2075" extrusionOk="0">
                  <a:moveTo>
                    <a:pt x="858" y="0"/>
                  </a:moveTo>
                  <a:cubicBezTo>
                    <a:pt x="321" y="0"/>
                    <a:pt x="1" y="38"/>
                    <a:pt x="1" y="38"/>
                  </a:cubicBezTo>
                  <a:cubicBezTo>
                    <a:pt x="2645" y="1497"/>
                    <a:pt x="7630" y="2075"/>
                    <a:pt x="7630" y="2075"/>
                  </a:cubicBezTo>
                  <a:cubicBezTo>
                    <a:pt x="5107" y="254"/>
                    <a:pt x="2252" y="0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3"/>
            <p:cNvSpPr/>
            <p:nvPr/>
          </p:nvSpPr>
          <p:spPr>
            <a:xfrm>
              <a:off x="3362683" y="1951730"/>
              <a:ext cx="40526" cy="181455"/>
            </a:xfrm>
            <a:custGeom>
              <a:avLst/>
              <a:gdLst/>
              <a:ahLst/>
              <a:cxnLst/>
              <a:rect l="l" t="t" r="r" b="b"/>
              <a:pathLst>
                <a:path w="2220" h="9940" extrusionOk="0">
                  <a:moveTo>
                    <a:pt x="183" y="1"/>
                  </a:moveTo>
                  <a:cubicBezTo>
                    <a:pt x="183" y="1"/>
                    <a:pt x="0" y="6536"/>
                    <a:pt x="1611" y="9940"/>
                  </a:cubicBezTo>
                  <a:cubicBezTo>
                    <a:pt x="1642" y="9879"/>
                    <a:pt x="2219" y="6323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3"/>
            <p:cNvSpPr/>
            <p:nvPr/>
          </p:nvSpPr>
          <p:spPr>
            <a:xfrm>
              <a:off x="3350470" y="2152791"/>
              <a:ext cx="169260" cy="43155"/>
            </a:xfrm>
            <a:custGeom>
              <a:avLst/>
              <a:gdLst/>
              <a:ahLst/>
              <a:cxnLst/>
              <a:rect l="l" t="t" r="r" b="b"/>
              <a:pathLst>
                <a:path w="9272" h="2364" extrusionOk="0">
                  <a:moveTo>
                    <a:pt x="2635" y="0"/>
                  </a:moveTo>
                  <a:cubicBezTo>
                    <a:pt x="946" y="0"/>
                    <a:pt x="1" y="537"/>
                    <a:pt x="1" y="537"/>
                  </a:cubicBezTo>
                  <a:cubicBezTo>
                    <a:pt x="1684" y="1364"/>
                    <a:pt x="8850" y="2363"/>
                    <a:pt x="9254" y="2363"/>
                  </a:cubicBezTo>
                  <a:cubicBezTo>
                    <a:pt x="9265" y="2363"/>
                    <a:pt x="9271" y="2362"/>
                    <a:pt x="9271" y="2361"/>
                  </a:cubicBezTo>
                  <a:cubicBezTo>
                    <a:pt x="6506" y="482"/>
                    <a:pt x="4236" y="0"/>
                    <a:pt x="2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3"/>
            <p:cNvSpPr/>
            <p:nvPr/>
          </p:nvSpPr>
          <p:spPr>
            <a:xfrm>
              <a:off x="3318852" y="2186654"/>
              <a:ext cx="175905" cy="35871"/>
            </a:xfrm>
            <a:custGeom>
              <a:avLst/>
              <a:gdLst/>
              <a:ahLst/>
              <a:cxnLst/>
              <a:rect l="l" t="t" r="r" b="b"/>
              <a:pathLst>
                <a:path w="9636" h="1965" extrusionOk="0">
                  <a:moveTo>
                    <a:pt x="3977" y="0"/>
                  </a:moveTo>
                  <a:cubicBezTo>
                    <a:pt x="1810" y="0"/>
                    <a:pt x="0" y="506"/>
                    <a:pt x="0" y="506"/>
                  </a:cubicBezTo>
                  <a:cubicBezTo>
                    <a:pt x="2705" y="1569"/>
                    <a:pt x="9636" y="1965"/>
                    <a:pt x="9636" y="1965"/>
                  </a:cubicBezTo>
                  <a:cubicBezTo>
                    <a:pt x="8167" y="410"/>
                    <a:pt x="5928" y="0"/>
                    <a:pt x="3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3"/>
            <p:cNvSpPr/>
            <p:nvPr/>
          </p:nvSpPr>
          <p:spPr>
            <a:xfrm>
              <a:off x="3294993" y="2218472"/>
              <a:ext cx="192554" cy="48996"/>
            </a:xfrm>
            <a:custGeom>
              <a:avLst/>
              <a:gdLst/>
              <a:ahLst/>
              <a:cxnLst/>
              <a:rect l="l" t="t" r="r" b="b"/>
              <a:pathLst>
                <a:path w="10548" h="2684" extrusionOk="0">
                  <a:moveTo>
                    <a:pt x="2443" y="0"/>
                  </a:moveTo>
                  <a:cubicBezTo>
                    <a:pt x="987" y="0"/>
                    <a:pt x="0" y="191"/>
                    <a:pt x="0" y="191"/>
                  </a:cubicBezTo>
                  <a:cubicBezTo>
                    <a:pt x="1611" y="799"/>
                    <a:pt x="10547" y="2684"/>
                    <a:pt x="10547" y="2684"/>
                  </a:cubicBezTo>
                  <a:cubicBezTo>
                    <a:pt x="7977" y="444"/>
                    <a:pt x="4664" y="0"/>
                    <a:pt x="2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3"/>
            <p:cNvSpPr/>
            <p:nvPr/>
          </p:nvSpPr>
          <p:spPr>
            <a:xfrm>
              <a:off x="3273909" y="2245070"/>
              <a:ext cx="196442" cy="70117"/>
            </a:xfrm>
            <a:custGeom>
              <a:avLst/>
              <a:gdLst/>
              <a:ahLst/>
              <a:cxnLst/>
              <a:rect l="l" t="t" r="r" b="b"/>
              <a:pathLst>
                <a:path w="10761" h="3841" extrusionOk="0">
                  <a:moveTo>
                    <a:pt x="3110" y="0"/>
                  </a:moveTo>
                  <a:cubicBezTo>
                    <a:pt x="2163" y="0"/>
                    <a:pt x="1127" y="130"/>
                    <a:pt x="0" y="436"/>
                  </a:cubicBezTo>
                  <a:cubicBezTo>
                    <a:pt x="0" y="467"/>
                    <a:pt x="7295" y="1956"/>
                    <a:pt x="10760" y="3841"/>
                  </a:cubicBezTo>
                  <a:cubicBezTo>
                    <a:pt x="10760" y="3841"/>
                    <a:pt x="8265" y="0"/>
                    <a:pt x="3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3"/>
            <p:cNvSpPr/>
            <p:nvPr/>
          </p:nvSpPr>
          <p:spPr>
            <a:xfrm>
              <a:off x="3296654" y="1953391"/>
              <a:ext cx="79300" cy="203105"/>
            </a:xfrm>
            <a:custGeom>
              <a:avLst/>
              <a:gdLst/>
              <a:ahLst/>
              <a:cxnLst/>
              <a:rect l="l" t="t" r="r" b="b"/>
              <a:pathLst>
                <a:path w="4344" h="11126" extrusionOk="0">
                  <a:moveTo>
                    <a:pt x="2037" y="0"/>
                  </a:moveTo>
                  <a:cubicBezTo>
                    <a:pt x="2037" y="0"/>
                    <a:pt x="2037" y="1"/>
                    <a:pt x="2037" y="1"/>
                  </a:cubicBezTo>
                  <a:cubicBezTo>
                    <a:pt x="0" y="3466"/>
                    <a:pt x="3465" y="11126"/>
                    <a:pt x="3465" y="11126"/>
                  </a:cubicBezTo>
                  <a:cubicBezTo>
                    <a:pt x="4344" y="8127"/>
                    <a:pt x="2054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3"/>
            <p:cNvSpPr/>
            <p:nvPr/>
          </p:nvSpPr>
          <p:spPr>
            <a:xfrm>
              <a:off x="3259469" y="1955618"/>
              <a:ext cx="79920" cy="230287"/>
            </a:xfrm>
            <a:custGeom>
              <a:avLst/>
              <a:gdLst/>
              <a:ahLst/>
              <a:cxnLst/>
              <a:rect l="l" t="t" r="r" b="b"/>
              <a:pathLst>
                <a:path w="4378" h="12615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" y="3952"/>
                    <a:pt x="4378" y="12614"/>
                    <a:pt x="4378" y="12614"/>
                  </a:cubicBezTo>
                  <a:cubicBezTo>
                    <a:pt x="4104" y="8754"/>
                    <a:pt x="1825" y="1"/>
                    <a:pt x="1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3"/>
            <p:cNvSpPr/>
            <p:nvPr/>
          </p:nvSpPr>
          <p:spPr>
            <a:xfrm>
              <a:off x="3194006" y="1972267"/>
              <a:ext cx="119315" cy="225285"/>
            </a:xfrm>
            <a:custGeom>
              <a:avLst/>
              <a:gdLst/>
              <a:ahLst/>
              <a:cxnLst/>
              <a:rect l="l" t="t" r="r" b="b"/>
              <a:pathLst>
                <a:path w="6536" h="12341" extrusionOk="0">
                  <a:moveTo>
                    <a:pt x="1824" y="0"/>
                  </a:moveTo>
                  <a:lnTo>
                    <a:pt x="1824" y="0"/>
                  </a:lnTo>
                  <a:cubicBezTo>
                    <a:pt x="0" y="3830"/>
                    <a:pt x="6535" y="12341"/>
                    <a:pt x="6535" y="12341"/>
                  </a:cubicBezTo>
                  <a:cubicBezTo>
                    <a:pt x="6505" y="10061"/>
                    <a:pt x="2067" y="213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3"/>
            <p:cNvSpPr/>
            <p:nvPr/>
          </p:nvSpPr>
          <p:spPr>
            <a:xfrm>
              <a:off x="3150724" y="1964490"/>
              <a:ext cx="149837" cy="263036"/>
            </a:xfrm>
            <a:custGeom>
              <a:avLst/>
              <a:gdLst/>
              <a:ahLst/>
              <a:cxnLst/>
              <a:rect l="l" t="t" r="r" b="b"/>
              <a:pathLst>
                <a:path w="8208" h="14409" extrusionOk="0">
                  <a:moveTo>
                    <a:pt x="821" y="1"/>
                  </a:moveTo>
                  <a:lnTo>
                    <a:pt x="821" y="1"/>
                  </a:lnTo>
                  <a:cubicBezTo>
                    <a:pt x="0" y="5897"/>
                    <a:pt x="7630" y="14408"/>
                    <a:pt x="7630" y="14408"/>
                  </a:cubicBezTo>
                  <a:cubicBezTo>
                    <a:pt x="8207" y="12493"/>
                    <a:pt x="1824" y="1034"/>
                    <a:pt x="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3"/>
            <p:cNvSpPr/>
            <p:nvPr/>
          </p:nvSpPr>
          <p:spPr>
            <a:xfrm>
              <a:off x="3265584" y="2273146"/>
              <a:ext cx="216413" cy="68639"/>
            </a:xfrm>
            <a:custGeom>
              <a:avLst/>
              <a:gdLst/>
              <a:ahLst/>
              <a:cxnLst/>
              <a:rect l="l" t="t" r="r" b="b"/>
              <a:pathLst>
                <a:path w="11855" h="3760" extrusionOk="0">
                  <a:moveTo>
                    <a:pt x="894" y="0"/>
                  </a:moveTo>
                  <a:cubicBezTo>
                    <a:pt x="569" y="0"/>
                    <a:pt x="269" y="27"/>
                    <a:pt x="0" y="84"/>
                  </a:cubicBezTo>
                  <a:cubicBezTo>
                    <a:pt x="0" y="84"/>
                    <a:pt x="7609" y="3760"/>
                    <a:pt x="11054" y="3760"/>
                  </a:cubicBezTo>
                  <a:cubicBezTo>
                    <a:pt x="11355" y="3760"/>
                    <a:pt x="11625" y="3732"/>
                    <a:pt x="11854" y="3670"/>
                  </a:cubicBezTo>
                  <a:cubicBezTo>
                    <a:pt x="11854" y="3642"/>
                    <a:pt x="4703" y="0"/>
                    <a:pt x="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3"/>
            <p:cNvSpPr/>
            <p:nvPr/>
          </p:nvSpPr>
          <p:spPr>
            <a:xfrm>
              <a:off x="3248370" y="2289101"/>
              <a:ext cx="214752" cy="77693"/>
            </a:xfrm>
            <a:custGeom>
              <a:avLst/>
              <a:gdLst/>
              <a:ahLst/>
              <a:cxnLst/>
              <a:rect l="l" t="t" r="r" b="b"/>
              <a:pathLst>
                <a:path w="11764" h="4256" extrusionOk="0">
                  <a:moveTo>
                    <a:pt x="1" y="0"/>
                  </a:moveTo>
                  <a:cubicBezTo>
                    <a:pt x="2159" y="2614"/>
                    <a:pt x="11764" y="4255"/>
                    <a:pt x="11764" y="4255"/>
                  </a:cubicBezTo>
                  <a:cubicBezTo>
                    <a:pt x="8025" y="21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3"/>
            <p:cNvSpPr/>
            <p:nvPr/>
          </p:nvSpPr>
          <p:spPr>
            <a:xfrm>
              <a:off x="3120201" y="2024969"/>
              <a:ext cx="153725" cy="228626"/>
            </a:xfrm>
            <a:custGeom>
              <a:avLst/>
              <a:gdLst/>
              <a:ahLst/>
              <a:cxnLst/>
              <a:rect l="l" t="t" r="r" b="b"/>
              <a:pathLst>
                <a:path w="8421" h="1252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lose/>
                  <a:moveTo>
                    <a:pt x="1" y="1"/>
                  </a:moveTo>
                  <a:cubicBezTo>
                    <a:pt x="73" y="101"/>
                    <a:pt x="4337" y="10346"/>
                    <a:pt x="8420" y="12524"/>
                  </a:cubicBezTo>
                  <a:cubicBezTo>
                    <a:pt x="8420" y="12524"/>
                    <a:pt x="3254" y="319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3"/>
            <p:cNvSpPr/>
            <p:nvPr/>
          </p:nvSpPr>
          <p:spPr>
            <a:xfrm>
              <a:off x="3092454" y="2044392"/>
              <a:ext cx="166486" cy="234723"/>
            </a:xfrm>
            <a:custGeom>
              <a:avLst/>
              <a:gdLst/>
              <a:ahLst/>
              <a:cxnLst/>
              <a:rect l="l" t="t" r="r" b="b"/>
              <a:pathLst>
                <a:path w="9120" h="12858" extrusionOk="0">
                  <a:moveTo>
                    <a:pt x="1" y="1"/>
                  </a:moveTo>
                  <a:cubicBezTo>
                    <a:pt x="1" y="1"/>
                    <a:pt x="2372" y="10852"/>
                    <a:pt x="9119" y="12858"/>
                  </a:cubicBezTo>
                  <a:cubicBezTo>
                    <a:pt x="9119" y="12858"/>
                    <a:pt x="4134" y="784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3"/>
            <p:cNvSpPr/>
            <p:nvPr/>
          </p:nvSpPr>
          <p:spPr>
            <a:xfrm>
              <a:off x="3228399" y="2331270"/>
              <a:ext cx="237498" cy="51607"/>
            </a:xfrm>
            <a:custGeom>
              <a:avLst/>
              <a:gdLst/>
              <a:ahLst/>
              <a:cxnLst/>
              <a:rect l="l" t="t" r="r" b="b"/>
              <a:pathLst>
                <a:path w="13010" h="2827" extrusionOk="0">
                  <a:moveTo>
                    <a:pt x="1" y="0"/>
                  </a:moveTo>
                  <a:lnTo>
                    <a:pt x="1" y="0"/>
                  </a:lnTo>
                  <a:cubicBezTo>
                    <a:pt x="3705" y="2771"/>
                    <a:pt x="12251" y="2827"/>
                    <a:pt x="12963" y="2827"/>
                  </a:cubicBezTo>
                  <a:cubicBezTo>
                    <a:pt x="12993" y="2827"/>
                    <a:pt x="13009" y="2827"/>
                    <a:pt x="13010" y="2827"/>
                  </a:cubicBezTo>
                  <a:cubicBezTo>
                    <a:pt x="8542" y="13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3"/>
            <p:cNvSpPr/>
            <p:nvPr/>
          </p:nvSpPr>
          <p:spPr>
            <a:xfrm>
              <a:off x="3208975" y="2362340"/>
              <a:ext cx="263584" cy="40124"/>
            </a:xfrm>
            <a:custGeom>
              <a:avLst/>
              <a:gdLst/>
              <a:ahLst/>
              <a:cxnLst/>
              <a:rect l="l" t="t" r="r" b="b"/>
              <a:pathLst>
                <a:path w="14439" h="2198" extrusionOk="0">
                  <a:moveTo>
                    <a:pt x="1" y="0"/>
                  </a:moveTo>
                  <a:lnTo>
                    <a:pt x="1" y="0"/>
                  </a:lnTo>
                  <a:cubicBezTo>
                    <a:pt x="2416" y="1718"/>
                    <a:pt x="5512" y="2197"/>
                    <a:pt x="8217" y="2197"/>
                  </a:cubicBezTo>
                  <a:cubicBezTo>
                    <a:pt x="11640" y="2197"/>
                    <a:pt x="14438" y="1429"/>
                    <a:pt x="14439" y="1429"/>
                  </a:cubicBezTo>
                  <a:lnTo>
                    <a:pt x="14439" y="1429"/>
                  </a:lnTo>
                  <a:cubicBezTo>
                    <a:pt x="14029" y="1478"/>
                    <a:pt x="13539" y="1500"/>
                    <a:pt x="12992" y="1500"/>
                  </a:cubicBezTo>
                  <a:cubicBezTo>
                    <a:pt x="8467" y="150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3"/>
            <p:cNvSpPr/>
            <p:nvPr/>
          </p:nvSpPr>
          <p:spPr>
            <a:xfrm>
              <a:off x="3197876" y="2405622"/>
              <a:ext cx="284668" cy="25028"/>
            </a:xfrm>
            <a:custGeom>
              <a:avLst/>
              <a:gdLst/>
              <a:ahLst/>
              <a:cxnLst/>
              <a:rect l="l" t="t" r="r" b="b"/>
              <a:pathLst>
                <a:path w="15594" h="1371" extrusionOk="0">
                  <a:moveTo>
                    <a:pt x="6860" y="0"/>
                  </a:moveTo>
                  <a:cubicBezTo>
                    <a:pt x="3106" y="0"/>
                    <a:pt x="1" y="213"/>
                    <a:pt x="1" y="213"/>
                  </a:cubicBezTo>
                  <a:cubicBezTo>
                    <a:pt x="1954" y="1093"/>
                    <a:pt x="4603" y="1370"/>
                    <a:pt x="7164" y="1370"/>
                  </a:cubicBezTo>
                  <a:cubicBezTo>
                    <a:pt x="11496" y="1370"/>
                    <a:pt x="15575" y="578"/>
                    <a:pt x="15594" y="578"/>
                  </a:cubicBezTo>
                  <a:cubicBezTo>
                    <a:pt x="13050" y="127"/>
                    <a:pt x="9761" y="0"/>
                    <a:pt x="6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3"/>
            <p:cNvSpPr/>
            <p:nvPr/>
          </p:nvSpPr>
          <p:spPr>
            <a:xfrm>
              <a:off x="3059175" y="2059927"/>
              <a:ext cx="183664" cy="245274"/>
            </a:xfrm>
            <a:custGeom>
              <a:avLst/>
              <a:gdLst/>
              <a:ahLst/>
              <a:cxnLst/>
              <a:rect l="l" t="t" r="r" b="b"/>
              <a:pathLst>
                <a:path w="10061" h="13436" extrusionOk="0">
                  <a:moveTo>
                    <a:pt x="638" y="1"/>
                  </a:moveTo>
                  <a:cubicBezTo>
                    <a:pt x="638" y="2"/>
                    <a:pt x="1" y="10913"/>
                    <a:pt x="10061" y="13436"/>
                  </a:cubicBezTo>
                  <a:cubicBezTo>
                    <a:pt x="10061" y="13436"/>
                    <a:pt x="1155" y="7052"/>
                    <a:pt x="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3"/>
            <p:cNvSpPr/>
            <p:nvPr/>
          </p:nvSpPr>
          <p:spPr>
            <a:xfrm>
              <a:off x="3017554" y="2107098"/>
              <a:ext cx="213784" cy="229739"/>
            </a:xfrm>
            <a:custGeom>
              <a:avLst/>
              <a:gdLst/>
              <a:ahLst/>
              <a:cxnLst/>
              <a:rect l="l" t="t" r="r" b="b"/>
              <a:pathLst>
                <a:path w="11711" h="12585" extrusionOk="0">
                  <a:moveTo>
                    <a:pt x="0" y="0"/>
                  </a:moveTo>
                  <a:cubicBezTo>
                    <a:pt x="0" y="1"/>
                    <a:pt x="1764" y="10456"/>
                    <a:pt x="11551" y="12584"/>
                  </a:cubicBezTo>
                  <a:cubicBezTo>
                    <a:pt x="11551" y="12584"/>
                    <a:pt x="11552" y="12584"/>
                    <a:pt x="11553" y="12584"/>
                  </a:cubicBezTo>
                  <a:cubicBezTo>
                    <a:pt x="11710" y="12584"/>
                    <a:pt x="4452" y="845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3"/>
            <p:cNvSpPr/>
            <p:nvPr/>
          </p:nvSpPr>
          <p:spPr>
            <a:xfrm>
              <a:off x="3002566" y="2149815"/>
              <a:ext cx="219188" cy="217472"/>
            </a:xfrm>
            <a:custGeom>
              <a:avLst/>
              <a:gdLst/>
              <a:ahLst/>
              <a:cxnLst/>
              <a:rect l="l" t="t" r="r" b="b"/>
              <a:pathLst>
                <a:path w="12007" h="119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44" y="6110"/>
                    <a:pt x="4712" y="9363"/>
                  </a:cubicBezTo>
                  <a:cubicBezTo>
                    <a:pt x="7617" y="11479"/>
                    <a:pt x="9634" y="11913"/>
                    <a:pt x="10799" y="11913"/>
                  </a:cubicBezTo>
                  <a:cubicBezTo>
                    <a:pt x="11608" y="11913"/>
                    <a:pt x="12007" y="11703"/>
                    <a:pt x="12007" y="11703"/>
                  </a:cubicBezTo>
                  <a:cubicBezTo>
                    <a:pt x="12007" y="11703"/>
                    <a:pt x="3709" y="1088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3"/>
            <p:cNvSpPr/>
            <p:nvPr/>
          </p:nvSpPr>
          <p:spPr>
            <a:xfrm>
              <a:off x="3185682" y="2437313"/>
              <a:ext cx="310189" cy="25886"/>
            </a:xfrm>
            <a:custGeom>
              <a:avLst/>
              <a:gdLst/>
              <a:ahLst/>
              <a:cxnLst/>
              <a:rect l="l" t="t" r="r" b="b"/>
              <a:pathLst>
                <a:path w="16992" h="1418" extrusionOk="0">
                  <a:moveTo>
                    <a:pt x="7140" y="0"/>
                  </a:moveTo>
                  <a:cubicBezTo>
                    <a:pt x="4439" y="0"/>
                    <a:pt x="1770" y="140"/>
                    <a:pt x="0" y="574"/>
                  </a:cubicBezTo>
                  <a:cubicBezTo>
                    <a:pt x="0" y="574"/>
                    <a:pt x="4501" y="1417"/>
                    <a:pt x="9419" y="1417"/>
                  </a:cubicBezTo>
                  <a:cubicBezTo>
                    <a:pt x="12029" y="1417"/>
                    <a:pt x="14757" y="1180"/>
                    <a:pt x="16991" y="453"/>
                  </a:cubicBezTo>
                  <a:cubicBezTo>
                    <a:pt x="16972" y="453"/>
                    <a:pt x="12003" y="0"/>
                    <a:pt x="7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3"/>
            <p:cNvSpPr/>
            <p:nvPr/>
          </p:nvSpPr>
          <p:spPr>
            <a:xfrm>
              <a:off x="3182341" y="2472198"/>
              <a:ext cx="301317" cy="48211"/>
            </a:xfrm>
            <a:custGeom>
              <a:avLst/>
              <a:gdLst/>
              <a:ahLst/>
              <a:cxnLst/>
              <a:rect l="l" t="t" r="r" b="b"/>
              <a:pathLst>
                <a:path w="16506" h="2641" extrusionOk="0">
                  <a:moveTo>
                    <a:pt x="1" y="1"/>
                  </a:moveTo>
                  <a:cubicBezTo>
                    <a:pt x="1" y="1"/>
                    <a:pt x="4482" y="2641"/>
                    <a:pt x="9542" y="2641"/>
                  </a:cubicBezTo>
                  <a:cubicBezTo>
                    <a:pt x="11867" y="2641"/>
                    <a:pt x="14314" y="2083"/>
                    <a:pt x="16506" y="457"/>
                  </a:cubicBezTo>
                  <a:lnTo>
                    <a:pt x="16506" y="457"/>
                  </a:lnTo>
                  <a:cubicBezTo>
                    <a:pt x="16505" y="457"/>
                    <a:pt x="13586" y="936"/>
                    <a:pt x="9450" y="936"/>
                  </a:cubicBezTo>
                  <a:cubicBezTo>
                    <a:pt x="6676" y="936"/>
                    <a:pt x="3356" y="72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3"/>
            <p:cNvSpPr/>
            <p:nvPr/>
          </p:nvSpPr>
          <p:spPr>
            <a:xfrm>
              <a:off x="2969269" y="2223620"/>
              <a:ext cx="237516" cy="186876"/>
            </a:xfrm>
            <a:custGeom>
              <a:avLst/>
              <a:gdLst/>
              <a:ahLst/>
              <a:cxnLst/>
              <a:rect l="l" t="t" r="r" b="b"/>
              <a:pathLst>
                <a:path w="13011" h="10237" extrusionOk="0">
                  <a:moveTo>
                    <a:pt x="1" y="0"/>
                  </a:moveTo>
                  <a:cubicBezTo>
                    <a:pt x="1" y="1"/>
                    <a:pt x="427" y="5533"/>
                    <a:pt x="5168" y="8511"/>
                  </a:cubicBezTo>
                  <a:cubicBezTo>
                    <a:pt x="6961" y="9661"/>
                    <a:pt x="9230" y="10236"/>
                    <a:pt x="10915" y="10236"/>
                  </a:cubicBezTo>
                  <a:cubicBezTo>
                    <a:pt x="11858" y="10236"/>
                    <a:pt x="12618" y="10056"/>
                    <a:pt x="13010" y="9697"/>
                  </a:cubicBezTo>
                  <a:cubicBezTo>
                    <a:pt x="13010" y="9697"/>
                    <a:pt x="4651" y="835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3"/>
            <p:cNvSpPr/>
            <p:nvPr/>
          </p:nvSpPr>
          <p:spPr>
            <a:xfrm>
              <a:off x="2924891" y="2278002"/>
              <a:ext cx="273569" cy="177128"/>
            </a:xfrm>
            <a:custGeom>
              <a:avLst/>
              <a:gdLst/>
              <a:ahLst/>
              <a:cxnLst/>
              <a:rect l="l" t="t" r="r" b="b"/>
              <a:pathLst>
                <a:path w="14986" h="9703" extrusionOk="0">
                  <a:moveTo>
                    <a:pt x="0" y="0"/>
                  </a:moveTo>
                  <a:cubicBezTo>
                    <a:pt x="0" y="1"/>
                    <a:pt x="1946" y="6140"/>
                    <a:pt x="7873" y="8997"/>
                  </a:cubicBezTo>
                  <a:cubicBezTo>
                    <a:pt x="8907" y="9519"/>
                    <a:pt x="9952" y="9703"/>
                    <a:pt x="10911" y="9703"/>
                  </a:cubicBezTo>
                  <a:cubicBezTo>
                    <a:pt x="13192" y="9703"/>
                    <a:pt x="14985" y="8663"/>
                    <a:pt x="14985" y="8663"/>
                  </a:cubicBezTo>
                  <a:lnTo>
                    <a:pt x="14985" y="8663"/>
                  </a:lnTo>
                  <a:cubicBezTo>
                    <a:pt x="14985" y="8663"/>
                    <a:pt x="14920" y="8666"/>
                    <a:pt x="14798" y="8666"/>
                  </a:cubicBezTo>
                  <a:cubicBezTo>
                    <a:pt x="13490" y="8666"/>
                    <a:pt x="5614" y="831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3"/>
            <p:cNvSpPr/>
            <p:nvPr/>
          </p:nvSpPr>
          <p:spPr>
            <a:xfrm>
              <a:off x="2902127" y="2311846"/>
              <a:ext cx="280233" cy="186895"/>
            </a:xfrm>
            <a:custGeom>
              <a:avLst/>
              <a:gdLst/>
              <a:ahLst/>
              <a:cxnLst/>
              <a:rect l="l" t="t" r="r" b="b"/>
              <a:pathLst>
                <a:path w="15351" h="10238" extrusionOk="0">
                  <a:moveTo>
                    <a:pt x="1" y="0"/>
                  </a:moveTo>
                  <a:cubicBezTo>
                    <a:pt x="1" y="1"/>
                    <a:pt x="579" y="6383"/>
                    <a:pt x="6506" y="9241"/>
                  </a:cubicBezTo>
                  <a:cubicBezTo>
                    <a:pt x="8014" y="9967"/>
                    <a:pt x="9355" y="10237"/>
                    <a:pt x="10540" y="10237"/>
                  </a:cubicBezTo>
                  <a:cubicBezTo>
                    <a:pt x="12579" y="10237"/>
                    <a:pt x="14159" y="9438"/>
                    <a:pt x="15351" y="8785"/>
                  </a:cubicBezTo>
                  <a:lnTo>
                    <a:pt x="15351" y="8785"/>
                  </a:lnTo>
                  <a:cubicBezTo>
                    <a:pt x="15351" y="8785"/>
                    <a:pt x="14552" y="8927"/>
                    <a:pt x="13302" y="8927"/>
                  </a:cubicBezTo>
                  <a:cubicBezTo>
                    <a:pt x="9896" y="8927"/>
                    <a:pt x="3136" y="78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7" name="Google Shape;3417;p13"/>
          <p:cNvGrpSpPr/>
          <p:nvPr/>
        </p:nvGrpSpPr>
        <p:grpSpPr>
          <a:xfrm>
            <a:off x="-349624" y="2474333"/>
            <a:ext cx="1085958" cy="1018195"/>
            <a:chOff x="3281667" y="1132683"/>
            <a:chExt cx="612601" cy="574375"/>
          </a:xfrm>
        </p:grpSpPr>
        <p:sp>
          <p:nvSpPr>
            <p:cNvPr id="3418" name="Google Shape;3418;p13"/>
            <p:cNvSpPr/>
            <p:nvPr/>
          </p:nvSpPr>
          <p:spPr>
            <a:xfrm>
              <a:off x="3281667" y="1132683"/>
              <a:ext cx="612601" cy="574375"/>
            </a:xfrm>
            <a:custGeom>
              <a:avLst/>
              <a:gdLst/>
              <a:ahLst/>
              <a:cxnLst/>
              <a:rect l="l" t="t" r="r" b="b"/>
              <a:pathLst>
                <a:path w="33558" h="31464" extrusionOk="0">
                  <a:moveTo>
                    <a:pt x="22719" y="0"/>
                  </a:moveTo>
                  <a:cubicBezTo>
                    <a:pt x="22470" y="0"/>
                    <a:pt x="22250" y="39"/>
                    <a:pt x="22068" y="125"/>
                  </a:cubicBezTo>
                  <a:cubicBezTo>
                    <a:pt x="21490" y="368"/>
                    <a:pt x="21278" y="2466"/>
                    <a:pt x="21278" y="2466"/>
                  </a:cubicBezTo>
                  <a:lnTo>
                    <a:pt x="21186" y="308"/>
                  </a:lnTo>
                  <a:cubicBezTo>
                    <a:pt x="21186" y="308"/>
                    <a:pt x="16171" y="490"/>
                    <a:pt x="15624" y="1827"/>
                  </a:cubicBezTo>
                  <a:cubicBezTo>
                    <a:pt x="15472" y="2162"/>
                    <a:pt x="17174" y="8849"/>
                    <a:pt x="16414" y="10460"/>
                  </a:cubicBezTo>
                  <a:cubicBezTo>
                    <a:pt x="16414" y="10460"/>
                    <a:pt x="15411" y="9305"/>
                    <a:pt x="14803" y="2314"/>
                  </a:cubicBezTo>
                  <a:cubicBezTo>
                    <a:pt x="14803" y="2314"/>
                    <a:pt x="10153" y="2678"/>
                    <a:pt x="9879" y="4137"/>
                  </a:cubicBezTo>
                  <a:cubicBezTo>
                    <a:pt x="9579" y="5610"/>
                    <a:pt x="13022" y="13472"/>
                    <a:pt x="11866" y="13472"/>
                  </a:cubicBezTo>
                  <a:cubicBezTo>
                    <a:pt x="11853" y="13472"/>
                    <a:pt x="11839" y="13471"/>
                    <a:pt x="11825" y="13469"/>
                  </a:cubicBezTo>
                  <a:cubicBezTo>
                    <a:pt x="10518" y="13317"/>
                    <a:pt x="10335" y="11493"/>
                    <a:pt x="10153" y="10065"/>
                  </a:cubicBezTo>
                  <a:cubicBezTo>
                    <a:pt x="9940" y="8666"/>
                    <a:pt x="9119" y="4441"/>
                    <a:pt x="9119" y="4441"/>
                  </a:cubicBezTo>
                  <a:cubicBezTo>
                    <a:pt x="9119" y="4441"/>
                    <a:pt x="6141" y="4867"/>
                    <a:pt x="6201" y="5900"/>
                  </a:cubicBezTo>
                  <a:cubicBezTo>
                    <a:pt x="6232" y="6873"/>
                    <a:pt x="8177" y="11828"/>
                    <a:pt x="8937" y="13621"/>
                  </a:cubicBezTo>
                  <a:cubicBezTo>
                    <a:pt x="9272" y="14399"/>
                    <a:pt x="9146" y="14769"/>
                    <a:pt x="8832" y="14769"/>
                  </a:cubicBezTo>
                  <a:cubicBezTo>
                    <a:pt x="8434" y="14769"/>
                    <a:pt x="7737" y="14177"/>
                    <a:pt x="7296" y="13074"/>
                  </a:cubicBezTo>
                  <a:cubicBezTo>
                    <a:pt x="6475" y="11128"/>
                    <a:pt x="5837" y="6691"/>
                    <a:pt x="5837" y="6691"/>
                  </a:cubicBezTo>
                  <a:cubicBezTo>
                    <a:pt x="5837" y="6691"/>
                    <a:pt x="1824" y="8180"/>
                    <a:pt x="2219" y="10095"/>
                  </a:cubicBezTo>
                  <a:cubicBezTo>
                    <a:pt x="2543" y="11690"/>
                    <a:pt x="4236" y="15408"/>
                    <a:pt x="3814" y="15408"/>
                  </a:cubicBezTo>
                  <a:cubicBezTo>
                    <a:pt x="3721" y="15408"/>
                    <a:pt x="3526" y="15228"/>
                    <a:pt x="3192" y="14806"/>
                  </a:cubicBezTo>
                  <a:lnTo>
                    <a:pt x="1277" y="12496"/>
                  </a:lnTo>
                  <a:lnTo>
                    <a:pt x="1277" y="12496"/>
                  </a:lnTo>
                  <a:cubicBezTo>
                    <a:pt x="1277" y="12496"/>
                    <a:pt x="1" y="15262"/>
                    <a:pt x="1551" y="18971"/>
                  </a:cubicBezTo>
                  <a:cubicBezTo>
                    <a:pt x="1855" y="19639"/>
                    <a:pt x="6141" y="20885"/>
                    <a:pt x="9150" y="21159"/>
                  </a:cubicBezTo>
                  <a:cubicBezTo>
                    <a:pt x="9150" y="21159"/>
                    <a:pt x="9162" y="21158"/>
                    <a:pt x="9181" y="21158"/>
                  </a:cubicBezTo>
                  <a:cubicBezTo>
                    <a:pt x="9313" y="21158"/>
                    <a:pt x="9781" y="21204"/>
                    <a:pt x="9119" y="21919"/>
                  </a:cubicBezTo>
                  <a:cubicBezTo>
                    <a:pt x="9119" y="21919"/>
                    <a:pt x="4925" y="27846"/>
                    <a:pt x="12980" y="31463"/>
                  </a:cubicBezTo>
                  <a:cubicBezTo>
                    <a:pt x="12980" y="31463"/>
                    <a:pt x="11095" y="25202"/>
                    <a:pt x="12220" y="24837"/>
                  </a:cubicBezTo>
                  <a:cubicBezTo>
                    <a:pt x="12220" y="24837"/>
                    <a:pt x="12221" y="24837"/>
                    <a:pt x="12224" y="24837"/>
                  </a:cubicBezTo>
                  <a:cubicBezTo>
                    <a:pt x="12291" y="24837"/>
                    <a:pt x="13120" y="24893"/>
                    <a:pt x="13557" y="27633"/>
                  </a:cubicBezTo>
                  <a:cubicBezTo>
                    <a:pt x="13892" y="29711"/>
                    <a:pt x="15163" y="31444"/>
                    <a:pt x="18155" y="31444"/>
                  </a:cubicBezTo>
                  <a:cubicBezTo>
                    <a:pt x="19234" y="31444"/>
                    <a:pt x="20536" y="31219"/>
                    <a:pt x="22098" y="30703"/>
                  </a:cubicBezTo>
                  <a:cubicBezTo>
                    <a:pt x="22098" y="30703"/>
                    <a:pt x="18147" y="29913"/>
                    <a:pt x="16870" y="27694"/>
                  </a:cubicBezTo>
                  <a:cubicBezTo>
                    <a:pt x="16817" y="27605"/>
                    <a:pt x="17002" y="27569"/>
                    <a:pt x="17350" y="27569"/>
                  </a:cubicBezTo>
                  <a:cubicBezTo>
                    <a:pt x="18721" y="27569"/>
                    <a:pt x="22609" y="28122"/>
                    <a:pt x="24277" y="28122"/>
                  </a:cubicBezTo>
                  <a:cubicBezTo>
                    <a:pt x="24345" y="28122"/>
                    <a:pt x="24409" y="28121"/>
                    <a:pt x="24469" y="28120"/>
                  </a:cubicBezTo>
                  <a:cubicBezTo>
                    <a:pt x="26171" y="28028"/>
                    <a:pt x="28299" y="27360"/>
                    <a:pt x="29849" y="23895"/>
                  </a:cubicBezTo>
                  <a:cubicBezTo>
                    <a:pt x="29849" y="23895"/>
                    <a:pt x="26718" y="23773"/>
                    <a:pt x="24256" y="23743"/>
                  </a:cubicBezTo>
                  <a:cubicBezTo>
                    <a:pt x="21855" y="23712"/>
                    <a:pt x="21217" y="22952"/>
                    <a:pt x="22706" y="22709"/>
                  </a:cubicBezTo>
                  <a:cubicBezTo>
                    <a:pt x="24196" y="22527"/>
                    <a:pt x="23466" y="22709"/>
                    <a:pt x="26080" y="22466"/>
                  </a:cubicBezTo>
                  <a:cubicBezTo>
                    <a:pt x="28755" y="22192"/>
                    <a:pt x="30913" y="22071"/>
                    <a:pt x="31126" y="21888"/>
                  </a:cubicBezTo>
                  <a:cubicBezTo>
                    <a:pt x="31339" y="21645"/>
                    <a:pt x="32159" y="17664"/>
                    <a:pt x="32159" y="17664"/>
                  </a:cubicBezTo>
                  <a:lnTo>
                    <a:pt x="32159" y="17664"/>
                  </a:lnTo>
                  <a:cubicBezTo>
                    <a:pt x="32159" y="17664"/>
                    <a:pt x="24834" y="18545"/>
                    <a:pt x="23375" y="18819"/>
                  </a:cubicBezTo>
                  <a:cubicBezTo>
                    <a:pt x="23133" y="18853"/>
                    <a:pt x="22906" y="18869"/>
                    <a:pt x="22699" y="18869"/>
                  </a:cubicBezTo>
                  <a:cubicBezTo>
                    <a:pt x="21633" y="18869"/>
                    <a:pt x="21097" y="18441"/>
                    <a:pt x="21734" y="17907"/>
                  </a:cubicBezTo>
                  <a:cubicBezTo>
                    <a:pt x="21973" y="17704"/>
                    <a:pt x="22240" y="17644"/>
                    <a:pt x="22584" y="17644"/>
                  </a:cubicBezTo>
                  <a:cubicBezTo>
                    <a:pt x="23089" y="17644"/>
                    <a:pt x="23758" y="17774"/>
                    <a:pt x="24746" y="17774"/>
                  </a:cubicBezTo>
                  <a:cubicBezTo>
                    <a:pt x="25303" y="17774"/>
                    <a:pt x="25962" y="17733"/>
                    <a:pt x="26749" y="17603"/>
                  </a:cubicBezTo>
                  <a:cubicBezTo>
                    <a:pt x="29849" y="17056"/>
                    <a:pt x="32342" y="16752"/>
                    <a:pt x="32676" y="15384"/>
                  </a:cubicBezTo>
                  <a:cubicBezTo>
                    <a:pt x="32676" y="15384"/>
                    <a:pt x="33557" y="9183"/>
                    <a:pt x="31521" y="8636"/>
                  </a:cubicBezTo>
                  <a:cubicBezTo>
                    <a:pt x="31413" y="8601"/>
                    <a:pt x="31291" y="8586"/>
                    <a:pt x="31158" y="8586"/>
                  </a:cubicBezTo>
                  <a:cubicBezTo>
                    <a:pt x="30245" y="8586"/>
                    <a:pt x="28833" y="9305"/>
                    <a:pt x="28117" y="9305"/>
                  </a:cubicBezTo>
                  <a:cubicBezTo>
                    <a:pt x="27266" y="9305"/>
                    <a:pt x="29910" y="7663"/>
                    <a:pt x="30153" y="7299"/>
                  </a:cubicBezTo>
                  <a:cubicBezTo>
                    <a:pt x="30427" y="6903"/>
                    <a:pt x="29758" y="4411"/>
                    <a:pt x="29758" y="4411"/>
                  </a:cubicBezTo>
                  <a:cubicBezTo>
                    <a:pt x="29758" y="4411"/>
                    <a:pt x="25047" y="9517"/>
                    <a:pt x="24317" y="9609"/>
                  </a:cubicBezTo>
                  <a:cubicBezTo>
                    <a:pt x="24222" y="9628"/>
                    <a:pt x="24135" y="9638"/>
                    <a:pt x="24057" y="9638"/>
                  </a:cubicBezTo>
                  <a:cubicBezTo>
                    <a:pt x="23541" y="9638"/>
                    <a:pt x="23465" y="9193"/>
                    <a:pt x="24469" y="8241"/>
                  </a:cubicBezTo>
                  <a:cubicBezTo>
                    <a:pt x="25381" y="7390"/>
                    <a:pt x="29363" y="3651"/>
                    <a:pt x="29393" y="3043"/>
                  </a:cubicBezTo>
                  <a:cubicBezTo>
                    <a:pt x="29393" y="3043"/>
                    <a:pt x="24927" y="0"/>
                    <a:pt x="22719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3"/>
            <p:cNvSpPr/>
            <p:nvPr/>
          </p:nvSpPr>
          <p:spPr>
            <a:xfrm>
              <a:off x="3328838" y="1234290"/>
              <a:ext cx="462783" cy="359569"/>
            </a:xfrm>
            <a:custGeom>
              <a:avLst/>
              <a:gdLst/>
              <a:ahLst/>
              <a:cxnLst/>
              <a:rect l="l" t="t" r="r" b="b"/>
              <a:pathLst>
                <a:path w="25351" h="19697" extrusionOk="0">
                  <a:moveTo>
                    <a:pt x="16262" y="0"/>
                  </a:moveTo>
                  <a:lnTo>
                    <a:pt x="16262" y="0"/>
                  </a:lnTo>
                  <a:cubicBezTo>
                    <a:pt x="16262" y="2"/>
                    <a:pt x="15016" y="7204"/>
                    <a:pt x="15228" y="9483"/>
                  </a:cubicBezTo>
                  <a:cubicBezTo>
                    <a:pt x="14560" y="10183"/>
                    <a:pt x="13861" y="10882"/>
                    <a:pt x="13101" y="11550"/>
                  </a:cubicBezTo>
                  <a:cubicBezTo>
                    <a:pt x="12645" y="11003"/>
                    <a:pt x="10821" y="7447"/>
                    <a:pt x="10092" y="1398"/>
                  </a:cubicBezTo>
                  <a:lnTo>
                    <a:pt x="10092" y="1398"/>
                  </a:lnTo>
                  <a:cubicBezTo>
                    <a:pt x="10092" y="1399"/>
                    <a:pt x="10001" y="7691"/>
                    <a:pt x="12614" y="11946"/>
                  </a:cubicBezTo>
                  <a:cubicBezTo>
                    <a:pt x="11399" y="12979"/>
                    <a:pt x="10092" y="13891"/>
                    <a:pt x="8785" y="14529"/>
                  </a:cubicBezTo>
                  <a:lnTo>
                    <a:pt x="8541" y="14651"/>
                  </a:lnTo>
                  <a:cubicBezTo>
                    <a:pt x="4742" y="12918"/>
                    <a:pt x="2098" y="6688"/>
                    <a:pt x="2098" y="6687"/>
                  </a:cubicBezTo>
                  <a:lnTo>
                    <a:pt x="2098" y="6687"/>
                  </a:lnTo>
                  <a:cubicBezTo>
                    <a:pt x="3101" y="11094"/>
                    <a:pt x="7022" y="14347"/>
                    <a:pt x="7873" y="14955"/>
                  </a:cubicBezTo>
                  <a:cubicBezTo>
                    <a:pt x="2584" y="17265"/>
                    <a:pt x="335" y="16171"/>
                    <a:pt x="213" y="16748"/>
                  </a:cubicBezTo>
                  <a:cubicBezTo>
                    <a:pt x="61" y="17386"/>
                    <a:pt x="0" y="17690"/>
                    <a:pt x="395" y="17721"/>
                  </a:cubicBezTo>
                  <a:cubicBezTo>
                    <a:pt x="395" y="17721"/>
                    <a:pt x="406" y="17721"/>
                    <a:pt x="426" y="17721"/>
                  </a:cubicBezTo>
                  <a:cubicBezTo>
                    <a:pt x="839" y="17721"/>
                    <a:pt x="5335" y="17638"/>
                    <a:pt x="10548" y="14134"/>
                  </a:cubicBezTo>
                  <a:lnTo>
                    <a:pt x="10578" y="14164"/>
                  </a:lnTo>
                  <a:cubicBezTo>
                    <a:pt x="10578" y="14164"/>
                    <a:pt x="14377" y="18572"/>
                    <a:pt x="18511" y="19696"/>
                  </a:cubicBezTo>
                  <a:cubicBezTo>
                    <a:pt x="18511" y="19696"/>
                    <a:pt x="12736" y="16474"/>
                    <a:pt x="11125" y="13769"/>
                  </a:cubicBezTo>
                  <a:cubicBezTo>
                    <a:pt x="12371" y="12857"/>
                    <a:pt x="13709" y="11763"/>
                    <a:pt x="15016" y="10395"/>
                  </a:cubicBezTo>
                  <a:cubicBezTo>
                    <a:pt x="15666" y="10689"/>
                    <a:pt x="17678" y="11461"/>
                    <a:pt x="19971" y="11461"/>
                  </a:cubicBezTo>
                  <a:cubicBezTo>
                    <a:pt x="21000" y="11461"/>
                    <a:pt x="22086" y="11305"/>
                    <a:pt x="23131" y="10882"/>
                  </a:cubicBezTo>
                  <a:lnTo>
                    <a:pt x="23131" y="10882"/>
                  </a:lnTo>
                  <a:cubicBezTo>
                    <a:pt x="23131" y="10882"/>
                    <a:pt x="21994" y="11087"/>
                    <a:pt x="20481" y="11087"/>
                  </a:cubicBezTo>
                  <a:cubicBezTo>
                    <a:pt x="18913" y="11087"/>
                    <a:pt x="16942" y="10867"/>
                    <a:pt x="15411" y="9970"/>
                  </a:cubicBezTo>
                  <a:cubicBezTo>
                    <a:pt x="15988" y="9332"/>
                    <a:pt x="16535" y="8754"/>
                    <a:pt x="17143" y="7994"/>
                  </a:cubicBezTo>
                  <a:cubicBezTo>
                    <a:pt x="17660" y="7994"/>
                    <a:pt x="22979" y="7143"/>
                    <a:pt x="25350" y="5714"/>
                  </a:cubicBezTo>
                  <a:lnTo>
                    <a:pt x="25350" y="5714"/>
                  </a:lnTo>
                  <a:cubicBezTo>
                    <a:pt x="25350" y="5715"/>
                    <a:pt x="20323" y="7362"/>
                    <a:pt x="17791" y="7362"/>
                  </a:cubicBezTo>
                  <a:cubicBezTo>
                    <a:pt x="17704" y="7362"/>
                    <a:pt x="17620" y="7360"/>
                    <a:pt x="17539" y="7356"/>
                  </a:cubicBezTo>
                  <a:cubicBezTo>
                    <a:pt x="18420" y="6231"/>
                    <a:pt x="21308" y="2310"/>
                    <a:pt x="22098" y="912"/>
                  </a:cubicBezTo>
                  <a:lnTo>
                    <a:pt x="22098" y="912"/>
                  </a:lnTo>
                  <a:cubicBezTo>
                    <a:pt x="22097" y="913"/>
                    <a:pt x="18116" y="5988"/>
                    <a:pt x="15715" y="9028"/>
                  </a:cubicBezTo>
                  <a:cubicBezTo>
                    <a:pt x="15715" y="8268"/>
                    <a:pt x="15836" y="3800"/>
                    <a:pt x="1626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20" name="Google Shape;3420;p13"/>
          <p:cNvSpPr/>
          <p:nvPr/>
        </p:nvSpPr>
        <p:spPr>
          <a:xfrm rot="-10236614">
            <a:off x="7163578" y="-353337"/>
            <a:ext cx="2935898" cy="2077987"/>
          </a:xfrm>
          <a:custGeom>
            <a:avLst/>
            <a:gdLst/>
            <a:ahLst/>
            <a:cxnLst/>
            <a:rect l="l" t="t" r="r" b="b"/>
            <a:pathLst>
              <a:path w="90461" h="64027" extrusionOk="0">
                <a:moveTo>
                  <a:pt x="15782" y="1"/>
                </a:moveTo>
                <a:cubicBezTo>
                  <a:pt x="12821" y="1"/>
                  <a:pt x="9653" y="1218"/>
                  <a:pt x="7104" y="3863"/>
                </a:cubicBezTo>
                <a:cubicBezTo>
                  <a:pt x="1" y="12055"/>
                  <a:pt x="2071" y="28807"/>
                  <a:pt x="7972" y="36860"/>
                </a:cubicBezTo>
                <a:cubicBezTo>
                  <a:pt x="19185" y="52644"/>
                  <a:pt x="47079" y="64026"/>
                  <a:pt x="67230" y="64026"/>
                </a:cubicBezTo>
                <a:cubicBezTo>
                  <a:pt x="68184" y="64026"/>
                  <a:pt x="69122" y="64001"/>
                  <a:pt x="70039" y="63949"/>
                </a:cubicBezTo>
                <a:cubicBezTo>
                  <a:pt x="81406" y="63564"/>
                  <a:pt x="89230" y="58842"/>
                  <a:pt x="89811" y="46714"/>
                </a:cubicBezTo>
                <a:cubicBezTo>
                  <a:pt x="90460" y="35433"/>
                  <a:pt x="84773" y="30908"/>
                  <a:pt x="75820" y="30908"/>
                </a:cubicBezTo>
                <a:cubicBezTo>
                  <a:pt x="74160" y="30908"/>
                  <a:pt x="72387" y="31064"/>
                  <a:pt x="70522" y="31361"/>
                </a:cubicBezTo>
                <a:cubicBezTo>
                  <a:pt x="69135" y="31582"/>
                  <a:pt x="68034" y="31714"/>
                  <a:pt x="67093" y="31714"/>
                </a:cubicBezTo>
                <a:cubicBezTo>
                  <a:pt x="63819" y="31714"/>
                  <a:pt x="62498" y="30108"/>
                  <a:pt x="57927" y="25034"/>
                </a:cubicBezTo>
                <a:cubicBezTo>
                  <a:pt x="54989" y="21771"/>
                  <a:pt x="52960" y="20359"/>
                  <a:pt x="50439" y="20359"/>
                </a:cubicBezTo>
                <a:cubicBezTo>
                  <a:pt x="48914" y="20359"/>
                  <a:pt x="47208" y="20875"/>
                  <a:pt x="45012" y="21810"/>
                </a:cubicBezTo>
                <a:cubicBezTo>
                  <a:pt x="41180" y="23520"/>
                  <a:pt x="38428" y="26414"/>
                  <a:pt x="34630" y="26414"/>
                </a:cubicBezTo>
                <a:cubicBezTo>
                  <a:pt x="33537" y="26414"/>
                  <a:pt x="32358" y="26175"/>
                  <a:pt x="31042" y="25599"/>
                </a:cubicBezTo>
                <a:cubicBezTo>
                  <a:pt x="26312" y="23619"/>
                  <a:pt x="23431" y="18561"/>
                  <a:pt x="24716" y="12006"/>
                </a:cubicBezTo>
                <a:cubicBezTo>
                  <a:pt x="26401" y="4497"/>
                  <a:pt x="21472" y="1"/>
                  <a:pt x="1578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1" name="Google Shape;3421;p13"/>
          <p:cNvSpPr/>
          <p:nvPr/>
        </p:nvSpPr>
        <p:spPr>
          <a:xfrm flipH="1">
            <a:off x="6555525" y="852550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2" name="Google Shape;3422;p13"/>
          <p:cNvSpPr/>
          <p:nvPr/>
        </p:nvSpPr>
        <p:spPr>
          <a:xfrm flipH="1">
            <a:off x="6468150" y="1231925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3" name="Google Shape;3423;p13"/>
          <p:cNvGrpSpPr/>
          <p:nvPr/>
        </p:nvGrpSpPr>
        <p:grpSpPr>
          <a:xfrm>
            <a:off x="109424" y="684675"/>
            <a:ext cx="1385574" cy="1932475"/>
            <a:chOff x="1245833" y="2857050"/>
            <a:chExt cx="580564" cy="809719"/>
          </a:xfrm>
        </p:grpSpPr>
        <p:sp>
          <p:nvSpPr>
            <p:cNvPr id="3424" name="Google Shape;3424;p13"/>
            <p:cNvSpPr/>
            <p:nvPr/>
          </p:nvSpPr>
          <p:spPr>
            <a:xfrm>
              <a:off x="1249319" y="2857050"/>
              <a:ext cx="577077" cy="806159"/>
            </a:xfrm>
            <a:custGeom>
              <a:avLst/>
              <a:gdLst/>
              <a:ahLst/>
              <a:cxnLst/>
              <a:rect l="l" t="t" r="r" b="b"/>
              <a:pathLst>
                <a:path w="31612" h="44161" extrusionOk="0">
                  <a:moveTo>
                    <a:pt x="27198" y="0"/>
                  </a:moveTo>
                  <a:cubicBezTo>
                    <a:pt x="27080" y="0"/>
                    <a:pt x="26961" y="4"/>
                    <a:pt x="26840" y="13"/>
                  </a:cubicBezTo>
                  <a:cubicBezTo>
                    <a:pt x="25441" y="104"/>
                    <a:pt x="24074" y="773"/>
                    <a:pt x="23283" y="1928"/>
                  </a:cubicBezTo>
                  <a:cubicBezTo>
                    <a:pt x="23253" y="1989"/>
                    <a:pt x="23223" y="2080"/>
                    <a:pt x="23162" y="2080"/>
                  </a:cubicBezTo>
                  <a:lnTo>
                    <a:pt x="22919" y="2080"/>
                  </a:lnTo>
                  <a:lnTo>
                    <a:pt x="22919" y="2171"/>
                  </a:lnTo>
                  <a:cubicBezTo>
                    <a:pt x="21399" y="4056"/>
                    <a:pt x="21764" y="6275"/>
                    <a:pt x="22919" y="8220"/>
                  </a:cubicBezTo>
                  <a:lnTo>
                    <a:pt x="22919" y="8524"/>
                  </a:lnTo>
                  <a:lnTo>
                    <a:pt x="23253" y="8524"/>
                  </a:lnTo>
                  <a:cubicBezTo>
                    <a:pt x="24074" y="10408"/>
                    <a:pt x="25411" y="11351"/>
                    <a:pt x="26870" y="12171"/>
                  </a:cubicBezTo>
                  <a:cubicBezTo>
                    <a:pt x="26718" y="12506"/>
                    <a:pt x="26566" y="12810"/>
                    <a:pt x="26414" y="13144"/>
                  </a:cubicBezTo>
                  <a:cubicBezTo>
                    <a:pt x="26353" y="13235"/>
                    <a:pt x="26353" y="13266"/>
                    <a:pt x="26353" y="13326"/>
                  </a:cubicBezTo>
                  <a:cubicBezTo>
                    <a:pt x="26353" y="13418"/>
                    <a:pt x="26445" y="13478"/>
                    <a:pt x="26505" y="13478"/>
                  </a:cubicBezTo>
                  <a:cubicBezTo>
                    <a:pt x="26566" y="13478"/>
                    <a:pt x="26627" y="13448"/>
                    <a:pt x="26657" y="13418"/>
                  </a:cubicBezTo>
                  <a:cubicBezTo>
                    <a:pt x="26779" y="13296"/>
                    <a:pt x="26900" y="13174"/>
                    <a:pt x="26961" y="13022"/>
                  </a:cubicBezTo>
                  <a:lnTo>
                    <a:pt x="26961" y="13022"/>
                  </a:lnTo>
                  <a:cubicBezTo>
                    <a:pt x="27022" y="13144"/>
                    <a:pt x="26931" y="13266"/>
                    <a:pt x="26931" y="13418"/>
                  </a:cubicBezTo>
                  <a:cubicBezTo>
                    <a:pt x="26931" y="13520"/>
                    <a:pt x="27017" y="13644"/>
                    <a:pt x="27117" y="13644"/>
                  </a:cubicBezTo>
                  <a:cubicBezTo>
                    <a:pt x="27136" y="13644"/>
                    <a:pt x="27155" y="13640"/>
                    <a:pt x="27174" y="13630"/>
                  </a:cubicBezTo>
                  <a:cubicBezTo>
                    <a:pt x="27326" y="13600"/>
                    <a:pt x="27356" y="13326"/>
                    <a:pt x="27356" y="13235"/>
                  </a:cubicBezTo>
                  <a:cubicBezTo>
                    <a:pt x="27356" y="13266"/>
                    <a:pt x="27387" y="13296"/>
                    <a:pt x="27387" y="13326"/>
                  </a:cubicBezTo>
                  <a:cubicBezTo>
                    <a:pt x="27356" y="13326"/>
                    <a:pt x="27356" y="13387"/>
                    <a:pt x="27356" y="13387"/>
                  </a:cubicBezTo>
                  <a:cubicBezTo>
                    <a:pt x="27022" y="14177"/>
                    <a:pt x="27204" y="15059"/>
                    <a:pt x="27387" y="15880"/>
                  </a:cubicBezTo>
                  <a:cubicBezTo>
                    <a:pt x="27630" y="16913"/>
                    <a:pt x="27843" y="18007"/>
                    <a:pt x="27843" y="19071"/>
                  </a:cubicBezTo>
                  <a:cubicBezTo>
                    <a:pt x="27843" y="19649"/>
                    <a:pt x="27660" y="20165"/>
                    <a:pt x="27235" y="20561"/>
                  </a:cubicBezTo>
                  <a:cubicBezTo>
                    <a:pt x="26931" y="20864"/>
                    <a:pt x="26566" y="21047"/>
                    <a:pt x="26201" y="21351"/>
                  </a:cubicBezTo>
                  <a:cubicBezTo>
                    <a:pt x="26141" y="21442"/>
                    <a:pt x="26110" y="21472"/>
                    <a:pt x="26049" y="21533"/>
                  </a:cubicBezTo>
                  <a:cubicBezTo>
                    <a:pt x="26049" y="21472"/>
                    <a:pt x="26049" y="21381"/>
                    <a:pt x="25989" y="21320"/>
                  </a:cubicBezTo>
                  <a:cubicBezTo>
                    <a:pt x="25933" y="21265"/>
                    <a:pt x="25763" y="21209"/>
                    <a:pt x="25626" y="21209"/>
                  </a:cubicBezTo>
                  <a:cubicBezTo>
                    <a:pt x="25555" y="21209"/>
                    <a:pt x="25492" y="21224"/>
                    <a:pt x="25459" y="21262"/>
                  </a:cubicBezTo>
                  <a:lnTo>
                    <a:pt x="25459" y="21262"/>
                  </a:lnTo>
                  <a:cubicBezTo>
                    <a:pt x="25508" y="21175"/>
                    <a:pt x="25533" y="21068"/>
                    <a:pt x="25533" y="20986"/>
                  </a:cubicBezTo>
                  <a:cubicBezTo>
                    <a:pt x="25533" y="20895"/>
                    <a:pt x="25533" y="20864"/>
                    <a:pt x="25502" y="20773"/>
                  </a:cubicBezTo>
                  <a:cubicBezTo>
                    <a:pt x="25441" y="20743"/>
                    <a:pt x="25411" y="20682"/>
                    <a:pt x="25381" y="20682"/>
                  </a:cubicBezTo>
                  <a:cubicBezTo>
                    <a:pt x="25352" y="20668"/>
                    <a:pt x="25327" y="20662"/>
                    <a:pt x="25305" y="20662"/>
                  </a:cubicBezTo>
                  <a:cubicBezTo>
                    <a:pt x="25229" y="20662"/>
                    <a:pt x="25177" y="20727"/>
                    <a:pt x="25107" y="20773"/>
                  </a:cubicBezTo>
                  <a:cubicBezTo>
                    <a:pt x="24773" y="21077"/>
                    <a:pt x="24499" y="21381"/>
                    <a:pt x="24165" y="21685"/>
                  </a:cubicBezTo>
                  <a:lnTo>
                    <a:pt x="23466" y="22263"/>
                  </a:lnTo>
                  <a:cubicBezTo>
                    <a:pt x="23131" y="22536"/>
                    <a:pt x="22797" y="22719"/>
                    <a:pt x="22402" y="22962"/>
                  </a:cubicBezTo>
                  <a:cubicBezTo>
                    <a:pt x="22372" y="22992"/>
                    <a:pt x="22341" y="22992"/>
                    <a:pt x="22311" y="23023"/>
                  </a:cubicBezTo>
                  <a:cubicBezTo>
                    <a:pt x="22159" y="23114"/>
                    <a:pt x="21946" y="23175"/>
                    <a:pt x="21794" y="23266"/>
                  </a:cubicBezTo>
                  <a:cubicBezTo>
                    <a:pt x="21764" y="23296"/>
                    <a:pt x="21703" y="23296"/>
                    <a:pt x="21642" y="23327"/>
                  </a:cubicBezTo>
                  <a:cubicBezTo>
                    <a:pt x="21460" y="23418"/>
                    <a:pt x="21277" y="23479"/>
                    <a:pt x="21095" y="23509"/>
                  </a:cubicBezTo>
                  <a:cubicBezTo>
                    <a:pt x="20943" y="23570"/>
                    <a:pt x="20761" y="23630"/>
                    <a:pt x="20639" y="23661"/>
                  </a:cubicBezTo>
                  <a:cubicBezTo>
                    <a:pt x="20578" y="23661"/>
                    <a:pt x="20548" y="23722"/>
                    <a:pt x="20517" y="23722"/>
                  </a:cubicBezTo>
                  <a:cubicBezTo>
                    <a:pt x="20396" y="23752"/>
                    <a:pt x="20274" y="23782"/>
                    <a:pt x="20122" y="23782"/>
                  </a:cubicBezTo>
                  <a:cubicBezTo>
                    <a:pt x="20092" y="23782"/>
                    <a:pt x="20061" y="23813"/>
                    <a:pt x="20001" y="23813"/>
                  </a:cubicBezTo>
                  <a:cubicBezTo>
                    <a:pt x="19849" y="23874"/>
                    <a:pt x="19666" y="23904"/>
                    <a:pt x="19514" y="23934"/>
                  </a:cubicBezTo>
                  <a:cubicBezTo>
                    <a:pt x="19454" y="23661"/>
                    <a:pt x="19362" y="23448"/>
                    <a:pt x="19302" y="23175"/>
                  </a:cubicBezTo>
                  <a:cubicBezTo>
                    <a:pt x="19423" y="22992"/>
                    <a:pt x="19484" y="22810"/>
                    <a:pt x="19545" y="22597"/>
                  </a:cubicBezTo>
                  <a:cubicBezTo>
                    <a:pt x="19631" y="22601"/>
                    <a:pt x="19716" y="22603"/>
                    <a:pt x="19801" y="22603"/>
                  </a:cubicBezTo>
                  <a:cubicBezTo>
                    <a:pt x="21639" y="22603"/>
                    <a:pt x="23226" y="21663"/>
                    <a:pt x="23952" y="19861"/>
                  </a:cubicBezTo>
                  <a:cubicBezTo>
                    <a:pt x="24712" y="18007"/>
                    <a:pt x="24651" y="15393"/>
                    <a:pt x="23283" y="13782"/>
                  </a:cubicBezTo>
                  <a:cubicBezTo>
                    <a:pt x="22636" y="13027"/>
                    <a:pt x="21677" y="12511"/>
                    <a:pt x="20662" y="12511"/>
                  </a:cubicBezTo>
                  <a:cubicBezTo>
                    <a:pt x="20533" y="12511"/>
                    <a:pt x="20404" y="12519"/>
                    <a:pt x="20274" y="12536"/>
                  </a:cubicBezTo>
                  <a:cubicBezTo>
                    <a:pt x="19241" y="12658"/>
                    <a:pt x="18299" y="13418"/>
                    <a:pt x="17995" y="14390"/>
                  </a:cubicBezTo>
                  <a:cubicBezTo>
                    <a:pt x="17721" y="14086"/>
                    <a:pt x="17478" y="13782"/>
                    <a:pt x="17113" y="13539"/>
                  </a:cubicBezTo>
                  <a:cubicBezTo>
                    <a:pt x="16596" y="13083"/>
                    <a:pt x="15958" y="12810"/>
                    <a:pt x="15289" y="12658"/>
                  </a:cubicBezTo>
                  <a:cubicBezTo>
                    <a:pt x="15229" y="12506"/>
                    <a:pt x="15137" y="12323"/>
                    <a:pt x="15077" y="12080"/>
                  </a:cubicBezTo>
                  <a:cubicBezTo>
                    <a:pt x="14651" y="11138"/>
                    <a:pt x="13982" y="9861"/>
                    <a:pt x="13891" y="9740"/>
                  </a:cubicBezTo>
                  <a:cubicBezTo>
                    <a:pt x="13709" y="9375"/>
                    <a:pt x="13526" y="9071"/>
                    <a:pt x="13374" y="8737"/>
                  </a:cubicBezTo>
                  <a:cubicBezTo>
                    <a:pt x="12949" y="7977"/>
                    <a:pt x="12402" y="7217"/>
                    <a:pt x="12037" y="6487"/>
                  </a:cubicBezTo>
                  <a:cubicBezTo>
                    <a:pt x="12037" y="6275"/>
                    <a:pt x="11763" y="6031"/>
                    <a:pt x="11611" y="5819"/>
                  </a:cubicBezTo>
                  <a:cubicBezTo>
                    <a:pt x="11611" y="5758"/>
                    <a:pt x="11611" y="5727"/>
                    <a:pt x="11581" y="5697"/>
                  </a:cubicBezTo>
                  <a:cubicBezTo>
                    <a:pt x="11733" y="5667"/>
                    <a:pt x="11946" y="5576"/>
                    <a:pt x="12219" y="5545"/>
                  </a:cubicBezTo>
                  <a:cubicBezTo>
                    <a:pt x="12323" y="5538"/>
                    <a:pt x="12420" y="5536"/>
                    <a:pt x="12509" y="5536"/>
                  </a:cubicBezTo>
                  <a:cubicBezTo>
                    <a:pt x="12668" y="5536"/>
                    <a:pt x="12801" y="5543"/>
                    <a:pt x="12899" y="5543"/>
                  </a:cubicBezTo>
                  <a:cubicBezTo>
                    <a:pt x="12988" y="5543"/>
                    <a:pt x="13048" y="5537"/>
                    <a:pt x="13070" y="5515"/>
                  </a:cubicBezTo>
                  <a:cubicBezTo>
                    <a:pt x="13070" y="5454"/>
                    <a:pt x="12979" y="5424"/>
                    <a:pt x="12827" y="5363"/>
                  </a:cubicBezTo>
                  <a:cubicBezTo>
                    <a:pt x="12716" y="5318"/>
                    <a:pt x="12572" y="5290"/>
                    <a:pt x="12408" y="5290"/>
                  </a:cubicBezTo>
                  <a:cubicBezTo>
                    <a:pt x="12347" y="5290"/>
                    <a:pt x="12285" y="5294"/>
                    <a:pt x="12219" y="5302"/>
                  </a:cubicBezTo>
                  <a:cubicBezTo>
                    <a:pt x="12037" y="5363"/>
                    <a:pt x="11855" y="5393"/>
                    <a:pt x="11733" y="5454"/>
                  </a:cubicBezTo>
                  <a:cubicBezTo>
                    <a:pt x="11855" y="5363"/>
                    <a:pt x="12037" y="5241"/>
                    <a:pt x="12219" y="5150"/>
                  </a:cubicBezTo>
                  <a:cubicBezTo>
                    <a:pt x="12706" y="4937"/>
                    <a:pt x="13162" y="4937"/>
                    <a:pt x="13162" y="4907"/>
                  </a:cubicBezTo>
                  <a:cubicBezTo>
                    <a:pt x="13162" y="4846"/>
                    <a:pt x="13070" y="4816"/>
                    <a:pt x="12858" y="4816"/>
                  </a:cubicBezTo>
                  <a:cubicBezTo>
                    <a:pt x="12675" y="4816"/>
                    <a:pt x="12402" y="4846"/>
                    <a:pt x="12159" y="4968"/>
                  </a:cubicBezTo>
                  <a:cubicBezTo>
                    <a:pt x="12007" y="5059"/>
                    <a:pt x="11885" y="5120"/>
                    <a:pt x="11794" y="5211"/>
                  </a:cubicBezTo>
                  <a:cubicBezTo>
                    <a:pt x="11885" y="5089"/>
                    <a:pt x="11946" y="4968"/>
                    <a:pt x="12067" y="4846"/>
                  </a:cubicBezTo>
                  <a:cubicBezTo>
                    <a:pt x="12463" y="4420"/>
                    <a:pt x="12918" y="4208"/>
                    <a:pt x="12918" y="4147"/>
                  </a:cubicBezTo>
                  <a:cubicBezTo>
                    <a:pt x="12918" y="4129"/>
                    <a:pt x="12905" y="4122"/>
                    <a:pt x="12882" y="4122"/>
                  </a:cubicBezTo>
                  <a:cubicBezTo>
                    <a:pt x="12824" y="4122"/>
                    <a:pt x="12704" y="4165"/>
                    <a:pt x="12554" y="4208"/>
                  </a:cubicBezTo>
                  <a:cubicBezTo>
                    <a:pt x="12371" y="4299"/>
                    <a:pt x="12098" y="4481"/>
                    <a:pt x="11915" y="4724"/>
                  </a:cubicBezTo>
                  <a:cubicBezTo>
                    <a:pt x="11794" y="4846"/>
                    <a:pt x="11703" y="5028"/>
                    <a:pt x="11611" y="5180"/>
                  </a:cubicBezTo>
                  <a:cubicBezTo>
                    <a:pt x="11611" y="5028"/>
                    <a:pt x="11581" y="4846"/>
                    <a:pt x="11581" y="4664"/>
                  </a:cubicBezTo>
                  <a:cubicBezTo>
                    <a:pt x="11495" y="4119"/>
                    <a:pt x="11409" y="3655"/>
                    <a:pt x="11323" y="3655"/>
                  </a:cubicBezTo>
                  <a:cubicBezTo>
                    <a:pt x="11318" y="3655"/>
                    <a:pt x="11313" y="3657"/>
                    <a:pt x="11307" y="3661"/>
                  </a:cubicBezTo>
                  <a:cubicBezTo>
                    <a:pt x="11247" y="3661"/>
                    <a:pt x="11277" y="4147"/>
                    <a:pt x="11338" y="4724"/>
                  </a:cubicBezTo>
                  <a:cubicBezTo>
                    <a:pt x="11399" y="4846"/>
                    <a:pt x="11399" y="5028"/>
                    <a:pt x="11429" y="5180"/>
                  </a:cubicBezTo>
                  <a:cubicBezTo>
                    <a:pt x="11338" y="5059"/>
                    <a:pt x="11277" y="4937"/>
                    <a:pt x="11186" y="4846"/>
                  </a:cubicBezTo>
                  <a:cubicBezTo>
                    <a:pt x="10835" y="4414"/>
                    <a:pt x="10387" y="4198"/>
                    <a:pt x="10271" y="4198"/>
                  </a:cubicBezTo>
                  <a:cubicBezTo>
                    <a:pt x="10256" y="4198"/>
                    <a:pt x="10247" y="4201"/>
                    <a:pt x="10244" y="4208"/>
                  </a:cubicBezTo>
                  <a:cubicBezTo>
                    <a:pt x="10213" y="4269"/>
                    <a:pt x="10639" y="4542"/>
                    <a:pt x="11004" y="5028"/>
                  </a:cubicBezTo>
                  <a:cubicBezTo>
                    <a:pt x="11156" y="5211"/>
                    <a:pt x="11277" y="5363"/>
                    <a:pt x="11399" y="5515"/>
                  </a:cubicBezTo>
                  <a:lnTo>
                    <a:pt x="11338" y="5484"/>
                  </a:lnTo>
                  <a:cubicBezTo>
                    <a:pt x="11247" y="5363"/>
                    <a:pt x="11004" y="5241"/>
                    <a:pt x="10730" y="5211"/>
                  </a:cubicBezTo>
                  <a:cubicBezTo>
                    <a:pt x="10626" y="5172"/>
                    <a:pt x="10522" y="5161"/>
                    <a:pt x="10425" y="5161"/>
                  </a:cubicBezTo>
                  <a:cubicBezTo>
                    <a:pt x="10295" y="5161"/>
                    <a:pt x="10179" y="5180"/>
                    <a:pt x="10092" y="5180"/>
                  </a:cubicBezTo>
                  <a:cubicBezTo>
                    <a:pt x="9940" y="5211"/>
                    <a:pt x="9818" y="5241"/>
                    <a:pt x="9818" y="5272"/>
                  </a:cubicBezTo>
                  <a:cubicBezTo>
                    <a:pt x="9818" y="5363"/>
                    <a:pt x="10213" y="5272"/>
                    <a:pt x="10669" y="5393"/>
                  </a:cubicBezTo>
                  <a:cubicBezTo>
                    <a:pt x="10956" y="5471"/>
                    <a:pt x="11198" y="5594"/>
                    <a:pt x="11338" y="5647"/>
                  </a:cubicBezTo>
                  <a:lnTo>
                    <a:pt x="11338" y="5647"/>
                  </a:lnTo>
                  <a:cubicBezTo>
                    <a:pt x="11282" y="5632"/>
                    <a:pt x="11217" y="5624"/>
                    <a:pt x="11150" y="5624"/>
                  </a:cubicBezTo>
                  <a:cubicBezTo>
                    <a:pt x="11034" y="5624"/>
                    <a:pt x="10908" y="5647"/>
                    <a:pt x="10791" y="5697"/>
                  </a:cubicBezTo>
                  <a:cubicBezTo>
                    <a:pt x="10365" y="5819"/>
                    <a:pt x="10092" y="6123"/>
                    <a:pt x="10122" y="6153"/>
                  </a:cubicBezTo>
                  <a:cubicBezTo>
                    <a:pt x="10127" y="6156"/>
                    <a:pt x="10134" y="6157"/>
                    <a:pt x="10142" y="6157"/>
                  </a:cubicBezTo>
                  <a:cubicBezTo>
                    <a:pt x="10227" y="6157"/>
                    <a:pt x="10461" y="6023"/>
                    <a:pt x="10821" y="5940"/>
                  </a:cubicBezTo>
                  <a:cubicBezTo>
                    <a:pt x="11004" y="5879"/>
                    <a:pt x="11186" y="5849"/>
                    <a:pt x="11307" y="5819"/>
                  </a:cubicBezTo>
                  <a:lnTo>
                    <a:pt x="11307" y="5819"/>
                  </a:lnTo>
                  <a:cubicBezTo>
                    <a:pt x="11095" y="6366"/>
                    <a:pt x="10852" y="6943"/>
                    <a:pt x="10669" y="7521"/>
                  </a:cubicBezTo>
                  <a:cubicBezTo>
                    <a:pt x="10244" y="8737"/>
                    <a:pt x="9879" y="9952"/>
                    <a:pt x="9484" y="11168"/>
                  </a:cubicBezTo>
                  <a:cubicBezTo>
                    <a:pt x="9332" y="11624"/>
                    <a:pt x="9210" y="12080"/>
                    <a:pt x="9119" y="12536"/>
                  </a:cubicBezTo>
                  <a:cubicBezTo>
                    <a:pt x="9058" y="12718"/>
                    <a:pt x="8997" y="12931"/>
                    <a:pt x="8967" y="13144"/>
                  </a:cubicBezTo>
                  <a:cubicBezTo>
                    <a:pt x="7782" y="13478"/>
                    <a:pt x="6687" y="14056"/>
                    <a:pt x="5958" y="15150"/>
                  </a:cubicBezTo>
                  <a:lnTo>
                    <a:pt x="5836" y="15393"/>
                  </a:lnTo>
                  <a:cubicBezTo>
                    <a:pt x="5405" y="14645"/>
                    <a:pt x="4646" y="14142"/>
                    <a:pt x="3741" y="14142"/>
                  </a:cubicBezTo>
                  <a:cubicBezTo>
                    <a:pt x="3690" y="14142"/>
                    <a:pt x="3639" y="14144"/>
                    <a:pt x="3587" y="14147"/>
                  </a:cubicBezTo>
                  <a:cubicBezTo>
                    <a:pt x="2128" y="14208"/>
                    <a:pt x="851" y="15454"/>
                    <a:pt x="395" y="16883"/>
                  </a:cubicBezTo>
                  <a:cubicBezTo>
                    <a:pt x="0" y="18311"/>
                    <a:pt x="243" y="19861"/>
                    <a:pt x="760" y="21290"/>
                  </a:cubicBezTo>
                  <a:cubicBezTo>
                    <a:pt x="1064" y="22141"/>
                    <a:pt x="1520" y="23053"/>
                    <a:pt x="2280" y="23570"/>
                  </a:cubicBezTo>
                  <a:cubicBezTo>
                    <a:pt x="2696" y="23834"/>
                    <a:pt x="3189" y="23958"/>
                    <a:pt x="3695" y="23958"/>
                  </a:cubicBezTo>
                  <a:cubicBezTo>
                    <a:pt x="4409" y="23958"/>
                    <a:pt x="5145" y="23711"/>
                    <a:pt x="5715" y="23266"/>
                  </a:cubicBezTo>
                  <a:lnTo>
                    <a:pt x="5958" y="23813"/>
                  </a:lnTo>
                  <a:cubicBezTo>
                    <a:pt x="6171" y="24330"/>
                    <a:pt x="6475" y="24725"/>
                    <a:pt x="6839" y="25029"/>
                  </a:cubicBezTo>
                  <a:cubicBezTo>
                    <a:pt x="6627" y="25181"/>
                    <a:pt x="6475" y="25302"/>
                    <a:pt x="6292" y="25454"/>
                  </a:cubicBezTo>
                  <a:cubicBezTo>
                    <a:pt x="6231" y="25485"/>
                    <a:pt x="6171" y="25576"/>
                    <a:pt x="6110" y="25606"/>
                  </a:cubicBezTo>
                  <a:cubicBezTo>
                    <a:pt x="5988" y="25728"/>
                    <a:pt x="5836" y="25849"/>
                    <a:pt x="5715" y="25941"/>
                  </a:cubicBezTo>
                  <a:lnTo>
                    <a:pt x="5532" y="26153"/>
                  </a:lnTo>
                  <a:lnTo>
                    <a:pt x="5198" y="26488"/>
                  </a:lnTo>
                  <a:cubicBezTo>
                    <a:pt x="5107" y="26548"/>
                    <a:pt x="5076" y="26640"/>
                    <a:pt x="5016" y="26670"/>
                  </a:cubicBezTo>
                  <a:cubicBezTo>
                    <a:pt x="4894" y="26792"/>
                    <a:pt x="4803" y="26944"/>
                    <a:pt x="4712" y="27065"/>
                  </a:cubicBezTo>
                  <a:cubicBezTo>
                    <a:pt x="4651" y="27126"/>
                    <a:pt x="4590" y="27217"/>
                    <a:pt x="4560" y="27248"/>
                  </a:cubicBezTo>
                  <a:cubicBezTo>
                    <a:pt x="4438" y="27400"/>
                    <a:pt x="4347" y="27521"/>
                    <a:pt x="4256" y="27673"/>
                  </a:cubicBezTo>
                  <a:cubicBezTo>
                    <a:pt x="4195" y="27734"/>
                    <a:pt x="4165" y="27764"/>
                    <a:pt x="4134" y="27855"/>
                  </a:cubicBezTo>
                  <a:cubicBezTo>
                    <a:pt x="4013" y="28007"/>
                    <a:pt x="3952" y="28159"/>
                    <a:pt x="3861" y="28311"/>
                  </a:cubicBezTo>
                  <a:cubicBezTo>
                    <a:pt x="3830" y="28342"/>
                    <a:pt x="3800" y="28433"/>
                    <a:pt x="3800" y="28463"/>
                  </a:cubicBezTo>
                  <a:cubicBezTo>
                    <a:pt x="3678" y="28646"/>
                    <a:pt x="3587" y="28828"/>
                    <a:pt x="3526" y="28980"/>
                  </a:cubicBezTo>
                  <a:cubicBezTo>
                    <a:pt x="3526" y="29041"/>
                    <a:pt x="3496" y="29071"/>
                    <a:pt x="3496" y="29102"/>
                  </a:cubicBezTo>
                  <a:cubicBezTo>
                    <a:pt x="2675" y="30865"/>
                    <a:pt x="2310" y="32749"/>
                    <a:pt x="2371" y="34694"/>
                  </a:cubicBezTo>
                  <a:cubicBezTo>
                    <a:pt x="2371" y="34816"/>
                    <a:pt x="2371" y="34907"/>
                    <a:pt x="2341" y="35029"/>
                  </a:cubicBezTo>
                  <a:cubicBezTo>
                    <a:pt x="2219" y="35333"/>
                    <a:pt x="1885" y="35546"/>
                    <a:pt x="1976" y="35819"/>
                  </a:cubicBezTo>
                  <a:cubicBezTo>
                    <a:pt x="2179" y="35900"/>
                    <a:pt x="2381" y="35927"/>
                    <a:pt x="2584" y="35927"/>
                  </a:cubicBezTo>
                  <a:cubicBezTo>
                    <a:pt x="2685" y="35927"/>
                    <a:pt x="2787" y="35920"/>
                    <a:pt x="2888" y="35910"/>
                  </a:cubicBezTo>
                  <a:lnTo>
                    <a:pt x="2888" y="35910"/>
                  </a:lnTo>
                  <a:cubicBezTo>
                    <a:pt x="2736" y="36123"/>
                    <a:pt x="2827" y="36488"/>
                    <a:pt x="3070" y="36549"/>
                  </a:cubicBezTo>
                  <a:cubicBezTo>
                    <a:pt x="3098" y="36557"/>
                    <a:pt x="3128" y="36560"/>
                    <a:pt x="3160" y="36560"/>
                  </a:cubicBezTo>
                  <a:cubicBezTo>
                    <a:pt x="3371" y="36560"/>
                    <a:pt x="3640" y="36391"/>
                    <a:pt x="3587" y="36153"/>
                  </a:cubicBezTo>
                  <a:lnTo>
                    <a:pt x="3587" y="36153"/>
                  </a:lnTo>
                  <a:cubicBezTo>
                    <a:pt x="3648" y="36366"/>
                    <a:pt x="3709" y="36518"/>
                    <a:pt x="3800" y="36670"/>
                  </a:cubicBezTo>
                  <a:cubicBezTo>
                    <a:pt x="3879" y="36803"/>
                    <a:pt x="4005" y="36889"/>
                    <a:pt x="4176" y="36889"/>
                  </a:cubicBezTo>
                  <a:cubicBezTo>
                    <a:pt x="4202" y="36889"/>
                    <a:pt x="4228" y="36887"/>
                    <a:pt x="4256" y="36883"/>
                  </a:cubicBezTo>
                  <a:cubicBezTo>
                    <a:pt x="4316" y="36731"/>
                    <a:pt x="4438" y="36549"/>
                    <a:pt x="4468" y="36397"/>
                  </a:cubicBezTo>
                  <a:cubicBezTo>
                    <a:pt x="4560" y="36640"/>
                    <a:pt x="4742" y="36792"/>
                    <a:pt x="4955" y="36792"/>
                  </a:cubicBezTo>
                  <a:cubicBezTo>
                    <a:pt x="5259" y="35637"/>
                    <a:pt x="5228" y="34391"/>
                    <a:pt x="5472" y="33205"/>
                  </a:cubicBezTo>
                  <a:cubicBezTo>
                    <a:pt x="5563" y="32688"/>
                    <a:pt x="5684" y="32141"/>
                    <a:pt x="5836" y="31564"/>
                  </a:cubicBezTo>
                  <a:cubicBezTo>
                    <a:pt x="5867" y="31381"/>
                    <a:pt x="5958" y="31199"/>
                    <a:pt x="5988" y="31017"/>
                  </a:cubicBezTo>
                  <a:cubicBezTo>
                    <a:pt x="6019" y="30804"/>
                    <a:pt x="6110" y="30621"/>
                    <a:pt x="6140" y="30439"/>
                  </a:cubicBezTo>
                  <a:cubicBezTo>
                    <a:pt x="6171" y="30318"/>
                    <a:pt x="6231" y="30257"/>
                    <a:pt x="6262" y="30135"/>
                  </a:cubicBezTo>
                  <a:cubicBezTo>
                    <a:pt x="6323" y="29862"/>
                    <a:pt x="6414" y="29588"/>
                    <a:pt x="6535" y="29375"/>
                  </a:cubicBezTo>
                  <a:cubicBezTo>
                    <a:pt x="6566" y="30166"/>
                    <a:pt x="6566" y="31017"/>
                    <a:pt x="6596" y="31807"/>
                  </a:cubicBezTo>
                  <a:lnTo>
                    <a:pt x="6596" y="32172"/>
                  </a:lnTo>
                  <a:cubicBezTo>
                    <a:pt x="6596" y="32476"/>
                    <a:pt x="6627" y="32780"/>
                    <a:pt x="6627" y="33114"/>
                  </a:cubicBezTo>
                  <a:lnTo>
                    <a:pt x="6627" y="33175"/>
                  </a:lnTo>
                  <a:lnTo>
                    <a:pt x="6748" y="35211"/>
                  </a:lnTo>
                  <a:cubicBezTo>
                    <a:pt x="6748" y="35363"/>
                    <a:pt x="6779" y="35546"/>
                    <a:pt x="6779" y="35728"/>
                  </a:cubicBezTo>
                  <a:cubicBezTo>
                    <a:pt x="6839" y="35971"/>
                    <a:pt x="6839" y="36275"/>
                    <a:pt x="6870" y="36549"/>
                  </a:cubicBezTo>
                  <a:cubicBezTo>
                    <a:pt x="6870" y="36792"/>
                    <a:pt x="6900" y="37035"/>
                    <a:pt x="6931" y="37278"/>
                  </a:cubicBezTo>
                  <a:cubicBezTo>
                    <a:pt x="6991" y="37491"/>
                    <a:pt x="6991" y="37734"/>
                    <a:pt x="7022" y="37947"/>
                  </a:cubicBezTo>
                  <a:cubicBezTo>
                    <a:pt x="7052" y="38251"/>
                    <a:pt x="7052" y="38828"/>
                    <a:pt x="7082" y="38828"/>
                  </a:cubicBezTo>
                  <a:cubicBezTo>
                    <a:pt x="6991" y="38828"/>
                    <a:pt x="6991" y="39071"/>
                    <a:pt x="7082" y="39071"/>
                  </a:cubicBezTo>
                  <a:lnTo>
                    <a:pt x="7143" y="39071"/>
                  </a:lnTo>
                  <a:cubicBezTo>
                    <a:pt x="7143" y="39132"/>
                    <a:pt x="7143" y="39254"/>
                    <a:pt x="7174" y="39315"/>
                  </a:cubicBezTo>
                  <a:cubicBezTo>
                    <a:pt x="7174" y="39467"/>
                    <a:pt x="7204" y="39649"/>
                    <a:pt x="7204" y="39831"/>
                  </a:cubicBezTo>
                  <a:cubicBezTo>
                    <a:pt x="7234" y="40196"/>
                    <a:pt x="7295" y="40530"/>
                    <a:pt x="7326" y="40926"/>
                  </a:cubicBezTo>
                  <a:cubicBezTo>
                    <a:pt x="7326" y="41078"/>
                    <a:pt x="7356" y="41230"/>
                    <a:pt x="7356" y="41351"/>
                  </a:cubicBezTo>
                  <a:cubicBezTo>
                    <a:pt x="7447" y="41837"/>
                    <a:pt x="7447" y="42324"/>
                    <a:pt x="7508" y="42871"/>
                  </a:cubicBezTo>
                  <a:cubicBezTo>
                    <a:pt x="6900" y="43175"/>
                    <a:pt x="6323" y="43631"/>
                    <a:pt x="5867" y="44148"/>
                  </a:cubicBezTo>
                  <a:cubicBezTo>
                    <a:pt x="6134" y="44156"/>
                    <a:pt x="6372" y="44160"/>
                    <a:pt x="6594" y="44160"/>
                  </a:cubicBezTo>
                  <a:cubicBezTo>
                    <a:pt x="7130" y="44160"/>
                    <a:pt x="7570" y="44139"/>
                    <a:pt x="8086" y="44117"/>
                  </a:cubicBezTo>
                  <a:cubicBezTo>
                    <a:pt x="9301" y="44026"/>
                    <a:pt x="10183" y="43874"/>
                    <a:pt x="11703" y="43661"/>
                  </a:cubicBezTo>
                  <a:lnTo>
                    <a:pt x="11733" y="43661"/>
                  </a:lnTo>
                  <a:lnTo>
                    <a:pt x="11733" y="43600"/>
                  </a:lnTo>
                  <a:lnTo>
                    <a:pt x="11733" y="43540"/>
                  </a:lnTo>
                  <a:lnTo>
                    <a:pt x="11733" y="43418"/>
                  </a:lnTo>
                  <a:lnTo>
                    <a:pt x="11733" y="43388"/>
                  </a:lnTo>
                  <a:lnTo>
                    <a:pt x="11733" y="43266"/>
                  </a:lnTo>
                  <a:lnTo>
                    <a:pt x="11642" y="43266"/>
                  </a:lnTo>
                  <a:cubicBezTo>
                    <a:pt x="11642" y="43236"/>
                    <a:pt x="11611" y="43205"/>
                    <a:pt x="11611" y="43114"/>
                  </a:cubicBezTo>
                  <a:cubicBezTo>
                    <a:pt x="11611" y="43084"/>
                    <a:pt x="11703" y="42992"/>
                    <a:pt x="11703" y="42962"/>
                  </a:cubicBezTo>
                  <a:lnTo>
                    <a:pt x="11642" y="42932"/>
                  </a:lnTo>
                  <a:cubicBezTo>
                    <a:pt x="11642" y="42840"/>
                    <a:pt x="11611" y="42810"/>
                    <a:pt x="11611" y="42749"/>
                  </a:cubicBezTo>
                  <a:lnTo>
                    <a:pt x="11611" y="42689"/>
                  </a:lnTo>
                  <a:lnTo>
                    <a:pt x="11611" y="42506"/>
                  </a:lnTo>
                  <a:cubicBezTo>
                    <a:pt x="11611" y="42445"/>
                    <a:pt x="12007" y="42354"/>
                    <a:pt x="12007" y="42293"/>
                  </a:cubicBezTo>
                  <a:lnTo>
                    <a:pt x="12007" y="42233"/>
                  </a:lnTo>
                  <a:cubicBezTo>
                    <a:pt x="12007" y="42172"/>
                    <a:pt x="11611" y="42081"/>
                    <a:pt x="11611" y="42020"/>
                  </a:cubicBezTo>
                  <a:lnTo>
                    <a:pt x="11611" y="41746"/>
                  </a:lnTo>
                  <a:lnTo>
                    <a:pt x="11611" y="41473"/>
                  </a:lnTo>
                  <a:cubicBezTo>
                    <a:pt x="11611" y="40865"/>
                    <a:pt x="11642" y="40226"/>
                    <a:pt x="11611" y="39619"/>
                  </a:cubicBezTo>
                  <a:lnTo>
                    <a:pt x="11611" y="38676"/>
                  </a:lnTo>
                  <a:lnTo>
                    <a:pt x="11733" y="38676"/>
                  </a:lnTo>
                  <a:cubicBezTo>
                    <a:pt x="11855" y="38676"/>
                    <a:pt x="11855" y="38494"/>
                    <a:pt x="11733" y="38494"/>
                  </a:cubicBezTo>
                  <a:lnTo>
                    <a:pt x="11642" y="38494"/>
                  </a:lnTo>
                  <a:cubicBezTo>
                    <a:pt x="11611" y="37764"/>
                    <a:pt x="11611" y="37278"/>
                    <a:pt x="11611" y="37126"/>
                  </a:cubicBezTo>
                  <a:cubicBezTo>
                    <a:pt x="11611" y="36761"/>
                    <a:pt x="13283" y="36549"/>
                    <a:pt x="13526" y="36518"/>
                  </a:cubicBezTo>
                  <a:cubicBezTo>
                    <a:pt x="14408" y="36317"/>
                    <a:pt x="15289" y="36199"/>
                    <a:pt x="16188" y="36199"/>
                  </a:cubicBezTo>
                  <a:cubicBezTo>
                    <a:pt x="16374" y="36199"/>
                    <a:pt x="16561" y="36204"/>
                    <a:pt x="16748" y="36214"/>
                  </a:cubicBezTo>
                  <a:lnTo>
                    <a:pt x="16809" y="36214"/>
                  </a:lnTo>
                  <a:cubicBezTo>
                    <a:pt x="16870" y="36214"/>
                    <a:pt x="16931" y="36214"/>
                    <a:pt x="16961" y="36245"/>
                  </a:cubicBezTo>
                  <a:cubicBezTo>
                    <a:pt x="16961" y="36245"/>
                    <a:pt x="17022" y="36245"/>
                    <a:pt x="17022" y="36275"/>
                  </a:cubicBezTo>
                  <a:cubicBezTo>
                    <a:pt x="17052" y="36275"/>
                    <a:pt x="17052" y="36305"/>
                    <a:pt x="17083" y="36305"/>
                  </a:cubicBezTo>
                  <a:cubicBezTo>
                    <a:pt x="17113" y="36366"/>
                    <a:pt x="17174" y="36397"/>
                    <a:pt x="17204" y="36457"/>
                  </a:cubicBezTo>
                  <a:cubicBezTo>
                    <a:pt x="17478" y="36913"/>
                    <a:pt x="17721" y="37430"/>
                    <a:pt x="17934" y="37916"/>
                  </a:cubicBezTo>
                  <a:cubicBezTo>
                    <a:pt x="17821" y="37944"/>
                    <a:pt x="17839" y="38102"/>
                    <a:pt x="17938" y="38102"/>
                  </a:cubicBezTo>
                  <a:cubicBezTo>
                    <a:pt x="17946" y="38102"/>
                    <a:pt x="17955" y="38101"/>
                    <a:pt x="17964" y="38099"/>
                  </a:cubicBezTo>
                  <a:lnTo>
                    <a:pt x="17995" y="38099"/>
                  </a:lnTo>
                  <a:cubicBezTo>
                    <a:pt x="18116" y="38403"/>
                    <a:pt x="18238" y="38707"/>
                    <a:pt x="18329" y="38980"/>
                  </a:cubicBezTo>
                  <a:cubicBezTo>
                    <a:pt x="18633" y="39923"/>
                    <a:pt x="18906" y="40926"/>
                    <a:pt x="19180" y="41868"/>
                  </a:cubicBezTo>
                  <a:cubicBezTo>
                    <a:pt x="19241" y="42172"/>
                    <a:pt x="19332" y="42476"/>
                    <a:pt x="19454" y="42780"/>
                  </a:cubicBezTo>
                  <a:cubicBezTo>
                    <a:pt x="19454" y="42810"/>
                    <a:pt x="19545" y="42810"/>
                    <a:pt x="19666" y="42810"/>
                  </a:cubicBezTo>
                  <a:lnTo>
                    <a:pt x="20457" y="42810"/>
                  </a:lnTo>
                  <a:cubicBezTo>
                    <a:pt x="20730" y="42810"/>
                    <a:pt x="20973" y="42780"/>
                    <a:pt x="21156" y="42780"/>
                  </a:cubicBezTo>
                  <a:cubicBezTo>
                    <a:pt x="21277" y="42780"/>
                    <a:pt x="21338" y="42780"/>
                    <a:pt x="21368" y="42749"/>
                  </a:cubicBezTo>
                  <a:cubicBezTo>
                    <a:pt x="21672" y="42689"/>
                    <a:pt x="21976" y="42628"/>
                    <a:pt x="22341" y="42537"/>
                  </a:cubicBezTo>
                  <a:cubicBezTo>
                    <a:pt x="22736" y="42445"/>
                    <a:pt x="23192" y="42324"/>
                    <a:pt x="23618" y="42202"/>
                  </a:cubicBezTo>
                  <a:cubicBezTo>
                    <a:pt x="23709" y="42202"/>
                    <a:pt x="23739" y="42172"/>
                    <a:pt x="23800" y="42141"/>
                  </a:cubicBezTo>
                  <a:cubicBezTo>
                    <a:pt x="23922" y="42081"/>
                    <a:pt x="24013" y="42050"/>
                    <a:pt x="24104" y="42020"/>
                  </a:cubicBezTo>
                  <a:lnTo>
                    <a:pt x="24347" y="41898"/>
                  </a:lnTo>
                  <a:lnTo>
                    <a:pt x="24378" y="41898"/>
                  </a:lnTo>
                  <a:cubicBezTo>
                    <a:pt x="24621" y="41777"/>
                    <a:pt x="24834" y="41625"/>
                    <a:pt x="25016" y="41412"/>
                  </a:cubicBezTo>
                  <a:cubicBezTo>
                    <a:pt x="24803" y="41382"/>
                    <a:pt x="24530" y="41321"/>
                    <a:pt x="24317" y="41290"/>
                  </a:cubicBezTo>
                  <a:cubicBezTo>
                    <a:pt x="24165" y="41275"/>
                    <a:pt x="24020" y="41268"/>
                    <a:pt x="23876" y="41268"/>
                  </a:cubicBezTo>
                  <a:cubicBezTo>
                    <a:pt x="23732" y="41268"/>
                    <a:pt x="23587" y="41275"/>
                    <a:pt x="23435" y="41290"/>
                  </a:cubicBezTo>
                  <a:cubicBezTo>
                    <a:pt x="23344" y="41017"/>
                    <a:pt x="23253" y="40713"/>
                    <a:pt x="23162" y="40470"/>
                  </a:cubicBezTo>
                  <a:cubicBezTo>
                    <a:pt x="23131" y="40378"/>
                    <a:pt x="23131" y="40318"/>
                    <a:pt x="23101" y="40226"/>
                  </a:cubicBezTo>
                  <a:cubicBezTo>
                    <a:pt x="23010" y="40014"/>
                    <a:pt x="22979" y="39801"/>
                    <a:pt x="22888" y="39588"/>
                  </a:cubicBezTo>
                  <a:cubicBezTo>
                    <a:pt x="22888" y="39558"/>
                    <a:pt x="22858" y="39467"/>
                    <a:pt x="22858" y="39436"/>
                  </a:cubicBezTo>
                  <a:cubicBezTo>
                    <a:pt x="22797" y="39193"/>
                    <a:pt x="22736" y="38950"/>
                    <a:pt x="22675" y="38707"/>
                  </a:cubicBezTo>
                  <a:lnTo>
                    <a:pt x="22675" y="38676"/>
                  </a:lnTo>
                  <a:cubicBezTo>
                    <a:pt x="22584" y="38403"/>
                    <a:pt x="22524" y="38129"/>
                    <a:pt x="22493" y="37825"/>
                  </a:cubicBezTo>
                  <a:cubicBezTo>
                    <a:pt x="22250" y="36822"/>
                    <a:pt x="22037" y="35758"/>
                    <a:pt x="21824" y="34725"/>
                  </a:cubicBezTo>
                  <a:cubicBezTo>
                    <a:pt x="21764" y="34299"/>
                    <a:pt x="21672" y="33843"/>
                    <a:pt x="21612" y="33418"/>
                  </a:cubicBezTo>
                  <a:cubicBezTo>
                    <a:pt x="21612" y="33387"/>
                    <a:pt x="21612" y="33357"/>
                    <a:pt x="21581" y="33327"/>
                  </a:cubicBezTo>
                  <a:cubicBezTo>
                    <a:pt x="21520" y="33023"/>
                    <a:pt x="21460" y="32719"/>
                    <a:pt x="21429" y="32415"/>
                  </a:cubicBezTo>
                  <a:cubicBezTo>
                    <a:pt x="21368" y="32172"/>
                    <a:pt x="21338" y="31898"/>
                    <a:pt x="21308" y="31685"/>
                  </a:cubicBezTo>
                  <a:cubicBezTo>
                    <a:pt x="21216" y="31290"/>
                    <a:pt x="21186" y="30925"/>
                    <a:pt x="21125" y="30530"/>
                  </a:cubicBezTo>
                  <a:cubicBezTo>
                    <a:pt x="21125" y="30469"/>
                    <a:pt x="21065" y="30409"/>
                    <a:pt x="21065" y="30318"/>
                  </a:cubicBezTo>
                  <a:cubicBezTo>
                    <a:pt x="21004" y="29922"/>
                    <a:pt x="20913" y="29558"/>
                    <a:pt x="20882" y="29162"/>
                  </a:cubicBezTo>
                  <a:lnTo>
                    <a:pt x="20882" y="29132"/>
                  </a:lnTo>
                  <a:lnTo>
                    <a:pt x="20669" y="28007"/>
                  </a:lnTo>
                  <a:cubicBezTo>
                    <a:pt x="20669" y="27916"/>
                    <a:pt x="20609" y="27886"/>
                    <a:pt x="20609" y="27795"/>
                  </a:cubicBezTo>
                  <a:cubicBezTo>
                    <a:pt x="20578" y="27703"/>
                    <a:pt x="20578" y="27582"/>
                    <a:pt x="20548" y="27460"/>
                  </a:cubicBezTo>
                  <a:cubicBezTo>
                    <a:pt x="20578" y="27460"/>
                    <a:pt x="20609" y="27460"/>
                    <a:pt x="20669" y="27430"/>
                  </a:cubicBezTo>
                  <a:cubicBezTo>
                    <a:pt x="20700" y="27430"/>
                    <a:pt x="20730" y="27400"/>
                    <a:pt x="20761" y="27400"/>
                  </a:cubicBezTo>
                  <a:lnTo>
                    <a:pt x="21216" y="27278"/>
                  </a:lnTo>
                  <a:cubicBezTo>
                    <a:pt x="21277" y="27278"/>
                    <a:pt x="21308" y="27248"/>
                    <a:pt x="21338" y="27248"/>
                  </a:cubicBezTo>
                  <a:cubicBezTo>
                    <a:pt x="21490" y="27187"/>
                    <a:pt x="21642" y="27156"/>
                    <a:pt x="21794" y="27096"/>
                  </a:cubicBezTo>
                  <a:cubicBezTo>
                    <a:pt x="21824" y="27096"/>
                    <a:pt x="21885" y="27035"/>
                    <a:pt x="21885" y="27035"/>
                  </a:cubicBezTo>
                  <a:cubicBezTo>
                    <a:pt x="22037" y="27004"/>
                    <a:pt x="22220" y="26944"/>
                    <a:pt x="22372" y="26852"/>
                  </a:cubicBezTo>
                  <a:cubicBezTo>
                    <a:pt x="22402" y="26852"/>
                    <a:pt x="22402" y="26852"/>
                    <a:pt x="22432" y="26822"/>
                  </a:cubicBezTo>
                  <a:cubicBezTo>
                    <a:pt x="22584" y="26731"/>
                    <a:pt x="22797" y="26670"/>
                    <a:pt x="22949" y="26579"/>
                  </a:cubicBezTo>
                  <a:lnTo>
                    <a:pt x="22979" y="26579"/>
                  </a:lnTo>
                  <a:cubicBezTo>
                    <a:pt x="23162" y="26518"/>
                    <a:pt x="23314" y="26427"/>
                    <a:pt x="23496" y="26336"/>
                  </a:cubicBezTo>
                  <a:cubicBezTo>
                    <a:pt x="23709" y="26245"/>
                    <a:pt x="23922" y="26123"/>
                    <a:pt x="24074" y="26032"/>
                  </a:cubicBezTo>
                  <a:lnTo>
                    <a:pt x="24165" y="26032"/>
                  </a:lnTo>
                  <a:cubicBezTo>
                    <a:pt x="25107" y="25424"/>
                    <a:pt x="26080" y="24603"/>
                    <a:pt x="26900" y="23691"/>
                  </a:cubicBezTo>
                  <a:cubicBezTo>
                    <a:pt x="26961" y="23600"/>
                    <a:pt x="27113" y="23387"/>
                    <a:pt x="27113" y="23235"/>
                  </a:cubicBezTo>
                  <a:cubicBezTo>
                    <a:pt x="27113" y="23186"/>
                    <a:pt x="26936" y="23019"/>
                    <a:pt x="26835" y="23019"/>
                  </a:cubicBezTo>
                  <a:cubicBezTo>
                    <a:pt x="26811" y="23019"/>
                    <a:pt x="26791" y="23029"/>
                    <a:pt x="26779" y="23053"/>
                  </a:cubicBezTo>
                  <a:cubicBezTo>
                    <a:pt x="26840" y="22901"/>
                    <a:pt x="26900" y="22719"/>
                    <a:pt x="26900" y="22536"/>
                  </a:cubicBezTo>
                  <a:cubicBezTo>
                    <a:pt x="26900" y="22475"/>
                    <a:pt x="26900" y="22445"/>
                    <a:pt x="26840" y="22415"/>
                  </a:cubicBezTo>
                  <a:cubicBezTo>
                    <a:pt x="26809" y="22323"/>
                    <a:pt x="26749" y="22293"/>
                    <a:pt x="26657" y="22293"/>
                  </a:cubicBezTo>
                  <a:lnTo>
                    <a:pt x="26445" y="22293"/>
                  </a:lnTo>
                  <a:cubicBezTo>
                    <a:pt x="26536" y="22141"/>
                    <a:pt x="26627" y="21959"/>
                    <a:pt x="26505" y="21807"/>
                  </a:cubicBezTo>
                  <a:cubicBezTo>
                    <a:pt x="26475" y="21776"/>
                    <a:pt x="26384" y="21685"/>
                    <a:pt x="26323" y="21685"/>
                  </a:cubicBezTo>
                  <a:cubicBezTo>
                    <a:pt x="26597" y="21320"/>
                    <a:pt x="27052" y="21016"/>
                    <a:pt x="27417" y="20652"/>
                  </a:cubicBezTo>
                  <a:cubicBezTo>
                    <a:pt x="27964" y="20257"/>
                    <a:pt x="28147" y="19588"/>
                    <a:pt x="28177" y="18950"/>
                  </a:cubicBezTo>
                  <a:cubicBezTo>
                    <a:pt x="28208" y="18129"/>
                    <a:pt x="28025" y="17247"/>
                    <a:pt x="27873" y="16396"/>
                  </a:cubicBezTo>
                  <a:cubicBezTo>
                    <a:pt x="27691" y="15424"/>
                    <a:pt x="27296" y="14421"/>
                    <a:pt x="27660" y="13448"/>
                  </a:cubicBezTo>
                  <a:lnTo>
                    <a:pt x="27660" y="13448"/>
                  </a:lnTo>
                  <a:cubicBezTo>
                    <a:pt x="27682" y="13491"/>
                    <a:pt x="27719" y="13534"/>
                    <a:pt x="27770" y="13534"/>
                  </a:cubicBezTo>
                  <a:cubicBezTo>
                    <a:pt x="27792" y="13534"/>
                    <a:pt x="27816" y="13527"/>
                    <a:pt x="27843" y="13509"/>
                  </a:cubicBezTo>
                  <a:cubicBezTo>
                    <a:pt x="27873" y="13478"/>
                    <a:pt x="27904" y="13448"/>
                    <a:pt x="27904" y="13418"/>
                  </a:cubicBezTo>
                  <a:cubicBezTo>
                    <a:pt x="27962" y="13300"/>
                    <a:pt x="27993" y="13154"/>
                    <a:pt x="27967" y="13007"/>
                  </a:cubicBezTo>
                  <a:lnTo>
                    <a:pt x="27967" y="13007"/>
                  </a:lnTo>
                  <a:cubicBezTo>
                    <a:pt x="27999" y="13146"/>
                    <a:pt x="28200" y="13242"/>
                    <a:pt x="28352" y="13242"/>
                  </a:cubicBezTo>
                  <a:cubicBezTo>
                    <a:pt x="28423" y="13242"/>
                    <a:pt x="28483" y="13221"/>
                    <a:pt x="28511" y="13174"/>
                  </a:cubicBezTo>
                  <a:cubicBezTo>
                    <a:pt x="28724" y="12992"/>
                    <a:pt x="28481" y="12566"/>
                    <a:pt x="28359" y="12415"/>
                  </a:cubicBezTo>
                  <a:cubicBezTo>
                    <a:pt x="28299" y="12263"/>
                    <a:pt x="28177" y="12111"/>
                    <a:pt x="28116" y="11959"/>
                  </a:cubicBezTo>
                  <a:cubicBezTo>
                    <a:pt x="28481" y="11746"/>
                    <a:pt x="28876" y="11351"/>
                    <a:pt x="29089" y="11138"/>
                  </a:cubicBezTo>
                  <a:cubicBezTo>
                    <a:pt x="29666" y="10530"/>
                    <a:pt x="30153" y="9801"/>
                    <a:pt x="30578" y="9071"/>
                  </a:cubicBezTo>
                  <a:cubicBezTo>
                    <a:pt x="31186" y="7703"/>
                    <a:pt x="31612" y="6031"/>
                    <a:pt x="31490" y="4360"/>
                  </a:cubicBezTo>
                  <a:cubicBezTo>
                    <a:pt x="31460" y="3843"/>
                    <a:pt x="31338" y="3296"/>
                    <a:pt x="31156" y="2810"/>
                  </a:cubicBezTo>
                  <a:cubicBezTo>
                    <a:pt x="30554" y="1148"/>
                    <a:pt x="29116" y="0"/>
                    <a:pt x="27198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3"/>
            <p:cNvSpPr/>
            <p:nvPr/>
          </p:nvSpPr>
          <p:spPr>
            <a:xfrm>
              <a:off x="1280791" y="3261234"/>
              <a:ext cx="422275" cy="403308"/>
            </a:xfrm>
            <a:custGeom>
              <a:avLst/>
              <a:gdLst/>
              <a:ahLst/>
              <a:cxnLst/>
              <a:rect l="l" t="t" r="r" b="b"/>
              <a:pathLst>
                <a:path w="23132" h="22093" extrusionOk="0">
                  <a:moveTo>
                    <a:pt x="17113" y="0"/>
                  </a:moveTo>
                  <a:lnTo>
                    <a:pt x="5016" y="2857"/>
                  </a:lnTo>
                  <a:cubicBezTo>
                    <a:pt x="1916" y="5107"/>
                    <a:pt x="335" y="8906"/>
                    <a:pt x="487" y="12675"/>
                  </a:cubicBezTo>
                  <a:cubicBezTo>
                    <a:pt x="487" y="12766"/>
                    <a:pt x="487" y="12888"/>
                    <a:pt x="457" y="13009"/>
                  </a:cubicBezTo>
                  <a:cubicBezTo>
                    <a:pt x="335" y="13313"/>
                    <a:pt x="1" y="13526"/>
                    <a:pt x="61" y="13800"/>
                  </a:cubicBezTo>
                  <a:cubicBezTo>
                    <a:pt x="264" y="13881"/>
                    <a:pt x="467" y="13908"/>
                    <a:pt x="669" y="13908"/>
                  </a:cubicBezTo>
                  <a:cubicBezTo>
                    <a:pt x="771" y="13908"/>
                    <a:pt x="872" y="13901"/>
                    <a:pt x="973" y="13891"/>
                  </a:cubicBezTo>
                  <a:lnTo>
                    <a:pt x="973" y="13891"/>
                  </a:lnTo>
                  <a:cubicBezTo>
                    <a:pt x="821" y="14104"/>
                    <a:pt x="943" y="14438"/>
                    <a:pt x="1156" y="14529"/>
                  </a:cubicBezTo>
                  <a:cubicBezTo>
                    <a:pt x="1187" y="14537"/>
                    <a:pt x="1221" y="14541"/>
                    <a:pt x="1254" y="14541"/>
                  </a:cubicBezTo>
                  <a:cubicBezTo>
                    <a:pt x="1480" y="14541"/>
                    <a:pt x="1729" y="14372"/>
                    <a:pt x="1703" y="14134"/>
                  </a:cubicBezTo>
                  <a:lnTo>
                    <a:pt x="1703" y="14134"/>
                  </a:lnTo>
                  <a:cubicBezTo>
                    <a:pt x="1733" y="14347"/>
                    <a:pt x="1824" y="14468"/>
                    <a:pt x="1885" y="14651"/>
                  </a:cubicBezTo>
                  <a:cubicBezTo>
                    <a:pt x="1994" y="14760"/>
                    <a:pt x="2127" y="14868"/>
                    <a:pt x="2284" y="14868"/>
                  </a:cubicBezTo>
                  <a:cubicBezTo>
                    <a:pt x="2303" y="14868"/>
                    <a:pt x="2322" y="14867"/>
                    <a:pt x="2341" y="14864"/>
                  </a:cubicBezTo>
                  <a:cubicBezTo>
                    <a:pt x="2432" y="14712"/>
                    <a:pt x="2524" y="14529"/>
                    <a:pt x="2584" y="14377"/>
                  </a:cubicBezTo>
                  <a:cubicBezTo>
                    <a:pt x="2645" y="14590"/>
                    <a:pt x="2827" y="14742"/>
                    <a:pt x="3071" y="14742"/>
                  </a:cubicBezTo>
                  <a:cubicBezTo>
                    <a:pt x="3375" y="13617"/>
                    <a:pt x="3344" y="12371"/>
                    <a:pt x="3557" y="11186"/>
                  </a:cubicBezTo>
                  <a:cubicBezTo>
                    <a:pt x="3800" y="9879"/>
                    <a:pt x="4134" y="8602"/>
                    <a:pt x="4590" y="7356"/>
                  </a:cubicBezTo>
                  <a:cubicBezTo>
                    <a:pt x="4712" y="11854"/>
                    <a:pt x="5016" y="16323"/>
                    <a:pt x="5624" y="20791"/>
                  </a:cubicBezTo>
                  <a:cubicBezTo>
                    <a:pt x="5016" y="21095"/>
                    <a:pt x="4438" y="21551"/>
                    <a:pt x="4043" y="22067"/>
                  </a:cubicBezTo>
                  <a:cubicBezTo>
                    <a:pt x="4408" y="22084"/>
                    <a:pt x="4773" y="22093"/>
                    <a:pt x="5137" y="22093"/>
                  </a:cubicBezTo>
                  <a:cubicBezTo>
                    <a:pt x="6716" y="22093"/>
                    <a:pt x="8287" y="21932"/>
                    <a:pt x="9818" y="21611"/>
                  </a:cubicBezTo>
                  <a:cubicBezTo>
                    <a:pt x="9970" y="21581"/>
                    <a:pt x="9758" y="15502"/>
                    <a:pt x="9758" y="15016"/>
                  </a:cubicBezTo>
                  <a:cubicBezTo>
                    <a:pt x="9758" y="14681"/>
                    <a:pt x="11429" y="14438"/>
                    <a:pt x="11642" y="14408"/>
                  </a:cubicBezTo>
                  <a:cubicBezTo>
                    <a:pt x="12575" y="14194"/>
                    <a:pt x="13508" y="14098"/>
                    <a:pt x="14482" y="14098"/>
                  </a:cubicBezTo>
                  <a:cubicBezTo>
                    <a:pt x="14619" y="14098"/>
                    <a:pt x="14756" y="14100"/>
                    <a:pt x="14895" y="14104"/>
                  </a:cubicBezTo>
                  <a:cubicBezTo>
                    <a:pt x="14986" y="14104"/>
                    <a:pt x="15077" y="14104"/>
                    <a:pt x="15199" y="14164"/>
                  </a:cubicBezTo>
                  <a:cubicBezTo>
                    <a:pt x="15259" y="14225"/>
                    <a:pt x="15290" y="14286"/>
                    <a:pt x="15351" y="14377"/>
                  </a:cubicBezTo>
                  <a:cubicBezTo>
                    <a:pt x="16506" y="16292"/>
                    <a:pt x="16931" y="18572"/>
                    <a:pt x="17569" y="20699"/>
                  </a:cubicBezTo>
                  <a:cubicBezTo>
                    <a:pt x="17589" y="20738"/>
                    <a:pt x="17774" y="20752"/>
                    <a:pt x="18024" y="20752"/>
                  </a:cubicBezTo>
                  <a:cubicBezTo>
                    <a:pt x="18552" y="20752"/>
                    <a:pt x="19370" y="20690"/>
                    <a:pt x="19515" y="20669"/>
                  </a:cubicBezTo>
                  <a:cubicBezTo>
                    <a:pt x="20275" y="20608"/>
                    <a:pt x="21004" y="20335"/>
                    <a:pt x="21734" y="20152"/>
                  </a:cubicBezTo>
                  <a:cubicBezTo>
                    <a:pt x="22250" y="20000"/>
                    <a:pt x="22797" y="19788"/>
                    <a:pt x="23132" y="19392"/>
                  </a:cubicBezTo>
                  <a:cubicBezTo>
                    <a:pt x="22714" y="19300"/>
                    <a:pt x="22314" y="19260"/>
                    <a:pt x="21890" y="19260"/>
                  </a:cubicBezTo>
                  <a:cubicBezTo>
                    <a:pt x="21760" y="19260"/>
                    <a:pt x="21627" y="19264"/>
                    <a:pt x="21490" y="19271"/>
                  </a:cubicBezTo>
                  <a:cubicBezTo>
                    <a:pt x="20822" y="17113"/>
                    <a:pt x="20305" y="14924"/>
                    <a:pt x="19910" y="12705"/>
                  </a:cubicBezTo>
                  <a:cubicBezTo>
                    <a:pt x="19089" y="8389"/>
                    <a:pt x="18572" y="4134"/>
                    <a:pt x="17113" y="0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3"/>
            <p:cNvSpPr/>
            <p:nvPr/>
          </p:nvSpPr>
          <p:spPr>
            <a:xfrm>
              <a:off x="1575427" y="3235002"/>
              <a:ext cx="164258" cy="128899"/>
            </a:xfrm>
            <a:custGeom>
              <a:avLst/>
              <a:gdLst/>
              <a:ahLst/>
              <a:cxnLst/>
              <a:rect l="l" t="t" r="r" b="b"/>
              <a:pathLst>
                <a:path w="8998" h="7061" extrusionOk="0">
                  <a:moveTo>
                    <a:pt x="7386" y="0"/>
                  </a:moveTo>
                  <a:cubicBezTo>
                    <a:pt x="7303" y="0"/>
                    <a:pt x="7249" y="50"/>
                    <a:pt x="7174" y="100"/>
                  </a:cubicBezTo>
                  <a:cubicBezTo>
                    <a:pt x="6870" y="404"/>
                    <a:pt x="6566" y="708"/>
                    <a:pt x="6232" y="1012"/>
                  </a:cubicBezTo>
                  <a:lnTo>
                    <a:pt x="5533" y="1589"/>
                  </a:lnTo>
                  <a:cubicBezTo>
                    <a:pt x="4834" y="2167"/>
                    <a:pt x="4013" y="2531"/>
                    <a:pt x="3162" y="2866"/>
                  </a:cubicBezTo>
                  <a:cubicBezTo>
                    <a:pt x="2128" y="3200"/>
                    <a:pt x="1065" y="3382"/>
                    <a:pt x="1" y="3534"/>
                  </a:cubicBezTo>
                  <a:lnTo>
                    <a:pt x="761" y="7060"/>
                  </a:lnTo>
                  <a:cubicBezTo>
                    <a:pt x="3800" y="6878"/>
                    <a:pt x="6749" y="5449"/>
                    <a:pt x="8724" y="3170"/>
                  </a:cubicBezTo>
                  <a:cubicBezTo>
                    <a:pt x="8846" y="3048"/>
                    <a:pt x="8998" y="2866"/>
                    <a:pt x="8998" y="2714"/>
                  </a:cubicBezTo>
                  <a:cubicBezTo>
                    <a:pt x="8998" y="2638"/>
                    <a:pt x="8810" y="2479"/>
                    <a:pt x="8711" y="2479"/>
                  </a:cubicBezTo>
                  <a:cubicBezTo>
                    <a:pt x="8690" y="2479"/>
                    <a:pt x="8674" y="2485"/>
                    <a:pt x="8664" y="2501"/>
                  </a:cubicBezTo>
                  <a:cubicBezTo>
                    <a:pt x="8724" y="2349"/>
                    <a:pt x="8785" y="2167"/>
                    <a:pt x="8785" y="1984"/>
                  </a:cubicBezTo>
                  <a:cubicBezTo>
                    <a:pt x="8785" y="1954"/>
                    <a:pt x="8785" y="1893"/>
                    <a:pt x="8724" y="1863"/>
                  </a:cubicBezTo>
                  <a:cubicBezTo>
                    <a:pt x="8694" y="1802"/>
                    <a:pt x="8633" y="1741"/>
                    <a:pt x="8542" y="1741"/>
                  </a:cubicBezTo>
                  <a:cubicBezTo>
                    <a:pt x="8522" y="1731"/>
                    <a:pt x="8498" y="1728"/>
                    <a:pt x="8473" y="1728"/>
                  </a:cubicBezTo>
                  <a:cubicBezTo>
                    <a:pt x="8424" y="1728"/>
                    <a:pt x="8370" y="1741"/>
                    <a:pt x="8329" y="1741"/>
                  </a:cubicBezTo>
                  <a:cubicBezTo>
                    <a:pt x="8420" y="1589"/>
                    <a:pt x="8512" y="1407"/>
                    <a:pt x="8390" y="1255"/>
                  </a:cubicBezTo>
                  <a:cubicBezTo>
                    <a:pt x="8316" y="1181"/>
                    <a:pt x="8220" y="1141"/>
                    <a:pt x="8123" y="1141"/>
                  </a:cubicBezTo>
                  <a:cubicBezTo>
                    <a:pt x="8059" y="1141"/>
                    <a:pt x="7994" y="1158"/>
                    <a:pt x="7934" y="1194"/>
                  </a:cubicBezTo>
                  <a:cubicBezTo>
                    <a:pt x="8116" y="1072"/>
                    <a:pt x="8208" y="799"/>
                    <a:pt x="8056" y="647"/>
                  </a:cubicBezTo>
                  <a:cubicBezTo>
                    <a:pt x="7997" y="608"/>
                    <a:pt x="7811" y="543"/>
                    <a:pt x="7671" y="543"/>
                  </a:cubicBezTo>
                  <a:cubicBezTo>
                    <a:pt x="7601" y="543"/>
                    <a:pt x="7542" y="559"/>
                    <a:pt x="7516" y="602"/>
                  </a:cubicBezTo>
                  <a:lnTo>
                    <a:pt x="7516" y="602"/>
                  </a:lnTo>
                  <a:cubicBezTo>
                    <a:pt x="7572" y="490"/>
                    <a:pt x="7600" y="429"/>
                    <a:pt x="7600" y="312"/>
                  </a:cubicBezTo>
                  <a:cubicBezTo>
                    <a:pt x="7600" y="221"/>
                    <a:pt x="7600" y="160"/>
                    <a:pt x="7569" y="100"/>
                  </a:cubicBezTo>
                  <a:cubicBezTo>
                    <a:pt x="7569" y="69"/>
                    <a:pt x="7509" y="9"/>
                    <a:pt x="7448" y="9"/>
                  </a:cubicBezTo>
                  <a:cubicBezTo>
                    <a:pt x="7425" y="3"/>
                    <a:pt x="7405" y="0"/>
                    <a:pt x="7386" y="0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3"/>
            <p:cNvSpPr/>
            <p:nvPr/>
          </p:nvSpPr>
          <p:spPr>
            <a:xfrm>
              <a:off x="1355710" y="3442360"/>
              <a:ext cx="347922" cy="224409"/>
            </a:xfrm>
            <a:custGeom>
              <a:avLst/>
              <a:gdLst/>
              <a:ahLst/>
              <a:cxnLst/>
              <a:rect l="l" t="t" r="r" b="b"/>
              <a:pathLst>
                <a:path w="19059" h="12293" extrusionOk="0">
                  <a:moveTo>
                    <a:pt x="2340" y="0"/>
                  </a:moveTo>
                  <a:cubicBezTo>
                    <a:pt x="1493" y="0"/>
                    <a:pt x="1004" y="490"/>
                    <a:pt x="669" y="1264"/>
                  </a:cubicBezTo>
                  <a:cubicBezTo>
                    <a:pt x="821" y="4486"/>
                    <a:pt x="1125" y="7738"/>
                    <a:pt x="1550" y="10990"/>
                  </a:cubicBezTo>
                  <a:cubicBezTo>
                    <a:pt x="942" y="11294"/>
                    <a:pt x="365" y="11750"/>
                    <a:pt x="0" y="12267"/>
                  </a:cubicBezTo>
                  <a:cubicBezTo>
                    <a:pt x="359" y="12284"/>
                    <a:pt x="719" y="12293"/>
                    <a:pt x="1080" y="12293"/>
                  </a:cubicBezTo>
                  <a:cubicBezTo>
                    <a:pt x="2643" y="12293"/>
                    <a:pt x="4219" y="12132"/>
                    <a:pt x="5775" y="11811"/>
                  </a:cubicBezTo>
                  <a:cubicBezTo>
                    <a:pt x="5927" y="11750"/>
                    <a:pt x="5684" y="5641"/>
                    <a:pt x="5684" y="5124"/>
                  </a:cubicBezTo>
                  <a:cubicBezTo>
                    <a:pt x="5684" y="4790"/>
                    <a:pt x="7356" y="4577"/>
                    <a:pt x="7599" y="4516"/>
                  </a:cubicBezTo>
                  <a:cubicBezTo>
                    <a:pt x="8554" y="4325"/>
                    <a:pt x="9510" y="4207"/>
                    <a:pt x="10487" y="4207"/>
                  </a:cubicBezTo>
                  <a:cubicBezTo>
                    <a:pt x="10598" y="4207"/>
                    <a:pt x="10709" y="4209"/>
                    <a:pt x="10821" y="4212"/>
                  </a:cubicBezTo>
                  <a:cubicBezTo>
                    <a:pt x="10943" y="4212"/>
                    <a:pt x="11003" y="4212"/>
                    <a:pt x="11125" y="4303"/>
                  </a:cubicBezTo>
                  <a:cubicBezTo>
                    <a:pt x="11186" y="4334"/>
                    <a:pt x="11247" y="4425"/>
                    <a:pt x="11277" y="4486"/>
                  </a:cubicBezTo>
                  <a:cubicBezTo>
                    <a:pt x="12462" y="6431"/>
                    <a:pt x="12857" y="8711"/>
                    <a:pt x="13526" y="10838"/>
                  </a:cubicBezTo>
                  <a:cubicBezTo>
                    <a:pt x="13535" y="10866"/>
                    <a:pt x="13696" y="10877"/>
                    <a:pt x="13922" y="10877"/>
                  </a:cubicBezTo>
                  <a:cubicBezTo>
                    <a:pt x="14438" y="10877"/>
                    <a:pt x="15293" y="10820"/>
                    <a:pt x="15441" y="10777"/>
                  </a:cubicBezTo>
                  <a:cubicBezTo>
                    <a:pt x="16201" y="10717"/>
                    <a:pt x="16931" y="10443"/>
                    <a:pt x="17660" y="10261"/>
                  </a:cubicBezTo>
                  <a:cubicBezTo>
                    <a:pt x="18177" y="10109"/>
                    <a:pt x="18724" y="9926"/>
                    <a:pt x="19058" y="9501"/>
                  </a:cubicBezTo>
                  <a:cubicBezTo>
                    <a:pt x="18663" y="9408"/>
                    <a:pt x="18251" y="9368"/>
                    <a:pt x="17821" y="9368"/>
                  </a:cubicBezTo>
                  <a:cubicBezTo>
                    <a:pt x="17688" y="9368"/>
                    <a:pt x="17553" y="9372"/>
                    <a:pt x="17417" y="9379"/>
                  </a:cubicBezTo>
                  <a:cubicBezTo>
                    <a:pt x="16748" y="7221"/>
                    <a:pt x="16262" y="5063"/>
                    <a:pt x="15836" y="2814"/>
                  </a:cubicBezTo>
                  <a:cubicBezTo>
                    <a:pt x="15684" y="1902"/>
                    <a:pt x="15532" y="1021"/>
                    <a:pt x="15380" y="109"/>
                  </a:cubicBezTo>
                  <a:cubicBezTo>
                    <a:pt x="13253" y="109"/>
                    <a:pt x="11125" y="139"/>
                    <a:pt x="9028" y="200"/>
                  </a:cubicBezTo>
                  <a:cubicBezTo>
                    <a:pt x="8028" y="214"/>
                    <a:pt x="7050" y="249"/>
                    <a:pt x="6072" y="249"/>
                  </a:cubicBezTo>
                  <a:cubicBezTo>
                    <a:pt x="4998" y="249"/>
                    <a:pt x="3925" y="207"/>
                    <a:pt x="2827" y="48"/>
                  </a:cubicBezTo>
                  <a:cubicBezTo>
                    <a:pt x="2652" y="16"/>
                    <a:pt x="2490" y="0"/>
                    <a:pt x="23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3"/>
            <p:cNvSpPr/>
            <p:nvPr/>
          </p:nvSpPr>
          <p:spPr>
            <a:xfrm>
              <a:off x="1450581" y="2924959"/>
              <a:ext cx="8343" cy="38317"/>
            </a:xfrm>
            <a:custGeom>
              <a:avLst/>
              <a:gdLst/>
              <a:ahLst/>
              <a:cxnLst/>
              <a:rect l="l" t="t" r="r" b="b"/>
              <a:pathLst>
                <a:path w="457" h="2099" extrusionOk="0">
                  <a:moveTo>
                    <a:pt x="70" y="0"/>
                  </a:moveTo>
                  <a:cubicBezTo>
                    <a:pt x="67" y="0"/>
                    <a:pt x="64" y="0"/>
                    <a:pt x="62" y="1"/>
                  </a:cubicBezTo>
                  <a:cubicBezTo>
                    <a:pt x="1" y="1"/>
                    <a:pt x="31" y="488"/>
                    <a:pt x="122" y="1065"/>
                  </a:cubicBezTo>
                  <a:cubicBezTo>
                    <a:pt x="183" y="1643"/>
                    <a:pt x="305" y="2099"/>
                    <a:pt x="366" y="2099"/>
                  </a:cubicBezTo>
                  <a:cubicBezTo>
                    <a:pt x="457" y="2099"/>
                    <a:pt x="426" y="1582"/>
                    <a:pt x="335" y="1035"/>
                  </a:cubicBezTo>
                  <a:cubicBezTo>
                    <a:pt x="276" y="475"/>
                    <a:pt x="160" y="0"/>
                    <a:pt x="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3"/>
            <p:cNvSpPr/>
            <p:nvPr/>
          </p:nvSpPr>
          <p:spPr>
            <a:xfrm>
              <a:off x="1431723" y="2934616"/>
              <a:ext cx="27766" cy="30887"/>
            </a:xfrm>
            <a:custGeom>
              <a:avLst/>
              <a:gdLst/>
              <a:ahLst/>
              <a:cxnLst/>
              <a:rect l="l" t="t" r="r" b="b"/>
              <a:pathLst>
                <a:path w="1521" h="1692" extrusionOk="0">
                  <a:moveTo>
                    <a:pt x="79" y="1"/>
                  </a:moveTo>
                  <a:cubicBezTo>
                    <a:pt x="56" y="1"/>
                    <a:pt x="39" y="7"/>
                    <a:pt x="31" y="20"/>
                  </a:cubicBezTo>
                  <a:cubicBezTo>
                    <a:pt x="0" y="50"/>
                    <a:pt x="426" y="354"/>
                    <a:pt x="791" y="810"/>
                  </a:cubicBezTo>
                  <a:cubicBezTo>
                    <a:pt x="1216" y="1266"/>
                    <a:pt x="1399" y="1691"/>
                    <a:pt x="1490" y="1691"/>
                  </a:cubicBezTo>
                  <a:cubicBezTo>
                    <a:pt x="1520" y="1691"/>
                    <a:pt x="1399" y="1144"/>
                    <a:pt x="1003" y="658"/>
                  </a:cubicBezTo>
                  <a:cubicBezTo>
                    <a:pt x="637" y="239"/>
                    <a:pt x="226" y="1"/>
                    <a:pt x="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3"/>
            <p:cNvSpPr/>
            <p:nvPr/>
          </p:nvSpPr>
          <p:spPr>
            <a:xfrm>
              <a:off x="1425060" y="2951246"/>
              <a:ext cx="31088" cy="10168"/>
            </a:xfrm>
            <a:custGeom>
              <a:avLst/>
              <a:gdLst/>
              <a:ahLst/>
              <a:cxnLst/>
              <a:rect l="l" t="t" r="r" b="b"/>
              <a:pathLst>
                <a:path w="1703" h="557" extrusionOk="0">
                  <a:moveTo>
                    <a:pt x="582" y="1"/>
                  </a:moveTo>
                  <a:cubicBezTo>
                    <a:pt x="447" y="1"/>
                    <a:pt x="331" y="20"/>
                    <a:pt x="244" y="20"/>
                  </a:cubicBezTo>
                  <a:cubicBezTo>
                    <a:pt x="92" y="51"/>
                    <a:pt x="1" y="81"/>
                    <a:pt x="1" y="112"/>
                  </a:cubicBezTo>
                  <a:cubicBezTo>
                    <a:pt x="1" y="203"/>
                    <a:pt x="365" y="112"/>
                    <a:pt x="821" y="233"/>
                  </a:cubicBezTo>
                  <a:cubicBezTo>
                    <a:pt x="1234" y="362"/>
                    <a:pt x="1516" y="557"/>
                    <a:pt x="1647" y="557"/>
                  </a:cubicBezTo>
                  <a:cubicBezTo>
                    <a:pt x="1670" y="557"/>
                    <a:pt x="1689" y="551"/>
                    <a:pt x="1703" y="537"/>
                  </a:cubicBezTo>
                  <a:cubicBezTo>
                    <a:pt x="1703" y="507"/>
                    <a:pt x="1672" y="416"/>
                    <a:pt x="1520" y="324"/>
                  </a:cubicBezTo>
                  <a:cubicBezTo>
                    <a:pt x="1399" y="203"/>
                    <a:pt x="1156" y="81"/>
                    <a:pt x="912" y="51"/>
                  </a:cubicBezTo>
                  <a:cubicBezTo>
                    <a:pt x="795" y="12"/>
                    <a:pt x="684" y="1"/>
                    <a:pt x="5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3"/>
            <p:cNvSpPr/>
            <p:nvPr/>
          </p:nvSpPr>
          <p:spPr>
            <a:xfrm>
              <a:off x="1430610" y="2960757"/>
              <a:ext cx="26105" cy="9401"/>
            </a:xfrm>
            <a:custGeom>
              <a:avLst/>
              <a:gdLst/>
              <a:ahLst/>
              <a:cxnLst/>
              <a:rect l="l" t="t" r="r" b="b"/>
              <a:pathLst>
                <a:path w="1430" h="515" extrusionOk="0">
                  <a:moveTo>
                    <a:pt x="991" y="1"/>
                  </a:moveTo>
                  <a:cubicBezTo>
                    <a:pt x="893" y="1"/>
                    <a:pt x="785" y="14"/>
                    <a:pt x="669" y="46"/>
                  </a:cubicBezTo>
                  <a:cubicBezTo>
                    <a:pt x="244" y="168"/>
                    <a:pt x="1" y="472"/>
                    <a:pt x="31" y="502"/>
                  </a:cubicBezTo>
                  <a:cubicBezTo>
                    <a:pt x="35" y="511"/>
                    <a:pt x="44" y="515"/>
                    <a:pt x="57" y="515"/>
                  </a:cubicBezTo>
                  <a:cubicBezTo>
                    <a:pt x="139" y="515"/>
                    <a:pt x="385" y="368"/>
                    <a:pt x="700" y="290"/>
                  </a:cubicBezTo>
                  <a:cubicBezTo>
                    <a:pt x="1095" y="168"/>
                    <a:pt x="1429" y="168"/>
                    <a:pt x="1429" y="138"/>
                  </a:cubicBezTo>
                  <a:cubicBezTo>
                    <a:pt x="1429" y="93"/>
                    <a:pt x="1252" y="1"/>
                    <a:pt x="9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3"/>
            <p:cNvSpPr/>
            <p:nvPr/>
          </p:nvSpPr>
          <p:spPr>
            <a:xfrm>
              <a:off x="1454469" y="2933082"/>
              <a:ext cx="27200" cy="30194"/>
            </a:xfrm>
            <a:custGeom>
              <a:avLst/>
              <a:gdLst/>
              <a:ahLst/>
              <a:cxnLst/>
              <a:rect l="l" t="t" r="r" b="b"/>
              <a:pathLst>
                <a:path w="1490" h="1654" extrusionOk="0">
                  <a:moveTo>
                    <a:pt x="1433" y="1"/>
                  </a:moveTo>
                  <a:cubicBezTo>
                    <a:pt x="1382" y="1"/>
                    <a:pt x="1262" y="35"/>
                    <a:pt x="1125" y="104"/>
                  </a:cubicBezTo>
                  <a:cubicBezTo>
                    <a:pt x="912" y="164"/>
                    <a:pt x="669" y="347"/>
                    <a:pt x="456" y="590"/>
                  </a:cubicBezTo>
                  <a:cubicBezTo>
                    <a:pt x="244" y="863"/>
                    <a:pt x="122" y="1107"/>
                    <a:pt x="61" y="1319"/>
                  </a:cubicBezTo>
                  <a:cubicBezTo>
                    <a:pt x="1" y="1502"/>
                    <a:pt x="1" y="1654"/>
                    <a:pt x="1" y="1654"/>
                  </a:cubicBezTo>
                  <a:cubicBezTo>
                    <a:pt x="92" y="1654"/>
                    <a:pt x="213" y="1137"/>
                    <a:pt x="608" y="742"/>
                  </a:cubicBezTo>
                  <a:cubicBezTo>
                    <a:pt x="1034" y="286"/>
                    <a:pt x="1490" y="104"/>
                    <a:pt x="1460" y="12"/>
                  </a:cubicBezTo>
                  <a:cubicBezTo>
                    <a:pt x="1460" y="5"/>
                    <a:pt x="1450" y="1"/>
                    <a:pt x="14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3"/>
            <p:cNvSpPr/>
            <p:nvPr/>
          </p:nvSpPr>
          <p:spPr>
            <a:xfrm>
              <a:off x="1453922" y="2946609"/>
              <a:ext cx="32749" cy="16703"/>
            </a:xfrm>
            <a:custGeom>
              <a:avLst/>
              <a:gdLst/>
              <a:ahLst/>
              <a:cxnLst/>
              <a:rect l="l" t="t" r="r" b="b"/>
              <a:pathLst>
                <a:path w="1794" h="915" extrusionOk="0">
                  <a:moveTo>
                    <a:pt x="1490" y="1"/>
                  </a:moveTo>
                  <a:cubicBezTo>
                    <a:pt x="1307" y="1"/>
                    <a:pt x="1034" y="31"/>
                    <a:pt x="760" y="153"/>
                  </a:cubicBezTo>
                  <a:cubicBezTo>
                    <a:pt x="486" y="274"/>
                    <a:pt x="304" y="457"/>
                    <a:pt x="152" y="609"/>
                  </a:cubicBezTo>
                  <a:cubicBezTo>
                    <a:pt x="31" y="761"/>
                    <a:pt x="0" y="852"/>
                    <a:pt x="31" y="913"/>
                  </a:cubicBezTo>
                  <a:cubicBezTo>
                    <a:pt x="33" y="914"/>
                    <a:pt x="36" y="914"/>
                    <a:pt x="39" y="914"/>
                  </a:cubicBezTo>
                  <a:cubicBezTo>
                    <a:pt x="116" y="914"/>
                    <a:pt x="413" y="570"/>
                    <a:pt x="851" y="366"/>
                  </a:cubicBezTo>
                  <a:cubicBezTo>
                    <a:pt x="1338" y="122"/>
                    <a:pt x="1793" y="122"/>
                    <a:pt x="1793" y="62"/>
                  </a:cubicBezTo>
                  <a:cubicBezTo>
                    <a:pt x="1793" y="31"/>
                    <a:pt x="1672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3"/>
            <p:cNvSpPr/>
            <p:nvPr/>
          </p:nvSpPr>
          <p:spPr>
            <a:xfrm>
              <a:off x="1455583" y="2955262"/>
              <a:ext cx="29427" cy="7539"/>
            </a:xfrm>
            <a:custGeom>
              <a:avLst/>
              <a:gdLst/>
              <a:ahLst/>
              <a:cxnLst/>
              <a:rect l="l" t="t" r="r" b="b"/>
              <a:pathLst>
                <a:path w="1612" h="413" extrusionOk="0">
                  <a:moveTo>
                    <a:pt x="982" y="1"/>
                  </a:moveTo>
                  <a:cubicBezTo>
                    <a:pt x="918" y="1"/>
                    <a:pt x="853" y="4"/>
                    <a:pt x="791" y="13"/>
                  </a:cubicBezTo>
                  <a:cubicBezTo>
                    <a:pt x="547" y="44"/>
                    <a:pt x="335" y="135"/>
                    <a:pt x="183" y="196"/>
                  </a:cubicBezTo>
                  <a:cubicBezTo>
                    <a:pt x="31" y="287"/>
                    <a:pt x="0" y="347"/>
                    <a:pt x="0" y="408"/>
                  </a:cubicBezTo>
                  <a:cubicBezTo>
                    <a:pt x="3" y="411"/>
                    <a:pt x="8" y="412"/>
                    <a:pt x="16" y="412"/>
                  </a:cubicBezTo>
                  <a:cubicBezTo>
                    <a:pt x="92" y="412"/>
                    <a:pt x="403" y="284"/>
                    <a:pt x="791" y="256"/>
                  </a:cubicBezTo>
                  <a:cubicBezTo>
                    <a:pt x="932" y="228"/>
                    <a:pt x="1065" y="220"/>
                    <a:pt x="1181" y="220"/>
                  </a:cubicBezTo>
                  <a:cubicBezTo>
                    <a:pt x="1322" y="220"/>
                    <a:pt x="1438" y="232"/>
                    <a:pt x="1514" y="232"/>
                  </a:cubicBezTo>
                  <a:cubicBezTo>
                    <a:pt x="1576" y="232"/>
                    <a:pt x="1611" y="224"/>
                    <a:pt x="1611" y="196"/>
                  </a:cubicBezTo>
                  <a:cubicBezTo>
                    <a:pt x="1611" y="165"/>
                    <a:pt x="1551" y="135"/>
                    <a:pt x="1399" y="44"/>
                  </a:cubicBezTo>
                  <a:cubicBezTo>
                    <a:pt x="1291" y="22"/>
                    <a:pt x="1138" y="1"/>
                    <a:pt x="9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3"/>
            <p:cNvSpPr/>
            <p:nvPr/>
          </p:nvSpPr>
          <p:spPr>
            <a:xfrm>
              <a:off x="1303537" y="3276769"/>
              <a:ext cx="335162" cy="216614"/>
            </a:xfrm>
            <a:custGeom>
              <a:avLst/>
              <a:gdLst/>
              <a:ahLst/>
              <a:cxnLst/>
              <a:rect l="l" t="t" r="r" b="b"/>
              <a:pathLst>
                <a:path w="18360" h="11866" extrusionOk="0">
                  <a:moveTo>
                    <a:pt x="16171" y="0"/>
                  </a:moveTo>
                  <a:lnTo>
                    <a:pt x="5746" y="1550"/>
                  </a:lnTo>
                  <a:lnTo>
                    <a:pt x="3709" y="2006"/>
                  </a:lnTo>
                  <a:cubicBezTo>
                    <a:pt x="2007" y="3253"/>
                    <a:pt x="761" y="4985"/>
                    <a:pt x="1" y="6900"/>
                  </a:cubicBezTo>
                  <a:cubicBezTo>
                    <a:pt x="882" y="7508"/>
                    <a:pt x="1764" y="8116"/>
                    <a:pt x="2645" y="8724"/>
                  </a:cubicBezTo>
                  <a:cubicBezTo>
                    <a:pt x="2828" y="7964"/>
                    <a:pt x="3071" y="7265"/>
                    <a:pt x="3344" y="6535"/>
                  </a:cubicBezTo>
                  <a:cubicBezTo>
                    <a:pt x="3375" y="8329"/>
                    <a:pt x="3466" y="10061"/>
                    <a:pt x="3557" y="11854"/>
                  </a:cubicBezTo>
                  <a:cubicBezTo>
                    <a:pt x="3869" y="11862"/>
                    <a:pt x="4180" y="11866"/>
                    <a:pt x="4491" y="11866"/>
                  </a:cubicBezTo>
                  <a:cubicBezTo>
                    <a:pt x="9154" y="11866"/>
                    <a:pt x="13744" y="11038"/>
                    <a:pt x="18360" y="10183"/>
                  </a:cubicBezTo>
                  <a:cubicBezTo>
                    <a:pt x="17813" y="6718"/>
                    <a:pt x="17235" y="3344"/>
                    <a:pt x="161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3"/>
            <p:cNvSpPr/>
            <p:nvPr/>
          </p:nvSpPr>
          <p:spPr>
            <a:xfrm>
              <a:off x="1595416" y="3273994"/>
              <a:ext cx="89340" cy="89906"/>
            </a:xfrm>
            <a:custGeom>
              <a:avLst/>
              <a:gdLst/>
              <a:ahLst/>
              <a:cxnLst/>
              <a:rect l="l" t="t" r="r" b="b"/>
              <a:pathLst>
                <a:path w="4894" h="4925" extrusionOk="0">
                  <a:moveTo>
                    <a:pt x="3648" y="0"/>
                  </a:moveTo>
                  <a:cubicBezTo>
                    <a:pt x="3161" y="304"/>
                    <a:pt x="2614" y="517"/>
                    <a:pt x="2067" y="730"/>
                  </a:cubicBezTo>
                  <a:cubicBezTo>
                    <a:pt x="1368" y="942"/>
                    <a:pt x="699" y="1094"/>
                    <a:pt x="0" y="1216"/>
                  </a:cubicBezTo>
                  <a:lnTo>
                    <a:pt x="304" y="4924"/>
                  </a:lnTo>
                  <a:cubicBezTo>
                    <a:pt x="1945" y="4742"/>
                    <a:pt x="3496" y="4225"/>
                    <a:pt x="4894" y="3374"/>
                  </a:cubicBezTo>
                  <a:cubicBezTo>
                    <a:pt x="4742" y="2158"/>
                    <a:pt x="4286" y="1034"/>
                    <a:pt x="36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3"/>
            <p:cNvSpPr/>
            <p:nvPr/>
          </p:nvSpPr>
          <p:spPr>
            <a:xfrm>
              <a:off x="1582090" y="3549754"/>
              <a:ext cx="121542" cy="90618"/>
            </a:xfrm>
            <a:custGeom>
              <a:avLst/>
              <a:gdLst/>
              <a:ahLst/>
              <a:cxnLst/>
              <a:rect l="l" t="t" r="r" b="b"/>
              <a:pathLst>
                <a:path w="6658" h="4964" extrusionOk="0">
                  <a:moveTo>
                    <a:pt x="4074" y="1"/>
                  </a:moveTo>
                  <a:cubicBezTo>
                    <a:pt x="4013" y="1"/>
                    <a:pt x="3922" y="62"/>
                    <a:pt x="3861" y="62"/>
                  </a:cubicBezTo>
                  <a:cubicBezTo>
                    <a:pt x="2554" y="305"/>
                    <a:pt x="1247" y="670"/>
                    <a:pt x="1" y="1065"/>
                  </a:cubicBezTo>
                  <a:cubicBezTo>
                    <a:pt x="426" y="2341"/>
                    <a:pt x="730" y="3618"/>
                    <a:pt x="1125" y="4925"/>
                  </a:cubicBezTo>
                  <a:cubicBezTo>
                    <a:pt x="1134" y="4953"/>
                    <a:pt x="1295" y="4963"/>
                    <a:pt x="1521" y="4963"/>
                  </a:cubicBezTo>
                  <a:cubicBezTo>
                    <a:pt x="2037" y="4963"/>
                    <a:pt x="2892" y="4906"/>
                    <a:pt x="3040" y="4864"/>
                  </a:cubicBezTo>
                  <a:cubicBezTo>
                    <a:pt x="3770" y="4803"/>
                    <a:pt x="4530" y="4560"/>
                    <a:pt x="5259" y="4347"/>
                  </a:cubicBezTo>
                  <a:cubicBezTo>
                    <a:pt x="5776" y="4195"/>
                    <a:pt x="6323" y="4013"/>
                    <a:pt x="6657" y="3587"/>
                  </a:cubicBezTo>
                  <a:cubicBezTo>
                    <a:pt x="6262" y="3495"/>
                    <a:pt x="5850" y="3455"/>
                    <a:pt x="5420" y="3455"/>
                  </a:cubicBezTo>
                  <a:cubicBezTo>
                    <a:pt x="5287" y="3455"/>
                    <a:pt x="5152" y="3459"/>
                    <a:pt x="5016" y="3466"/>
                  </a:cubicBezTo>
                  <a:cubicBezTo>
                    <a:pt x="4651" y="2341"/>
                    <a:pt x="4347" y="1186"/>
                    <a:pt x="4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3"/>
            <p:cNvSpPr/>
            <p:nvPr/>
          </p:nvSpPr>
          <p:spPr>
            <a:xfrm>
              <a:off x="1373453" y="3561967"/>
              <a:ext cx="90472" cy="11117"/>
            </a:xfrm>
            <a:custGeom>
              <a:avLst/>
              <a:gdLst/>
              <a:ahLst/>
              <a:cxnLst/>
              <a:rect l="l" t="t" r="r" b="b"/>
              <a:pathLst>
                <a:path w="4956" h="609" extrusionOk="0">
                  <a:moveTo>
                    <a:pt x="4834" y="1"/>
                  </a:moveTo>
                  <a:cubicBezTo>
                    <a:pt x="3223" y="61"/>
                    <a:pt x="1673" y="213"/>
                    <a:pt x="122" y="396"/>
                  </a:cubicBezTo>
                  <a:cubicBezTo>
                    <a:pt x="1" y="396"/>
                    <a:pt x="1" y="608"/>
                    <a:pt x="122" y="608"/>
                  </a:cubicBezTo>
                  <a:cubicBezTo>
                    <a:pt x="1673" y="396"/>
                    <a:pt x="3284" y="244"/>
                    <a:pt x="4834" y="183"/>
                  </a:cubicBezTo>
                  <a:cubicBezTo>
                    <a:pt x="4955" y="183"/>
                    <a:pt x="4955" y="1"/>
                    <a:pt x="4834" y="1"/>
                  </a:cubicBezTo>
                  <a:close/>
                </a:path>
              </a:pathLst>
            </a:custGeom>
            <a:solidFill>
              <a:srgbClr val="FAF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3"/>
            <p:cNvSpPr/>
            <p:nvPr/>
          </p:nvSpPr>
          <p:spPr>
            <a:xfrm>
              <a:off x="1572871" y="3533051"/>
              <a:ext cx="80085" cy="20665"/>
            </a:xfrm>
            <a:custGeom>
              <a:avLst/>
              <a:gdLst/>
              <a:ahLst/>
              <a:cxnLst/>
              <a:rect l="l" t="t" r="r" b="b"/>
              <a:pathLst>
                <a:path w="4387" h="1132" extrusionOk="0">
                  <a:moveTo>
                    <a:pt x="4270" y="1"/>
                  </a:moveTo>
                  <a:cubicBezTo>
                    <a:pt x="4262" y="1"/>
                    <a:pt x="4253" y="2"/>
                    <a:pt x="4244" y="4"/>
                  </a:cubicBezTo>
                  <a:lnTo>
                    <a:pt x="141" y="916"/>
                  </a:lnTo>
                  <a:cubicBezTo>
                    <a:pt x="0" y="972"/>
                    <a:pt x="16" y="1132"/>
                    <a:pt x="139" y="1132"/>
                  </a:cubicBezTo>
                  <a:cubicBezTo>
                    <a:pt x="149" y="1132"/>
                    <a:pt x="160" y="1131"/>
                    <a:pt x="171" y="1129"/>
                  </a:cubicBezTo>
                  <a:lnTo>
                    <a:pt x="4275" y="217"/>
                  </a:lnTo>
                  <a:cubicBezTo>
                    <a:pt x="4387" y="161"/>
                    <a:pt x="4370" y="1"/>
                    <a:pt x="4270" y="1"/>
                  </a:cubicBezTo>
                  <a:close/>
                </a:path>
              </a:pathLst>
            </a:custGeom>
            <a:solidFill>
              <a:srgbClr val="FAF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3"/>
            <p:cNvSpPr/>
            <p:nvPr/>
          </p:nvSpPr>
          <p:spPr>
            <a:xfrm>
              <a:off x="1245833" y="3115231"/>
              <a:ext cx="110990" cy="179173"/>
            </a:xfrm>
            <a:custGeom>
              <a:avLst/>
              <a:gdLst/>
              <a:ahLst/>
              <a:cxnLst/>
              <a:rect l="l" t="t" r="r" b="b"/>
              <a:pathLst>
                <a:path w="6080" h="9815" extrusionOk="0">
                  <a:moveTo>
                    <a:pt x="3741" y="1"/>
                  </a:moveTo>
                  <a:cubicBezTo>
                    <a:pt x="3700" y="1"/>
                    <a:pt x="3659" y="2"/>
                    <a:pt x="3618" y="4"/>
                  </a:cubicBezTo>
                  <a:cubicBezTo>
                    <a:pt x="2128" y="65"/>
                    <a:pt x="882" y="1311"/>
                    <a:pt x="426" y="2740"/>
                  </a:cubicBezTo>
                  <a:cubicBezTo>
                    <a:pt x="1" y="4168"/>
                    <a:pt x="274" y="5718"/>
                    <a:pt x="761" y="7147"/>
                  </a:cubicBezTo>
                  <a:cubicBezTo>
                    <a:pt x="1065" y="7998"/>
                    <a:pt x="1521" y="8910"/>
                    <a:pt x="2280" y="9427"/>
                  </a:cubicBezTo>
                  <a:cubicBezTo>
                    <a:pt x="2709" y="9691"/>
                    <a:pt x="3205" y="9815"/>
                    <a:pt x="3710" y="9815"/>
                  </a:cubicBezTo>
                  <a:cubicBezTo>
                    <a:pt x="4425" y="9815"/>
                    <a:pt x="5158" y="9568"/>
                    <a:pt x="5746" y="9123"/>
                  </a:cubicBezTo>
                  <a:lnTo>
                    <a:pt x="6080" y="1889"/>
                  </a:lnTo>
                  <a:cubicBezTo>
                    <a:pt x="5816" y="803"/>
                    <a:pt x="4872" y="1"/>
                    <a:pt x="374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3"/>
            <p:cNvSpPr/>
            <p:nvPr/>
          </p:nvSpPr>
          <p:spPr>
            <a:xfrm>
              <a:off x="1292438" y="3165432"/>
              <a:ext cx="61611" cy="95510"/>
            </a:xfrm>
            <a:custGeom>
              <a:avLst/>
              <a:gdLst/>
              <a:ahLst/>
              <a:cxnLst/>
              <a:rect l="l" t="t" r="r" b="b"/>
              <a:pathLst>
                <a:path w="3375" h="5232" extrusionOk="0">
                  <a:moveTo>
                    <a:pt x="1616" y="1"/>
                  </a:moveTo>
                  <a:cubicBezTo>
                    <a:pt x="1018" y="1"/>
                    <a:pt x="426" y="337"/>
                    <a:pt x="183" y="1023"/>
                  </a:cubicBezTo>
                  <a:cubicBezTo>
                    <a:pt x="1" y="1570"/>
                    <a:pt x="1" y="2178"/>
                    <a:pt x="153" y="2756"/>
                  </a:cubicBezTo>
                  <a:cubicBezTo>
                    <a:pt x="275" y="3272"/>
                    <a:pt x="457" y="3820"/>
                    <a:pt x="791" y="4215"/>
                  </a:cubicBezTo>
                  <a:cubicBezTo>
                    <a:pt x="1300" y="4851"/>
                    <a:pt x="2107" y="5231"/>
                    <a:pt x="2910" y="5231"/>
                  </a:cubicBezTo>
                  <a:cubicBezTo>
                    <a:pt x="3066" y="5231"/>
                    <a:pt x="3222" y="5217"/>
                    <a:pt x="3375" y="5187"/>
                  </a:cubicBezTo>
                  <a:lnTo>
                    <a:pt x="3162" y="1266"/>
                  </a:lnTo>
                  <a:cubicBezTo>
                    <a:pt x="2969" y="429"/>
                    <a:pt x="2289" y="1"/>
                    <a:pt x="1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3"/>
            <p:cNvSpPr/>
            <p:nvPr/>
          </p:nvSpPr>
          <p:spPr>
            <a:xfrm>
              <a:off x="1575427" y="3086004"/>
              <a:ext cx="124317" cy="184047"/>
            </a:xfrm>
            <a:custGeom>
              <a:avLst/>
              <a:gdLst/>
              <a:ahLst/>
              <a:cxnLst/>
              <a:rect l="l" t="t" r="r" b="b"/>
              <a:pathLst>
                <a:path w="6810" h="10082" extrusionOk="0">
                  <a:moveTo>
                    <a:pt x="2713" y="0"/>
                  </a:moveTo>
                  <a:cubicBezTo>
                    <a:pt x="2590" y="0"/>
                    <a:pt x="2466" y="8"/>
                    <a:pt x="2341" y="24"/>
                  </a:cubicBezTo>
                  <a:cubicBezTo>
                    <a:pt x="1217" y="176"/>
                    <a:pt x="183" y="1058"/>
                    <a:pt x="1" y="2152"/>
                  </a:cubicBezTo>
                  <a:lnTo>
                    <a:pt x="1034" y="10025"/>
                  </a:lnTo>
                  <a:cubicBezTo>
                    <a:pt x="1305" y="10063"/>
                    <a:pt x="1574" y="10082"/>
                    <a:pt x="1838" y="10082"/>
                  </a:cubicBezTo>
                  <a:cubicBezTo>
                    <a:pt x="3678" y="10082"/>
                    <a:pt x="5305" y="9161"/>
                    <a:pt x="6050" y="7380"/>
                  </a:cubicBezTo>
                  <a:cubicBezTo>
                    <a:pt x="6809" y="5496"/>
                    <a:pt x="6718" y="2882"/>
                    <a:pt x="5350" y="1301"/>
                  </a:cubicBezTo>
                  <a:cubicBezTo>
                    <a:pt x="4700" y="542"/>
                    <a:pt x="3734" y="0"/>
                    <a:pt x="27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3"/>
            <p:cNvSpPr/>
            <p:nvPr/>
          </p:nvSpPr>
          <p:spPr>
            <a:xfrm>
              <a:off x="1591528" y="3145680"/>
              <a:ext cx="58836" cy="102794"/>
            </a:xfrm>
            <a:custGeom>
              <a:avLst/>
              <a:gdLst/>
              <a:ahLst/>
              <a:cxnLst/>
              <a:rect l="l" t="t" r="r" b="b"/>
              <a:pathLst>
                <a:path w="3223" h="5631" extrusionOk="0">
                  <a:moveTo>
                    <a:pt x="1315" y="0"/>
                  </a:moveTo>
                  <a:cubicBezTo>
                    <a:pt x="1110" y="0"/>
                    <a:pt x="897" y="53"/>
                    <a:pt x="699" y="160"/>
                  </a:cubicBezTo>
                  <a:cubicBezTo>
                    <a:pt x="365" y="342"/>
                    <a:pt x="61" y="677"/>
                    <a:pt x="0" y="1102"/>
                  </a:cubicBezTo>
                  <a:lnTo>
                    <a:pt x="487" y="5631"/>
                  </a:lnTo>
                  <a:cubicBezTo>
                    <a:pt x="1459" y="5418"/>
                    <a:pt x="2371" y="4750"/>
                    <a:pt x="2797" y="3838"/>
                  </a:cubicBezTo>
                  <a:cubicBezTo>
                    <a:pt x="3222" y="2926"/>
                    <a:pt x="3131" y="1771"/>
                    <a:pt x="2645" y="920"/>
                  </a:cubicBezTo>
                  <a:cubicBezTo>
                    <a:pt x="2462" y="616"/>
                    <a:pt x="2219" y="312"/>
                    <a:pt x="1885" y="160"/>
                  </a:cubicBezTo>
                  <a:cubicBezTo>
                    <a:pt x="1718" y="53"/>
                    <a:pt x="1520" y="0"/>
                    <a:pt x="13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3"/>
            <p:cNvSpPr/>
            <p:nvPr/>
          </p:nvSpPr>
          <p:spPr>
            <a:xfrm>
              <a:off x="1337947" y="3085822"/>
              <a:ext cx="284121" cy="246735"/>
            </a:xfrm>
            <a:custGeom>
              <a:avLst/>
              <a:gdLst/>
              <a:ahLst/>
              <a:cxnLst/>
              <a:rect l="l" t="t" r="r" b="b"/>
              <a:pathLst>
                <a:path w="15564" h="13516" extrusionOk="0">
                  <a:moveTo>
                    <a:pt x="8624" y="1"/>
                  </a:moveTo>
                  <a:cubicBezTo>
                    <a:pt x="7495" y="1"/>
                    <a:pt x="6338" y="183"/>
                    <a:pt x="5320" y="338"/>
                  </a:cubicBezTo>
                  <a:cubicBezTo>
                    <a:pt x="3618" y="612"/>
                    <a:pt x="1885" y="1159"/>
                    <a:pt x="882" y="2679"/>
                  </a:cubicBezTo>
                  <a:cubicBezTo>
                    <a:pt x="92" y="3895"/>
                    <a:pt x="0" y="5415"/>
                    <a:pt x="122" y="6813"/>
                  </a:cubicBezTo>
                  <a:cubicBezTo>
                    <a:pt x="274" y="8363"/>
                    <a:pt x="152" y="9852"/>
                    <a:pt x="882" y="11342"/>
                  </a:cubicBezTo>
                  <a:cubicBezTo>
                    <a:pt x="1490" y="12557"/>
                    <a:pt x="2250" y="13105"/>
                    <a:pt x="3587" y="13317"/>
                  </a:cubicBezTo>
                  <a:cubicBezTo>
                    <a:pt x="4356" y="13417"/>
                    <a:pt x="5187" y="13516"/>
                    <a:pt x="5995" y="13516"/>
                  </a:cubicBezTo>
                  <a:cubicBezTo>
                    <a:pt x="6176" y="13516"/>
                    <a:pt x="6357" y="13511"/>
                    <a:pt x="6536" y="13500"/>
                  </a:cubicBezTo>
                  <a:cubicBezTo>
                    <a:pt x="6779" y="13500"/>
                    <a:pt x="6931" y="13500"/>
                    <a:pt x="7113" y="13469"/>
                  </a:cubicBezTo>
                  <a:cubicBezTo>
                    <a:pt x="8572" y="13348"/>
                    <a:pt x="10305" y="13013"/>
                    <a:pt x="11642" y="12497"/>
                  </a:cubicBezTo>
                  <a:cubicBezTo>
                    <a:pt x="12280" y="12254"/>
                    <a:pt x="13192" y="12041"/>
                    <a:pt x="13679" y="11554"/>
                  </a:cubicBezTo>
                  <a:cubicBezTo>
                    <a:pt x="15563" y="9731"/>
                    <a:pt x="14682" y="7177"/>
                    <a:pt x="14347" y="4989"/>
                  </a:cubicBezTo>
                  <a:cubicBezTo>
                    <a:pt x="14104" y="3348"/>
                    <a:pt x="13466" y="2101"/>
                    <a:pt x="12159" y="1038"/>
                  </a:cubicBezTo>
                  <a:cubicBezTo>
                    <a:pt x="11184" y="241"/>
                    <a:pt x="9922" y="1"/>
                    <a:pt x="8624" y="1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3"/>
            <p:cNvSpPr/>
            <p:nvPr/>
          </p:nvSpPr>
          <p:spPr>
            <a:xfrm>
              <a:off x="1397879" y="3186316"/>
              <a:ext cx="41621" cy="37423"/>
            </a:xfrm>
            <a:custGeom>
              <a:avLst/>
              <a:gdLst/>
              <a:ahLst/>
              <a:cxnLst/>
              <a:rect l="l" t="t" r="r" b="b"/>
              <a:pathLst>
                <a:path w="2280" h="2050" extrusionOk="0">
                  <a:moveTo>
                    <a:pt x="2037" y="1"/>
                  </a:moveTo>
                  <a:cubicBezTo>
                    <a:pt x="2006" y="1"/>
                    <a:pt x="2097" y="274"/>
                    <a:pt x="2037" y="669"/>
                  </a:cubicBezTo>
                  <a:cubicBezTo>
                    <a:pt x="2006" y="852"/>
                    <a:pt x="1976" y="1065"/>
                    <a:pt x="1854" y="1308"/>
                  </a:cubicBezTo>
                  <a:cubicBezTo>
                    <a:pt x="1824" y="1369"/>
                    <a:pt x="1794" y="1429"/>
                    <a:pt x="1794" y="1460"/>
                  </a:cubicBezTo>
                  <a:cubicBezTo>
                    <a:pt x="1733" y="1490"/>
                    <a:pt x="1702" y="1581"/>
                    <a:pt x="1672" y="1612"/>
                  </a:cubicBezTo>
                  <a:cubicBezTo>
                    <a:pt x="1581" y="1672"/>
                    <a:pt x="1490" y="1764"/>
                    <a:pt x="1338" y="1794"/>
                  </a:cubicBezTo>
                  <a:cubicBezTo>
                    <a:pt x="1282" y="1806"/>
                    <a:pt x="1226" y="1813"/>
                    <a:pt x="1171" y="1813"/>
                  </a:cubicBezTo>
                  <a:cubicBezTo>
                    <a:pt x="957" y="1813"/>
                    <a:pt x="759" y="1720"/>
                    <a:pt x="638" y="1551"/>
                  </a:cubicBezTo>
                  <a:cubicBezTo>
                    <a:pt x="456" y="1399"/>
                    <a:pt x="335" y="1186"/>
                    <a:pt x="274" y="1034"/>
                  </a:cubicBezTo>
                  <a:cubicBezTo>
                    <a:pt x="122" y="700"/>
                    <a:pt x="122" y="426"/>
                    <a:pt x="61" y="426"/>
                  </a:cubicBezTo>
                  <a:cubicBezTo>
                    <a:pt x="31" y="426"/>
                    <a:pt x="0" y="700"/>
                    <a:pt x="152" y="1065"/>
                  </a:cubicBezTo>
                  <a:cubicBezTo>
                    <a:pt x="213" y="1247"/>
                    <a:pt x="335" y="1490"/>
                    <a:pt x="517" y="1703"/>
                  </a:cubicBezTo>
                  <a:cubicBezTo>
                    <a:pt x="638" y="1824"/>
                    <a:pt x="760" y="1916"/>
                    <a:pt x="912" y="1976"/>
                  </a:cubicBezTo>
                  <a:cubicBezTo>
                    <a:pt x="996" y="2027"/>
                    <a:pt x="1089" y="2049"/>
                    <a:pt x="1181" y="2049"/>
                  </a:cubicBezTo>
                  <a:cubicBezTo>
                    <a:pt x="1256" y="2049"/>
                    <a:pt x="1330" y="2034"/>
                    <a:pt x="1398" y="2007"/>
                  </a:cubicBezTo>
                  <a:cubicBezTo>
                    <a:pt x="1581" y="1976"/>
                    <a:pt x="1733" y="1916"/>
                    <a:pt x="1854" y="1794"/>
                  </a:cubicBezTo>
                  <a:cubicBezTo>
                    <a:pt x="1915" y="1764"/>
                    <a:pt x="1976" y="1672"/>
                    <a:pt x="2006" y="1612"/>
                  </a:cubicBezTo>
                  <a:cubicBezTo>
                    <a:pt x="2037" y="1520"/>
                    <a:pt x="2067" y="1490"/>
                    <a:pt x="2128" y="1399"/>
                  </a:cubicBezTo>
                  <a:cubicBezTo>
                    <a:pt x="2249" y="1156"/>
                    <a:pt x="2280" y="882"/>
                    <a:pt x="2280" y="700"/>
                  </a:cubicBezTo>
                  <a:cubicBezTo>
                    <a:pt x="2189" y="244"/>
                    <a:pt x="2037" y="1"/>
                    <a:pt x="2037" y="1"/>
                  </a:cubicBezTo>
                  <a:close/>
                </a:path>
              </a:pathLst>
            </a:custGeom>
            <a:solidFill>
              <a:srgbClr val="52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3"/>
            <p:cNvSpPr/>
            <p:nvPr/>
          </p:nvSpPr>
          <p:spPr>
            <a:xfrm>
              <a:off x="1520497" y="3160247"/>
              <a:ext cx="40526" cy="35177"/>
            </a:xfrm>
            <a:custGeom>
              <a:avLst/>
              <a:gdLst/>
              <a:ahLst/>
              <a:cxnLst/>
              <a:rect l="l" t="t" r="r" b="b"/>
              <a:pathLst>
                <a:path w="2220" h="1927" extrusionOk="0">
                  <a:moveTo>
                    <a:pt x="1976" y="0"/>
                  </a:moveTo>
                  <a:cubicBezTo>
                    <a:pt x="1946" y="0"/>
                    <a:pt x="2007" y="213"/>
                    <a:pt x="2007" y="608"/>
                  </a:cubicBezTo>
                  <a:cubicBezTo>
                    <a:pt x="2007" y="790"/>
                    <a:pt x="1976" y="973"/>
                    <a:pt x="1916" y="1216"/>
                  </a:cubicBezTo>
                  <a:cubicBezTo>
                    <a:pt x="1794" y="1398"/>
                    <a:pt x="1642" y="1581"/>
                    <a:pt x="1368" y="1702"/>
                  </a:cubicBezTo>
                  <a:cubicBezTo>
                    <a:pt x="1308" y="1728"/>
                    <a:pt x="1243" y="1739"/>
                    <a:pt x="1176" y="1739"/>
                  </a:cubicBezTo>
                  <a:cubicBezTo>
                    <a:pt x="1005" y="1739"/>
                    <a:pt x="822" y="1668"/>
                    <a:pt x="669" y="1581"/>
                  </a:cubicBezTo>
                  <a:cubicBezTo>
                    <a:pt x="487" y="1429"/>
                    <a:pt x="365" y="1277"/>
                    <a:pt x="305" y="1094"/>
                  </a:cubicBezTo>
                  <a:cubicBezTo>
                    <a:pt x="153" y="760"/>
                    <a:pt x="61" y="517"/>
                    <a:pt x="31" y="517"/>
                  </a:cubicBezTo>
                  <a:cubicBezTo>
                    <a:pt x="1" y="517"/>
                    <a:pt x="1" y="760"/>
                    <a:pt x="153" y="1125"/>
                  </a:cubicBezTo>
                  <a:cubicBezTo>
                    <a:pt x="244" y="1338"/>
                    <a:pt x="335" y="1550"/>
                    <a:pt x="578" y="1702"/>
                  </a:cubicBezTo>
                  <a:cubicBezTo>
                    <a:pt x="700" y="1793"/>
                    <a:pt x="791" y="1854"/>
                    <a:pt x="943" y="1885"/>
                  </a:cubicBezTo>
                  <a:cubicBezTo>
                    <a:pt x="1011" y="1912"/>
                    <a:pt x="1080" y="1927"/>
                    <a:pt x="1153" y="1927"/>
                  </a:cubicBezTo>
                  <a:cubicBezTo>
                    <a:pt x="1244" y="1927"/>
                    <a:pt x="1342" y="1904"/>
                    <a:pt x="1460" y="1854"/>
                  </a:cubicBezTo>
                  <a:cubicBezTo>
                    <a:pt x="1764" y="1733"/>
                    <a:pt x="1976" y="1520"/>
                    <a:pt x="2098" y="1246"/>
                  </a:cubicBezTo>
                  <a:cubicBezTo>
                    <a:pt x="2220" y="973"/>
                    <a:pt x="2220" y="760"/>
                    <a:pt x="2159" y="578"/>
                  </a:cubicBezTo>
                  <a:cubicBezTo>
                    <a:pt x="2128" y="213"/>
                    <a:pt x="2007" y="0"/>
                    <a:pt x="1976" y="0"/>
                  </a:cubicBezTo>
                  <a:close/>
                </a:path>
              </a:pathLst>
            </a:custGeom>
            <a:solidFill>
              <a:srgbClr val="52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3"/>
            <p:cNvSpPr/>
            <p:nvPr/>
          </p:nvSpPr>
          <p:spPr>
            <a:xfrm>
              <a:off x="1397879" y="3233614"/>
              <a:ext cx="41621" cy="30102"/>
            </a:xfrm>
            <a:custGeom>
              <a:avLst/>
              <a:gdLst/>
              <a:ahLst/>
              <a:cxnLst/>
              <a:rect l="l" t="t" r="r" b="b"/>
              <a:pathLst>
                <a:path w="2280" h="1649" extrusionOk="0">
                  <a:moveTo>
                    <a:pt x="1387" y="1"/>
                  </a:moveTo>
                  <a:cubicBezTo>
                    <a:pt x="1087" y="1"/>
                    <a:pt x="775" y="100"/>
                    <a:pt x="578" y="236"/>
                  </a:cubicBezTo>
                  <a:cubicBezTo>
                    <a:pt x="213" y="449"/>
                    <a:pt x="0" y="996"/>
                    <a:pt x="274" y="1331"/>
                  </a:cubicBezTo>
                  <a:cubicBezTo>
                    <a:pt x="365" y="1483"/>
                    <a:pt x="578" y="1604"/>
                    <a:pt x="760" y="1635"/>
                  </a:cubicBezTo>
                  <a:cubicBezTo>
                    <a:pt x="811" y="1644"/>
                    <a:pt x="865" y="1649"/>
                    <a:pt x="922" y="1649"/>
                  </a:cubicBezTo>
                  <a:cubicBezTo>
                    <a:pt x="1416" y="1649"/>
                    <a:pt x="2113" y="1311"/>
                    <a:pt x="2249" y="875"/>
                  </a:cubicBezTo>
                  <a:cubicBezTo>
                    <a:pt x="2280" y="723"/>
                    <a:pt x="2280" y="540"/>
                    <a:pt x="2128" y="358"/>
                  </a:cubicBezTo>
                  <a:cubicBezTo>
                    <a:pt x="1976" y="100"/>
                    <a:pt x="1687" y="1"/>
                    <a:pt x="1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3"/>
            <p:cNvSpPr/>
            <p:nvPr/>
          </p:nvSpPr>
          <p:spPr>
            <a:xfrm>
              <a:off x="1545489" y="3204589"/>
              <a:ext cx="43283" cy="25575"/>
            </a:xfrm>
            <a:custGeom>
              <a:avLst/>
              <a:gdLst/>
              <a:ahLst/>
              <a:cxnLst/>
              <a:rect l="l" t="t" r="r" b="b"/>
              <a:pathLst>
                <a:path w="2371" h="1401" extrusionOk="0">
                  <a:moveTo>
                    <a:pt x="1240" y="1"/>
                  </a:moveTo>
                  <a:cubicBezTo>
                    <a:pt x="725" y="1"/>
                    <a:pt x="1" y="331"/>
                    <a:pt x="30" y="884"/>
                  </a:cubicBezTo>
                  <a:cubicBezTo>
                    <a:pt x="30" y="1067"/>
                    <a:pt x="182" y="1219"/>
                    <a:pt x="334" y="1279"/>
                  </a:cubicBezTo>
                  <a:cubicBezTo>
                    <a:pt x="486" y="1371"/>
                    <a:pt x="699" y="1401"/>
                    <a:pt x="881" y="1401"/>
                  </a:cubicBezTo>
                  <a:cubicBezTo>
                    <a:pt x="1185" y="1401"/>
                    <a:pt x="1519" y="1279"/>
                    <a:pt x="1793" y="1097"/>
                  </a:cubicBezTo>
                  <a:cubicBezTo>
                    <a:pt x="2370" y="732"/>
                    <a:pt x="1793" y="3"/>
                    <a:pt x="1306" y="3"/>
                  </a:cubicBezTo>
                  <a:cubicBezTo>
                    <a:pt x="1285" y="1"/>
                    <a:pt x="1263" y="1"/>
                    <a:pt x="12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3"/>
            <p:cNvSpPr/>
            <p:nvPr/>
          </p:nvSpPr>
          <p:spPr>
            <a:xfrm>
              <a:off x="1406203" y="2958822"/>
              <a:ext cx="127073" cy="157814"/>
            </a:xfrm>
            <a:custGeom>
              <a:avLst/>
              <a:gdLst/>
              <a:ahLst/>
              <a:cxnLst/>
              <a:rect l="l" t="t" r="r" b="b"/>
              <a:pathLst>
                <a:path w="6961" h="8645" extrusionOk="0">
                  <a:moveTo>
                    <a:pt x="2705" y="1"/>
                  </a:moveTo>
                  <a:cubicBezTo>
                    <a:pt x="1581" y="2675"/>
                    <a:pt x="790" y="5411"/>
                    <a:pt x="61" y="8177"/>
                  </a:cubicBezTo>
                  <a:cubicBezTo>
                    <a:pt x="0" y="8359"/>
                    <a:pt x="1793" y="8602"/>
                    <a:pt x="1976" y="8602"/>
                  </a:cubicBezTo>
                  <a:cubicBezTo>
                    <a:pt x="2284" y="8630"/>
                    <a:pt x="2589" y="8645"/>
                    <a:pt x="2891" y="8645"/>
                  </a:cubicBezTo>
                  <a:cubicBezTo>
                    <a:pt x="4256" y="8645"/>
                    <a:pt x="5553" y="8346"/>
                    <a:pt x="6748" y="7599"/>
                  </a:cubicBezTo>
                  <a:cubicBezTo>
                    <a:pt x="6961" y="7508"/>
                    <a:pt x="5319" y="4469"/>
                    <a:pt x="5198" y="4226"/>
                  </a:cubicBezTo>
                  <a:cubicBezTo>
                    <a:pt x="4407" y="2797"/>
                    <a:pt x="3556" y="1368"/>
                    <a:pt x="2705" y="1"/>
                  </a:cubicBezTo>
                  <a:close/>
                </a:path>
              </a:pathLst>
            </a:custGeom>
            <a:solidFill>
              <a:srgbClr val="F6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3"/>
            <p:cNvSpPr/>
            <p:nvPr/>
          </p:nvSpPr>
          <p:spPr>
            <a:xfrm>
              <a:off x="1395104" y="3201431"/>
              <a:ext cx="149271" cy="176015"/>
            </a:xfrm>
            <a:custGeom>
              <a:avLst/>
              <a:gdLst/>
              <a:ahLst/>
              <a:cxnLst/>
              <a:rect l="l" t="t" r="r" b="b"/>
              <a:pathLst>
                <a:path w="8177" h="9642" extrusionOk="0">
                  <a:moveTo>
                    <a:pt x="0" y="8565"/>
                  </a:moveTo>
                  <a:cubicBezTo>
                    <a:pt x="0" y="8565"/>
                    <a:pt x="0" y="8566"/>
                    <a:pt x="1" y="8566"/>
                  </a:cubicBezTo>
                  <a:lnTo>
                    <a:pt x="1" y="8566"/>
                  </a:lnTo>
                  <a:cubicBezTo>
                    <a:pt x="1" y="8566"/>
                    <a:pt x="0" y="8565"/>
                    <a:pt x="0" y="8565"/>
                  </a:cubicBezTo>
                  <a:close/>
                  <a:moveTo>
                    <a:pt x="6212" y="1"/>
                  </a:moveTo>
                  <a:cubicBezTo>
                    <a:pt x="6079" y="1"/>
                    <a:pt x="5943" y="9"/>
                    <a:pt x="5806" y="24"/>
                  </a:cubicBezTo>
                  <a:cubicBezTo>
                    <a:pt x="5137" y="85"/>
                    <a:pt x="4408" y="206"/>
                    <a:pt x="3800" y="601"/>
                  </a:cubicBezTo>
                  <a:cubicBezTo>
                    <a:pt x="3465" y="814"/>
                    <a:pt x="3161" y="1148"/>
                    <a:pt x="2949" y="1544"/>
                  </a:cubicBezTo>
                  <a:cubicBezTo>
                    <a:pt x="2857" y="1817"/>
                    <a:pt x="2797" y="2060"/>
                    <a:pt x="2888" y="2334"/>
                  </a:cubicBezTo>
                  <a:cubicBezTo>
                    <a:pt x="3070" y="3124"/>
                    <a:pt x="3192" y="3854"/>
                    <a:pt x="3009" y="4705"/>
                  </a:cubicBezTo>
                  <a:cubicBezTo>
                    <a:pt x="2766" y="5525"/>
                    <a:pt x="2401" y="6285"/>
                    <a:pt x="1854" y="6924"/>
                  </a:cubicBezTo>
                  <a:cubicBezTo>
                    <a:pt x="1736" y="7071"/>
                    <a:pt x="125" y="8569"/>
                    <a:pt x="7" y="8569"/>
                  </a:cubicBezTo>
                  <a:cubicBezTo>
                    <a:pt x="4" y="8569"/>
                    <a:pt x="2" y="8568"/>
                    <a:pt x="1" y="8566"/>
                  </a:cubicBezTo>
                  <a:lnTo>
                    <a:pt x="1" y="8566"/>
                  </a:lnTo>
                  <a:cubicBezTo>
                    <a:pt x="122" y="8839"/>
                    <a:pt x="213" y="9143"/>
                    <a:pt x="335" y="9416"/>
                  </a:cubicBezTo>
                  <a:cubicBezTo>
                    <a:pt x="365" y="9477"/>
                    <a:pt x="426" y="9598"/>
                    <a:pt x="517" y="9629"/>
                  </a:cubicBezTo>
                  <a:cubicBezTo>
                    <a:pt x="544" y="9638"/>
                    <a:pt x="568" y="9641"/>
                    <a:pt x="591" y="9641"/>
                  </a:cubicBezTo>
                  <a:cubicBezTo>
                    <a:pt x="646" y="9641"/>
                    <a:pt x="696" y="9620"/>
                    <a:pt x="760" y="9598"/>
                  </a:cubicBezTo>
                  <a:cubicBezTo>
                    <a:pt x="3313" y="8656"/>
                    <a:pt x="6657" y="7744"/>
                    <a:pt x="7630" y="4857"/>
                  </a:cubicBezTo>
                  <a:cubicBezTo>
                    <a:pt x="7964" y="3854"/>
                    <a:pt x="8177" y="2455"/>
                    <a:pt x="7903" y="1422"/>
                  </a:cubicBezTo>
                  <a:cubicBezTo>
                    <a:pt x="7751" y="784"/>
                    <a:pt x="7295" y="176"/>
                    <a:pt x="6596" y="24"/>
                  </a:cubicBezTo>
                  <a:cubicBezTo>
                    <a:pt x="6474" y="9"/>
                    <a:pt x="6345" y="1"/>
                    <a:pt x="62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3"/>
            <p:cNvSpPr/>
            <p:nvPr/>
          </p:nvSpPr>
          <p:spPr>
            <a:xfrm>
              <a:off x="1428383" y="3065906"/>
              <a:ext cx="94360" cy="50512"/>
            </a:xfrm>
            <a:custGeom>
              <a:avLst/>
              <a:gdLst/>
              <a:ahLst/>
              <a:cxnLst/>
              <a:rect l="l" t="t" r="r" b="b"/>
              <a:pathLst>
                <a:path w="5169" h="2767" extrusionOk="0">
                  <a:moveTo>
                    <a:pt x="4834" y="1"/>
                  </a:moveTo>
                  <a:cubicBezTo>
                    <a:pt x="3344" y="1065"/>
                    <a:pt x="1703" y="1946"/>
                    <a:pt x="1" y="2645"/>
                  </a:cubicBezTo>
                  <a:cubicBezTo>
                    <a:pt x="335" y="2706"/>
                    <a:pt x="639" y="2736"/>
                    <a:pt x="730" y="2736"/>
                  </a:cubicBezTo>
                  <a:cubicBezTo>
                    <a:pt x="1034" y="2767"/>
                    <a:pt x="1278" y="2767"/>
                    <a:pt x="1582" y="2767"/>
                  </a:cubicBezTo>
                  <a:cubicBezTo>
                    <a:pt x="2858" y="2159"/>
                    <a:pt x="4013" y="1490"/>
                    <a:pt x="5168" y="670"/>
                  </a:cubicBezTo>
                  <a:lnTo>
                    <a:pt x="48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3"/>
            <p:cNvSpPr/>
            <p:nvPr/>
          </p:nvSpPr>
          <p:spPr>
            <a:xfrm>
              <a:off x="1408412" y="3036497"/>
              <a:ext cx="99891" cy="67726"/>
            </a:xfrm>
            <a:custGeom>
              <a:avLst/>
              <a:gdLst/>
              <a:ahLst/>
              <a:cxnLst/>
              <a:rect l="l" t="t" r="r" b="b"/>
              <a:pathLst>
                <a:path w="5472" h="3710" extrusionOk="0">
                  <a:moveTo>
                    <a:pt x="5077" y="1"/>
                  </a:moveTo>
                  <a:cubicBezTo>
                    <a:pt x="3587" y="1095"/>
                    <a:pt x="1976" y="2037"/>
                    <a:pt x="213" y="2797"/>
                  </a:cubicBezTo>
                  <a:cubicBezTo>
                    <a:pt x="153" y="3040"/>
                    <a:pt x="61" y="3375"/>
                    <a:pt x="1" y="3709"/>
                  </a:cubicBezTo>
                  <a:cubicBezTo>
                    <a:pt x="1916" y="2888"/>
                    <a:pt x="3800" y="1916"/>
                    <a:pt x="5472" y="700"/>
                  </a:cubicBezTo>
                  <a:cubicBezTo>
                    <a:pt x="5259" y="366"/>
                    <a:pt x="5168" y="92"/>
                    <a:pt x="50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3"/>
            <p:cNvSpPr/>
            <p:nvPr/>
          </p:nvSpPr>
          <p:spPr>
            <a:xfrm>
              <a:off x="1420077" y="3005427"/>
              <a:ext cx="70483" cy="56061"/>
            </a:xfrm>
            <a:custGeom>
              <a:avLst/>
              <a:gdLst/>
              <a:ahLst/>
              <a:cxnLst/>
              <a:rect l="l" t="t" r="r" b="b"/>
              <a:pathLst>
                <a:path w="3861" h="3071" extrusionOk="0">
                  <a:moveTo>
                    <a:pt x="3496" y="1"/>
                  </a:moveTo>
                  <a:cubicBezTo>
                    <a:pt x="2492" y="791"/>
                    <a:pt x="1429" y="1490"/>
                    <a:pt x="304" y="2037"/>
                  </a:cubicBezTo>
                  <a:cubicBezTo>
                    <a:pt x="182" y="2402"/>
                    <a:pt x="122" y="2736"/>
                    <a:pt x="0" y="3071"/>
                  </a:cubicBezTo>
                  <a:cubicBezTo>
                    <a:pt x="1368" y="2402"/>
                    <a:pt x="2644" y="1612"/>
                    <a:pt x="3860" y="700"/>
                  </a:cubicBezTo>
                  <a:cubicBezTo>
                    <a:pt x="3739" y="457"/>
                    <a:pt x="3617" y="244"/>
                    <a:pt x="3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3"/>
            <p:cNvSpPr/>
            <p:nvPr/>
          </p:nvSpPr>
          <p:spPr>
            <a:xfrm>
              <a:off x="1433932" y="2977132"/>
              <a:ext cx="39413" cy="39413"/>
            </a:xfrm>
            <a:custGeom>
              <a:avLst/>
              <a:gdLst/>
              <a:ahLst/>
              <a:cxnLst/>
              <a:rect l="l" t="t" r="r" b="b"/>
              <a:pathLst>
                <a:path w="2159" h="2159" extrusionOk="0">
                  <a:moveTo>
                    <a:pt x="1733" y="1"/>
                  </a:moveTo>
                  <a:cubicBezTo>
                    <a:pt x="1278" y="335"/>
                    <a:pt x="822" y="669"/>
                    <a:pt x="366" y="973"/>
                  </a:cubicBezTo>
                  <a:cubicBezTo>
                    <a:pt x="274" y="1368"/>
                    <a:pt x="153" y="1733"/>
                    <a:pt x="1" y="2159"/>
                  </a:cubicBezTo>
                  <a:cubicBezTo>
                    <a:pt x="761" y="1703"/>
                    <a:pt x="1490" y="1216"/>
                    <a:pt x="2159" y="669"/>
                  </a:cubicBezTo>
                  <a:cubicBezTo>
                    <a:pt x="2007" y="457"/>
                    <a:pt x="1885" y="213"/>
                    <a:pt x="1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3"/>
            <p:cNvSpPr/>
            <p:nvPr/>
          </p:nvSpPr>
          <p:spPr>
            <a:xfrm>
              <a:off x="1427835" y="3332812"/>
              <a:ext cx="15006" cy="23932"/>
            </a:xfrm>
            <a:custGeom>
              <a:avLst/>
              <a:gdLst/>
              <a:ahLst/>
              <a:cxnLst/>
              <a:rect l="l" t="t" r="r" b="b"/>
              <a:pathLst>
                <a:path w="822" h="1311" extrusionOk="0">
                  <a:moveTo>
                    <a:pt x="31" y="0"/>
                  </a:moveTo>
                  <a:cubicBezTo>
                    <a:pt x="1" y="0"/>
                    <a:pt x="1" y="395"/>
                    <a:pt x="213" y="760"/>
                  </a:cubicBezTo>
                  <a:cubicBezTo>
                    <a:pt x="437" y="1151"/>
                    <a:pt x="737" y="1311"/>
                    <a:pt x="784" y="1311"/>
                  </a:cubicBezTo>
                  <a:cubicBezTo>
                    <a:pt x="789" y="1311"/>
                    <a:pt x="791" y="1310"/>
                    <a:pt x="791" y="1307"/>
                  </a:cubicBezTo>
                  <a:cubicBezTo>
                    <a:pt x="821" y="1246"/>
                    <a:pt x="517" y="1064"/>
                    <a:pt x="305" y="730"/>
                  </a:cubicBezTo>
                  <a:cubicBezTo>
                    <a:pt x="61" y="395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3"/>
            <p:cNvSpPr/>
            <p:nvPr/>
          </p:nvSpPr>
          <p:spPr>
            <a:xfrm>
              <a:off x="1420624" y="3341684"/>
              <a:ext cx="11117" cy="18876"/>
            </a:xfrm>
            <a:custGeom>
              <a:avLst/>
              <a:gdLst/>
              <a:ahLst/>
              <a:cxnLst/>
              <a:rect l="l" t="t" r="r" b="b"/>
              <a:pathLst>
                <a:path w="609" h="1034" extrusionOk="0">
                  <a:moveTo>
                    <a:pt x="31" y="0"/>
                  </a:moveTo>
                  <a:cubicBezTo>
                    <a:pt x="0" y="0"/>
                    <a:pt x="0" y="274"/>
                    <a:pt x="152" y="578"/>
                  </a:cubicBezTo>
                  <a:cubicBezTo>
                    <a:pt x="335" y="882"/>
                    <a:pt x="578" y="1034"/>
                    <a:pt x="578" y="1034"/>
                  </a:cubicBezTo>
                  <a:cubicBezTo>
                    <a:pt x="608" y="1004"/>
                    <a:pt x="426" y="821"/>
                    <a:pt x="274" y="548"/>
                  </a:cubicBezTo>
                  <a:cubicBezTo>
                    <a:pt x="122" y="274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3"/>
            <p:cNvSpPr/>
            <p:nvPr/>
          </p:nvSpPr>
          <p:spPr>
            <a:xfrm>
              <a:off x="1459471" y="3241245"/>
              <a:ext cx="68821" cy="19442"/>
            </a:xfrm>
            <a:custGeom>
              <a:avLst/>
              <a:gdLst/>
              <a:ahLst/>
              <a:cxnLst/>
              <a:rect l="l" t="t" r="r" b="b"/>
              <a:pathLst>
                <a:path w="3770" h="1065" extrusionOk="0">
                  <a:moveTo>
                    <a:pt x="3769" y="1"/>
                  </a:moveTo>
                  <a:cubicBezTo>
                    <a:pt x="3769" y="1"/>
                    <a:pt x="3587" y="153"/>
                    <a:pt x="3283" y="305"/>
                  </a:cubicBezTo>
                  <a:cubicBezTo>
                    <a:pt x="2979" y="487"/>
                    <a:pt x="2523" y="700"/>
                    <a:pt x="1976" y="791"/>
                  </a:cubicBezTo>
                  <a:cubicBezTo>
                    <a:pt x="1459" y="913"/>
                    <a:pt x="942" y="943"/>
                    <a:pt x="578" y="1004"/>
                  </a:cubicBezTo>
                  <a:cubicBezTo>
                    <a:pt x="243" y="1034"/>
                    <a:pt x="0" y="1034"/>
                    <a:pt x="0" y="1034"/>
                  </a:cubicBezTo>
                  <a:cubicBezTo>
                    <a:pt x="0" y="1034"/>
                    <a:pt x="243" y="1065"/>
                    <a:pt x="578" y="1065"/>
                  </a:cubicBezTo>
                  <a:cubicBezTo>
                    <a:pt x="942" y="1065"/>
                    <a:pt x="1459" y="1034"/>
                    <a:pt x="1976" y="913"/>
                  </a:cubicBezTo>
                  <a:cubicBezTo>
                    <a:pt x="2523" y="791"/>
                    <a:pt x="3009" y="578"/>
                    <a:pt x="3313" y="396"/>
                  </a:cubicBezTo>
                  <a:cubicBezTo>
                    <a:pt x="3617" y="153"/>
                    <a:pt x="3769" y="1"/>
                    <a:pt x="3769" y="1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3"/>
            <p:cNvSpPr/>
            <p:nvPr/>
          </p:nvSpPr>
          <p:spPr>
            <a:xfrm>
              <a:off x="1461680" y="3264009"/>
              <a:ext cx="63272" cy="15316"/>
            </a:xfrm>
            <a:custGeom>
              <a:avLst/>
              <a:gdLst/>
              <a:ahLst/>
              <a:cxnLst/>
              <a:rect l="l" t="t" r="r" b="b"/>
              <a:pathLst>
                <a:path w="3466" h="839" extrusionOk="0">
                  <a:moveTo>
                    <a:pt x="3405" y="0"/>
                  </a:moveTo>
                  <a:cubicBezTo>
                    <a:pt x="3405" y="0"/>
                    <a:pt x="3253" y="122"/>
                    <a:pt x="2949" y="274"/>
                  </a:cubicBezTo>
                  <a:cubicBezTo>
                    <a:pt x="2706" y="426"/>
                    <a:pt x="2280" y="578"/>
                    <a:pt x="1794" y="669"/>
                  </a:cubicBezTo>
                  <a:cubicBezTo>
                    <a:pt x="1277" y="730"/>
                    <a:pt x="882" y="730"/>
                    <a:pt x="517" y="730"/>
                  </a:cubicBezTo>
                  <a:lnTo>
                    <a:pt x="1" y="730"/>
                  </a:lnTo>
                  <a:cubicBezTo>
                    <a:pt x="1" y="730"/>
                    <a:pt x="183" y="760"/>
                    <a:pt x="517" y="821"/>
                  </a:cubicBezTo>
                  <a:cubicBezTo>
                    <a:pt x="629" y="832"/>
                    <a:pt x="760" y="839"/>
                    <a:pt x="908" y="839"/>
                  </a:cubicBezTo>
                  <a:cubicBezTo>
                    <a:pt x="1163" y="839"/>
                    <a:pt x="1466" y="818"/>
                    <a:pt x="1794" y="760"/>
                  </a:cubicBezTo>
                  <a:cubicBezTo>
                    <a:pt x="2280" y="699"/>
                    <a:pt x="2706" y="547"/>
                    <a:pt x="3010" y="334"/>
                  </a:cubicBezTo>
                  <a:cubicBezTo>
                    <a:pt x="3314" y="213"/>
                    <a:pt x="3466" y="61"/>
                    <a:pt x="3405" y="0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3"/>
            <p:cNvSpPr/>
            <p:nvPr/>
          </p:nvSpPr>
          <p:spPr>
            <a:xfrm>
              <a:off x="1462246" y="3287302"/>
              <a:ext cx="60497" cy="13472"/>
            </a:xfrm>
            <a:custGeom>
              <a:avLst/>
              <a:gdLst/>
              <a:ahLst/>
              <a:cxnLst/>
              <a:rect l="l" t="t" r="r" b="b"/>
              <a:pathLst>
                <a:path w="3314" h="738" extrusionOk="0">
                  <a:moveTo>
                    <a:pt x="3313" y="1"/>
                  </a:moveTo>
                  <a:cubicBezTo>
                    <a:pt x="3313" y="1"/>
                    <a:pt x="3131" y="62"/>
                    <a:pt x="2857" y="213"/>
                  </a:cubicBezTo>
                  <a:cubicBezTo>
                    <a:pt x="2584" y="365"/>
                    <a:pt x="2158" y="517"/>
                    <a:pt x="1702" y="609"/>
                  </a:cubicBezTo>
                  <a:cubicBezTo>
                    <a:pt x="1474" y="639"/>
                    <a:pt x="1246" y="654"/>
                    <a:pt x="1037" y="654"/>
                  </a:cubicBezTo>
                  <a:cubicBezTo>
                    <a:pt x="828" y="654"/>
                    <a:pt x="638" y="639"/>
                    <a:pt x="486" y="609"/>
                  </a:cubicBezTo>
                  <a:cubicBezTo>
                    <a:pt x="238" y="559"/>
                    <a:pt x="71" y="509"/>
                    <a:pt x="18" y="509"/>
                  </a:cubicBezTo>
                  <a:cubicBezTo>
                    <a:pt x="6" y="509"/>
                    <a:pt x="0" y="512"/>
                    <a:pt x="0" y="517"/>
                  </a:cubicBezTo>
                  <a:cubicBezTo>
                    <a:pt x="0" y="517"/>
                    <a:pt x="182" y="609"/>
                    <a:pt x="486" y="669"/>
                  </a:cubicBezTo>
                  <a:cubicBezTo>
                    <a:pt x="638" y="715"/>
                    <a:pt x="828" y="738"/>
                    <a:pt x="1045" y="738"/>
                  </a:cubicBezTo>
                  <a:cubicBezTo>
                    <a:pt x="1261" y="738"/>
                    <a:pt x="1505" y="715"/>
                    <a:pt x="1763" y="669"/>
                  </a:cubicBezTo>
                  <a:cubicBezTo>
                    <a:pt x="2249" y="609"/>
                    <a:pt x="2614" y="396"/>
                    <a:pt x="2918" y="244"/>
                  </a:cubicBezTo>
                  <a:cubicBezTo>
                    <a:pt x="3161" y="153"/>
                    <a:pt x="3313" y="1"/>
                    <a:pt x="3313" y="1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3"/>
            <p:cNvSpPr/>
            <p:nvPr/>
          </p:nvSpPr>
          <p:spPr>
            <a:xfrm>
              <a:off x="1411187" y="3352217"/>
              <a:ext cx="7229" cy="11227"/>
            </a:xfrm>
            <a:custGeom>
              <a:avLst/>
              <a:gdLst/>
              <a:ahLst/>
              <a:cxnLst/>
              <a:rect l="l" t="t" r="r" b="b"/>
              <a:pathLst>
                <a:path w="396" h="615" extrusionOk="0">
                  <a:moveTo>
                    <a:pt x="31" y="1"/>
                  </a:moveTo>
                  <a:cubicBezTo>
                    <a:pt x="1" y="1"/>
                    <a:pt x="31" y="153"/>
                    <a:pt x="92" y="335"/>
                  </a:cubicBezTo>
                  <a:cubicBezTo>
                    <a:pt x="198" y="522"/>
                    <a:pt x="305" y="615"/>
                    <a:pt x="350" y="615"/>
                  </a:cubicBezTo>
                  <a:cubicBezTo>
                    <a:pt x="356" y="615"/>
                    <a:pt x="362" y="613"/>
                    <a:pt x="365" y="609"/>
                  </a:cubicBezTo>
                  <a:cubicBezTo>
                    <a:pt x="396" y="578"/>
                    <a:pt x="305" y="457"/>
                    <a:pt x="213" y="305"/>
                  </a:cubicBezTo>
                  <a:cubicBezTo>
                    <a:pt x="153" y="153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3"/>
            <p:cNvSpPr/>
            <p:nvPr/>
          </p:nvSpPr>
          <p:spPr>
            <a:xfrm>
              <a:off x="1355710" y="3581390"/>
              <a:ext cx="107102" cy="84046"/>
            </a:xfrm>
            <a:custGeom>
              <a:avLst/>
              <a:gdLst/>
              <a:ahLst/>
              <a:cxnLst/>
              <a:rect l="l" t="t" r="r" b="b"/>
              <a:pathLst>
                <a:path w="5867" h="4604" extrusionOk="0">
                  <a:moveTo>
                    <a:pt x="5775" y="0"/>
                  </a:moveTo>
                  <a:cubicBezTo>
                    <a:pt x="4256" y="183"/>
                    <a:pt x="2736" y="335"/>
                    <a:pt x="1246" y="487"/>
                  </a:cubicBezTo>
                  <a:cubicBezTo>
                    <a:pt x="1307" y="1429"/>
                    <a:pt x="1429" y="2371"/>
                    <a:pt x="1550" y="3283"/>
                  </a:cubicBezTo>
                  <a:cubicBezTo>
                    <a:pt x="942" y="3587"/>
                    <a:pt x="365" y="4043"/>
                    <a:pt x="0" y="4590"/>
                  </a:cubicBezTo>
                  <a:cubicBezTo>
                    <a:pt x="274" y="4599"/>
                    <a:pt x="548" y="4603"/>
                    <a:pt x="822" y="4603"/>
                  </a:cubicBezTo>
                  <a:cubicBezTo>
                    <a:pt x="2470" y="4603"/>
                    <a:pt x="4134" y="4447"/>
                    <a:pt x="5775" y="4134"/>
                  </a:cubicBezTo>
                  <a:cubicBezTo>
                    <a:pt x="5866" y="4134"/>
                    <a:pt x="5806" y="1885"/>
                    <a:pt x="5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3"/>
            <p:cNvSpPr/>
            <p:nvPr/>
          </p:nvSpPr>
          <p:spPr>
            <a:xfrm>
              <a:off x="1715260" y="3101357"/>
              <a:ext cx="44414" cy="181090"/>
            </a:xfrm>
            <a:custGeom>
              <a:avLst/>
              <a:gdLst/>
              <a:ahLst/>
              <a:cxnLst/>
              <a:rect l="l" t="t" r="r" b="b"/>
              <a:pathLst>
                <a:path w="2433" h="9920" extrusionOk="0">
                  <a:moveTo>
                    <a:pt x="1875" y="0"/>
                  </a:moveTo>
                  <a:cubicBezTo>
                    <a:pt x="1841" y="0"/>
                    <a:pt x="1805" y="20"/>
                    <a:pt x="1794" y="65"/>
                  </a:cubicBezTo>
                  <a:cubicBezTo>
                    <a:pt x="1460" y="855"/>
                    <a:pt x="1642" y="1737"/>
                    <a:pt x="1824" y="2588"/>
                  </a:cubicBezTo>
                  <a:cubicBezTo>
                    <a:pt x="2067" y="3591"/>
                    <a:pt x="2280" y="4715"/>
                    <a:pt x="2280" y="5779"/>
                  </a:cubicBezTo>
                  <a:cubicBezTo>
                    <a:pt x="2280" y="6326"/>
                    <a:pt x="2098" y="6874"/>
                    <a:pt x="1672" y="7238"/>
                  </a:cubicBezTo>
                  <a:cubicBezTo>
                    <a:pt x="1368" y="7542"/>
                    <a:pt x="1004" y="7755"/>
                    <a:pt x="669" y="8059"/>
                  </a:cubicBezTo>
                  <a:cubicBezTo>
                    <a:pt x="152" y="8515"/>
                    <a:pt x="92" y="9275"/>
                    <a:pt x="304" y="9883"/>
                  </a:cubicBezTo>
                  <a:cubicBezTo>
                    <a:pt x="322" y="9909"/>
                    <a:pt x="349" y="9920"/>
                    <a:pt x="376" y="9920"/>
                  </a:cubicBezTo>
                  <a:cubicBezTo>
                    <a:pt x="447" y="9920"/>
                    <a:pt x="522" y="9848"/>
                    <a:pt x="456" y="9761"/>
                  </a:cubicBezTo>
                  <a:cubicBezTo>
                    <a:pt x="1" y="8667"/>
                    <a:pt x="912" y="8089"/>
                    <a:pt x="1642" y="7481"/>
                  </a:cubicBezTo>
                  <a:cubicBezTo>
                    <a:pt x="2189" y="7056"/>
                    <a:pt x="2371" y="6418"/>
                    <a:pt x="2402" y="5779"/>
                  </a:cubicBezTo>
                  <a:cubicBezTo>
                    <a:pt x="2432" y="4928"/>
                    <a:pt x="2250" y="4047"/>
                    <a:pt x="2098" y="3226"/>
                  </a:cubicBezTo>
                  <a:cubicBezTo>
                    <a:pt x="1915" y="2193"/>
                    <a:pt x="1490" y="1129"/>
                    <a:pt x="1915" y="156"/>
                  </a:cubicBezTo>
                  <a:cubicBezTo>
                    <a:pt x="1992" y="60"/>
                    <a:pt x="1935" y="0"/>
                    <a:pt x="1875" y="0"/>
                  </a:cubicBezTo>
                  <a:close/>
                </a:path>
              </a:pathLst>
            </a:custGeom>
            <a:solidFill>
              <a:srgbClr val="5E5E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3"/>
            <p:cNvSpPr/>
            <p:nvPr/>
          </p:nvSpPr>
          <p:spPr>
            <a:xfrm>
              <a:off x="1730795" y="3068133"/>
              <a:ext cx="39413" cy="39559"/>
            </a:xfrm>
            <a:custGeom>
              <a:avLst/>
              <a:gdLst/>
              <a:ahLst/>
              <a:cxnLst/>
              <a:rect l="l" t="t" r="r" b="b"/>
              <a:pathLst>
                <a:path w="2159" h="2167" extrusionOk="0">
                  <a:moveTo>
                    <a:pt x="1186" y="0"/>
                  </a:moveTo>
                  <a:lnTo>
                    <a:pt x="639" y="213"/>
                  </a:lnTo>
                  <a:cubicBezTo>
                    <a:pt x="426" y="669"/>
                    <a:pt x="183" y="1125"/>
                    <a:pt x="31" y="1611"/>
                  </a:cubicBezTo>
                  <a:cubicBezTo>
                    <a:pt x="1" y="1703"/>
                    <a:pt x="1" y="1763"/>
                    <a:pt x="1" y="1855"/>
                  </a:cubicBezTo>
                  <a:cubicBezTo>
                    <a:pt x="1" y="1915"/>
                    <a:pt x="61" y="2007"/>
                    <a:pt x="153" y="2007"/>
                  </a:cubicBezTo>
                  <a:cubicBezTo>
                    <a:pt x="183" y="2007"/>
                    <a:pt x="274" y="1976"/>
                    <a:pt x="305" y="1915"/>
                  </a:cubicBezTo>
                  <a:cubicBezTo>
                    <a:pt x="426" y="1824"/>
                    <a:pt x="517" y="1703"/>
                    <a:pt x="609" y="1551"/>
                  </a:cubicBezTo>
                  <a:lnTo>
                    <a:pt x="609" y="1551"/>
                  </a:lnTo>
                  <a:cubicBezTo>
                    <a:pt x="639" y="1672"/>
                    <a:pt x="578" y="1763"/>
                    <a:pt x="578" y="1915"/>
                  </a:cubicBezTo>
                  <a:cubicBezTo>
                    <a:pt x="578" y="2026"/>
                    <a:pt x="654" y="2162"/>
                    <a:pt x="760" y="2162"/>
                  </a:cubicBezTo>
                  <a:cubicBezTo>
                    <a:pt x="770" y="2162"/>
                    <a:pt x="780" y="2161"/>
                    <a:pt x="791" y="2159"/>
                  </a:cubicBezTo>
                  <a:cubicBezTo>
                    <a:pt x="943" y="2128"/>
                    <a:pt x="973" y="1855"/>
                    <a:pt x="973" y="1733"/>
                  </a:cubicBezTo>
                  <a:cubicBezTo>
                    <a:pt x="1034" y="1855"/>
                    <a:pt x="1064" y="1915"/>
                    <a:pt x="1095" y="2037"/>
                  </a:cubicBezTo>
                  <a:cubicBezTo>
                    <a:pt x="1120" y="2112"/>
                    <a:pt x="1186" y="2166"/>
                    <a:pt x="1243" y="2166"/>
                  </a:cubicBezTo>
                  <a:cubicBezTo>
                    <a:pt x="1255" y="2166"/>
                    <a:pt x="1266" y="2164"/>
                    <a:pt x="1277" y="2159"/>
                  </a:cubicBezTo>
                  <a:cubicBezTo>
                    <a:pt x="1338" y="2128"/>
                    <a:pt x="1368" y="2067"/>
                    <a:pt x="1368" y="2037"/>
                  </a:cubicBezTo>
                  <a:cubicBezTo>
                    <a:pt x="1397" y="1922"/>
                    <a:pt x="1426" y="1779"/>
                    <a:pt x="1403" y="1635"/>
                  </a:cubicBezTo>
                  <a:lnTo>
                    <a:pt x="1403" y="1635"/>
                  </a:lnTo>
                  <a:cubicBezTo>
                    <a:pt x="1440" y="1791"/>
                    <a:pt x="1641" y="1891"/>
                    <a:pt x="1801" y="1891"/>
                  </a:cubicBezTo>
                  <a:cubicBezTo>
                    <a:pt x="1875" y="1891"/>
                    <a:pt x="1939" y="1870"/>
                    <a:pt x="1976" y="1824"/>
                  </a:cubicBezTo>
                  <a:cubicBezTo>
                    <a:pt x="2159" y="1611"/>
                    <a:pt x="1946" y="1216"/>
                    <a:pt x="1824" y="1064"/>
                  </a:cubicBezTo>
                  <a:cubicBezTo>
                    <a:pt x="1581" y="700"/>
                    <a:pt x="1399" y="335"/>
                    <a:pt x="11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3"/>
            <p:cNvSpPr/>
            <p:nvPr/>
          </p:nvSpPr>
          <p:spPr>
            <a:xfrm>
              <a:off x="1628147" y="2858054"/>
              <a:ext cx="198103" cy="224591"/>
            </a:xfrm>
            <a:custGeom>
              <a:avLst/>
              <a:gdLst/>
              <a:ahLst/>
              <a:cxnLst/>
              <a:rect l="l" t="t" r="r" b="b"/>
              <a:pathLst>
                <a:path w="10852" h="12303" extrusionOk="0">
                  <a:moveTo>
                    <a:pt x="6496" y="1"/>
                  </a:moveTo>
                  <a:cubicBezTo>
                    <a:pt x="6360" y="1"/>
                    <a:pt x="6221" y="7"/>
                    <a:pt x="6080" y="19"/>
                  </a:cubicBezTo>
                  <a:cubicBezTo>
                    <a:pt x="4651" y="140"/>
                    <a:pt x="3344" y="779"/>
                    <a:pt x="2493" y="1964"/>
                  </a:cubicBezTo>
                  <a:cubicBezTo>
                    <a:pt x="0" y="5521"/>
                    <a:pt x="2797" y="10353"/>
                    <a:pt x="6110" y="12147"/>
                  </a:cubicBezTo>
                  <a:cubicBezTo>
                    <a:pt x="6232" y="12208"/>
                    <a:pt x="6323" y="12268"/>
                    <a:pt x="6505" y="12299"/>
                  </a:cubicBezTo>
                  <a:cubicBezTo>
                    <a:pt x="6525" y="12301"/>
                    <a:pt x="6545" y="12302"/>
                    <a:pt x="6565" y="12302"/>
                  </a:cubicBezTo>
                  <a:cubicBezTo>
                    <a:pt x="7079" y="12302"/>
                    <a:pt x="7794" y="11586"/>
                    <a:pt x="8116" y="11235"/>
                  </a:cubicBezTo>
                  <a:cubicBezTo>
                    <a:pt x="8694" y="10627"/>
                    <a:pt x="9180" y="9928"/>
                    <a:pt x="9605" y="9168"/>
                  </a:cubicBezTo>
                  <a:cubicBezTo>
                    <a:pt x="10396" y="7739"/>
                    <a:pt x="10852" y="6068"/>
                    <a:pt x="10700" y="4396"/>
                  </a:cubicBezTo>
                  <a:cubicBezTo>
                    <a:pt x="10669" y="3849"/>
                    <a:pt x="10548" y="3332"/>
                    <a:pt x="10365" y="2846"/>
                  </a:cubicBezTo>
                  <a:cubicBezTo>
                    <a:pt x="9769" y="1172"/>
                    <a:pt x="8406" y="1"/>
                    <a:pt x="64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3"/>
            <p:cNvSpPr/>
            <p:nvPr/>
          </p:nvSpPr>
          <p:spPr>
            <a:xfrm>
              <a:off x="1669769" y="2896006"/>
              <a:ext cx="58270" cy="115810"/>
            </a:xfrm>
            <a:custGeom>
              <a:avLst/>
              <a:gdLst/>
              <a:ahLst/>
              <a:cxnLst/>
              <a:rect l="l" t="t" r="r" b="b"/>
              <a:pathLst>
                <a:path w="3192" h="6344" extrusionOk="0">
                  <a:moveTo>
                    <a:pt x="1944" y="1"/>
                  </a:moveTo>
                  <a:cubicBezTo>
                    <a:pt x="1219" y="1"/>
                    <a:pt x="428" y="1143"/>
                    <a:pt x="213" y="1831"/>
                  </a:cubicBezTo>
                  <a:cubicBezTo>
                    <a:pt x="0" y="2621"/>
                    <a:pt x="30" y="3472"/>
                    <a:pt x="213" y="4293"/>
                  </a:cubicBezTo>
                  <a:cubicBezTo>
                    <a:pt x="334" y="4901"/>
                    <a:pt x="578" y="5539"/>
                    <a:pt x="1034" y="5964"/>
                  </a:cubicBezTo>
                  <a:cubicBezTo>
                    <a:pt x="1296" y="6209"/>
                    <a:pt x="1660" y="6344"/>
                    <a:pt x="2014" y="6344"/>
                  </a:cubicBezTo>
                  <a:cubicBezTo>
                    <a:pt x="2274" y="6344"/>
                    <a:pt x="2529" y="6271"/>
                    <a:pt x="2736" y="6116"/>
                  </a:cubicBezTo>
                  <a:cubicBezTo>
                    <a:pt x="3040" y="5843"/>
                    <a:pt x="3192" y="5417"/>
                    <a:pt x="3192" y="5052"/>
                  </a:cubicBezTo>
                  <a:cubicBezTo>
                    <a:pt x="3192" y="4627"/>
                    <a:pt x="3100" y="4232"/>
                    <a:pt x="3040" y="3867"/>
                  </a:cubicBezTo>
                  <a:cubicBezTo>
                    <a:pt x="2948" y="3381"/>
                    <a:pt x="2918" y="2864"/>
                    <a:pt x="2918" y="2378"/>
                  </a:cubicBezTo>
                  <a:cubicBezTo>
                    <a:pt x="2948" y="1831"/>
                    <a:pt x="3009" y="1253"/>
                    <a:pt x="2766" y="706"/>
                  </a:cubicBezTo>
                  <a:cubicBezTo>
                    <a:pt x="2534" y="198"/>
                    <a:pt x="2245" y="1"/>
                    <a:pt x="1944" y="1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6" name="Google Shape;3466;p13"/>
          <p:cNvSpPr/>
          <p:nvPr/>
        </p:nvSpPr>
        <p:spPr>
          <a:xfrm>
            <a:off x="8117507" y="2924026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9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34" y="1910"/>
                  <a:pt x="384" y="1903"/>
                  <a:pt x="339" y="1903"/>
                </a:cubicBezTo>
                <a:cubicBezTo>
                  <a:pt x="204" y="1903"/>
                  <a:pt x="107" y="1971"/>
                  <a:pt x="61" y="2108"/>
                </a:cubicBezTo>
                <a:cubicBezTo>
                  <a:pt x="0" y="2321"/>
                  <a:pt x="183" y="2625"/>
                  <a:pt x="578" y="3020"/>
                </a:cubicBezTo>
                <a:cubicBezTo>
                  <a:pt x="760" y="3172"/>
                  <a:pt x="882" y="3293"/>
                  <a:pt x="912" y="3354"/>
                </a:cubicBezTo>
                <a:cubicBezTo>
                  <a:pt x="1551" y="4296"/>
                  <a:pt x="1976" y="4965"/>
                  <a:pt x="2158" y="5330"/>
                </a:cubicBezTo>
                <a:lnTo>
                  <a:pt x="2402" y="5877"/>
                </a:lnTo>
                <a:lnTo>
                  <a:pt x="1551" y="7093"/>
                </a:lnTo>
                <a:cubicBezTo>
                  <a:pt x="1095" y="7731"/>
                  <a:pt x="851" y="8187"/>
                  <a:pt x="730" y="8369"/>
                </a:cubicBezTo>
                <a:cubicBezTo>
                  <a:pt x="608" y="8552"/>
                  <a:pt x="548" y="8704"/>
                  <a:pt x="456" y="8795"/>
                </a:cubicBezTo>
                <a:cubicBezTo>
                  <a:pt x="396" y="8856"/>
                  <a:pt x="335" y="8947"/>
                  <a:pt x="335" y="9008"/>
                </a:cubicBezTo>
                <a:cubicBezTo>
                  <a:pt x="304" y="9160"/>
                  <a:pt x="335" y="9281"/>
                  <a:pt x="548" y="9312"/>
                </a:cubicBezTo>
                <a:cubicBezTo>
                  <a:pt x="570" y="9321"/>
                  <a:pt x="596" y="9325"/>
                  <a:pt x="628" y="9325"/>
                </a:cubicBezTo>
                <a:cubicBezTo>
                  <a:pt x="810" y="9325"/>
                  <a:pt x="1149" y="9176"/>
                  <a:pt x="1642" y="8917"/>
                </a:cubicBezTo>
                <a:cubicBezTo>
                  <a:pt x="1855" y="8765"/>
                  <a:pt x="2007" y="8673"/>
                  <a:pt x="2067" y="8673"/>
                </a:cubicBezTo>
                <a:cubicBezTo>
                  <a:pt x="2888" y="8339"/>
                  <a:pt x="3617" y="8035"/>
                  <a:pt x="4225" y="7731"/>
                </a:cubicBezTo>
                <a:lnTo>
                  <a:pt x="4347" y="7762"/>
                </a:lnTo>
                <a:cubicBezTo>
                  <a:pt x="4590" y="7792"/>
                  <a:pt x="4833" y="8035"/>
                  <a:pt x="5107" y="8400"/>
                </a:cubicBezTo>
                <a:cubicBezTo>
                  <a:pt x="5320" y="8795"/>
                  <a:pt x="5563" y="9160"/>
                  <a:pt x="5745" y="9585"/>
                </a:cubicBezTo>
                <a:cubicBezTo>
                  <a:pt x="6201" y="10740"/>
                  <a:pt x="6535" y="11287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1" y="11364"/>
                  <a:pt x="7033" y="11255"/>
                  <a:pt x="7083" y="11105"/>
                </a:cubicBezTo>
                <a:cubicBezTo>
                  <a:pt x="7113" y="10983"/>
                  <a:pt x="7143" y="10588"/>
                  <a:pt x="7052" y="9828"/>
                </a:cubicBezTo>
                <a:cubicBezTo>
                  <a:pt x="7113" y="9129"/>
                  <a:pt x="711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11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89" y="6181"/>
                </a:cubicBezTo>
                <a:cubicBezTo>
                  <a:pt x="9453" y="5938"/>
                  <a:pt x="9697" y="5786"/>
                  <a:pt x="9788" y="5755"/>
                </a:cubicBezTo>
                <a:cubicBezTo>
                  <a:pt x="9909" y="5725"/>
                  <a:pt x="10153" y="5634"/>
                  <a:pt x="10457" y="5512"/>
                </a:cubicBezTo>
                <a:cubicBezTo>
                  <a:pt x="10760" y="5421"/>
                  <a:pt x="10943" y="5330"/>
                  <a:pt x="10943" y="5269"/>
                </a:cubicBezTo>
                <a:cubicBezTo>
                  <a:pt x="11004" y="5026"/>
                  <a:pt x="10912" y="4844"/>
                  <a:pt x="10548" y="4752"/>
                </a:cubicBezTo>
                <a:lnTo>
                  <a:pt x="8815" y="4357"/>
                </a:lnTo>
                <a:cubicBezTo>
                  <a:pt x="8116" y="4144"/>
                  <a:pt x="7508" y="3992"/>
                  <a:pt x="699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65" y="558"/>
                </a:cubicBezTo>
                <a:cubicBezTo>
                  <a:pt x="7295" y="467"/>
                  <a:pt x="7265" y="345"/>
                  <a:pt x="7174" y="254"/>
                </a:cubicBezTo>
                <a:cubicBezTo>
                  <a:pt x="7113" y="132"/>
                  <a:pt x="6991" y="41"/>
                  <a:pt x="6870" y="11"/>
                </a:cubicBezTo>
                <a:cubicBezTo>
                  <a:pt x="6843" y="4"/>
                  <a:pt x="6814" y="0"/>
                  <a:pt x="67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67" name="Google Shape;3467;p13"/>
          <p:cNvGrpSpPr/>
          <p:nvPr/>
        </p:nvGrpSpPr>
        <p:grpSpPr>
          <a:xfrm rot="-2071269">
            <a:off x="1892050" y="-510288"/>
            <a:ext cx="1520295" cy="1187488"/>
            <a:chOff x="5354121" y="3339639"/>
            <a:chExt cx="533247" cy="416543"/>
          </a:xfrm>
        </p:grpSpPr>
        <p:sp>
          <p:nvSpPr>
            <p:cNvPr id="3468" name="Google Shape;3468;p13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3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3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3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3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3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3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3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3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3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3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3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3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3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3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3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4" name="Google Shape;3484;p13"/>
          <p:cNvSpPr txBox="1">
            <a:spLocks noGrp="1"/>
          </p:cNvSpPr>
          <p:nvPr>
            <p:ph type="title"/>
          </p:nvPr>
        </p:nvSpPr>
        <p:spPr>
          <a:xfrm>
            <a:off x="1405650" y="1677250"/>
            <a:ext cx="63327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485" name="Google Shape;3485;p13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615700"/>
            <a:ext cx="21996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486" name="Google Shape;3486;p13"/>
          <p:cNvSpPr txBox="1">
            <a:spLocks noGrp="1"/>
          </p:cNvSpPr>
          <p:nvPr>
            <p:ph type="subTitle" idx="1"/>
          </p:nvPr>
        </p:nvSpPr>
        <p:spPr>
          <a:xfrm>
            <a:off x="1726100" y="2631800"/>
            <a:ext cx="5690700" cy="3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 2">
  <p:cSld name="SECTION_HEADER_1_1"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8" name="Google Shape;3488;p14"/>
          <p:cNvGrpSpPr/>
          <p:nvPr/>
        </p:nvGrpSpPr>
        <p:grpSpPr>
          <a:xfrm flipH="1">
            <a:off x="-145173" y="2367646"/>
            <a:ext cx="1436648" cy="1426508"/>
            <a:chOff x="1173550" y="238600"/>
            <a:chExt cx="5252825" cy="5215750"/>
          </a:xfrm>
        </p:grpSpPr>
        <p:sp>
          <p:nvSpPr>
            <p:cNvPr id="3489" name="Google Shape;3489;p14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4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4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4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4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4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4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4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4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4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4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4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4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4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4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4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4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4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4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4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4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4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4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4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4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4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4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4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4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4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4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4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4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4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4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4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4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4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4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4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4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4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4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4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4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4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4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4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4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4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4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4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4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4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4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4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4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4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4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4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4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4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4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4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4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4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4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4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4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4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4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4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4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4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4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4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4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4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4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4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4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4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4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4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4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4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4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4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4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4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4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4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4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4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4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4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4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4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4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4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4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4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4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4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4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4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4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4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4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4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4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4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4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4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4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4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4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4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4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4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4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4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4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4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4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4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4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4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4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4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4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4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4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4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4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4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4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4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4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4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4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4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4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4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4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4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4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4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4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4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4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4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4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4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4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4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4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4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4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4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4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4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4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4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4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4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4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4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4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4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4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4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4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4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4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4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4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4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4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4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4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4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4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4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4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4" name="Google Shape;3674;p14"/>
          <p:cNvSpPr/>
          <p:nvPr/>
        </p:nvSpPr>
        <p:spPr>
          <a:xfrm>
            <a:off x="492673" y="2062825"/>
            <a:ext cx="630379" cy="635322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5" name="Google Shape;3675;p14"/>
          <p:cNvSpPr/>
          <p:nvPr/>
        </p:nvSpPr>
        <p:spPr>
          <a:xfrm>
            <a:off x="6946077" y="2169525"/>
            <a:ext cx="2757167" cy="2187522"/>
          </a:xfrm>
          <a:custGeom>
            <a:avLst/>
            <a:gdLst/>
            <a:ahLst/>
            <a:cxnLst/>
            <a:rect l="l" t="t" r="r" b="b"/>
            <a:pathLst>
              <a:path w="103255" h="81922" extrusionOk="0">
                <a:moveTo>
                  <a:pt x="69943" y="1"/>
                </a:moveTo>
                <a:cubicBezTo>
                  <a:pt x="61020" y="1"/>
                  <a:pt x="54968" y="8277"/>
                  <a:pt x="50275" y="15064"/>
                </a:cubicBezTo>
                <a:cubicBezTo>
                  <a:pt x="44865" y="22511"/>
                  <a:pt x="37722" y="26189"/>
                  <a:pt x="29089" y="27982"/>
                </a:cubicBezTo>
                <a:cubicBezTo>
                  <a:pt x="19910" y="29836"/>
                  <a:pt x="11855" y="29077"/>
                  <a:pt x="7022" y="38590"/>
                </a:cubicBezTo>
                <a:cubicBezTo>
                  <a:pt x="1" y="52025"/>
                  <a:pt x="6809" y="73089"/>
                  <a:pt x="21004" y="79108"/>
                </a:cubicBezTo>
                <a:cubicBezTo>
                  <a:pt x="25873" y="81091"/>
                  <a:pt x="30454" y="81922"/>
                  <a:pt x="34843" y="81922"/>
                </a:cubicBezTo>
                <a:cubicBezTo>
                  <a:pt x="48209" y="81922"/>
                  <a:pt x="59796" y="74222"/>
                  <a:pt x="72312" y="67953"/>
                </a:cubicBezTo>
                <a:cubicBezTo>
                  <a:pt x="77996" y="65065"/>
                  <a:pt x="82707" y="61387"/>
                  <a:pt x="88999" y="60506"/>
                </a:cubicBezTo>
                <a:cubicBezTo>
                  <a:pt x="91674" y="60110"/>
                  <a:pt x="103255" y="57952"/>
                  <a:pt x="97723" y="52907"/>
                </a:cubicBezTo>
                <a:lnTo>
                  <a:pt x="97115" y="52420"/>
                </a:lnTo>
                <a:cubicBezTo>
                  <a:pt x="92981" y="51113"/>
                  <a:pt x="93467" y="45581"/>
                  <a:pt x="93619" y="42177"/>
                </a:cubicBezTo>
                <a:cubicBezTo>
                  <a:pt x="93467" y="34274"/>
                  <a:pt x="93011" y="26432"/>
                  <a:pt x="90458" y="18833"/>
                </a:cubicBezTo>
                <a:cubicBezTo>
                  <a:pt x="87510" y="10383"/>
                  <a:pt x="82130" y="2268"/>
                  <a:pt x="72373" y="201"/>
                </a:cubicBezTo>
                <a:cubicBezTo>
                  <a:pt x="71540" y="65"/>
                  <a:pt x="70730" y="1"/>
                  <a:pt x="69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76" name="Google Shape;3676;p14"/>
          <p:cNvGrpSpPr/>
          <p:nvPr/>
        </p:nvGrpSpPr>
        <p:grpSpPr>
          <a:xfrm>
            <a:off x="6719520" y="3007698"/>
            <a:ext cx="1092302" cy="853114"/>
            <a:chOff x="2462675" y="1514486"/>
            <a:chExt cx="650334" cy="507927"/>
          </a:xfrm>
        </p:grpSpPr>
        <p:sp>
          <p:nvSpPr>
            <p:cNvPr id="3677" name="Google Shape;3677;p14"/>
            <p:cNvSpPr/>
            <p:nvPr/>
          </p:nvSpPr>
          <p:spPr>
            <a:xfrm>
              <a:off x="2609919" y="1651545"/>
              <a:ext cx="424301" cy="370869"/>
            </a:xfrm>
            <a:custGeom>
              <a:avLst/>
              <a:gdLst/>
              <a:ahLst/>
              <a:cxnLst/>
              <a:rect l="l" t="t" r="r" b="b"/>
              <a:pathLst>
                <a:path w="23243" h="20316" extrusionOk="0">
                  <a:moveTo>
                    <a:pt x="23242" y="1"/>
                  </a:moveTo>
                  <a:lnTo>
                    <a:pt x="23242" y="1"/>
                  </a:lnTo>
                  <a:cubicBezTo>
                    <a:pt x="23242" y="1"/>
                    <a:pt x="16312" y="305"/>
                    <a:pt x="10658" y="4104"/>
                  </a:cubicBezTo>
                  <a:cubicBezTo>
                    <a:pt x="5005" y="7903"/>
                    <a:pt x="1874" y="13283"/>
                    <a:pt x="20" y="19727"/>
                  </a:cubicBezTo>
                  <a:cubicBezTo>
                    <a:pt x="1" y="19727"/>
                    <a:pt x="66" y="20315"/>
                    <a:pt x="260" y="20315"/>
                  </a:cubicBezTo>
                  <a:cubicBezTo>
                    <a:pt x="374" y="20315"/>
                    <a:pt x="535" y="20109"/>
                    <a:pt x="749" y="19454"/>
                  </a:cubicBezTo>
                  <a:cubicBezTo>
                    <a:pt x="810" y="19180"/>
                    <a:pt x="3971" y="9545"/>
                    <a:pt x="10810" y="4560"/>
                  </a:cubicBezTo>
                  <a:cubicBezTo>
                    <a:pt x="14640" y="1763"/>
                    <a:pt x="23242" y="31"/>
                    <a:pt x="23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4"/>
            <p:cNvSpPr/>
            <p:nvPr/>
          </p:nvSpPr>
          <p:spPr>
            <a:xfrm>
              <a:off x="3017554" y="1593713"/>
              <a:ext cx="95455" cy="59511"/>
            </a:xfrm>
            <a:custGeom>
              <a:avLst/>
              <a:gdLst/>
              <a:ahLst/>
              <a:cxnLst/>
              <a:rect l="l" t="t" r="r" b="b"/>
              <a:pathLst>
                <a:path w="5229" h="3260" extrusionOk="0">
                  <a:moveTo>
                    <a:pt x="5112" y="1"/>
                  </a:moveTo>
                  <a:cubicBezTo>
                    <a:pt x="4662" y="1"/>
                    <a:pt x="2908" y="223"/>
                    <a:pt x="0" y="3260"/>
                  </a:cubicBezTo>
                  <a:cubicBezTo>
                    <a:pt x="0" y="3260"/>
                    <a:pt x="5228" y="889"/>
                    <a:pt x="5228" y="7"/>
                  </a:cubicBezTo>
                  <a:cubicBezTo>
                    <a:pt x="5228" y="7"/>
                    <a:pt x="5189" y="1"/>
                    <a:pt x="5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4"/>
            <p:cNvSpPr/>
            <p:nvPr/>
          </p:nvSpPr>
          <p:spPr>
            <a:xfrm>
              <a:off x="3006454" y="1586630"/>
              <a:ext cx="53834" cy="67708"/>
            </a:xfrm>
            <a:custGeom>
              <a:avLst/>
              <a:gdLst/>
              <a:ahLst/>
              <a:cxnLst/>
              <a:rect l="l" t="t" r="r" b="b"/>
              <a:pathLst>
                <a:path w="2949" h="3709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8" y="0"/>
                    <a:pt x="1003" y="1733"/>
                    <a:pt x="0" y="3709"/>
                  </a:cubicBezTo>
                  <a:cubicBezTo>
                    <a:pt x="0" y="3709"/>
                    <a:pt x="2766" y="2219"/>
                    <a:pt x="29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4"/>
            <p:cNvSpPr/>
            <p:nvPr/>
          </p:nvSpPr>
          <p:spPr>
            <a:xfrm>
              <a:off x="2993128" y="1573870"/>
              <a:ext cx="49416" cy="87679"/>
            </a:xfrm>
            <a:custGeom>
              <a:avLst/>
              <a:gdLst/>
              <a:ahLst/>
              <a:cxnLst/>
              <a:rect l="l" t="t" r="r" b="b"/>
              <a:pathLst>
                <a:path w="2707" h="4803" extrusionOk="0">
                  <a:moveTo>
                    <a:pt x="2706" y="0"/>
                  </a:moveTo>
                  <a:cubicBezTo>
                    <a:pt x="2706" y="1"/>
                    <a:pt x="609" y="3283"/>
                    <a:pt x="1" y="4803"/>
                  </a:cubicBezTo>
                  <a:cubicBezTo>
                    <a:pt x="1" y="4803"/>
                    <a:pt x="2615" y="1945"/>
                    <a:pt x="2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4"/>
            <p:cNvSpPr/>
            <p:nvPr/>
          </p:nvSpPr>
          <p:spPr>
            <a:xfrm>
              <a:off x="2977593" y="1564980"/>
              <a:ext cx="37204" cy="99910"/>
            </a:xfrm>
            <a:custGeom>
              <a:avLst/>
              <a:gdLst/>
              <a:ahLst/>
              <a:cxnLst/>
              <a:rect l="l" t="t" r="r" b="b"/>
              <a:pathLst>
                <a:path w="2038" h="5473" extrusionOk="0">
                  <a:moveTo>
                    <a:pt x="1976" y="1"/>
                  </a:moveTo>
                  <a:cubicBezTo>
                    <a:pt x="1976" y="1"/>
                    <a:pt x="214" y="3405"/>
                    <a:pt x="1" y="5472"/>
                  </a:cubicBezTo>
                  <a:cubicBezTo>
                    <a:pt x="1" y="5472"/>
                    <a:pt x="2037" y="2280"/>
                    <a:pt x="19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4"/>
            <p:cNvSpPr/>
            <p:nvPr/>
          </p:nvSpPr>
          <p:spPr>
            <a:xfrm>
              <a:off x="2950959" y="1558882"/>
              <a:ext cx="44232" cy="104893"/>
            </a:xfrm>
            <a:custGeom>
              <a:avLst/>
              <a:gdLst/>
              <a:ahLst/>
              <a:cxnLst/>
              <a:rect l="l" t="t" r="r" b="b"/>
              <a:pathLst>
                <a:path w="2423" h="5746" extrusionOk="0">
                  <a:moveTo>
                    <a:pt x="1703" y="0"/>
                  </a:moveTo>
                  <a:cubicBezTo>
                    <a:pt x="1703" y="1"/>
                    <a:pt x="1" y="4134"/>
                    <a:pt x="457" y="5715"/>
                  </a:cubicBezTo>
                  <a:cubicBezTo>
                    <a:pt x="462" y="5736"/>
                    <a:pt x="471" y="5746"/>
                    <a:pt x="486" y="5746"/>
                  </a:cubicBezTo>
                  <a:cubicBezTo>
                    <a:pt x="743" y="5746"/>
                    <a:pt x="2423" y="2505"/>
                    <a:pt x="17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4"/>
            <p:cNvSpPr/>
            <p:nvPr/>
          </p:nvSpPr>
          <p:spPr>
            <a:xfrm>
              <a:off x="2935461" y="1551672"/>
              <a:ext cx="28277" cy="115992"/>
            </a:xfrm>
            <a:custGeom>
              <a:avLst/>
              <a:gdLst/>
              <a:ahLst/>
              <a:cxnLst/>
              <a:rect l="l" t="t" r="r" b="b"/>
              <a:pathLst>
                <a:path w="1549" h="6354" extrusionOk="0">
                  <a:moveTo>
                    <a:pt x="272" y="0"/>
                  </a:moveTo>
                  <a:cubicBezTo>
                    <a:pt x="270" y="0"/>
                    <a:pt x="1" y="4293"/>
                    <a:pt x="576" y="6353"/>
                  </a:cubicBezTo>
                  <a:cubicBezTo>
                    <a:pt x="576" y="6353"/>
                    <a:pt x="1549" y="2858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4"/>
            <p:cNvSpPr/>
            <p:nvPr/>
          </p:nvSpPr>
          <p:spPr>
            <a:xfrm>
              <a:off x="2904354" y="1546122"/>
              <a:ext cx="42735" cy="129300"/>
            </a:xfrm>
            <a:custGeom>
              <a:avLst/>
              <a:gdLst/>
              <a:ahLst/>
              <a:cxnLst/>
              <a:rect l="l" t="t" r="r" b="b"/>
              <a:pathLst>
                <a:path w="2341" h="7083" extrusionOk="0">
                  <a:moveTo>
                    <a:pt x="1429" y="0"/>
                  </a:moveTo>
                  <a:cubicBezTo>
                    <a:pt x="1429" y="31"/>
                    <a:pt x="1" y="4377"/>
                    <a:pt x="1125" y="7083"/>
                  </a:cubicBezTo>
                  <a:cubicBezTo>
                    <a:pt x="1125" y="7083"/>
                    <a:pt x="2341" y="4803"/>
                    <a:pt x="1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4"/>
            <p:cNvSpPr/>
            <p:nvPr/>
          </p:nvSpPr>
          <p:spPr>
            <a:xfrm>
              <a:off x="3024764" y="1639442"/>
              <a:ext cx="85470" cy="15827"/>
            </a:xfrm>
            <a:custGeom>
              <a:avLst/>
              <a:gdLst/>
              <a:ahLst/>
              <a:cxnLst/>
              <a:rect l="l" t="t" r="r" b="b"/>
              <a:pathLst>
                <a:path w="4682" h="867" extrusionOk="0">
                  <a:moveTo>
                    <a:pt x="3069" y="0"/>
                  </a:moveTo>
                  <a:cubicBezTo>
                    <a:pt x="1554" y="0"/>
                    <a:pt x="0" y="785"/>
                    <a:pt x="0" y="785"/>
                  </a:cubicBezTo>
                  <a:cubicBezTo>
                    <a:pt x="478" y="843"/>
                    <a:pt x="944" y="867"/>
                    <a:pt x="1385" y="867"/>
                  </a:cubicBezTo>
                  <a:cubicBezTo>
                    <a:pt x="3251" y="867"/>
                    <a:pt x="4681" y="445"/>
                    <a:pt x="4681" y="420"/>
                  </a:cubicBezTo>
                  <a:cubicBezTo>
                    <a:pt x="4206" y="112"/>
                    <a:pt x="3640" y="0"/>
                    <a:pt x="3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4"/>
            <p:cNvSpPr/>
            <p:nvPr/>
          </p:nvSpPr>
          <p:spPr>
            <a:xfrm>
              <a:off x="3006454" y="1654319"/>
              <a:ext cx="87131" cy="24425"/>
            </a:xfrm>
            <a:custGeom>
              <a:avLst/>
              <a:gdLst/>
              <a:ahLst/>
              <a:cxnLst/>
              <a:rect l="l" t="t" r="r" b="b"/>
              <a:pathLst>
                <a:path w="477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2158" y="1308"/>
                    <a:pt x="4772" y="1338"/>
                    <a:pt x="4772" y="1338"/>
                  </a:cubicBezTo>
                  <a:cubicBezTo>
                    <a:pt x="3496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4"/>
            <p:cNvSpPr/>
            <p:nvPr/>
          </p:nvSpPr>
          <p:spPr>
            <a:xfrm>
              <a:off x="2973157" y="1664524"/>
              <a:ext cx="83809" cy="34210"/>
            </a:xfrm>
            <a:custGeom>
              <a:avLst/>
              <a:gdLst/>
              <a:ahLst/>
              <a:cxnLst/>
              <a:rect l="l" t="t" r="r" b="b"/>
              <a:pathLst>
                <a:path w="4591" h="1874" extrusionOk="0">
                  <a:moveTo>
                    <a:pt x="469" y="1"/>
                  </a:moveTo>
                  <a:cubicBezTo>
                    <a:pt x="179" y="1"/>
                    <a:pt x="1" y="19"/>
                    <a:pt x="1" y="19"/>
                  </a:cubicBezTo>
                  <a:cubicBezTo>
                    <a:pt x="2067" y="1356"/>
                    <a:pt x="4590" y="1873"/>
                    <a:pt x="4590" y="1873"/>
                  </a:cubicBezTo>
                  <a:cubicBezTo>
                    <a:pt x="3566" y="197"/>
                    <a:pt x="1418" y="1"/>
                    <a:pt x="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4"/>
            <p:cNvSpPr/>
            <p:nvPr/>
          </p:nvSpPr>
          <p:spPr>
            <a:xfrm>
              <a:off x="2947071" y="1665419"/>
              <a:ext cx="84922" cy="50530"/>
            </a:xfrm>
            <a:custGeom>
              <a:avLst/>
              <a:gdLst/>
              <a:ahLst/>
              <a:cxnLst/>
              <a:rect l="l" t="t" r="r" b="b"/>
              <a:pathLst>
                <a:path w="4652" h="2768" extrusionOk="0">
                  <a:moveTo>
                    <a:pt x="1" y="0"/>
                  </a:moveTo>
                  <a:lnTo>
                    <a:pt x="1" y="0"/>
                  </a:lnTo>
                  <a:cubicBezTo>
                    <a:pt x="1317" y="928"/>
                    <a:pt x="4547" y="2768"/>
                    <a:pt x="4649" y="2768"/>
                  </a:cubicBezTo>
                  <a:cubicBezTo>
                    <a:pt x="4651" y="2768"/>
                    <a:pt x="4652" y="2767"/>
                    <a:pt x="4652" y="2766"/>
                  </a:cubicBezTo>
                  <a:cubicBezTo>
                    <a:pt x="3375" y="85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4"/>
            <p:cNvSpPr/>
            <p:nvPr/>
          </p:nvSpPr>
          <p:spPr>
            <a:xfrm>
              <a:off x="2918228" y="1678179"/>
              <a:ext cx="94342" cy="5828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7" y="1672"/>
                    <a:pt x="5168" y="3192"/>
                    <a:pt x="5168" y="3192"/>
                  </a:cubicBezTo>
                  <a:cubicBezTo>
                    <a:pt x="3830" y="94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4"/>
            <p:cNvSpPr/>
            <p:nvPr/>
          </p:nvSpPr>
          <p:spPr>
            <a:xfrm>
              <a:off x="2887158" y="1689278"/>
              <a:ext cx="97664" cy="56609"/>
            </a:xfrm>
            <a:custGeom>
              <a:avLst/>
              <a:gdLst/>
              <a:ahLst/>
              <a:cxnLst/>
              <a:rect l="l" t="t" r="r" b="b"/>
              <a:pathLst>
                <a:path w="5350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1611"/>
                    <a:pt x="5350" y="3101"/>
                    <a:pt x="5350" y="3101"/>
                  </a:cubicBezTo>
                  <a:cubicBezTo>
                    <a:pt x="32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4"/>
            <p:cNvSpPr/>
            <p:nvPr/>
          </p:nvSpPr>
          <p:spPr>
            <a:xfrm>
              <a:off x="2877173" y="1546670"/>
              <a:ext cx="31088" cy="142626"/>
            </a:xfrm>
            <a:custGeom>
              <a:avLst/>
              <a:gdLst/>
              <a:ahLst/>
              <a:cxnLst/>
              <a:rect l="l" t="t" r="r" b="b"/>
              <a:pathLst>
                <a:path w="1703" h="7813" extrusionOk="0">
                  <a:moveTo>
                    <a:pt x="1520" y="1"/>
                  </a:moveTo>
                  <a:cubicBezTo>
                    <a:pt x="1520" y="1"/>
                    <a:pt x="0" y="4925"/>
                    <a:pt x="547" y="7812"/>
                  </a:cubicBezTo>
                  <a:cubicBezTo>
                    <a:pt x="547" y="7812"/>
                    <a:pt x="1702" y="5229"/>
                    <a:pt x="1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4"/>
            <p:cNvSpPr/>
            <p:nvPr/>
          </p:nvSpPr>
          <p:spPr>
            <a:xfrm>
              <a:off x="2848859" y="1702604"/>
              <a:ext cx="120428" cy="62158"/>
            </a:xfrm>
            <a:custGeom>
              <a:avLst/>
              <a:gdLst/>
              <a:ahLst/>
              <a:cxnLst/>
              <a:rect l="l" t="t" r="r" b="b"/>
              <a:pathLst>
                <a:path w="6597" h="3405" extrusionOk="0">
                  <a:moveTo>
                    <a:pt x="665" y="0"/>
                  </a:moveTo>
                  <a:cubicBezTo>
                    <a:pt x="243" y="0"/>
                    <a:pt x="1" y="61"/>
                    <a:pt x="1" y="61"/>
                  </a:cubicBezTo>
                  <a:cubicBezTo>
                    <a:pt x="1118" y="1026"/>
                    <a:pt x="6519" y="3341"/>
                    <a:pt x="6596" y="3403"/>
                  </a:cubicBezTo>
                  <a:lnTo>
                    <a:pt x="6596" y="3403"/>
                  </a:lnTo>
                  <a:cubicBezTo>
                    <a:pt x="4112" y="414"/>
                    <a:pt x="1770" y="0"/>
                    <a:pt x="665" y="0"/>
                  </a:cubicBezTo>
                  <a:close/>
                  <a:moveTo>
                    <a:pt x="6596" y="3403"/>
                  </a:moveTo>
                  <a:cubicBezTo>
                    <a:pt x="6596" y="3404"/>
                    <a:pt x="6597" y="3404"/>
                    <a:pt x="6597" y="3404"/>
                  </a:cubicBezTo>
                  <a:cubicBezTo>
                    <a:pt x="6597" y="3404"/>
                    <a:pt x="6597" y="3404"/>
                    <a:pt x="6596" y="34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4"/>
            <p:cNvSpPr/>
            <p:nvPr/>
          </p:nvSpPr>
          <p:spPr>
            <a:xfrm>
              <a:off x="2818355" y="1721461"/>
              <a:ext cx="127073" cy="56609"/>
            </a:xfrm>
            <a:custGeom>
              <a:avLst/>
              <a:gdLst/>
              <a:ahLst/>
              <a:cxnLst/>
              <a:rect l="l" t="t" r="r" b="b"/>
              <a:pathLst>
                <a:path w="6961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824" y="1368"/>
                    <a:pt x="6961" y="3101"/>
                    <a:pt x="6961" y="3101"/>
                  </a:cubicBezTo>
                  <a:cubicBezTo>
                    <a:pt x="5319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4"/>
            <p:cNvSpPr/>
            <p:nvPr/>
          </p:nvSpPr>
          <p:spPr>
            <a:xfrm>
              <a:off x="2793930" y="1736449"/>
              <a:ext cx="135963" cy="74919"/>
            </a:xfrm>
            <a:custGeom>
              <a:avLst/>
              <a:gdLst/>
              <a:ahLst/>
              <a:cxnLst/>
              <a:rect l="l" t="t" r="r" b="b"/>
              <a:pathLst>
                <a:path w="7448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1147" y="785"/>
                    <a:pt x="7386" y="4055"/>
                    <a:pt x="7447" y="4103"/>
                  </a:cubicBezTo>
                  <a:lnTo>
                    <a:pt x="7447" y="4103"/>
                  </a:lnTo>
                  <a:cubicBezTo>
                    <a:pt x="5016" y="395"/>
                    <a:pt x="1" y="0"/>
                    <a:pt x="1" y="0"/>
                  </a:cubicBezTo>
                  <a:close/>
                  <a:moveTo>
                    <a:pt x="7447" y="4103"/>
                  </a:moveTo>
                  <a:lnTo>
                    <a:pt x="7447" y="4103"/>
                  </a:lnTo>
                  <a:cubicBezTo>
                    <a:pt x="7447" y="4103"/>
                    <a:pt x="7448" y="4103"/>
                    <a:pt x="7448" y="4103"/>
                  </a:cubicBezTo>
                  <a:cubicBezTo>
                    <a:pt x="7448" y="4103"/>
                    <a:pt x="7448" y="4103"/>
                    <a:pt x="7447" y="4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4"/>
            <p:cNvSpPr/>
            <p:nvPr/>
          </p:nvSpPr>
          <p:spPr>
            <a:xfrm>
              <a:off x="2772298" y="1755854"/>
              <a:ext cx="135397" cy="87697"/>
            </a:xfrm>
            <a:custGeom>
              <a:avLst/>
              <a:gdLst/>
              <a:ahLst/>
              <a:cxnLst/>
              <a:rect l="l" t="t" r="r" b="b"/>
              <a:pathLst>
                <a:path w="7417" h="4804" extrusionOk="0">
                  <a:moveTo>
                    <a:pt x="0" y="1"/>
                  </a:moveTo>
                  <a:cubicBezTo>
                    <a:pt x="0" y="1"/>
                    <a:pt x="5228" y="2645"/>
                    <a:pt x="7417" y="4803"/>
                  </a:cubicBezTo>
                  <a:cubicBezTo>
                    <a:pt x="7417" y="4803"/>
                    <a:pt x="5897" y="3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4"/>
            <p:cNvSpPr/>
            <p:nvPr/>
          </p:nvSpPr>
          <p:spPr>
            <a:xfrm>
              <a:off x="2838874" y="1541120"/>
              <a:ext cx="41640" cy="159275"/>
            </a:xfrm>
            <a:custGeom>
              <a:avLst/>
              <a:gdLst/>
              <a:ahLst/>
              <a:cxnLst/>
              <a:rect l="l" t="t" r="r" b="b"/>
              <a:pathLst>
                <a:path w="2281" h="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1" y="2189"/>
                    <a:pt x="1004" y="8724"/>
                    <a:pt x="1004" y="8724"/>
                  </a:cubicBezTo>
                  <a:cubicBezTo>
                    <a:pt x="2280" y="6627"/>
                    <a:pt x="2250" y="1"/>
                    <a:pt x="22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4"/>
            <p:cNvSpPr/>
            <p:nvPr/>
          </p:nvSpPr>
          <p:spPr>
            <a:xfrm>
              <a:off x="2808369" y="1534475"/>
              <a:ext cx="40508" cy="183682"/>
            </a:xfrm>
            <a:custGeom>
              <a:avLst/>
              <a:gdLst/>
              <a:ahLst/>
              <a:cxnLst/>
              <a:rect l="l" t="t" r="r" b="b"/>
              <a:pathLst>
                <a:path w="2219" h="10062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0" y="2614"/>
                    <a:pt x="1489" y="10061"/>
                    <a:pt x="1489" y="10061"/>
                  </a:cubicBezTo>
                  <a:cubicBezTo>
                    <a:pt x="2097" y="7113"/>
                    <a:pt x="2219" y="0"/>
                    <a:pt x="2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4"/>
            <p:cNvSpPr/>
            <p:nvPr/>
          </p:nvSpPr>
          <p:spPr>
            <a:xfrm>
              <a:off x="2755649" y="1532796"/>
              <a:ext cx="66047" cy="188684"/>
            </a:xfrm>
            <a:custGeom>
              <a:avLst/>
              <a:gdLst/>
              <a:ahLst/>
              <a:cxnLst/>
              <a:rect l="l" t="t" r="r" b="b"/>
              <a:pathLst>
                <a:path w="3618" h="10336" extrusionOk="0">
                  <a:moveTo>
                    <a:pt x="2189" y="1"/>
                  </a:moveTo>
                  <a:cubicBezTo>
                    <a:pt x="0" y="2554"/>
                    <a:pt x="3162" y="10335"/>
                    <a:pt x="3162" y="10335"/>
                  </a:cubicBezTo>
                  <a:cubicBezTo>
                    <a:pt x="3618" y="8603"/>
                    <a:pt x="2341" y="274"/>
                    <a:pt x="21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4"/>
            <p:cNvSpPr/>
            <p:nvPr/>
          </p:nvSpPr>
          <p:spPr>
            <a:xfrm>
              <a:off x="2716802" y="1514486"/>
              <a:ext cx="88245" cy="224756"/>
            </a:xfrm>
            <a:custGeom>
              <a:avLst/>
              <a:gdLst/>
              <a:ahLst/>
              <a:cxnLst/>
              <a:rect l="l" t="t" r="r" b="b"/>
              <a:pathLst>
                <a:path w="4834" h="1231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" y="4287"/>
                    <a:pt x="4013" y="12311"/>
                    <a:pt x="4013" y="12311"/>
                  </a:cubicBezTo>
                  <a:cubicBezTo>
                    <a:pt x="4834" y="11004"/>
                    <a:pt x="2372" y="973"/>
                    <a:pt x="18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4"/>
            <p:cNvSpPr/>
            <p:nvPr/>
          </p:nvSpPr>
          <p:spPr>
            <a:xfrm>
              <a:off x="2761199" y="1769728"/>
              <a:ext cx="149837" cy="94908"/>
            </a:xfrm>
            <a:custGeom>
              <a:avLst/>
              <a:gdLst/>
              <a:ahLst/>
              <a:cxnLst/>
              <a:rect l="l" t="t" r="r" b="b"/>
              <a:pathLst>
                <a:path w="8208" h="519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897" y="5168"/>
                    <a:pt x="8207" y="5198"/>
                  </a:cubicBezTo>
                  <a:cubicBezTo>
                    <a:pt x="8207" y="5198"/>
                    <a:pt x="2736" y="183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4"/>
            <p:cNvSpPr/>
            <p:nvPr/>
          </p:nvSpPr>
          <p:spPr>
            <a:xfrm>
              <a:off x="2745664" y="1776938"/>
              <a:ext cx="145949" cy="103798"/>
            </a:xfrm>
            <a:custGeom>
              <a:avLst/>
              <a:gdLst/>
              <a:ahLst/>
              <a:cxnLst/>
              <a:rect l="l" t="t" r="r" b="b"/>
              <a:pathLst>
                <a:path w="7995" h="5686" extrusionOk="0">
                  <a:moveTo>
                    <a:pt x="0" y="1"/>
                  </a:moveTo>
                  <a:cubicBezTo>
                    <a:pt x="1059" y="2421"/>
                    <a:pt x="7901" y="5685"/>
                    <a:pt x="7994" y="5685"/>
                  </a:cubicBezTo>
                  <a:cubicBezTo>
                    <a:pt x="7994" y="5685"/>
                    <a:pt x="7994" y="5685"/>
                    <a:pt x="7994" y="5685"/>
                  </a:cubicBezTo>
                  <a:cubicBezTo>
                    <a:pt x="5624" y="32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4"/>
            <p:cNvSpPr/>
            <p:nvPr/>
          </p:nvSpPr>
          <p:spPr>
            <a:xfrm>
              <a:off x="2704042" y="1551106"/>
              <a:ext cx="68274" cy="204766"/>
            </a:xfrm>
            <a:custGeom>
              <a:avLst/>
              <a:gdLst/>
              <a:ahLst/>
              <a:cxnLst/>
              <a:rect l="l" t="t" r="r" b="b"/>
              <a:pathLst>
                <a:path w="3740" h="11217" extrusionOk="0">
                  <a:moveTo>
                    <a:pt x="31" y="1"/>
                  </a:moveTo>
                  <a:cubicBezTo>
                    <a:pt x="1" y="1"/>
                    <a:pt x="1095" y="8694"/>
                    <a:pt x="3739" y="11217"/>
                  </a:cubicBezTo>
                  <a:cubicBezTo>
                    <a:pt x="3739" y="11217"/>
                    <a:pt x="1824" y="3071"/>
                    <a:pt x="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4"/>
            <p:cNvSpPr/>
            <p:nvPr/>
          </p:nvSpPr>
          <p:spPr>
            <a:xfrm>
              <a:off x="2669650" y="1559430"/>
              <a:ext cx="85470" cy="211977"/>
            </a:xfrm>
            <a:custGeom>
              <a:avLst/>
              <a:gdLst/>
              <a:ahLst/>
              <a:cxnLst/>
              <a:rect l="l" t="t" r="r" b="b"/>
              <a:pathLst>
                <a:path w="4682" h="11612" extrusionOk="0">
                  <a:moveTo>
                    <a:pt x="517" y="1"/>
                  </a:moveTo>
                  <a:cubicBezTo>
                    <a:pt x="517" y="31"/>
                    <a:pt x="0" y="8694"/>
                    <a:pt x="4681" y="11612"/>
                  </a:cubicBezTo>
                  <a:cubicBezTo>
                    <a:pt x="4681" y="11612"/>
                    <a:pt x="1976" y="6809"/>
                    <a:pt x="5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4"/>
            <p:cNvSpPr/>
            <p:nvPr/>
          </p:nvSpPr>
          <p:spPr>
            <a:xfrm>
              <a:off x="2721238" y="1804686"/>
              <a:ext cx="168713" cy="88811"/>
            </a:xfrm>
            <a:custGeom>
              <a:avLst/>
              <a:gdLst/>
              <a:ahLst/>
              <a:cxnLst/>
              <a:rect l="l" t="t" r="r" b="b"/>
              <a:pathLst>
                <a:path w="9242" h="4865" extrusionOk="0">
                  <a:moveTo>
                    <a:pt x="1" y="1"/>
                  </a:moveTo>
                  <a:lnTo>
                    <a:pt x="1" y="1"/>
                  </a:lnTo>
                  <a:cubicBezTo>
                    <a:pt x="2316" y="2977"/>
                    <a:pt x="9092" y="4794"/>
                    <a:pt x="9239" y="4862"/>
                  </a:cubicBezTo>
                  <a:lnTo>
                    <a:pt x="9239" y="4862"/>
                  </a:lnTo>
                  <a:cubicBezTo>
                    <a:pt x="6198" y="2826"/>
                    <a:pt x="1" y="1"/>
                    <a:pt x="1" y="1"/>
                  </a:cubicBezTo>
                  <a:close/>
                  <a:moveTo>
                    <a:pt x="9239" y="4862"/>
                  </a:moveTo>
                  <a:cubicBezTo>
                    <a:pt x="9240" y="4863"/>
                    <a:pt x="9240" y="4863"/>
                    <a:pt x="9241" y="4864"/>
                  </a:cubicBezTo>
                  <a:cubicBezTo>
                    <a:pt x="9241" y="4864"/>
                    <a:pt x="9240" y="4863"/>
                    <a:pt x="9239" y="486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4"/>
            <p:cNvSpPr/>
            <p:nvPr/>
          </p:nvSpPr>
          <p:spPr>
            <a:xfrm>
              <a:off x="2700154" y="1824109"/>
              <a:ext cx="193667" cy="74444"/>
            </a:xfrm>
            <a:custGeom>
              <a:avLst/>
              <a:gdLst/>
              <a:ahLst/>
              <a:cxnLst/>
              <a:rect l="l" t="t" r="r" b="b"/>
              <a:pathLst>
                <a:path w="10609" h="40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1" y="3775"/>
                    <a:pt x="9559" y="4078"/>
                    <a:pt x="10495" y="4078"/>
                  </a:cubicBezTo>
                  <a:cubicBezTo>
                    <a:pt x="10570" y="4078"/>
                    <a:pt x="10609" y="4076"/>
                    <a:pt x="10609" y="4074"/>
                  </a:cubicBezTo>
                  <a:cubicBezTo>
                    <a:pt x="7661" y="36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4"/>
            <p:cNvSpPr/>
            <p:nvPr/>
          </p:nvSpPr>
          <p:spPr>
            <a:xfrm>
              <a:off x="2681844" y="1857406"/>
              <a:ext cx="213657" cy="64933"/>
            </a:xfrm>
            <a:custGeom>
              <a:avLst/>
              <a:gdLst/>
              <a:ahLst/>
              <a:cxnLst/>
              <a:rect l="l" t="t" r="r" b="b"/>
              <a:pathLst>
                <a:path w="1170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3496" y="2888"/>
                    <a:pt x="11703" y="3557"/>
                    <a:pt x="11703" y="3557"/>
                  </a:cubicBezTo>
                  <a:cubicBezTo>
                    <a:pt x="7509" y="152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4"/>
            <p:cNvSpPr/>
            <p:nvPr/>
          </p:nvSpPr>
          <p:spPr>
            <a:xfrm>
              <a:off x="2608623" y="1567207"/>
              <a:ext cx="129282" cy="220849"/>
            </a:xfrm>
            <a:custGeom>
              <a:avLst/>
              <a:gdLst/>
              <a:ahLst/>
              <a:cxnLst/>
              <a:rect l="l" t="t" r="r" b="b"/>
              <a:pathLst>
                <a:path w="7082" h="12098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2735" y="1"/>
                    <a:pt x="0" y="8086"/>
                    <a:pt x="7082" y="12098"/>
                  </a:cubicBezTo>
                  <a:cubicBezTo>
                    <a:pt x="7082" y="12098"/>
                    <a:pt x="1671" y="5411"/>
                    <a:pt x="2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4"/>
            <p:cNvSpPr/>
            <p:nvPr/>
          </p:nvSpPr>
          <p:spPr>
            <a:xfrm>
              <a:off x="2593636" y="1591066"/>
              <a:ext cx="127639" cy="218092"/>
            </a:xfrm>
            <a:custGeom>
              <a:avLst/>
              <a:gdLst/>
              <a:ahLst/>
              <a:cxnLst/>
              <a:rect l="l" t="t" r="r" b="b"/>
              <a:pathLst>
                <a:path w="6992" h="11947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1"/>
                    <a:pt x="0" y="8299"/>
                    <a:pt x="6900" y="11946"/>
                  </a:cubicBezTo>
                  <a:cubicBezTo>
                    <a:pt x="6901" y="11946"/>
                    <a:pt x="6902" y="11946"/>
                    <a:pt x="6902" y="11946"/>
                  </a:cubicBezTo>
                  <a:cubicBezTo>
                    <a:pt x="6992" y="11946"/>
                    <a:pt x="2421" y="7339"/>
                    <a:pt x="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4"/>
            <p:cNvSpPr/>
            <p:nvPr/>
          </p:nvSpPr>
          <p:spPr>
            <a:xfrm>
              <a:off x="2568663" y="1620475"/>
              <a:ext cx="140947" cy="207851"/>
            </a:xfrm>
            <a:custGeom>
              <a:avLst/>
              <a:gdLst/>
              <a:ahLst/>
              <a:cxnLst/>
              <a:rect l="l" t="t" r="r" b="b"/>
              <a:pathLst>
                <a:path w="7721" h="11386" extrusionOk="0">
                  <a:moveTo>
                    <a:pt x="1094" y="0"/>
                  </a:moveTo>
                  <a:lnTo>
                    <a:pt x="1094" y="0"/>
                  </a:lnTo>
                  <a:cubicBezTo>
                    <a:pt x="1094" y="1"/>
                    <a:pt x="0" y="4682"/>
                    <a:pt x="2705" y="8055"/>
                  </a:cubicBezTo>
                  <a:cubicBezTo>
                    <a:pt x="5104" y="11090"/>
                    <a:pt x="6891" y="11386"/>
                    <a:pt x="7497" y="11386"/>
                  </a:cubicBezTo>
                  <a:cubicBezTo>
                    <a:pt x="7643" y="11386"/>
                    <a:pt x="7721" y="11368"/>
                    <a:pt x="7721" y="11368"/>
                  </a:cubicBezTo>
                  <a:cubicBezTo>
                    <a:pt x="7721" y="11368"/>
                    <a:pt x="1581" y="9028"/>
                    <a:pt x="1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4"/>
            <p:cNvSpPr/>
            <p:nvPr/>
          </p:nvSpPr>
          <p:spPr>
            <a:xfrm>
              <a:off x="2665196" y="1884040"/>
              <a:ext cx="234175" cy="63473"/>
            </a:xfrm>
            <a:custGeom>
              <a:avLst/>
              <a:gdLst/>
              <a:ahLst/>
              <a:cxnLst/>
              <a:rect l="l" t="t" r="r" b="b"/>
              <a:pathLst>
                <a:path w="12828" h="3477" extrusionOk="0">
                  <a:moveTo>
                    <a:pt x="1" y="0"/>
                  </a:moveTo>
                  <a:cubicBezTo>
                    <a:pt x="1" y="0"/>
                    <a:pt x="7068" y="3477"/>
                    <a:pt x="12318" y="3477"/>
                  </a:cubicBezTo>
                  <a:cubicBezTo>
                    <a:pt x="12490" y="3477"/>
                    <a:pt x="12660" y="3473"/>
                    <a:pt x="12828" y="3465"/>
                  </a:cubicBezTo>
                  <a:cubicBezTo>
                    <a:pt x="12828" y="3465"/>
                    <a:pt x="3983" y="12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4"/>
            <p:cNvSpPr/>
            <p:nvPr/>
          </p:nvSpPr>
          <p:spPr>
            <a:xfrm>
              <a:off x="2657437" y="1901784"/>
              <a:ext cx="225303" cy="79665"/>
            </a:xfrm>
            <a:custGeom>
              <a:avLst/>
              <a:gdLst/>
              <a:ahLst/>
              <a:cxnLst/>
              <a:rect l="l" t="t" r="r" b="b"/>
              <a:pathLst>
                <a:path w="12342" h="4364" extrusionOk="0">
                  <a:moveTo>
                    <a:pt x="0" y="1"/>
                  </a:moveTo>
                  <a:cubicBezTo>
                    <a:pt x="1" y="1"/>
                    <a:pt x="4235" y="4363"/>
                    <a:pt x="9304" y="4363"/>
                  </a:cubicBezTo>
                  <a:cubicBezTo>
                    <a:pt x="10293" y="4363"/>
                    <a:pt x="11314" y="4197"/>
                    <a:pt x="12341" y="3800"/>
                  </a:cubicBezTo>
                  <a:cubicBezTo>
                    <a:pt x="12341" y="3800"/>
                    <a:pt x="5928" y="310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4"/>
            <p:cNvSpPr/>
            <p:nvPr/>
          </p:nvSpPr>
          <p:spPr>
            <a:xfrm>
              <a:off x="2533139" y="1668741"/>
              <a:ext cx="157614" cy="186530"/>
            </a:xfrm>
            <a:custGeom>
              <a:avLst/>
              <a:gdLst/>
              <a:ahLst/>
              <a:cxnLst/>
              <a:rect l="l" t="t" r="r" b="b"/>
              <a:pathLst>
                <a:path w="8634" h="10218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52" y="1"/>
                    <a:pt x="1" y="4256"/>
                    <a:pt x="2980" y="7539"/>
                  </a:cubicBezTo>
                  <a:cubicBezTo>
                    <a:pt x="4402" y="9165"/>
                    <a:pt x="6653" y="10218"/>
                    <a:pt x="7975" y="10218"/>
                  </a:cubicBezTo>
                  <a:cubicBezTo>
                    <a:pt x="8235" y="10218"/>
                    <a:pt x="8459" y="10177"/>
                    <a:pt x="8633" y="10092"/>
                  </a:cubicBezTo>
                  <a:cubicBezTo>
                    <a:pt x="8633" y="10092"/>
                    <a:pt x="2584" y="7357"/>
                    <a:pt x="8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4"/>
            <p:cNvSpPr/>
            <p:nvPr/>
          </p:nvSpPr>
          <p:spPr>
            <a:xfrm>
              <a:off x="2503182" y="1701490"/>
              <a:ext cx="173696" cy="179812"/>
            </a:xfrm>
            <a:custGeom>
              <a:avLst/>
              <a:gdLst/>
              <a:ahLst/>
              <a:cxnLst/>
              <a:rect l="l" t="t" r="r" b="b"/>
              <a:pathLst>
                <a:path w="9515" h="985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53" y="5046"/>
                    <a:pt x="4073" y="8481"/>
                  </a:cubicBezTo>
                  <a:cubicBezTo>
                    <a:pt x="5349" y="9603"/>
                    <a:pt x="6899" y="9850"/>
                    <a:pt x="8019" y="9850"/>
                  </a:cubicBezTo>
                  <a:cubicBezTo>
                    <a:pt x="8900" y="9850"/>
                    <a:pt x="9514" y="9696"/>
                    <a:pt x="9514" y="9696"/>
                  </a:cubicBezTo>
                  <a:cubicBezTo>
                    <a:pt x="9514" y="9696"/>
                    <a:pt x="2706" y="8146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4"/>
            <p:cNvSpPr/>
            <p:nvPr/>
          </p:nvSpPr>
          <p:spPr>
            <a:xfrm>
              <a:off x="2462675" y="1722575"/>
              <a:ext cx="194781" cy="185051"/>
            </a:xfrm>
            <a:custGeom>
              <a:avLst/>
              <a:gdLst/>
              <a:ahLst/>
              <a:cxnLst/>
              <a:rect l="l" t="t" r="r" b="b"/>
              <a:pathLst>
                <a:path w="10670" h="10137" extrusionOk="0">
                  <a:moveTo>
                    <a:pt x="912" y="0"/>
                  </a:moveTo>
                  <a:lnTo>
                    <a:pt x="912" y="0"/>
                  </a:lnTo>
                  <a:cubicBezTo>
                    <a:pt x="912" y="1"/>
                    <a:pt x="1" y="4924"/>
                    <a:pt x="3861" y="8298"/>
                  </a:cubicBezTo>
                  <a:cubicBezTo>
                    <a:pt x="5507" y="9741"/>
                    <a:pt x="7063" y="10137"/>
                    <a:pt x="8398" y="10137"/>
                  </a:cubicBezTo>
                  <a:cubicBezTo>
                    <a:pt x="9258" y="10137"/>
                    <a:pt x="10027" y="9973"/>
                    <a:pt x="10669" y="9818"/>
                  </a:cubicBezTo>
                  <a:cubicBezTo>
                    <a:pt x="10669" y="9818"/>
                    <a:pt x="1885" y="9028"/>
                    <a:pt x="9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15" name="Google Shape;3715;p14"/>
          <p:cNvSpPr/>
          <p:nvPr/>
        </p:nvSpPr>
        <p:spPr>
          <a:xfrm>
            <a:off x="-497700" y="-472650"/>
            <a:ext cx="3115928" cy="2024308"/>
          </a:xfrm>
          <a:custGeom>
            <a:avLst/>
            <a:gdLst/>
            <a:ahLst/>
            <a:cxnLst/>
            <a:rect l="l" t="t" r="r" b="b"/>
            <a:pathLst>
              <a:path w="108939" h="70780" extrusionOk="0">
                <a:moveTo>
                  <a:pt x="54079" y="0"/>
                </a:moveTo>
                <a:cubicBezTo>
                  <a:pt x="42218" y="0"/>
                  <a:pt x="31115" y="2941"/>
                  <a:pt x="24013" y="9389"/>
                </a:cubicBezTo>
                <a:cubicBezTo>
                  <a:pt x="11672" y="20028"/>
                  <a:pt x="0" y="53676"/>
                  <a:pt x="13557" y="66928"/>
                </a:cubicBezTo>
                <a:cubicBezTo>
                  <a:pt x="15922" y="69515"/>
                  <a:pt x="19118" y="70780"/>
                  <a:pt x="22209" y="70780"/>
                </a:cubicBezTo>
                <a:cubicBezTo>
                  <a:pt x="25909" y="70780"/>
                  <a:pt x="29458" y="68966"/>
                  <a:pt x="31247" y="65439"/>
                </a:cubicBezTo>
                <a:cubicBezTo>
                  <a:pt x="35381" y="56502"/>
                  <a:pt x="34134" y="40484"/>
                  <a:pt x="46445" y="37748"/>
                </a:cubicBezTo>
                <a:cubicBezTo>
                  <a:pt x="47598" y="37526"/>
                  <a:pt x="48661" y="37444"/>
                  <a:pt x="49661" y="37444"/>
                </a:cubicBezTo>
                <a:cubicBezTo>
                  <a:pt x="52559" y="37444"/>
                  <a:pt x="54927" y="38137"/>
                  <a:pt x="57427" y="38137"/>
                </a:cubicBezTo>
                <a:cubicBezTo>
                  <a:pt x="59497" y="38137"/>
                  <a:pt x="61658" y="37662"/>
                  <a:pt x="64287" y="35924"/>
                </a:cubicBezTo>
                <a:cubicBezTo>
                  <a:pt x="69241" y="32684"/>
                  <a:pt x="71221" y="30006"/>
                  <a:pt x="75732" y="30006"/>
                </a:cubicBezTo>
                <a:cubicBezTo>
                  <a:pt x="77061" y="30006"/>
                  <a:pt x="78610" y="30239"/>
                  <a:pt x="80518" y="30757"/>
                </a:cubicBezTo>
                <a:cubicBezTo>
                  <a:pt x="85236" y="32378"/>
                  <a:pt x="90477" y="35707"/>
                  <a:pt x="95953" y="35707"/>
                </a:cubicBezTo>
                <a:cubicBezTo>
                  <a:pt x="96228" y="35707"/>
                  <a:pt x="96504" y="35699"/>
                  <a:pt x="96780" y="35681"/>
                </a:cubicBezTo>
                <a:cubicBezTo>
                  <a:pt x="102190" y="34861"/>
                  <a:pt x="108938" y="28508"/>
                  <a:pt x="104683" y="22550"/>
                </a:cubicBezTo>
                <a:lnTo>
                  <a:pt x="104683" y="22550"/>
                </a:lnTo>
                <a:lnTo>
                  <a:pt x="105139" y="22611"/>
                </a:lnTo>
                <a:cubicBezTo>
                  <a:pt x="96495" y="8461"/>
                  <a:pt x="74198" y="0"/>
                  <a:pt x="54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6" name="Google Shape;3716;p14"/>
          <p:cNvGrpSpPr/>
          <p:nvPr/>
        </p:nvGrpSpPr>
        <p:grpSpPr>
          <a:xfrm flipH="1">
            <a:off x="10" y="-14244"/>
            <a:ext cx="1890360" cy="1476643"/>
            <a:chOff x="5354121" y="3339639"/>
            <a:chExt cx="533247" cy="416543"/>
          </a:xfrm>
        </p:grpSpPr>
        <p:sp>
          <p:nvSpPr>
            <p:cNvPr id="3717" name="Google Shape;3717;p14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4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4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4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4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4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4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4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4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4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4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6D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4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4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4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4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6D4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4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3" name="Google Shape;3733;p14"/>
          <p:cNvSpPr/>
          <p:nvPr/>
        </p:nvSpPr>
        <p:spPr>
          <a:xfrm flipH="1">
            <a:off x="6461300" y="786025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4" name="Google Shape;3734;p14"/>
          <p:cNvSpPr/>
          <p:nvPr/>
        </p:nvSpPr>
        <p:spPr>
          <a:xfrm flipH="1">
            <a:off x="6373925" y="1165400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35" name="Google Shape;3735;p14"/>
          <p:cNvGrpSpPr/>
          <p:nvPr/>
        </p:nvGrpSpPr>
        <p:grpSpPr>
          <a:xfrm flipH="1">
            <a:off x="7509019" y="867059"/>
            <a:ext cx="1440600" cy="2407129"/>
            <a:chOff x="3833393" y="3743805"/>
            <a:chExt cx="546386" cy="912933"/>
          </a:xfrm>
        </p:grpSpPr>
        <p:sp>
          <p:nvSpPr>
            <p:cNvPr id="3736" name="Google Shape;3736;p14"/>
            <p:cNvSpPr/>
            <p:nvPr/>
          </p:nvSpPr>
          <p:spPr>
            <a:xfrm>
              <a:off x="3833393" y="3743805"/>
              <a:ext cx="543232" cy="912933"/>
            </a:xfrm>
            <a:custGeom>
              <a:avLst/>
              <a:gdLst/>
              <a:ahLst/>
              <a:cxnLst/>
              <a:rect l="l" t="t" r="r" b="b"/>
              <a:pathLst>
                <a:path w="29758" h="50010" extrusionOk="0">
                  <a:moveTo>
                    <a:pt x="16627" y="16848"/>
                  </a:moveTo>
                  <a:cubicBezTo>
                    <a:pt x="16627" y="16879"/>
                    <a:pt x="16627" y="16940"/>
                    <a:pt x="16596" y="16970"/>
                  </a:cubicBezTo>
                  <a:cubicBezTo>
                    <a:pt x="16596" y="16940"/>
                    <a:pt x="16596" y="16879"/>
                    <a:pt x="16627" y="16848"/>
                  </a:cubicBezTo>
                  <a:close/>
                  <a:moveTo>
                    <a:pt x="16292" y="12411"/>
                  </a:moveTo>
                  <a:cubicBezTo>
                    <a:pt x="16384" y="12471"/>
                    <a:pt x="16475" y="12563"/>
                    <a:pt x="16627" y="12563"/>
                  </a:cubicBezTo>
                  <a:cubicBezTo>
                    <a:pt x="16718" y="12867"/>
                    <a:pt x="16779" y="13171"/>
                    <a:pt x="16931" y="13474"/>
                  </a:cubicBezTo>
                  <a:cubicBezTo>
                    <a:pt x="16779" y="13778"/>
                    <a:pt x="16961" y="14143"/>
                    <a:pt x="17083" y="14417"/>
                  </a:cubicBezTo>
                  <a:cubicBezTo>
                    <a:pt x="17029" y="14405"/>
                    <a:pt x="16974" y="14399"/>
                    <a:pt x="16920" y="14399"/>
                  </a:cubicBezTo>
                  <a:cubicBezTo>
                    <a:pt x="16698" y="14399"/>
                    <a:pt x="16487" y="14501"/>
                    <a:pt x="16414" y="14721"/>
                  </a:cubicBezTo>
                  <a:cubicBezTo>
                    <a:pt x="16323" y="14903"/>
                    <a:pt x="16292" y="15025"/>
                    <a:pt x="16292" y="15177"/>
                  </a:cubicBezTo>
                  <a:cubicBezTo>
                    <a:pt x="15836" y="15025"/>
                    <a:pt x="15381" y="14933"/>
                    <a:pt x="14894" y="14873"/>
                  </a:cubicBezTo>
                  <a:cubicBezTo>
                    <a:pt x="14438" y="14812"/>
                    <a:pt x="14013" y="14751"/>
                    <a:pt x="13557" y="14721"/>
                  </a:cubicBezTo>
                  <a:cubicBezTo>
                    <a:pt x="13435" y="14721"/>
                    <a:pt x="13283" y="14721"/>
                    <a:pt x="13253" y="14812"/>
                  </a:cubicBezTo>
                  <a:cubicBezTo>
                    <a:pt x="13222" y="14842"/>
                    <a:pt x="13222" y="14903"/>
                    <a:pt x="13222" y="14933"/>
                  </a:cubicBezTo>
                  <a:cubicBezTo>
                    <a:pt x="13253" y="15633"/>
                    <a:pt x="13830" y="16240"/>
                    <a:pt x="14469" y="16453"/>
                  </a:cubicBezTo>
                  <a:cubicBezTo>
                    <a:pt x="14846" y="16604"/>
                    <a:pt x="15234" y="16661"/>
                    <a:pt x="15628" y="16661"/>
                  </a:cubicBezTo>
                  <a:cubicBezTo>
                    <a:pt x="15868" y="16661"/>
                    <a:pt x="16111" y="16640"/>
                    <a:pt x="16353" y="16605"/>
                  </a:cubicBezTo>
                  <a:lnTo>
                    <a:pt x="16353" y="16605"/>
                  </a:lnTo>
                  <a:cubicBezTo>
                    <a:pt x="16080" y="16818"/>
                    <a:pt x="15806" y="17183"/>
                    <a:pt x="15745" y="17578"/>
                  </a:cubicBezTo>
                  <a:cubicBezTo>
                    <a:pt x="15715" y="17943"/>
                    <a:pt x="15958" y="18338"/>
                    <a:pt x="16292" y="18551"/>
                  </a:cubicBezTo>
                  <a:cubicBezTo>
                    <a:pt x="15867" y="18551"/>
                    <a:pt x="15502" y="18976"/>
                    <a:pt x="15502" y="19402"/>
                  </a:cubicBezTo>
                  <a:cubicBezTo>
                    <a:pt x="15502" y="19810"/>
                    <a:pt x="15866" y="20162"/>
                    <a:pt x="16271" y="20190"/>
                  </a:cubicBezTo>
                  <a:lnTo>
                    <a:pt x="16271" y="20190"/>
                  </a:lnTo>
                  <a:cubicBezTo>
                    <a:pt x="15871" y="20191"/>
                    <a:pt x="15563" y="20542"/>
                    <a:pt x="15563" y="20921"/>
                  </a:cubicBezTo>
                  <a:cubicBezTo>
                    <a:pt x="15563" y="21347"/>
                    <a:pt x="15867" y="21681"/>
                    <a:pt x="16262" y="21833"/>
                  </a:cubicBezTo>
                  <a:cubicBezTo>
                    <a:pt x="16215" y="21815"/>
                    <a:pt x="16169" y="21807"/>
                    <a:pt x="16124" y="21807"/>
                  </a:cubicBezTo>
                  <a:cubicBezTo>
                    <a:pt x="15785" y="21807"/>
                    <a:pt x="15491" y="22264"/>
                    <a:pt x="15411" y="22532"/>
                  </a:cubicBezTo>
                  <a:cubicBezTo>
                    <a:pt x="15289" y="22988"/>
                    <a:pt x="15806" y="23262"/>
                    <a:pt x="16140" y="23535"/>
                  </a:cubicBezTo>
                  <a:cubicBezTo>
                    <a:pt x="15806" y="23535"/>
                    <a:pt x="15441" y="23839"/>
                    <a:pt x="15381" y="24174"/>
                  </a:cubicBezTo>
                  <a:cubicBezTo>
                    <a:pt x="15289" y="24508"/>
                    <a:pt x="15502" y="24934"/>
                    <a:pt x="15806" y="25086"/>
                  </a:cubicBezTo>
                  <a:cubicBezTo>
                    <a:pt x="15770" y="25081"/>
                    <a:pt x="15734" y="25078"/>
                    <a:pt x="15697" y="25078"/>
                  </a:cubicBezTo>
                  <a:cubicBezTo>
                    <a:pt x="15271" y="25078"/>
                    <a:pt x="14821" y="25395"/>
                    <a:pt x="14681" y="25815"/>
                  </a:cubicBezTo>
                  <a:cubicBezTo>
                    <a:pt x="14590" y="26271"/>
                    <a:pt x="14803" y="26788"/>
                    <a:pt x="15259" y="27001"/>
                  </a:cubicBezTo>
                  <a:cubicBezTo>
                    <a:pt x="15147" y="26954"/>
                    <a:pt x="15027" y="26930"/>
                    <a:pt x="14906" y="26930"/>
                  </a:cubicBezTo>
                  <a:cubicBezTo>
                    <a:pt x="14632" y="26930"/>
                    <a:pt x="14354" y="27052"/>
                    <a:pt x="14165" y="27304"/>
                  </a:cubicBezTo>
                  <a:cubicBezTo>
                    <a:pt x="14074" y="27365"/>
                    <a:pt x="14043" y="27456"/>
                    <a:pt x="14013" y="27517"/>
                  </a:cubicBezTo>
                  <a:cubicBezTo>
                    <a:pt x="13830" y="27608"/>
                    <a:pt x="13678" y="27700"/>
                    <a:pt x="13587" y="27760"/>
                  </a:cubicBezTo>
                  <a:cubicBezTo>
                    <a:pt x="13435" y="27821"/>
                    <a:pt x="13283" y="27943"/>
                    <a:pt x="13162" y="28064"/>
                  </a:cubicBezTo>
                  <a:lnTo>
                    <a:pt x="13131" y="28064"/>
                  </a:lnTo>
                  <a:cubicBezTo>
                    <a:pt x="13435" y="27426"/>
                    <a:pt x="13557" y="26727"/>
                    <a:pt x="13101" y="25997"/>
                  </a:cubicBezTo>
                  <a:cubicBezTo>
                    <a:pt x="12766" y="25450"/>
                    <a:pt x="12250" y="24903"/>
                    <a:pt x="12037" y="24265"/>
                  </a:cubicBezTo>
                  <a:cubicBezTo>
                    <a:pt x="11794" y="23566"/>
                    <a:pt x="11733" y="22806"/>
                    <a:pt x="11915" y="22137"/>
                  </a:cubicBezTo>
                  <a:cubicBezTo>
                    <a:pt x="12311" y="20800"/>
                    <a:pt x="13314" y="19706"/>
                    <a:pt x="13253" y="18247"/>
                  </a:cubicBezTo>
                  <a:cubicBezTo>
                    <a:pt x="13222" y="17061"/>
                    <a:pt x="12706" y="15906"/>
                    <a:pt x="12675" y="14721"/>
                  </a:cubicBezTo>
                  <a:lnTo>
                    <a:pt x="12675" y="14721"/>
                  </a:lnTo>
                  <a:cubicBezTo>
                    <a:pt x="12706" y="14842"/>
                    <a:pt x="12766" y="14903"/>
                    <a:pt x="12827" y="14994"/>
                  </a:cubicBezTo>
                  <a:cubicBezTo>
                    <a:pt x="12873" y="15025"/>
                    <a:pt x="12934" y="15040"/>
                    <a:pt x="12987" y="15040"/>
                  </a:cubicBezTo>
                  <a:cubicBezTo>
                    <a:pt x="13040" y="15040"/>
                    <a:pt x="13086" y="15025"/>
                    <a:pt x="13101" y="14994"/>
                  </a:cubicBezTo>
                  <a:cubicBezTo>
                    <a:pt x="13162" y="14933"/>
                    <a:pt x="13162" y="14842"/>
                    <a:pt x="13162" y="14751"/>
                  </a:cubicBezTo>
                  <a:lnTo>
                    <a:pt x="13162" y="13991"/>
                  </a:lnTo>
                  <a:cubicBezTo>
                    <a:pt x="13557" y="13930"/>
                    <a:pt x="13982" y="13778"/>
                    <a:pt x="14347" y="13657"/>
                  </a:cubicBezTo>
                  <a:cubicBezTo>
                    <a:pt x="15016" y="13292"/>
                    <a:pt x="15684" y="12867"/>
                    <a:pt x="16292" y="12411"/>
                  </a:cubicBezTo>
                  <a:close/>
                  <a:moveTo>
                    <a:pt x="10912" y="12380"/>
                  </a:moveTo>
                  <a:cubicBezTo>
                    <a:pt x="10943" y="12441"/>
                    <a:pt x="10973" y="12471"/>
                    <a:pt x="11064" y="12563"/>
                  </a:cubicBezTo>
                  <a:cubicBezTo>
                    <a:pt x="11095" y="12623"/>
                    <a:pt x="11156" y="12684"/>
                    <a:pt x="11216" y="12745"/>
                  </a:cubicBezTo>
                  <a:cubicBezTo>
                    <a:pt x="11247" y="12775"/>
                    <a:pt x="11277" y="12836"/>
                    <a:pt x="11277" y="12867"/>
                  </a:cubicBezTo>
                  <a:cubicBezTo>
                    <a:pt x="11520" y="13140"/>
                    <a:pt x="11733" y="13353"/>
                    <a:pt x="11976" y="13596"/>
                  </a:cubicBezTo>
                  <a:lnTo>
                    <a:pt x="12007" y="13596"/>
                  </a:lnTo>
                  <a:cubicBezTo>
                    <a:pt x="11763" y="13809"/>
                    <a:pt x="11581" y="13991"/>
                    <a:pt x="11399" y="14265"/>
                  </a:cubicBezTo>
                  <a:cubicBezTo>
                    <a:pt x="11368" y="14295"/>
                    <a:pt x="11307" y="14356"/>
                    <a:pt x="11307" y="14417"/>
                  </a:cubicBezTo>
                  <a:cubicBezTo>
                    <a:pt x="11307" y="14508"/>
                    <a:pt x="11399" y="14538"/>
                    <a:pt x="11459" y="14538"/>
                  </a:cubicBezTo>
                  <a:cubicBezTo>
                    <a:pt x="11551" y="14538"/>
                    <a:pt x="11581" y="14508"/>
                    <a:pt x="11642" y="14447"/>
                  </a:cubicBezTo>
                  <a:cubicBezTo>
                    <a:pt x="11733" y="14417"/>
                    <a:pt x="11855" y="14356"/>
                    <a:pt x="11915" y="14295"/>
                  </a:cubicBezTo>
                  <a:lnTo>
                    <a:pt x="11915" y="14295"/>
                  </a:lnTo>
                  <a:cubicBezTo>
                    <a:pt x="11763" y="14447"/>
                    <a:pt x="11733" y="14721"/>
                    <a:pt x="11885" y="14873"/>
                  </a:cubicBezTo>
                  <a:cubicBezTo>
                    <a:pt x="12037" y="14812"/>
                    <a:pt x="12159" y="14690"/>
                    <a:pt x="12219" y="14569"/>
                  </a:cubicBezTo>
                  <a:cubicBezTo>
                    <a:pt x="12219" y="14690"/>
                    <a:pt x="12219" y="14751"/>
                    <a:pt x="12311" y="14842"/>
                  </a:cubicBezTo>
                  <a:cubicBezTo>
                    <a:pt x="12341" y="14903"/>
                    <a:pt x="12402" y="14964"/>
                    <a:pt x="12493" y="14964"/>
                  </a:cubicBezTo>
                  <a:cubicBezTo>
                    <a:pt x="12584" y="15906"/>
                    <a:pt x="12918" y="16818"/>
                    <a:pt x="13040" y="17730"/>
                  </a:cubicBezTo>
                  <a:cubicBezTo>
                    <a:pt x="13101" y="18490"/>
                    <a:pt x="12979" y="19219"/>
                    <a:pt x="12645" y="19888"/>
                  </a:cubicBezTo>
                  <a:cubicBezTo>
                    <a:pt x="12341" y="20526"/>
                    <a:pt x="12007" y="21134"/>
                    <a:pt x="11763" y="21803"/>
                  </a:cubicBezTo>
                  <a:cubicBezTo>
                    <a:pt x="11429" y="22867"/>
                    <a:pt x="11611" y="24083"/>
                    <a:pt x="12219" y="24994"/>
                  </a:cubicBezTo>
                  <a:cubicBezTo>
                    <a:pt x="12584" y="25511"/>
                    <a:pt x="13101" y="26058"/>
                    <a:pt x="13192" y="26697"/>
                  </a:cubicBezTo>
                  <a:cubicBezTo>
                    <a:pt x="13253" y="27183"/>
                    <a:pt x="13101" y="27608"/>
                    <a:pt x="12888" y="27973"/>
                  </a:cubicBezTo>
                  <a:cubicBezTo>
                    <a:pt x="12736" y="28064"/>
                    <a:pt x="12584" y="28186"/>
                    <a:pt x="12493" y="28338"/>
                  </a:cubicBezTo>
                  <a:cubicBezTo>
                    <a:pt x="12584" y="27578"/>
                    <a:pt x="12311" y="26757"/>
                    <a:pt x="11885" y="26089"/>
                  </a:cubicBezTo>
                  <a:cubicBezTo>
                    <a:pt x="11034" y="24721"/>
                    <a:pt x="9788" y="23657"/>
                    <a:pt x="9028" y="22198"/>
                  </a:cubicBezTo>
                  <a:cubicBezTo>
                    <a:pt x="8663" y="21438"/>
                    <a:pt x="8238" y="20617"/>
                    <a:pt x="8238" y="19736"/>
                  </a:cubicBezTo>
                  <a:cubicBezTo>
                    <a:pt x="8238" y="18915"/>
                    <a:pt x="8602" y="18247"/>
                    <a:pt x="8997" y="17548"/>
                  </a:cubicBezTo>
                  <a:cubicBezTo>
                    <a:pt x="9271" y="17031"/>
                    <a:pt x="9484" y="16423"/>
                    <a:pt x="9362" y="15876"/>
                  </a:cubicBezTo>
                  <a:cubicBezTo>
                    <a:pt x="9271" y="15359"/>
                    <a:pt x="8997" y="14873"/>
                    <a:pt x="8876" y="14386"/>
                  </a:cubicBezTo>
                  <a:lnTo>
                    <a:pt x="8876" y="14386"/>
                  </a:lnTo>
                  <a:cubicBezTo>
                    <a:pt x="8937" y="14447"/>
                    <a:pt x="8967" y="14538"/>
                    <a:pt x="9028" y="14599"/>
                  </a:cubicBezTo>
                  <a:cubicBezTo>
                    <a:pt x="9073" y="14645"/>
                    <a:pt x="9127" y="14668"/>
                    <a:pt x="9176" y="14668"/>
                  </a:cubicBezTo>
                  <a:cubicBezTo>
                    <a:pt x="9225" y="14668"/>
                    <a:pt x="9271" y="14645"/>
                    <a:pt x="9301" y="14599"/>
                  </a:cubicBezTo>
                  <a:cubicBezTo>
                    <a:pt x="9393" y="14538"/>
                    <a:pt x="9332" y="14386"/>
                    <a:pt x="9301" y="14265"/>
                  </a:cubicBezTo>
                  <a:lnTo>
                    <a:pt x="9301" y="14265"/>
                  </a:lnTo>
                  <a:cubicBezTo>
                    <a:pt x="9393" y="14356"/>
                    <a:pt x="9453" y="14417"/>
                    <a:pt x="9545" y="14447"/>
                  </a:cubicBezTo>
                  <a:cubicBezTo>
                    <a:pt x="9571" y="14465"/>
                    <a:pt x="9601" y="14472"/>
                    <a:pt x="9629" y="14472"/>
                  </a:cubicBezTo>
                  <a:cubicBezTo>
                    <a:pt x="9699" y="14472"/>
                    <a:pt x="9766" y="14429"/>
                    <a:pt x="9788" y="14386"/>
                  </a:cubicBezTo>
                  <a:cubicBezTo>
                    <a:pt x="9848" y="14295"/>
                    <a:pt x="9788" y="14234"/>
                    <a:pt x="9788" y="14143"/>
                  </a:cubicBezTo>
                  <a:cubicBezTo>
                    <a:pt x="9727" y="13930"/>
                    <a:pt x="9636" y="13657"/>
                    <a:pt x="9545" y="13444"/>
                  </a:cubicBezTo>
                  <a:cubicBezTo>
                    <a:pt x="9909" y="13231"/>
                    <a:pt x="10244" y="12927"/>
                    <a:pt x="10548" y="12684"/>
                  </a:cubicBezTo>
                  <a:cubicBezTo>
                    <a:pt x="10669" y="12563"/>
                    <a:pt x="10791" y="12471"/>
                    <a:pt x="10912" y="12380"/>
                  </a:cubicBezTo>
                  <a:close/>
                  <a:moveTo>
                    <a:pt x="13982" y="27669"/>
                  </a:moveTo>
                  <a:cubicBezTo>
                    <a:pt x="13982" y="27912"/>
                    <a:pt x="14074" y="28125"/>
                    <a:pt x="14195" y="28368"/>
                  </a:cubicBezTo>
                  <a:cubicBezTo>
                    <a:pt x="13982" y="28186"/>
                    <a:pt x="13709" y="28034"/>
                    <a:pt x="13435" y="27973"/>
                  </a:cubicBezTo>
                  <a:cubicBezTo>
                    <a:pt x="13587" y="27882"/>
                    <a:pt x="13800" y="27760"/>
                    <a:pt x="13982" y="27669"/>
                  </a:cubicBezTo>
                  <a:close/>
                  <a:moveTo>
                    <a:pt x="10274" y="27536"/>
                  </a:moveTo>
                  <a:cubicBezTo>
                    <a:pt x="10496" y="27536"/>
                    <a:pt x="10851" y="27689"/>
                    <a:pt x="10912" y="27730"/>
                  </a:cubicBezTo>
                  <a:cubicBezTo>
                    <a:pt x="11125" y="27821"/>
                    <a:pt x="11368" y="28064"/>
                    <a:pt x="11520" y="28247"/>
                  </a:cubicBezTo>
                  <a:cubicBezTo>
                    <a:pt x="11551" y="28277"/>
                    <a:pt x="11551" y="28338"/>
                    <a:pt x="11581" y="28368"/>
                  </a:cubicBezTo>
                  <a:lnTo>
                    <a:pt x="11368" y="28368"/>
                  </a:lnTo>
                  <a:cubicBezTo>
                    <a:pt x="11156" y="28368"/>
                    <a:pt x="10973" y="28490"/>
                    <a:pt x="10821" y="28642"/>
                  </a:cubicBezTo>
                  <a:cubicBezTo>
                    <a:pt x="10517" y="28429"/>
                    <a:pt x="10092" y="28125"/>
                    <a:pt x="10092" y="27669"/>
                  </a:cubicBezTo>
                  <a:cubicBezTo>
                    <a:pt x="10092" y="27571"/>
                    <a:pt x="10168" y="27536"/>
                    <a:pt x="10274" y="27536"/>
                  </a:cubicBezTo>
                  <a:close/>
                  <a:moveTo>
                    <a:pt x="8798" y="1"/>
                  </a:moveTo>
                  <a:cubicBezTo>
                    <a:pt x="7824" y="1"/>
                    <a:pt x="6826" y="280"/>
                    <a:pt x="6079" y="860"/>
                  </a:cubicBezTo>
                  <a:cubicBezTo>
                    <a:pt x="5016" y="1681"/>
                    <a:pt x="4225" y="2988"/>
                    <a:pt x="3952" y="4325"/>
                  </a:cubicBezTo>
                  <a:cubicBezTo>
                    <a:pt x="3617" y="6088"/>
                    <a:pt x="3830" y="8034"/>
                    <a:pt x="4560" y="9705"/>
                  </a:cubicBezTo>
                  <a:cubicBezTo>
                    <a:pt x="5228" y="11347"/>
                    <a:pt x="6657" y="12684"/>
                    <a:pt x="8268" y="13353"/>
                  </a:cubicBezTo>
                  <a:lnTo>
                    <a:pt x="8329" y="13353"/>
                  </a:lnTo>
                  <a:cubicBezTo>
                    <a:pt x="8177" y="13626"/>
                    <a:pt x="8055" y="13930"/>
                    <a:pt x="7934" y="14234"/>
                  </a:cubicBezTo>
                  <a:cubicBezTo>
                    <a:pt x="7934" y="14265"/>
                    <a:pt x="7903" y="14356"/>
                    <a:pt x="7934" y="14386"/>
                  </a:cubicBezTo>
                  <a:cubicBezTo>
                    <a:pt x="7951" y="14422"/>
                    <a:pt x="7990" y="14437"/>
                    <a:pt x="8031" y="14437"/>
                  </a:cubicBezTo>
                  <a:cubicBezTo>
                    <a:pt x="8060" y="14437"/>
                    <a:pt x="8091" y="14429"/>
                    <a:pt x="8116" y="14417"/>
                  </a:cubicBezTo>
                  <a:cubicBezTo>
                    <a:pt x="8207" y="14386"/>
                    <a:pt x="8238" y="14356"/>
                    <a:pt x="8268" y="14295"/>
                  </a:cubicBezTo>
                  <a:cubicBezTo>
                    <a:pt x="8359" y="14234"/>
                    <a:pt x="8420" y="14143"/>
                    <a:pt x="8481" y="14082"/>
                  </a:cubicBezTo>
                  <a:lnTo>
                    <a:pt x="8481" y="14082"/>
                  </a:lnTo>
                  <a:cubicBezTo>
                    <a:pt x="8359" y="14265"/>
                    <a:pt x="8420" y="14538"/>
                    <a:pt x="8633" y="14660"/>
                  </a:cubicBezTo>
                  <a:cubicBezTo>
                    <a:pt x="8663" y="14599"/>
                    <a:pt x="8693" y="14538"/>
                    <a:pt x="8724" y="14508"/>
                  </a:cubicBezTo>
                  <a:cubicBezTo>
                    <a:pt x="8876" y="14903"/>
                    <a:pt x="9119" y="15329"/>
                    <a:pt x="9149" y="15785"/>
                  </a:cubicBezTo>
                  <a:cubicBezTo>
                    <a:pt x="9241" y="16575"/>
                    <a:pt x="8845" y="17244"/>
                    <a:pt x="8511" y="17912"/>
                  </a:cubicBezTo>
                  <a:cubicBezTo>
                    <a:pt x="8238" y="18490"/>
                    <a:pt x="7964" y="19067"/>
                    <a:pt x="8025" y="19706"/>
                  </a:cubicBezTo>
                  <a:cubicBezTo>
                    <a:pt x="8055" y="20374"/>
                    <a:pt x="8238" y="20982"/>
                    <a:pt x="8511" y="21590"/>
                  </a:cubicBezTo>
                  <a:cubicBezTo>
                    <a:pt x="9119" y="22928"/>
                    <a:pt x="10000" y="23991"/>
                    <a:pt x="10882" y="25086"/>
                  </a:cubicBezTo>
                  <a:cubicBezTo>
                    <a:pt x="11642" y="26058"/>
                    <a:pt x="12402" y="27304"/>
                    <a:pt x="12159" y="28520"/>
                  </a:cubicBezTo>
                  <a:cubicBezTo>
                    <a:pt x="12098" y="28399"/>
                    <a:pt x="12067" y="28277"/>
                    <a:pt x="12037" y="28216"/>
                  </a:cubicBezTo>
                  <a:cubicBezTo>
                    <a:pt x="12026" y="28174"/>
                    <a:pt x="11994" y="28158"/>
                    <a:pt x="11959" y="28158"/>
                  </a:cubicBezTo>
                  <a:cubicBezTo>
                    <a:pt x="11892" y="28158"/>
                    <a:pt x="11815" y="28217"/>
                    <a:pt x="11855" y="28277"/>
                  </a:cubicBezTo>
                  <a:lnTo>
                    <a:pt x="11915" y="28520"/>
                  </a:lnTo>
                  <a:cubicBezTo>
                    <a:pt x="11885" y="28490"/>
                    <a:pt x="11855" y="28429"/>
                    <a:pt x="11763" y="28429"/>
                  </a:cubicBezTo>
                  <a:cubicBezTo>
                    <a:pt x="11672" y="28247"/>
                    <a:pt x="11551" y="28095"/>
                    <a:pt x="11399" y="27943"/>
                  </a:cubicBezTo>
                  <a:cubicBezTo>
                    <a:pt x="11172" y="27691"/>
                    <a:pt x="10673" y="27313"/>
                    <a:pt x="10249" y="27313"/>
                  </a:cubicBezTo>
                  <a:cubicBezTo>
                    <a:pt x="10162" y="27313"/>
                    <a:pt x="10078" y="27329"/>
                    <a:pt x="10000" y="27365"/>
                  </a:cubicBezTo>
                  <a:cubicBezTo>
                    <a:pt x="9575" y="27578"/>
                    <a:pt x="9848" y="28095"/>
                    <a:pt x="10061" y="28368"/>
                  </a:cubicBezTo>
                  <a:cubicBezTo>
                    <a:pt x="10213" y="28551"/>
                    <a:pt x="10396" y="28672"/>
                    <a:pt x="10608" y="28794"/>
                  </a:cubicBezTo>
                  <a:cubicBezTo>
                    <a:pt x="10517" y="28885"/>
                    <a:pt x="10487" y="29037"/>
                    <a:pt x="10517" y="29189"/>
                  </a:cubicBezTo>
                  <a:cubicBezTo>
                    <a:pt x="10351" y="28828"/>
                    <a:pt x="9930" y="28543"/>
                    <a:pt x="9488" y="28543"/>
                  </a:cubicBezTo>
                  <a:cubicBezTo>
                    <a:pt x="9446" y="28543"/>
                    <a:pt x="9404" y="28545"/>
                    <a:pt x="9362" y="28551"/>
                  </a:cubicBezTo>
                  <a:cubicBezTo>
                    <a:pt x="8906" y="28581"/>
                    <a:pt x="8511" y="29037"/>
                    <a:pt x="8541" y="29493"/>
                  </a:cubicBezTo>
                  <a:cubicBezTo>
                    <a:pt x="8380" y="29224"/>
                    <a:pt x="8052" y="29027"/>
                    <a:pt x="7727" y="29027"/>
                  </a:cubicBezTo>
                  <a:cubicBezTo>
                    <a:pt x="7684" y="29027"/>
                    <a:pt x="7641" y="29030"/>
                    <a:pt x="7599" y="29037"/>
                  </a:cubicBezTo>
                  <a:cubicBezTo>
                    <a:pt x="7204" y="29128"/>
                    <a:pt x="6931" y="29554"/>
                    <a:pt x="7082" y="29888"/>
                  </a:cubicBezTo>
                  <a:cubicBezTo>
                    <a:pt x="6865" y="29752"/>
                    <a:pt x="6549" y="29640"/>
                    <a:pt x="6289" y="29640"/>
                  </a:cubicBezTo>
                  <a:cubicBezTo>
                    <a:pt x="6259" y="29640"/>
                    <a:pt x="6230" y="29642"/>
                    <a:pt x="6201" y="29645"/>
                  </a:cubicBezTo>
                  <a:cubicBezTo>
                    <a:pt x="5775" y="29736"/>
                    <a:pt x="5806" y="30070"/>
                    <a:pt x="5775" y="30405"/>
                  </a:cubicBezTo>
                  <a:cubicBezTo>
                    <a:pt x="5623" y="30374"/>
                    <a:pt x="5532" y="30222"/>
                    <a:pt x="5380" y="30192"/>
                  </a:cubicBezTo>
                  <a:cubicBezTo>
                    <a:pt x="5334" y="30165"/>
                    <a:pt x="5283" y="30153"/>
                    <a:pt x="5230" y="30153"/>
                  </a:cubicBezTo>
                  <a:cubicBezTo>
                    <a:pt x="5043" y="30153"/>
                    <a:pt x="4837" y="30306"/>
                    <a:pt x="4742" y="30496"/>
                  </a:cubicBezTo>
                  <a:cubicBezTo>
                    <a:pt x="4688" y="30585"/>
                    <a:pt x="4645" y="30696"/>
                    <a:pt x="4619" y="30821"/>
                  </a:cubicBezTo>
                  <a:lnTo>
                    <a:pt x="4619" y="30821"/>
                  </a:lnTo>
                  <a:cubicBezTo>
                    <a:pt x="3999" y="31216"/>
                    <a:pt x="3375" y="31771"/>
                    <a:pt x="2888" y="32502"/>
                  </a:cubicBezTo>
                  <a:cubicBezTo>
                    <a:pt x="1976" y="33961"/>
                    <a:pt x="2250" y="35663"/>
                    <a:pt x="2797" y="37183"/>
                  </a:cubicBezTo>
                  <a:cubicBezTo>
                    <a:pt x="2949" y="37609"/>
                    <a:pt x="3222" y="37973"/>
                    <a:pt x="3405" y="38368"/>
                  </a:cubicBezTo>
                  <a:cubicBezTo>
                    <a:pt x="3709" y="38916"/>
                    <a:pt x="3921" y="39463"/>
                    <a:pt x="4225" y="39797"/>
                  </a:cubicBezTo>
                  <a:cubicBezTo>
                    <a:pt x="4286" y="40800"/>
                    <a:pt x="4104" y="41773"/>
                    <a:pt x="3800" y="42715"/>
                  </a:cubicBezTo>
                  <a:cubicBezTo>
                    <a:pt x="3313" y="44326"/>
                    <a:pt x="2554" y="45967"/>
                    <a:pt x="1338" y="47031"/>
                  </a:cubicBezTo>
                  <a:cubicBezTo>
                    <a:pt x="1125" y="47214"/>
                    <a:pt x="912" y="47366"/>
                    <a:pt x="730" y="47487"/>
                  </a:cubicBezTo>
                  <a:lnTo>
                    <a:pt x="669" y="47487"/>
                  </a:lnTo>
                  <a:cubicBezTo>
                    <a:pt x="578" y="47548"/>
                    <a:pt x="487" y="47578"/>
                    <a:pt x="365" y="47670"/>
                  </a:cubicBezTo>
                  <a:cubicBezTo>
                    <a:pt x="274" y="47730"/>
                    <a:pt x="152" y="47791"/>
                    <a:pt x="0" y="47852"/>
                  </a:cubicBezTo>
                  <a:cubicBezTo>
                    <a:pt x="152" y="48156"/>
                    <a:pt x="304" y="48429"/>
                    <a:pt x="456" y="48733"/>
                  </a:cubicBezTo>
                  <a:cubicBezTo>
                    <a:pt x="608" y="48733"/>
                    <a:pt x="730" y="48703"/>
                    <a:pt x="882" y="48703"/>
                  </a:cubicBezTo>
                  <a:cubicBezTo>
                    <a:pt x="2857" y="48338"/>
                    <a:pt x="4438" y="46666"/>
                    <a:pt x="5168" y="44782"/>
                  </a:cubicBezTo>
                  <a:cubicBezTo>
                    <a:pt x="5684" y="43414"/>
                    <a:pt x="6049" y="41894"/>
                    <a:pt x="6414" y="40405"/>
                  </a:cubicBezTo>
                  <a:cubicBezTo>
                    <a:pt x="7052" y="40375"/>
                    <a:pt x="7721" y="40283"/>
                    <a:pt x="8359" y="40223"/>
                  </a:cubicBezTo>
                  <a:cubicBezTo>
                    <a:pt x="9301" y="42563"/>
                    <a:pt x="9757" y="45116"/>
                    <a:pt x="9757" y="47670"/>
                  </a:cubicBezTo>
                  <a:cubicBezTo>
                    <a:pt x="9757" y="47943"/>
                    <a:pt x="9757" y="48186"/>
                    <a:pt x="9727" y="48460"/>
                  </a:cubicBezTo>
                  <a:lnTo>
                    <a:pt x="9727" y="48551"/>
                  </a:lnTo>
                  <a:cubicBezTo>
                    <a:pt x="9727" y="48855"/>
                    <a:pt x="9697" y="49098"/>
                    <a:pt x="9636" y="49402"/>
                  </a:cubicBezTo>
                  <a:cubicBezTo>
                    <a:pt x="10031" y="49311"/>
                    <a:pt x="10396" y="49159"/>
                    <a:pt x="10821" y="49037"/>
                  </a:cubicBezTo>
                  <a:cubicBezTo>
                    <a:pt x="11095" y="45998"/>
                    <a:pt x="11307" y="42806"/>
                    <a:pt x="10456" y="39919"/>
                  </a:cubicBezTo>
                  <a:cubicBezTo>
                    <a:pt x="10669" y="39888"/>
                    <a:pt x="10912" y="39827"/>
                    <a:pt x="11156" y="39767"/>
                  </a:cubicBezTo>
                  <a:lnTo>
                    <a:pt x="11156" y="39767"/>
                  </a:lnTo>
                  <a:cubicBezTo>
                    <a:pt x="11156" y="39797"/>
                    <a:pt x="11156" y="39797"/>
                    <a:pt x="11125" y="39827"/>
                  </a:cubicBezTo>
                  <a:cubicBezTo>
                    <a:pt x="11105" y="39909"/>
                    <a:pt x="11179" y="39976"/>
                    <a:pt x="11240" y="39976"/>
                  </a:cubicBezTo>
                  <a:cubicBezTo>
                    <a:pt x="11270" y="39976"/>
                    <a:pt x="11297" y="39959"/>
                    <a:pt x="11307" y="39919"/>
                  </a:cubicBezTo>
                  <a:cubicBezTo>
                    <a:pt x="11368" y="39827"/>
                    <a:pt x="11368" y="39797"/>
                    <a:pt x="11399" y="39736"/>
                  </a:cubicBezTo>
                  <a:cubicBezTo>
                    <a:pt x="12311" y="39524"/>
                    <a:pt x="13222" y="39311"/>
                    <a:pt x="14134" y="39037"/>
                  </a:cubicBezTo>
                  <a:cubicBezTo>
                    <a:pt x="14560" y="38916"/>
                    <a:pt x="14955" y="38764"/>
                    <a:pt x="15350" y="38581"/>
                  </a:cubicBezTo>
                  <a:cubicBezTo>
                    <a:pt x="15867" y="39189"/>
                    <a:pt x="16292" y="39888"/>
                    <a:pt x="16627" y="40648"/>
                  </a:cubicBezTo>
                  <a:cubicBezTo>
                    <a:pt x="17751" y="42989"/>
                    <a:pt x="17691" y="45694"/>
                    <a:pt x="17447" y="48338"/>
                  </a:cubicBezTo>
                  <a:cubicBezTo>
                    <a:pt x="17387" y="48916"/>
                    <a:pt x="17326" y="49493"/>
                    <a:pt x="17235" y="50010"/>
                  </a:cubicBezTo>
                  <a:cubicBezTo>
                    <a:pt x="17691" y="49858"/>
                    <a:pt x="18207" y="49706"/>
                    <a:pt x="18663" y="49554"/>
                  </a:cubicBezTo>
                  <a:cubicBezTo>
                    <a:pt x="18754" y="49068"/>
                    <a:pt x="18846" y="48581"/>
                    <a:pt x="18906" y="48095"/>
                  </a:cubicBezTo>
                  <a:lnTo>
                    <a:pt x="18906" y="48034"/>
                  </a:lnTo>
                  <a:cubicBezTo>
                    <a:pt x="19423" y="44478"/>
                    <a:pt x="18906" y="40739"/>
                    <a:pt x="17478" y="37457"/>
                  </a:cubicBezTo>
                  <a:cubicBezTo>
                    <a:pt x="17508" y="37396"/>
                    <a:pt x="17599" y="37396"/>
                    <a:pt x="17630" y="37365"/>
                  </a:cubicBezTo>
                  <a:cubicBezTo>
                    <a:pt x="18238" y="37031"/>
                    <a:pt x="18724" y="36545"/>
                    <a:pt x="19150" y="35937"/>
                  </a:cubicBezTo>
                  <a:cubicBezTo>
                    <a:pt x="22372" y="36636"/>
                    <a:pt x="25654" y="38612"/>
                    <a:pt x="26475" y="41925"/>
                  </a:cubicBezTo>
                  <a:cubicBezTo>
                    <a:pt x="26900" y="41712"/>
                    <a:pt x="27235" y="41469"/>
                    <a:pt x="27660" y="41256"/>
                  </a:cubicBezTo>
                  <a:cubicBezTo>
                    <a:pt x="26323" y="37913"/>
                    <a:pt x="23466" y="35177"/>
                    <a:pt x="20092" y="33992"/>
                  </a:cubicBezTo>
                  <a:cubicBezTo>
                    <a:pt x="20365" y="33232"/>
                    <a:pt x="20517" y="32381"/>
                    <a:pt x="20639" y="31590"/>
                  </a:cubicBezTo>
                  <a:lnTo>
                    <a:pt x="20639" y="31529"/>
                  </a:lnTo>
                  <a:cubicBezTo>
                    <a:pt x="20669" y="31286"/>
                    <a:pt x="20669" y="31104"/>
                    <a:pt x="20700" y="30861"/>
                  </a:cubicBezTo>
                  <a:lnTo>
                    <a:pt x="20700" y="30678"/>
                  </a:lnTo>
                  <a:lnTo>
                    <a:pt x="20700" y="30192"/>
                  </a:lnTo>
                  <a:lnTo>
                    <a:pt x="20700" y="29949"/>
                  </a:lnTo>
                  <a:lnTo>
                    <a:pt x="20700" y="29493"/>
                  </a:lnTo>
                  <a:lnTo>
                    <a:pt x="20700" y="29311"/>
                  </a:lnTo>
                  <a:cubicBezTo>
                    <a:pt x="20700" y="29098"/>
                    <a:pt x="20669" y="28885"/>
                    <a:pt x="20669" y="28703"/>
                  </a:cubicBezTo>
                  <a:cubicBezTo>
                    <a:pt x="20517" y="27304"/>
                    <a:pt x="20548" y="25906"/>
                    <a:pt x="20517" y="24478"/>
                  </a:cubicBezTo>
                  <a:cubicBezTo>
                    <a:pt x="20517" y="24295"/>
                    <a:pt x="20213" y="23535"/>
                    <a:pt x="20244" y="22654"/>
                  </a:cubicBezTo>
                  <a:cubicBezTo>
                    <a:pt x="20244" y="22624"/>
                    <a:pt x="19940" y="22593"/>
                    <a:pt x="19940" y="22563"/>
                  </a:cubicBezTo>
                  <a:lnTo>
                    <a:pt x="19940" y="22502"/>
                  </a:lnTo>
                  <a:lnTo>
                    <a:pt x="19940" y="22350"/>
                  </a:lnTo>
                  <a:lnTo>
                    <a:pt x="19940" y="22289"/>
                  </a:lnTo>
                  <a:lnTo>
                    <a:pt x="19940" y="22046"/>
                  </a:lnTo>
                  <a:lnTo>
                    <a:pt x="19940" y="21955"/>
                  </a:lnTo>
                  <a:lnTo>
                    <a:pt x="19940" y="21833"/>
                  </a:lnTo>
                  <a:cubicBezTo>
                    <a:pt x="19940" y="21772"/>
                    <a:pt x="20244" y="21742"/>
                    <a:pt x="20244" y="21712"/>
                  </a:cubicBezTo>
                  <a:cubicBezTo>
                    <a:pt x="20244" y="21681"/>
                    <a:pt x="20396" y="21651"/>
                    <a:pt x="20396" y="21651"/>
                  </a:cubicBezTo>
                  <a:cubicBezTo>
                    <a:pt x="20396" y="21560"/>
                    <a:pt x="20487" y="21499"/>
                    <a:pt x="20487" y="21408"/>
                  </a:cubicBezTo>
                  <a:lnTo>
                    <a:pt x="20517" y="21377"/>
                  </a:lnTo>
                  <a:lnTo>
                    <a:pt x="20517" y="21225"/>
                  </a:lnTo>
                  <a:cubicBezTo>
                    <a:pt x="20517" y="21165"/>
                    <a:pt x="20213" y="21165"/>
                    <a:pt x="20213" y="21134"/>
                  </a:cubicBezTo>
                  <a:cubicBezTo>
                    <a:pt x="20213" y="21073"/>
                    <a:pt x="19909" y="21013"/>
                    <a:pt x="19909" y="20952"/>
                  </a:cubicBezTo>
                  <a:lnTo>
                    <a:pt x="19909" y="20769"/>
                  </a:lnTo>
                  <a:cubicBezTo>
                    <a:pt x="19909" y="20387"/>
                    <a:pt x="20109" y="20175"/>
                    <a:pt x="20094" y="20162"/>
                  </a:cubicBezTo>
                  <a:lnTo>
                    <a:pt x="20094" y="20162"/>
                  </a:lnTo>
                  <a:cubicBezTo>
                    <a:pt x="20800" y="20369"/>
                    <a:pt x="21492" y="20468"/>
                    <a:pt x="22176" y="20468"/>
                  </a:cubicBezTo>
                  <a:cubicBezTo>
                    <a:pt x="23200" y="20468"/>
                    <a:pt x="24209" y="20246"/>
                    <a:pt x="25229" y="19827"/>
                  </a:cubicBezTo>
                  <a:cubicBezTo>
                    <a:pt x="25259" y="19827"/>
                    <a:pt x="25381" y="19766"/>
                    <a:pt x="25411" y="19766"/>
                  </a:cubicBezTo>
                  <a:cubicBezTo>
                    <a:pt x="25502" y="19736"/>
                    <a:pt x="25593" y="19736"/>
                    <a:pt x="25685" y="19706"/>
                  </a:cubicBezTo>
                  <a:lnTo>
                    <a:pt x="25958" y="19706"/>
                  </a:lnTo>
                  <a:cubicBezTo>
                    <a:pt x="26019" y="19706"/>
                    <a:pt x="26110" y="19706"/>
                    <a:pt x="26171" y="19736"/>
                  </a:cubicBezTo>
                  <a:cubicBezTo>
                    <a:pt x="26262" y="19736"/>
                    <a:pt x="26293" y="19766"/>
                    <a:pt x="26353" y="19766"/>
                  </a:cubicBezTo>
                  <a:lnTo>
                    <a:pt x="26961" y="19766"/>
                  </a:lnTo>
                  <a:cubicBezTo>
                    <a:pt x="27721" y="19766"/>
                    <a:pt x="28481" y="19554"/>
                    <a:pt x="28998" y="18946"/>
                  </a:cubicBezTo>
                  <a:cubicBezTo>
                    <a:pt x="29059" y="18855"/>
                    <a:pt x="29089" y="18763"/>
                    <a:pt x="29180" y="18672"/>
                  </a:cubicBezTo>
                  <a:cubicBezTo>
                    <a:pt x="29332" y="18459"/>
                    <a:pt x="29332" y="18459"/>
                    <a:pt x="29332" y="18399"/>
                  </a:cubicBezTo>
                  <a:cubicBezTo>
                    <a:pt x="29332" y="18368"/>
                    <a:pt x="29363" y="18338"/>
                    <a:pt x="29363" y="18338"/>
                  </a:cubicBezTo>
                  <a:cubicBezTo>
                    <a:pt x="29666" y="17699"/>
                    <a:pt x="29758" y="16879"/>
                    <a:pt x="29241" y="16392"/>
                  </a:cubicBezTo>
                  <a:cubicBezTo>
                    <a:pt x="29211" y="16362"/>
                    <a:pt x="29180" y="16332"/>
                    <a:pt x="29089" y="16271"/>
                  </a:cubicBezTo>
                  <a:cubicBezTo>
                    <a:pt x="28998" y="16210"/>
                    <a:pt x="28907" y="16119"/>
                    <a:pt x="28785" y="16089"/>
                  </a:cubicBezTo>
                  <a:cubicBezTo>
                    <a:pt x="28086" y="15663"/>
                    <a:pt x="27235" y="15633"/>
                    <a:pt x="26414" y="15602"/>
                  </a:cubicBezTo>
                  <a:lnTo>
                    <a:pt x="26353" y="15602"/>
                  </a:lnTo>
                  <a:cubicBezTo>
                    <a:pt x="25593" y="15541"/>
                    <a:pt x="24894" y="15207"/>
                    <a:pt x="24165" y="14933"/>
                  </a:cubicBezTo>
                  <a:cubicBezTo>
                    <a:pt x="23375" y="14630"/>
                    <a:pt x="22615" y="14295"/>
                    <a:pt x="21794" y="14052"/>
                  </a:cubicBezTo>
                  <a:cubicBezTo>
                    <a:pt x="22250" y="13930"/>
                    <a:pt x="22675" y="13657"/>
                    <a:pt x="22979" y="13292"/>
                  </a:cubicBezTo>
                  <a:cubicBezTo>
                    <a:pt x="23314" y="12867"/>
                    <a:pt x="23466" y="12319"/>
                    <a:pt x="23435" y="11803"/>
                  </a:cubicBezTo>
                  <a:cubicBezTo>
                    <a:pt x="23435" y="11712"/>
                    <a:pt x="23435" y="11651"/>
                    <a:pt x="23375" y="11560"/>
                  </a:cubicBezTo>
                  <a:cubicBezTo>
                    <a:pt x="23283" y="11529"/>
                    <a:pt x="23223" y="11529"/>
                    <a:pt x="23131" y="11529"/>
                  </a:cubicBezTo>
                  <a:cubicBezTo>
                    <a:pt x="22615" y="11651"/>
                    <a:pt x="22098" y="11955"/>
                    <a:pt x="21733" y="12319"/>
                  </a:cubicBezTo>
                  <a:cubicBezTo>
                    <a:pt x="21338" y="12715"/>
                    <a:pt x="21034" y="13201"/>
                    <a:pt x="20852" y="13687"/>
                  </a:cubicBezTo>
                  <a:lnTo>
                    <a:pt x="21034" y="13778"/>
                  </a:lnTo>
                  <a:cubicBezTo>
                    <a:pt x="20821" y="13748"/>
                    <a:pt x="20578" y="13657"/>
                    <a:pt x="20365" y="13657"/>
                  </a:cubicBezTo>
                  <a:cubicBezTo>
                    <a:pt x="20852" y="13292"/>
                    <a:pt x="21034" y="12471"/>
                    <a:pt x="20244" y="12259"/>
                  </a:cubicBezTo>
                  <a:cubicBezTo>
                    <a:pt x="20195" y="12251"/>
                    <a:pt x="20142" y="12247"/>
                    <a:pt x="20086" y="12247"/>
                  </a:cubicBezTo>
                  <a:cubicBezTo>
                    <a:pt x="19936" y="12247"/>
                    <a:pt x="19769" y="12275"/>
                    <a:pt x="19636" y="12319"/>
                  </a:cubicBezTo>
                  <a:lnTo>
                    <a:pt x="19636" y="12016"/>
                  </a:lnTo>
                  <a:cubicBezTo>
                    <a:pt x="20274" y="11894"/>
                    <a:pt x="20365" y="10830"/>
                    <a:pt x="19606" y="10739"/>
                  </a:cubicBezTo>
                  <a:cubicBezTo>
                    <a:pt x="19566" y="10733"/>
                    <a:pt x="19528" y="10730"/>
                    <a:pt x="19492" y="10730"/>
                  </a:cubicBezTo>
                  <a:cubicBezTo>
                    <a:pt x="18793" y="10730"/>
                    <a:pt x="18607" y="11783"/>
                    <a:pt x="19271" y="11985"/>
                  </a:cubicBezTo>
                  <a:lnTo>
                    <a:pt x="19271" y="12532"/>
                  </a:lnTo>
                  <a:cubicBezTo>
                    <a:pt x="19180" y="12319"/>
                    <a:pt x="18967" y="12228"/>
                    <a:pt x="18754" y="12228"/>
                  </a:cubicBezTo>
                  <a:cubicBezTo>
                    <a:pt x="18511" y="12259"/>
                    <a:pt x="18268" y="12471"/>
                    <a:pt x="18116" y="12715"/>
                  </a:cubicBezTo>
                  <a:cubicBezTo>
                    <a:pt x="17995" y="12867"/>
                    <a:pt x="17995" y="13049"/>
                    <a:pt x="17995" y="13231"/>
                  </a:cubicBezTo>
                  <a:cubicBezTo>
                    <a:pt x="17879" y="13116"/>
                    <a:pt x="17728" y="13063"/>
                    <a:pt x="17571" y="13063"/>
                  </a:cubicBezTo>
                  <a:cubicBezTo>
                    <a:pt x="17437" y="13063"/>
                    <a:pt x="17299" y="13101"/>
                    <a:pt x="17174" y="13171"/>
                  </a:cubicBezTo>
                  <a:cubicBezTo>
                    <a:pt x="17083" y="12927"/>
                    <a:pt x="17022" y="12715"/>
                    <a:pt x="16991" y="12471"/>
                  </a:cubicBezTo>
                  <a:cubicBezTo>
                    <a:pt x="17022" y="12471"/>
                    <a:pt x="17052" y="12441"/>
                    <a:pt x="17083" y="12411"/>
                  </a:cubicBezTo>
                  <a:cubicBezTo>
                    <a:pt x="17387" y="12228"/>
                    <a:pt x="17447" y="11803"/>
                    <a:pt x="17235" y="11499"/>
                  </a:cubicBezTo>
                  <a:cubicBezTo>
                    <a:pt x="18299" y="10435"/>
                    <a:pt x="19119" y="9128"/>
                    <a:pt x="19484" y="7730"/>
                  </a:cubicBezTo>
                  <a:cubicBezTo>
                    <a:pt x="19606" y="7365"/>
                    <a:pt x="19666" y="6970"/>
                    <a:pt x="19666" y="6544"/>
                  </a:cubicBezTo>
                  <a:cubicBezTo>
                    <a:pt x="19879" y="4477"/>
                    <a:pt x="18998" y="2441"/>
                    <a:pt x="16900" y="1620"/>
                  </a:cubicBezTo>
                  <a:cubicBezTo>
                    <a:pt x="16329" y="1381"/>
                    <a:pt x="15703" y="1231"/>
                    <a:pt x="15081" y="1231"/>
                  </a:cubicBezTo>
                  <a:cubicBezTo>
                    <a:pt x="14677" y="1231"/>
                    <a:pt x="14274" y="1294"/>
                    <a:pt x="13891" y="1438"/>
                  </a:cubicBezTo>
                  <a:lnTo>
                    <a:pt x="13557" y="1529"/>
                  </a:lnTo>
                  <a:cubicBezTo>
                    <a:pt x="13557" y="1529"/>
                    <a:pt x="13526" y="1529"/>
                    <a:pt x="13526" y="1590"/>
                  </a:cubicBezTo>
                  <a:lnTo>
                    <a:pt x="13283" y="1681"/>
                  </a:lnTo>
                  <a:cubicBezTo>
                    <a:pt x="13222" y="1742"/>
                    <a:pt x="13192" y="1772"/>
                    <a:pt x="13101" y="1772"/>
                  </a:cubicBezTo>
                  <a:lnTo>
                    <a:pt x="12888" y="1894"/>
                  </a:lnTo>
                  <a:cubicBezTo>
                    <a:pt x="12797" y="1924"/>
                    <a:pt x="12766" y="1955"/>
                    <a:pt x="12675" y="1985"/>
                  </a:cubicBezTo>
                  <a:cubicBezTo>
                    <a:pt x="12645" y="2046"/>
                    <a:pt x="12615" y="2046"/>
                    <a:pt x="12584" y="2076"/>
                  </a:cubicBezTo>
                  <a:cubicBezTo>
                    <a:pt x="11824" y="921"/>
                    <a:pt x="10639" y="100"/>
                    <a:pt x="9089" y="9"/>
                  </a:cubicBezTo>
                  <a:cubicBezTo>
                    <a:pt x="8992" y="4"/>
                    <a:pt x="8895" y="1"/>
                    <a:pt x="879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4"/>
            <p:cNvSpPr/>
            <p:nvPr/>
          </p:nvSpPr>
          <p:spPr>
            <a:xfrm>
              <a:off x="3968055" y="4435889"/>
              <a:ext cx="76032" cy="209202"/>
            </a:xfrm>
            <a:custGeom>
              <a:avLst/>
              <a:gdLst/>
              <a:ahLst/>
              <a:cxnLst/>
              <a:rect l="l" t="t" r="r" b="b"/>
              <a:pathLst>
                <a:path w="4165" h="11460" extrusionOk="0">
                  <a:moveTo>
                    <a:pt x="0" y="1"/>
                  </a:moveTo>
                  <a:lnTo>
                    <a:pt x="0" y="1"/>
                  </a:lnTo>
                  <a:cubicBezTo>
                    <a:pt x="1945" y="3435"/>
                    <a:pt x="2827" y="7508"/>
                    <a:pt x="2401" y="11460"/>
                  </a:cubicBezTo>
                  <a:cubicBezTo>
                    <a:pt x="2827" y="11338"/>
                    <a:pt x="3192" y="11186"/>
                    <a:pt x="3587" y="11095"/>
                  </a:cubicBezTo>
                  <a:cubicBezTo>
                    <a:pt x="3891" y="7417"/>
                    <a:pt x="4164" y="3557"/>
                    <a:pt x="2523" y="24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B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4"/>
            <p:cNvSpPr/>
            <p:nvPr/>
          </p:nvSpPr>
          <p:spPr>
            <a:xfrm>
              <a:off x="4158363" y="4355439"/>
              <a:ext cx="181473" cy="153159"/>
            </a:xfrm>
            <a:custGeom>
              <a:avLst/>
              <a:gdLst/>
              <a:ahLst/>
              <a:cxnLst/>
              <a:rect l="l" t="t" r="r" b="b"/>
              <a:pathLst>
                <a:path w="9941" h="8390" extrusionOk="0">
                  <a:moveTo>
                    <a:pt x="791" y="0"/>
                  </a:moveTo>
                  <a:lnTo>
                    <a:pt x="1" y="2128"/>
                  </a:lnTo>
                  <a:cubicBezTo>
                    <a:pt x="3618" y="2523"/>
                    <a:pt x="7782" y="4560"/>
                    <a:pt x="8785" y="8389"/>
                  </a:cubicBezTo>
                  <a:cubicBezTo>
                    <a:pt x="9180" y="8146"/>
                    <a:pt x="9575" y="7933"/>
                    <a:pt x="9940" y="7690"/>
                  </a:cubicBezTo>
                  <a:cubicBezTo>
                    <a:pt x="8420" y="3830"/>
                    <a:pt x="4864" y="821"/>
                    <a:pt x="791" y="0"/>
                  </a:cubicBezTo>
                  <a:close/>
                </a:path>
              </a:pathLst>
            </a:custGeom>
            <a:solidFill>
              <a:srgbClr val="DBB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4"/>
            <p:cNvSpPr/>
            <p:nvPr/>
          </p:nvSpPr>
          <p:spPr>
            <a:xfrm>
              <a:off x="3878149" y="3993570"/>
              <a:ext cx="500516" cy="488340"/>
            </a:xfrm>
            <a:custGeom>
              <a:avLst/>
              <a:gdLst/>
              <a:ahLst/>
              <a:cxnLst/>
              <a:rect l="l" t="t" r="r" b="b"/>
              <a:pathLst>
                <a:path w="27418" h="26751" extrusionOk="0">
                  <a:moveTo>
                    <a:pt x="17332" y="0"/>
                  </a:moveTo>
                  <a:cubicBezTo>
                    <a:pt x="16341" y="0"/>
                    <a:pt x="15470" y="482"/>
                    <a:pt x="14925" y="1343"/>
                  </a:cubicBezTo>
                  <a:cubicBezTo>
                    <a:pt x="14196" y="2437"/>
                    <a:pt x="14044" y="3470"/>
                    <a:pt x="14013" y="4777"/>
                  </a:cubicBezTo>
                  <a:cubicBezTo>
                    <a:pt x="13922" y="6783"/>
                    <a:pt x="14287" y="8972"/>
                    <a:pt x="13831" y="11008"/>
                  </a:cubicBezTo>
                  <a:cubicBezTo>
                    <a:pt x="13284" y="13197"/>
                    <a:pt x="13223" y="15142"/>
                    <a:pt x="10670" y="15659"/>
                  </a:cubicBezTo>
                  <a:cubicBezTo>
                    <a:pt x="8481" y="16115"/>
                    <a:pt x="6111" y="16176"/>
                    <a:pt x="3952" y="16844"/>
                  </a:cubicBezTo>
                  <a:cubicBezTo>
                    <a:pt x="2767" y="17240"/>
                    <a:pt x="1612" y="17908"/>
                    <a:pt x="943" y="18972"/>
                  </a:cubicBezTo>
                  <a:cubicBezTo>
                    <a:pt x="1" y="20310"/>
                    <a:pt x="123" y="22012"/>
                    <a:pt x="639" y="23531"/>
                  </a:cubicBezTo>
                  <a:cubicBezTo>
                    <a:pt x="791" y="23957"/>
                    <a:pt x="974" y="24322"/>
                    <a:pt x="1156" y="24717"/>
                  </a:cubicBezTo>
                  <a:cubicBezTo>
                    <a:pt x="1734" y="25781"/>
                    <a:pt x="1764" y="26601"/>
                    <a:pt x="3071" y="26723"/>
                  </a:cubicBezTo>
                  <a:cubicBezTo>
                    <a:pt x="3291" y="26742"/>
                    <a:pt x="3508" y="26751"/>
                    <a:pt x="3724" y="26751"/>
                  </a:cubicBezTo>
                  <a:cubicBezTo>
                    <a:pt x="4522" y="26751"/>
                    <a:pt x="5297" y="26636"/>
                    <a:pt x="6111" y="26541"/>
                  </a:cubicBezTo>
                  <a:cubicBezTo>
                    <a:pt x="8056" y="26297"/>
                    <a:pt x="9940" y="25842"/>
                    <a:pt x="11795" y="25355"/>
                  </a:cubicBezTo>
                  <a:cubicBezTo>
                    <a:pt x="13071" y="25021"/>
                    <a:pt x="14196" y="24322"/>
                    <a:pt x="15351" y="23683"/>
                  </a:cubicBezTo>
                  <a:cubicBezTo>
                    <a:pt x="17965" y="22194"/>
                    <a:pt x="18603" y="17726"/>
                    <a:pt x="18330" y="14990"/>
                  </a:cubicBezTo>
                  <a:cubicBezTo>
                    <a:pt x="18178" y="13592"/>
                    <a:pt x="18238" y="12163"/>
                    <a:pt x="18178" y="10765"/>
                  </a:cubicBezTo>
                  <a:cubicBezTo>
                    <a:pt x="18178" y="10344"/>
                    <a:pt x="18297" y="6461"/>
                    <a:pt x="18092" y="6360"/>
                  </a:cubicBezTo>
                  <a:lnTo>
                    <a:pt x="18092" y="6360"/>
                  </a:lnTo>
                  <a:cubicBezTo>
                    <a:pt x="18793" y="6580"/>
                    <a:pt x="19459" y="6687"/>
                    <a:pt x="20116" y="6687"/>
                  </a:cubicBezTo>
                  <a:cubicBezTo>
                    <a:pt x="21082" y="6687"/>
                    <a:pt x="22029" y="6457"/>
                    <a:pt x="23041" y="6024"/>
                  </a:cubicBezTo>
                  <a:cubicBezTo>
                    <a:pt x="23162" y="5993"/>
                    <a:pt x="23254" y="5932"/>
                    <a:pt x="23345" y="5902"/>
                  </a:cubicBezTo>
                  <a:cubicBezTo>
                    <a:pt x="23389" y="5893"/>
                    <a:pt x="23434" y="5889"/>
                    <a:pt x="23480" y="5889"/>
                  </a:cubicBezTo>
                  <a:cubicBezTo>
                    <a:pt x="23591" y="5889"/>
                    <a:pt x="23711" y="5911"/>
                    <a:pt x="23862" y="5932"/>
                  </a:cubicBezTo>
                  <a:cubicBezTo>
                    <a:pt x="24094" y="5961"/>
                    <a:pt x="24333" y="5980"/>
                    <a:pt x="24571" y="5980"/>
                  </a:cubicBezTo>
                  <a:cubicBezTo>
                    <a:pt x="25334" y="5980"/>
                    <a:pt x="26095" y="5790"/>
                    <a:pt x="26628" y="5142"/>
                  </a:cubicBezTo>
                  <a:cubicBezTo>
                    <a:pt x="27144" y="4473"/>
                    <a:pt x="27418" y="3258"/>
                    <a:pt x="26658" y="2680"/>
                  </a:cubicBezTo>
                  <a:cubicBezTo>
                    <a:pt x="25868" y="2103"/>
                    <a:pt x="24925" y="2042"/>
                    <a:pt x="23953" y="1981"/>
                  </a:cubicBezTo>
                  <a:cubicBezTo>
                    <a:pt x="23162" y="1951"/>
                    <a:pt x="22433" y="1616"/>
                    <a:pt x="21734" y="1312"/>
                  </a:cubicBezTo>
                  <a:cubicBezTo>
                    <a:pt x="20366" y="765"/>
                    <a:pt x="18998" y="96"/>
                    <a:pt x="17509" y="5"/>
                  </a:cubicBezTo>
                  <a:cubicBezTo>
                    <a:pt x="17449" y="2"/>
                    <a:pt x="17390" y="0"/>
                    <a:pt x="17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4"/>
            <p:cNvSpPr/>
            <p:nvPr/>
          </p:nvSpPr>
          <p:spPr>
            <a:xfrm>
              <a:off x="4173351" y="4066535"/>
              <a:ext cx="29427" cy="19989"/>
            </a:xfrm>
            <a:custGeom>
              <a:avLst/>
              <a:gdLst/>
              <a:ahLst/>
              <a:cxnLst/>
              <a:rect l="l" t="t" r="r" b="b"/>
              <a:pathLst>
                <a:path w="1612" h="1095" extrusionOk="0">
                  <a:moveTo>
                    <a:pt x="921" y="0"/>
                  </a:moveTo>
                  <a:cubicBezTo>
                    <a:pt x="772" y="0"/>
                    <a:pt x="624" y="34"/>
                    <a:pt x="517" y="81"/>
                  </a:cubicBezTo>
                  <a:cubicBezTo>
                    <a:pt x="274" y="172"/>
                    <a:pt x="0" y="416"/>
                    <a:pt x="122" y="689"/>
                  </a:cubicBezTo>
                  <a:cubicBezTo>
                    <a:pt x="152" y="720"/>
                    <a:pt x="213" y="811"/>
                    <a:pt x="213" y="841"/>
                  </a:cubicBezTo>
                  <a:cubicBezTo>
                    <a:pt x="365" y="963"/>
                    <a:pt x="517" y="1024"/>
                    <a:pt x="700" y="1084"/>
                  </a:cubicBezTo>
                  <a:cubicBezTo>
                    <a:pt x="747" y="1091"/>
                    <a:pt x="798" y="1095"/>
                    <a:pt x="850" y="1095"/>
                  </a:cubicBezTo>
                  <a:cubicBezTo>
                    <a:pt x="1029" y="1095"/>
                    <a:pt x="1220" y="1050"/>
                    <a:pt x="1338" y="932"/>
                  </a:cubicBezTo>
                  <a:cubicBezTo>
                    <a:pt x="1520" y="780"/>
                    <a:pt x="1611" y="507"/>
                    <a:pt x="1490" y="324"/>
                  </a:cubicBezTo>
                  <a:cubicBezTo>
                    <a:pt x="1397" y="83"/>
                    <a:pt x="1157" y="0"/>
                    <a:pt x="9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4"/>
            <p:cNvSpPr/>
            <p:nvPr/>
          </p:nvSpPr>
          <p:spPr>
            <a:xfrm>
              <a:off x="4183920" y="3999977"/>
              <a:ext cx="13308" cy="11446"/>
            </a:xfrm>
            <a:custGeom>
              <a:avLst/>
              <a:gdLst/>
              <a:ahLst/>
              <a:cxnLst/>
              <a:rect l="l" t="t" r="r" b="b"/>
              <a:pathLst>
                <a:path w="729" h="627" extrusionOk="0">
                  <a:moveTo>
                    <a:pt x="437" y="1"/>
                  </a:moveTo>
                  <a:cubicBezTo>
                    <a:pt x="229" y="1"/>
                    <a:pt x="0" y="156"/>
                    <a:pt x="90" y="353"/>
                  </a:cubicBezTo>
                  <a:cubicBezTo>
                    <a:pt x="90" y="384"/>
                    <a:pt x="121" y="384"/>
                    <a:pt x="151" y="414"/>
                  </a:cubicBezTo>
                  <a:cubicBezTo>
                    <a:pt x="181" y="505"/>
                    <a:pt x="212" y="536"/>
                    <a:pt x="273" y="566"/>
                  </a:cubicBezTo>
                  <a:cubicBezTo>
                    <a:pt x="303" y="566"/>
                    <a:pt x="303" y="627"/>
                    <a:pt x="333" y="627"/>
                  </a:cubicBezTo>
                  <a:lnTo>
                    <a:pt x="425" y="627"/>
                  </a:lnTo>
                  <a:cubicBezTo>
                    <a:pt x="577" y="627"/>
                    <a:pt x="728" y="475"/>
                    <a:pt x="728" y="262"/>
                  </a:cubicBezTo>
                  <a:cubicBezTo>
                    <a:pt x="716" y="75"/>
                    <a:pt x="581" y="1"/>
                    <a:pt x="4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4"/>
            <p:cNvSpPr/>
            <p:nvPr/>
          </p:nvSpPr>
          <p:spPr>
            <a:xfrm>
              <a:off x="4166140" y="4004760"/>
              <a:ext cx="19989" cy="20756"/>
            </a:xfrm>
            <a:custGeom>
              <a:avLst/>
              <a:gdLst/>
              <a:ahLst/>
              <a:cxnLst/>
              <a:rect l="l" t="t" r="r" b="b"/>
              <a:pathLst>
                <a:path w="1095" h="1137" extrusionOk="0">
                  <a:moveTo>
                    <a:pt x="487" y="0"/>
                  </a:moveTo>
                  <a:cubicBezTo>
                    <a:pt x="395" y="0"/>
                    <a:pt x="244" y="91"/>
                    <a:pt x="183" y="122"/>
                  </a:cubicBezTo>
                  <a:cubicBezTo>
                    <a:pt x="61" y="213"/>
                    <a:pt x="0" y="395"/>
                    <a:pt x="0" y="517"/>
                  </a:cubicBezTo>
                  <a:cubicBezTo>
                    <a:pt x="0" y="547"/>
                    <a:pt x="0" y="578"/>
                    <a:pt x="31" y="669"/>
                  </a:cubicBezTo>
                  <a:cubicBezTo>
                    <a:pt x="31" y="730"/>
                    <a:pt x="61" y="760"/>
                    <a:pt x="92" y="821"/>
                  </a:cubicBezTo>
                  <a:cubicBezTo>
                    <a:pt x="183" y="882"/>
                    <a:pt x="244" y="973"/>
                    <a:pt x="365" y="1034"/>
                  </a:cubicBezTo>
                  <a:cubicBezTo>
                    <a:pt x="456" y="1102"/>
                    <a:pt x="530" y="1136"/>
                    <a:pt x="613" y="1136"/>
                  </a:cubicBezTo>
                  <a:cubicBezTo>
                    <a:pt x="641" y="1136"/>
                    <a:pt x="669" y="1132"/>
                    <a:pt x="699" y="1125"/>
                  </a:cubicBezTo>
                  <a:cubicBezTo>
                    <a:pt x="821" y="1034"/>
                    <a:pt x="882" y="912"/>
                    <a:pt x="973" y="821"/>
                  </a:cubicBezTo>
                  <a:cubicBezTo>
                    <a:pt x="1064" y="699"/>
                    <a:pt x="1095" y="608"/>
                    <a:pt x="1064" y="517"/>
                  </a:cubicBezTo>
                  <a:cubicBezTo>
                    <a:pt x="1003" y="456"/>
                    <a:pt x="1003" y="426"/>
                    <a:pt x="973" y="395"/>
                  </a:cubicBezTo>
                  <a:cubicBezTo>
                    <a:pt x="851" y="243"/>
                    <a:pt x="669" y="0"/>
                    <a:pt x="4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4"/>
            <p:cNvSpPr/>
            <p:nvPr/>
          </p:nvSpPr>
          <p:spPr>
            <a:xfrm>
              <a:off x="4199985" y="3998097"/>
              <a:ext cx="10551" cy="11665"/>
            </a:xfrm>
            <a:custGeom>
              <a:avLst/>
              <a:gdLst/>
              <a:ahLst/>
              <a:cxnLst/>
              <a:rect l="l" t="t" r="r" b="b"/>
              <a:pathLst>
                <a:path w="578" h="639" extrusionOk="0">
                  <a:moveTo>
                    <a:pt x="240" y="0"/>
                  </a:moveTo>
                  <a:cubicBezTo>
                    <a:pt x="175" y="0"/>
                    <a:pt x="107" y="16"/>
                    <a:pt x="61" y="61"/>
                  </a:cubicBezTo>
                  <a:cubicBezTo>
                    <a:pt x="0" y="183"/>
                    <a:pt x="31" y="304"/>
                    <a:pt x="92" y="365"/>
                  </a:cubicBezTo>
                  <a:cubicBezTo>
                    <a:pt x="152" y="426"/>
                    <a:pt x="183" y="487"/>
                    <a:pt x="213" y="578"/>
                  </a:cubicBezTo>
                  <a:cubicBezTo>
                    <a:pt x="274" y="608"/>
                    <a:pt x="304" y="639"/>
                    <a:pt x="365" y="639"/>
                  </a:cubicBezTo>
                  <a:cubicBezTo>
                    <a:pt x="456" y="639"/>
                    <a:pt x="487" y="578"/>
                    <a:pt x="517" y="487"/>
                  </a:cubicBezTo>
                  <a:cubicBezTo>
                    <a:pt x="578" y="426"/>
                    <a:pt x="578" y="335"/>
                    <a:pt x="578" y="274"/>
                  </a:cubicBezTo>
                  <a:cubicBezTo>
                    <a:pt x="578" y="183"/>
                    <a:pt x="517" y="122"/>
                    <a:pt x="487" y="61"/>
                  </a:cubicBezTo>
                  <a:cubicBezTo>
                    <a:pt x="456" y="31"/>
                    <a:pt x="456" y="31"/>
                    <a:pt x="396" y="31"/>
                  </a:cubicBezTo>
                  <a:cubicBezTo>
                    <a:pt x="365" y="16"/>
                    <a:pt x="304" y="0"/>
                    <a:pt x="2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4"/>
            <p:cNvSpPr/>
            <p:nvPr/>
          </p:nvSpPr>
          <p:spPr>
            <a:xfrm>
              <a:off x="4191660" y="4012628"/>
              <a:ext cx="14440" cy="13856"/>
            </a:xfrm>
            <a:custGeom>
              <a:avLst/>
              <a:gdLst/>
              <a:ahLst/>
              <a:cxnLst/>
              <a:rect l="l" t="t" r="r" b="b"/>
              <a:pathLst>
                <a:path w="791" h="759" extrusionOk="0">
                  <a:moveTo>
                    <a:pt x="519" y="1"/>
                  </a:moveTo>
                  <a:cubicBezTo>
                    <a:pt x="340" y="1"/>
                    <a:pt x="155" y="150"/>
                    <a:pt x="31" y="299"/>
                  </a:cubicBezTo>
                  <a:cubicBezTo>
                    <a:pt x="31" y="329"/>
                    <a:pt x="1" y="390"/>
                    <a:pt x="1" y="420"/>
                  </a:cubicBezTo>
                  <a:cubicBezTo>
                    <a:pt x="1" y="451"/>
                    <a:pt x="1" y="451"/>
                    <a:pt x="31" y="481"/>
                  </a:cubicBezTo>
                  <a:cubicBezTo>
                    <a:pt x="122" y="542"/>
                    <a:pt x="213" y="755"/>
                    <a:pt x="304" y="755"/>
                  </a:cubicBezTo>
                  <a:cubicBezTo>
                    <a:pt x="315" y="757"/>
                    <a:pt x="326" y="759"/>
                    <a:pt x="336" y="759"/>
                  </a:cubicBezTo>
                  <a:cubicBezTo>
                    <a:pt x="442" y="759"/>
                    <a:pt x="525" y="628"/>
                    <a:pt x="608" y="572"/>
                  </a:cubicBezTo>
                  <a:cubicBezTo>
                    <a:pt x="669" y="481"/>
                    <a:pt x="760" y="420"/>
                    <a:pt x="760" y="299"/>
                  </a:cubicBezTo>
                  <a:cubicBezTo>
                    <a:pt x="791" y="177"/>
                    <a:pt x="730" y="86"/>
                    <a:pt x="639" y="25"/>
                  </a:cubicBezTo>
                  <a:cubicBezTo>
                    <a:pt x="600" y="8"/>
                    <a:pt x="560" y="1"/>
                    <a:pt x="5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4"/>
            <p:cNvSpPr/>
            <p:nvPr/>
          </p:nvSpPr>
          <p:spPr>
            <a:xfrm>
              <a:off x="4180561" y="4023618"/>
              <a:ext cx="10570" cy="10570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365" y="1"/>
                  </a:moveTo>
                  <a:cubicBezTo>
                    <a:pt x="335" y="1"/>
                    <a:pt x="274" y="1"/>
                    <a:pt x="213" y="31"/>
                  </a:cubicBezTo>
                  <a:cubicBezTo>
                    <a:pt x="183" y="31"/>
                    <a:pt x="153" y="92"/>
                    <a:pt x="122" y="122"/>
                  </a:cubicBezTo>
                  <a:cubicBezTo>
                    <a:pt x="61" y="122"/>
                    <a:pt x="31" y="153"/>
                    <a:pt x="31" y="183"/>
                  </a:cubicBezTo>
                  <a:cubicBezTo>
                    <a:pt x="1" y="274"/>
                    <a:pt x="1" y="305"/>
                    <a:pt x="31" y="396"/>
                  </a:cubicBezTo>
                  <a:lnTo>
                    <a:pt x="61" y="487"/>
                  </a:lnTo>
                  <a:cubicBezTo>
                    <a:pt x="61" y="548"/>
                    <a:pt x="122" y="578"/>
                    <a:pt x="122" y="578"/>
                  </a:cubicBezTo>
                  <a:lnTo>
                    <a:pt x="183" y="578"/>
                  </a:lnTo>
                  <a:cubicBezTo>
                    <a:pt x="274" y="578"/>
                    <a:pt x="335" y="578"/>
                    <a:pt x="426" y="548"/>
                  </a:cubicBezTo>
                  <a:cubicBezTo>
                    <a:pt x="487" y="487"/>
                    <a:pt x="517" y="457"/>
                    <a:pt x="578" y="396"/>
                  </a:cubicBezTo>
                  <a:lnTo>
                    <a:pt x="578" y="274"/>
                  </a:lnTo>
                  <a:cubicBezTo>
                    <a:pt x="578" y="153"/>
                    <a:pt x="487" y="31"/>
                    <a:pt x="3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4"/>
            <p:cNvSpPr/>
            <p:nvPr/>
          </p:nvSpPr>
          <p:spPr>
            <a:xfrm>
              <a:off x="4161704" y="4024184"/>
              <a:ext cx="11665" cy="14348"/>
            </a:xfrm>
            <a:custGeom>
              <a:avLst/>
              <a:gdLst/>
              <a:ahLst/>
              <a:cxnLst/>
              <a:rect l="l" t="t" r="r" b="b"/>
              <a:pathLst>
                <a:path w="639" h="786" extrusionOk="0">
                  <a:moveTo>
                    <a:pt x="304" y="0"/>
                  </a:moveTo>
                  <a:cubicBezTo>
                    <a:pt x="274" y="91"/>
                    <a:pt x="152" y="122"/>
                    <a:pt x="91" y="213"/>
                  </a:cubicBezTo>
                  <a:cubicBezTo>
                    <a:pt x="31" y="243"/>
                    <a:pt x="0" y="304"/>
                    <a:pt x="0" y="426"/>
                  </a:cubicBezTo>
                  <a:cubicBezTo>
                    <a:pt x="31" y="486"/>
                    <a:pt x="91" y="578"/>
                    <a:pt x="122" y="608"/>
                  </a:cubicBezTo>
                  <a:cubicBezTo>
                    <a:pt x="183" y="669"/>
                    <a:pt x="243" y="699"/>
                    <a:pt x="304" y="730"/>
                  </a:cubicBezTo>
                  <a:cubicBezTo>
                    <a:pt x="325" y="750"/>
                    <a:pt x="375" y="786"/>
                    <a:pt x="414" y="786"/>
                  </a:cubicBezTo>
                  <a:cubicBezTo>
                    <a:pt x="431" y="786"/>
                    <a:pt x="447" y="779"/>
                    <a:pt x="456" y="760"/>
                  </a:cubicBezTo>
                  <a:cubicBezTo>
                    <a:pt x="487" y="760"/>
                    <a:pt x="487" y="730"/>
                    <a:pt x="547" y="699"/>
                  </a:cubicBezTo>
                  <a:cubicBezTo>
                    <a:pt x="578" y="608"/>
                    <a:pt x="638" y="517"/>
                    <a:pt x="638" y="426"/>
                  </a:cubicBezTo>
                  <a:cubicBezTo>
                    <a:pt x="638" y="304"/>
                    <a:pt x="608" y="274"/>
                    <a:pt x="578" y="213"/>
                  </a:cubicBezTo>
                  <a:cubicBezTo>
                    <a:pt x="487" y="122"/>
                    <a:pt x="426" y="61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4"/>
            <p:cNvSpPr/>
            <p:nvPr/>
          </p:nvSpPr>
          <p:spPr>
            <a:xfrm>
              <a:off x="4213858" y="3954723"/>
              <a:ext cx="47737" cy="46715"/>
            </a:xfrm>
            <a:custGeom>
              <a:avLst/>
              <a:gdLst/>
              <a:ahLst/>
              <a:cxnLst/>
              <a:rect l="l" t="t" r="r" b="b"/>
              <a:pathLst>
                <a:path w="2615" h="2559" extrusionOk="0">
                  <a:moveTo>
                    <a:pt x="2364" y="1"/>
                  </a:moveTo>
                  <a:cubicBezTo>
                    <a:pt x="2334" y="1"/>
                    <a:pt x="2304" y="6"/>
                    <a:pt x="2280" y="6"/>
                  </a:cubicBezTo>
                  <a:cubicBezTo>
                    <a:pt x="1733" y="127"/>
                    <a:pt x="1247" y="431"/>
                    <a:pt x="851" y="826"/>
                  </a:cubicBezTo>
                  <a:cubicBezTo>
                    <a:pt x="487" y="1191"/>
                    <a:pt x="213" y="1677"/>
                    <a:pt x="0" y="2194"/>
                  </a:cubicBezTo>
                  <a:lnTo>
                    <a:pt x="791" y="2559"/>
                  </a:lnTo>
                  <a:cubicBezTo>
                    <a:pt x="1338" y="2437"/>
                    <a:pt x="1794" y="2194"/>
                    <a:pt x="2128" y="1769"/>
                  </a:cubicBezTo>
                  <a:cubicBezTo>
                    <a:pt x="2432" y="1343"/>
                    <a:pt x="2614" y="826"/>
                    <a:pt x="2584" y="279"/>
                  </a:cubicBezTo>
                  <a:cubicBezTo>
                    <a:pt x="2584" y="218"/>
                    <a:pt x="2584" y="97"/>
                    <a:pt x="2493" y="66"/>
                  </a:cubicBezTo>
                  <a:cubicBezTo>
                    <a:pt x="2456" y="12"/>
                    <a:pt x="2409" y="1"/>
                    <a:pt x="2364" y="1"/>
                  </a:cubicBezTo>
                  <a:close/>
                </a:path>
              </a:pathLst>
            </a:custGeom>
            <a:solidFill>
              <a:srgbClr val="DBB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4"/>
            <p:cNvSpPr/>
            <p:nvPr/>
          </p:nvSpPr>
          <p:spPr>
            <a:xfrm>
              <a:off x="4224957" y="3972577"/>
              <a:ext cx="27766" cy="24991"/>
            </a:xfrm>
            <a:custGeom>
              <a:avLst/>
              <a:gdLst/>
              <a:ahLst/>
              <a:cxnLst/>
              <a:rect l="l" t="t" r="r" b="b"/>
              <a:pathLst>
                <a:path w="1521" h="1369" extrusionOk="0">
                  <a:moveTo>
                    <a:pt x="1520" y="0"/>
                  </a:moveTo>
                  <a:cubicBezTo>
                    <a:pt x="912" y="304"/>
                    <a:pt x="365" y="760"/>
                    <a:pt x="0" y="1307"/>
                  </a:cubicBezTo>
                  <a:lnTo>
                    <a:pt x="152" y="1368"/>
                  </a:lnTo>
                  <a:cubicBezTo>
                    <a:pt x="487" y="1246"/>
                    <a:pt x="791" y="1094"/>
                    <a:pt x="1064" y="851"/>
                  </a:cubicBezTo>
                  <a:cubicBezTo>
                    <a:pt x="1338" y="639"/>
                    <a:pt x="1520" y="335"/>
                    <a:pt x="15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4"/>
            <p:cNvSpPr/>
            <p:nvPr/>
          </p:nvSpPr>
          <p:spPr>
            <a:xfrm>
              <a:off x="4073478" y="4011971"/>
              <a:ext cx="78807" cy="35196"/>
            </a:xfrm>
            <a:custGeom>
              <a:avLst/>
              <a:gdLst/>
              <a:ahLst/>
              <a:cxnLst/>
              <a:rect l="l" t="t" r="r" b="b"/>
              <a:pathLst>
                <a:path w="4317" h="1928" extrusionOk="0">
                  <a:moveTo>
                    <a:pt x="365" y="0"/>
                  </a:moveTo>
                  <a:cubicBezTo>
                    <a:pt x="243" y="0"/>
                    <a:pt x="91" y="0"/>
                    <a:pt x="61" y="61"/>
                  </a:cubicBezTo>
                  <a:cubicBezTo>
                    <a:pt x="0" y="122"/>
                    <a:pt x="0" y="183"/>
                    <a:pt x="0" y="213"/>
                  </a:cubicBezTo>
                  <a:cubicBezTo>
                    <a:pt x="61" y="912"/>
                    <a:pt x="608" y="1520"/>
                    <a:pt x="1277" y="1733"/>
                  </a:cubicBezTo>
                  <a:cubicBezTo>
                    <a:pt x="1666" y="1881"/>
                    <a:pt x="2089" y="1928"/>
                    <a:pt x="2511" y="1928"/>
                  </a:cubicBezTo>
                  <a:cubicBezTo>
                    <a:pt x="2782" y="1928"/>
                    <a:pt x="3052" y="1909"/>
                    <a:pt x="3313" y="1885"/>
                  </a:cubicBezTo>
                  <a:cubicBezTo>
                    <a:pt x="3587" y="1854"/>
                    <a:pt x="3861" y="1854"/>
                    <a:pt x="4073" y="1672"/>
                  </a:cubicBezTo>
                  <a:lnTo>
                    <a:pt x="4316" y="1277"/>
                  </a:lnTo>
                  <a:cubicBezTo>
                    <a:pt x="4012" y="912"/>
                    <a:pt x="3587" y="639"/>
                    <a:pt x="3131" y="456"/>
                  </a:cubicBezTo>
                  <a:cubicBezTo>
                    <a:pt x="2675" y="304"/>
                    <a:pt x="2189" y="213"/>
                    <a:pt x="1672" y="152"/>
                  </a:cubicBezTo>
                  <a:cubicBezTo>
                    <a:pt x="1216" y="61"/>
                    <a:pt x="821" y="31"/>
                    <a:pt x="365" y="0"/>
                  </a:cubicBezTo>
                  <a:close/>
                </a:path>
              </a:pathLst>
            </a:custGeom>
            <a:solidFill>
              <a:srgbClr val="DBB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4"/>
            <p:cNvSpPr/>
            <p:nvPr/>
          </p:nvSpPr>
          <p:spPr>
            <a:xfrm>
              <a:off x="4091787" y="4029715"/>
              <a:ext cx="53286" cy="11117"/>
            </a:xfrm>
            <a:custGeom>
              <a:avLst/>
              <a:gdLst/>
              <a:ahLst/>
              <a:cxnLst/>
              <a:rect l="l" t="t" r="r" b="b"/>
              <a:pathLst>
                <a:path w="2919" h="609" extrusionOk="0">
                  <a:moveTo>
                    <a:pt x="183" y="1"/>
                  </a:moveTo>
                  <a:cubicBezTo>
                    <a:pt x="152" y="1"/>
                    <a:pt x="61" y="1"/>
                    <a:pt x="31" y="62"/>
                  </a:cubicBezTo>
                  <a:cubicBezTo>
                    <a:pt x="0" y="92"/>
                    <a:pt x="0" y="153"/>
                    <a:pt x="0" y="214"/>
                  </a:cubicBezTo>
                  <a:cubicBezTo>
                    <a:pt x="31" y="244"/>
                    <a:pt x="61" y="275"/>
                    <a:pt x="152" y="305"/>
                  </a:cubicBezTo>
                  <a:cubicBezTo>
                    <a:pt x="517" y="548"/>
                    <a:pt x="973" y="609"/>
                    <a:pt x="1399" y="609"/>
                  </a:cubicBezTo>
                  <a:cubicBezTo>
                    <a:pt x="1702" y="609"/>
                    <a:pt x="1993" y="595"/>
                    <a:pt x="2288" y="595"/>
                  </a:cubicBezTo>
                  <a:cubicBezTo>
                    <a:pt x="2435" y="595"/>
                    <a:pt x="2584" y="599"/>
                    <a:pt x="2736" y="609"/>
                  </a:cubicBezTo>
                  <a:lnTo>
                    <a:pt x="2918" y="609"/>
                  </a:lnTo>
                  <a:cubicBezTo>
                    <a:pt x="2128" y="92"/>
                    <a:pt x="1125" y="62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4"/>
            <p:cNvSpPr/>
            <p:nvPr/>
          </p:nvSpPr>
          <p:spPr>
            <a:xfrm>
              <a:off x="4191660" y="4029715"/>
              <a:ext cx="33863" cy="33242"/>
            </a:xfrm>
            <a:custGeom>
              <a:avLst/>
              <a:gdLst/>
              <a:ahLst/>
              <a:cxnLst/>
              <a:rect l="l" t="t" r="r" b="b"/>
              <a:pathLst>
                <a:path w="1855" h="1821" extrusionOk="0">
                  <a:moveTo>
                    <a:pt x="1642" y="1"/>
                  </a:moveTo>
                  <a:cubicBezTo>
                    <a:pt x="1581" y="1"/>
                    <a:pt x="1642" y="244"/>
                    <a:pt x="1672" y="548"/>
                  </a:cubicBezTo>
                  <a:cubicBezTo>
                    <a:pt x="1703" y="700"/>
                    <a:pt x="1703" y="882"/>
                    <a:pt x="1642" y="1065"/>
                  </a:cubicBezTo>
                  <a:cubicBezTo>
                    <a:pt x="1581" y="1278"/>
                    <a:pt x="1429" y="1460"/>
                    <a:pt x="1247" y="1521"/>
                  </a:cubicBezTo>
                  <a:cubicBezTo>
                    <a:pt x="1163" y="1557"/>
                    <a:pt x="1074" y="1574"/>
                    <a:pt x="988" y="1574"/>
                  </a:cubicBezTo>
                  <a:cubicBezTo>
                    <a:pt x="856" y="1574"/>
                    <a:pt x="731" y="1534"/>
                    <a:pt x="639" y="1460"/>
                  </a:cubicBezTo>
                  <a:cubicBezTo>
                    <a:pt x="487" y="1369"/>
                    <a:pt x="365" y="1217"/>
                    <a:pt x="304" y="1065"/>
                  </a:cubicBezTo>
                  <a:cubicBezTo>
                    <a:pt x="153" y="761"/>
                    <a:pt x="122" y="578"/>
                    <a:pt x="61" y="578"/>
                  </a:cubicBezTo>
                  <a:cubicBezTo>
                    <a:pt x="31" y="578"/>
                    <a:pt x="1" y="822"/>
                    <a:pt x="153" y="1156"/>
                  </a:cubicBezTo>
                  <a:cubicBezTo>
                    <a:pt x="213" y="1308"/>
                    <a:pt x="335" y="1490"/>
                    <a:pt x="517" y="1642"/>
                  </a:cubicBezTo>
                  <a:cubicBezTo>
                    <a:pt x="682" y="1745"/>
                    <a:pt x="874" y="1820"/>
                    <a:pt x="1066" y="1820"/>
                  </a:cubicBezTo>
                  <a:cubicBezTo>
                    <a:pt x="1158" y="1820"/>
                    <a:pt x="1250" y="1803"/>
                    <a:pt x="1338" y="1764"/>
                  </a:cubicBezTo>
                  <a:cubicBezTo>
                    <a:pt x="1581" y="1642"/>
                    <a:pt x="1733" y="1369"/>
                    <a:pt x="1824" y="1156"/>
                  </a:cubicBezTo>
                  <a:cubicBezTo>
                    <a:pt x="1855" y="913"/>
                    <a:pt x="1855" y="700"/>
                    <a:pt x="1824" y="548"/>
                  </a:cubicBezTo>
                  <a:cubicBezTo>
                    <a:pt x="1733" y="214"/>
                    <a:pt x="1672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4"/>
            <p:cNvSpPr/>
            <p:nvPr/>
          </p:nvSpPr>
          <p:spPr>
            <a:xfrm>
              <a:off x="4233282" y="4013778"/>
              <a:ext cx="28314" cy="26506"/>
            </a:xfrm>
            <a:custGeom>
              <a:avLst/>
              <a:gdLst/>
              <a:ahLst/>
              <a:cxnLst/>
              <a:rect l="l" t="t" r="r" b="b"/>
              <a:pathLst>
                <a:path w="1551" h="1452" extrusionOk="0">
                  <a:moveTo>
                    <a:pt x="916" y="1"/>
                  </a:moveTo>
                  <a:cubicBezTo>
                    <a:pt x="894" y="1"/>
                    <a:pt x="882" y="8"/>
                    <a:pt x="882" y="23"/>
                  </a:cubicBezTo>
                  <a:cubicBezTo>
                    <a:pt x="882" y="53"/>
                    <a:pt x="1034" y="114"/>
                    <a:pt x="1186" y="357"/>
                  </a:cubicBezTo>
                  <a:cubicBezTo>
                    <a:pt x="1216" y="479"/>
                    <a:pt x="1277" y="631"/>
                    <a:pt x="1307" y="783"/>
                  </a:cubicBezTo>
                  <a:cubicBezTo>
                    <a:pt x="1368" y="965"/>
                    <a:pt x="1307" y="1148"/>
                    <a:pt x="1216" y="1239"/>
                  </a:cubicBezTo>
                  <a:cubicBezTo>
                    <a:pt x="1173" y="1260"/>
                    <a:pt x="1122" y="1270"/>
                    <a:pt x="1068" y="1270"/>
                  </a:cubicBezTo>
                  <a:cubicBezTo>
                    <a:pt x="969" y="1270"/>
                    <a:pt x="858" y="1237"/>
                    <a:pt x="760" y="1178"/>
                  </a:cubicBezTo>
                  <a:cubicBezTo>
                    <a:pt x="608" y="1117"/>
                    <a:pt x="487" y="996"/>
                    <a:pt x="365" y="935"/>
                  </a:cubicBezTo>
                  <a:cubicBezTo>
                    <a:pt x="152" y="722"/>
                    <a:pt x="61" y="631"/>
                    <a:pt x="31" y="631"/>
                  </a:cubicBezTo>
                  <a:cubicBezTo>
                    <a:pt x="0" y="661"/>
                    <a:pt x="61" y="813"/>
                    <a:pt x="274" y="996"/>
                  </a:cubicBezTo>
                  <a:cubicBezTo>
                    <a:pt x="365" y="1117"/>
                    <a:pt x="487" y="1269"/>
                    <a:pt x="669" y="1330"/>
                  </a:cubicBezTo>
                  <a:cubicBezTo>
                    <a:pt x="760" y="1391"/>
                    <a:pt x="882" y="1421"/>
                    <a:pt x="973" y="1451"/>
                  </a:cubicBezTo>
                  <a:cubicBezTo>
                    <a:pt x="1094" y="1451"/>
                    <a:pt x="1246" y="1451"/>
                    <a:pt x="1368" y="1391"/>
                  </a:cubicBezTo>
                  <a:cubicBezTo>
                    <a:pt x="1490" y="1300"/>
                    <a:pt x="1550" y="1148"/>
                    <a:pt x="1550" y="1026"/>
                  </a:cubicBezTo>
                  <a:cubicBezTo>
                    <a:pt x="1550" y="935"/>
                    <a:pt x="1550" y="813"/>
                    <a:pt x="1520" y="692"/>
                  </a:cubicBezTo>
                  <a:cubicBezTo>
                    <a:pt x="1490" y="509"/>
                    <a:pt x="1398" y="357"/>
                    <a:pt x="1277" y="236"/>
                  </a:cubicBezTo>
                  <a:cubicBezTo>
                    <a:pt x="1139" y="75"/>
                    <a:pt x="983" y="1"/>
                    <a:pt x="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4"/>
            <p:cNvSpPr/>
            <p:nvPr/>
          </p:nvSpPr>
          <p:spPr>
            <a:xfrm>
              <a:off x="4297649" y="4028620"/>
              <a:ext cx="82129" cy="72947"/>
            </a:xfrm>
            <a:custGeom>
              <a:avLst/>
              <a:gdLst/>
              <a:ahLst/>
              <a:cxnLst/>
              <a:rect l="l" t="t" r="r" b="b"/>
              <a:pathLst>
                <a:path w="4499" h="3996" extrusionOk="0">
                  <a:moveTo>
                    <a:pt x="942" y="0"/>
                  </a:moveTo>
                  <a:cubicBezTo>
                    <a:pt x="730" y="335"/>
                    <a:pt x="578" y="730"/>
                    <a:pt x="426" y="1094"/>
                  </a:cubicBezTo>
                  <a:cubicBezTo>
                    <a:pt x="243" y="1642"/>
                    <a:pt x="31" y="2158"/>
                    <a:pt x="0" y="2736"/>
                  </a:cubicBezTo>
                  <a:cubicBezTo>
                    <a:pt x="0" y="3161"/>
                    <a:pt x="31" y="3556"/>
                    <a:pt x="152" y="3982"/>
                  </a:cubicBezTo>
                  <a:cubicBezTo>
                    <a:pt x="243" y="3952"/>
                    <a:pt x="304" y="3921"/>
                    <a:pt x="395" y="3921"/>
                  </a:cubicBezTo>
                  <a:cubicBezTo>
                    <a:pt x="547" y="3921"/>
                    <a:pt x="730" y="3921"/>
                    <a:pt x="882" y="3952"/>
                  </a:cubicBezTo>
                  <a:cubicBezTo>
                    <a:pt x="1114" y="3979"/>
                    <a:pt x="1349" y="3995"/>
                    <a:pt x="1581" y="3995"/>
                  </a:cubicBezTo>
                  <a:cubicBezTo>
                    <a:pt x="2383" y="3995"/>
                    <a:pt x="3153" y="3798"/>
                    <a:pt x="3648" y="3161"/>
                  </a:cubicBezTo>
                  <a:cubicBezTo>
                    <a:pt x="4195" y="2462"/>
                    <a:pt x="4499" y="1246"/>
                    <a:pt x="3678" y="669"/>
                  </a:cubicBezTo>
                  <a:cubicBezTo>
                    <a:pt x="2888" y="122"/>
                    <a:pt x="1945" y="31"/>
                    <a:pt x="10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4"/>
            <p:cNvSpPr/>
            <p:nvPr/>
          </p:nvSpPr>
          <p:spPr>
            <a:xfrm>
              <a:off x="4125632" y="3967538"/>
              <a:ext cx="92681" cy="61830"/>
            </a:xfrm>
            <a:custGeom>
              <a:avLst/>
              <a:gdLst/>
              <a:ahLst/>
              <a:cxnLst/>
              <a:rect l="l" t="t" r="r" b="b"/>
              <a:pathLst>
                <a:path w="5077" h="3387" extrusionOk="0">
                  <a:moveTo>
                    <a:pt x="2783" y="0"/>
                  </a:moveTo>
                  <a:cubicBezTo>
                    <a:pt x="2767" y="0"/>
                    <a:pt x="2752" y="1"/>
                    <a:pt x="2736" y="3"/>
                  </a:cubicBezTo>
                  <a:cubicBezTo>
                    <a:pt x="2463" y="33"/>
                    <a:pt x="2250" y="276"/>
                    <a:pt x="2098" y="489"/>
                  </a:cubicBezTo>
                  <a:cubicBezTo>
                    <a:pt x="1976" y="671"/>
                    <a:pt x="1976" y="823"/>
                    <a:pt x="1976" y="1036"/>
                  </a:cubicBezTo>
                  <a:cubicBezTo>
                    <a:pt x="1850" y="896"/>
                    <a:pt x="1679" y="833"/>
                    <a:pt x="1504" y="833"/>
                  </a:cubicBezTo>
                  <a:cubicBezTo>
                    <a:pt x="1299" y="833"/>
                    <a:pt x="1090" y="919"/>
                    <a:pt x="943" y="1067"/>
                  </a:cubicBezTo>
                  <a:cubicBezTo>
                    <a:pt x="639" y="1401"/>
                    <a:pt x="912" y="1826"/>
                    <a:pt x="1034" y="2161"/>
                  </a:cubicBezTo>
                  <a:cubicBezTo>
                    <a:pt x="980" y="2149"/>
                    <a:pt x="925" y="2143"/>
                    <a:pt x="871" y="2143"/>
                  </a:cubicBezTo>
                  <a:cubicBezTo>
                    <a:pt x="648" y="2143"/>
                    <a:pt x="433" y="2245"/>
                    <a:pt x="335" y="2465"/>
                  </a:cubicBezTo>
                  <a:cubicBezTo>
                    <a:pt x="1" y="3112"/>
                    <a:pt x="470" y="3386"/>
                    <a:pt x="983" y="3386"/>
                  </a:cubicBezTo>
                  <a:cubicBezTo>
                    <a:pt x="1218" y="3386"/>
                    <a:pt x="1461" y="3329"/>
                    <a:pt x="1642" y="3225"/>
                  </a:cubicBezTo>
                  <a:cubicBezTo>
                    <a:pt x="2037" y="2951"/>
                    <a:pt x="2280" y="2465"/>
                    <a:pt x="2250" y="1978"/>
                  </a:cubicBezTo>
                  <a:lnTo>
                    <a:pt x="2250" y="1978"/>
                  </a:lnTo>
                  <a:cubicBezTo>
                    <a:pt x="2328" y="1986"/>
                    <a:pt x="2410" y="1990"/>
                    <a:pt x="2493" y="1990"/>
                  </a:cubicBezTo>
                  <a:cubicBezTo>
                    <a:pt x="3057" y="1990"/>
                    <a:pt x="3715" y="1818"/>
                    <a:pt x="4165" y="1553"/>
                  </a:cubicBezTo>
                  <a:cubicBezTo>
                    <a:pt x="4803" y="1218"/>
                    <a:pt x="5077" y="276"/>
                    <a:pt x="4225" y="33"/>
                  </a:cubicBezTo>
                  <a:cubicBezTo>
                    <a:pt x="4155" y="11"/>
                    <a:pt x="4083" y="1"/>
                    <a:pt x="4013" y="1"/>
                  </a:cubicBezTo>
                  <a:cubicBezTo>
                    <a:pt x="3688" y="1"/>
                    <a:pt x="3383" y="214"/>
                    <a:pt x="3283" y="489"/>
                  </a:cubicBezTo>
                  <a:cubicBezTo>
                    <a:pt x="3341" y="231"/>
                    <a:pt x="3046" y="0"/>
                    <a:pt x="27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4"/>
            <p:cNvSpPr/>
            <p:nvPr/>
          </p:nvSpPr>
          <p:spPr>
            <a:xfrm>
              <a:off x="4184450" y="3958922"/>
              <a:ext cx="10314" cy="39851"/>
            </a:xfrm>
            <a:custGeom>
              <a:avLst/>
              <a:gdLst/>
              <a:ahLst/>
              <a:cxnLst/>
              <a:rect l="l" t="t" r="r" b="b"/>
              <a:pathLst>
                <a:path w="565" h="2183" extrusionOk="0">
                  <a:moveTo>
                    <a:pt x="223" y="1"/>
                  </a:moveTo>
                  <a:cubicBezTo>
                    <a:pt x="147" y="1"/>
                    <a:pt x="75" y="51"/>
                    <a:pt x="61" y="171"/>
                  </a:cubicBezTo>
                  <a:cubicBezTo>
                    <a:pt x="0" y="779"/>
                    <a:pt x="61" y="1417"/>
                    <a:pt x="152" y="2025"/>
                  </a:cubicBezTo>
                  <a:cubicBezTo>
                    <a:pt x="166" y="2134"/>
                    <a:pt x="254" y="2182"/>
                    <a:pt x="343" y="2182"/>
                  </a:cubicBezTo>
                  <a:cubicBezTo>
                    <a:pt x="453" y="2182"/>
                    <a:pt x="564" y="2111"/>
                    <a:pt x="548" y="1994"/>
                  </a:cubicBezTo>
                  <a:cubicBezTo>
                    <a:pt x="426" y="1387"/>
                    <a:pt x="396" y="809"/>
                    <a:pt x="426" y="201"/>
                  </a:cubicBezTo>
                  <a:cubicBezTo>
                    <a:pt x="426" y="82"/>
                    <a:pt x="321" y="1"/>
                    <a:pt x="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4"/>
            <p:cNvSpPr/>
            <p:nvPr/>
          </p:nvSpPr>
          <p:spPr>
            <a:xfrm>
              <a:off x="4135015" y="3967484"/>
              <a:ext cx="31599" cy="49142"/>
            </a:xfrm>
            <a:custGeom>
              <a:avLst/>
              <a:gdLst/>
              <a:ahLst/>
              <a:cxnLst/>
              <a:rect l="l" t="t" r="r" b="b"/>
              <a:pathLst>
                <a:path w="1731" h="2692" extrusionOk="0">
                  <a:moveTo>
                    <a:pt x="210" y="0"/>
                  </a:moveTo>
                  <a:cubicBezTo>
                    <a:pt x="104" y="0"/>
                    <a:pt x="0" y="71"/>
                    <a:pt x="34" y="188"/>
                  </a:cubicBezTo>
                  <a:cubicBezTo>
                    <a:pt x="216" y="1130"/>
                    <a:pt x="672" y="1981"/>
                    <a:pt x="1341" y="2650"/>
                  </a:cubicBezTo>
                  <a:cubicBezTo>
                    <a:pt x="1382" y="2679"/>
                    <a:pt x="1423" y="2692"/>
                    <a:pt x="1461" y="2692"/>
                  </a:cubicBezTo>
                  <a:cubicBezTo>
                    <a:pt x="1621" y="2692"/>
                    <a:pt x="1731" y="2475"/>
                    <a:pt x="1584" y="2377"/>
                  </a:cubicBezTo>
                  <a:cubicBezTo>
                    <a:pt x="976" y="1799"/>
                    <a:pt x="550" y="1039"/>
                    <a:pt x="398" y="158"/>
                  </a:cubicBezTo>
                  <a:cubicBezTo>
                    <a:pt x="385" y="48"/>
                    <a:pt x="297" y="0"/>
                    <a:pt x="2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4"/>
            <p:cNvSpPr/>
            <p:nvPr/>
          </p:nvSpPr>
          <p:spPr>
            <a:xfrm>
              <a:off x="4173624" y="3940174"/>
              <a:ext cx="32512" cy="24170"/>
            </a:xfrm>
            <a:custGeom>
              <a:avLst/>
              <a:gdLst/>
              <a:ahLst/>
              <a:cxnLst/>
              <a:rect l="l" t="t" r="r" b="b"/>
              <a:pathLst>
                <a:path w="1781" h="1324" extrusionOk="0">
                  <a:moveTo>
                    <a:pt x="855" y="0"/>
                  </a:moveTo>
                  <a:cubicBezTo>
                    <a:pt x="120" y="0"/>
                    <a:pt x="0" y="1176"/>
                    <a:pt x="776" y="1319"/>
                  </a:cubicBezTo>
                  <a:cubicBezTo>
                    <a:pt x="805" y="1322"/>
                    <a:pt x="834" y="1324"/>
                    <a:pt x="861" y="1324"/>
                  </a:cubicBezTo>
                  <a:cubicBezTo>
                    <a:pt x="1638" y="1324"/>
                    <a:pt x="1781" y="130"/>
                    <a:pt x="989" y="12"/>
                  </a:cubicBezTo>
                  <a:cubicBezTo>
                    <a:pt x="942" y="4"/>
                    <a:pt x="897" y="0"/>
                    <a:pt x="855" y="0"/>
                  </a:cubicBezTo>
                  <a:close/>
                </a:path>
              </a:pathLst>
            </a:custGeom>
            <a:solidFill>
              <a:srgbClr val="AD7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4"/>
            <p:cNvSpPr/>
            <p:nvPr/>
          </p:nvSpPr>
          <p:spPr>
            <a:xfrm>
              <a:off x="4124518" y="3948389"/>
              <a:ext cx="27766" cy="24589"/>
            </a:xfrm>
            <a:custGeom>
              <a:avLst/>
              <a:gdLst/>
              <a:ahLst/>
              <a:cxnLst/>
              <a:rect l="l" t="t" r="r" b="b"/>
              <a:pathLst>
                <a:path w="1521" h="1347" extrusionOk="0">
                  <a:moveTo>
                    <a:pt x="726" y="1"/>
                  </a:moveTo>
                  <a:cubicBezTo>
                    <a:pt x="592" y="1"/>
                    <a:pt x="454" y="45"/>
                    <a:pt x="335" y="140"/>
                  </a:cubicBezTo>
                  <a:cubicBezTo>
                    <a:pt x="61" y="353"/>
                    <a:pt x="1" y="778"/>
                    <a:pt x="213" y="1082"/>
                  </a:cubicBezTo>
                  <a:cubicBezTo>
                    <a:pt x="340" y="1263"/>
                    <a:pt x="542" y="1347"/>
                    <a:pt x="742" y="1347"/>
                  </a:cubicBezTo>
                  <a:cubicBezTo>
                    <a:pt x="879" y="1347"/>
                    <a:pt x="1014" y="1308"/>
                    <a:pt x="1125" y="1234"/>
                  </a:cubicBezTo>
                  <a:cubicBezTo>
                    <a:pt x="1429" y="1052"/>
                    <a:pt x="1520" y="626"/>
                    <a:pt x="1277" y="322"/>
                  </a:cubicBezTo>
                  <a:lnTo>
                    <a:pt x="1247" y="292"/>
                  </a:lnTo>
                  <a:cubicBezTo>
                    <a:pt x="1136" y="107"/>
                    <a:pt x="935" y="1"/>
                    <a:pt x="726" y="1"/>
                  </a:cubicBezTo>
                  <a:close/>
                </a:path>
              </a:pathLst>
            </a:custGeom>
            <a:solidFill>
              <a:srgbClr val="AD7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4"/>
            <p:cNvSpPr/>
            <p:nvPr/>
          </p:nvSpPr>
          <p:spPr>
            <a:xfrm>
              <a:off x="3919770" y="4044702"/>
              <a:ext cx="218640" cy="268020"/>
            </a:xfrm>
            <a:custGeom>
              <a:avLst/>
              <a:gdLst/>
              <a:ahLst/>
              <a:cxnLst/>
              <a:rect l="l" t="t" r="r" b="b"/>
              <a:pathLst>
                <a:path w="11977" h="14682" extrusionOk="0">
                  <a:moveTo>
                    <a:pt x="11885" y="1"/>
                  </a:moveTo>
                  <a:cubicBezTo>
                    <a:pt x="11429" y="1"/>
                    <a:pt x="10973" y="517"/>
                    <a:pt x="10943" y="1004"/>
                  </a:cubicBezTo>
                  <a:cubicBezTo>
                    <a:pt x="10943" y="1429"/>
                    <a:pt x="11125" y="1824"/>
                    <a:pt x="11460" y="2007"/>
                  </a:cubicBezTo>
                  <a:cubicBezTo>
                    <a:pt x="11065" y="2007"/>
                    <a:pt x="10670" y="2432"/>
                    <a:pt x="10670" y="2827"/>
                  </a:cubicBezTo>
                  <a:cubicBezTo>
                    <a:pt x="10670" y="3234"/>
                    <a:pt x="11007" y="3567"/>
                    <a:pt x="11382" y="3635"/>
                  </a:cubicBezTo>
                  <a:lnTo>
                    <a:pt x="11382" y="3635"/>
                  </a:lnTo>
                  <a:cubicBezTo>
                    <a:pt x="11044" y="3651"/>
                    <a:pt x="10761" y="3999"/>
                    <a:pt x="10761" y="4347"/>
                  </a:cubicBezTo>
                  <a:cubicBezTo>
                    <a:pt x="10761" y="4773"/>
                    <a:pt x="11065" y="5107"/>
                    <a:pt x="11429" y="5259"/>
                  </a:cubicBezTo>
                  <a:cubicBezTo>
                    <a:pt x="11404" y="5252"/>
                    <a:pt x="11378" y="5249"/>
                    <a:pt x="11352" y="5249"/>
                  </a:cubicBezTo>
                  <a:cubicBezTo>
                    <a:pt x="11033" y="5249"/>
                    <a:pt x="10665" y="5736"/>
                    <a:pt x="10609" y="5989"/>
                  </a:cubicBezTo>
                  <a:cubicBezTo>
                    <a:pt x="10487" y="6475"/>
                    <a:pt x="10973" y="6748"/>
                    <a:pt x="11308" y="6992"/>
                  </a:cubicBezTo>
                  <a:cubicBezTo>
                    <a:pt x="10973" y="6992"/>
                    <a:pt x="10639" y="7296"/>
                    <a:pt x="10548" y="7630"/>
                  </a:cubicBezTo>
                  <a:cubicBezTo>
                    <a:pt x="10487" y="7964"/>
                    <a:pt x="10670" y="8390"/>
                    <a:pt x="10973" y="8542"/>
                  </a:cubicBezTo>
                  <a:cubicBezTo>
                    <a:pt x="10919" y="8532"/>
                    <a:pt x="10865" y="8527"/>
                    <a:pt x="10811" y="8527"/>
                  </a:cubicBezTo>
                  <a:cubicBezTo>
                    <a:pt x="10383" y="8527"/>
                    <a:pt x="9987" y="8836"/>
                    <a:pt x="9879" y="9241"/>
                  </a:cubicBezTo>
                  <a:cubicBezTo>
                    <a:pt x="9758" y="9727"/>
                    <a:pt x="10031" y="10244"/>
                    <a:pt x="10457" y="10426"/>
                  </a:cubicBezTo>
                  <a:cubicBezTo>
                    <a:pt x="10351" y="10386"/>
                    <a:pt x="10241" y="10367"/>
                    <a:pt x="10131" y="10367"/>
                  </a:cubicBezTo>
                  <a:cubicBezTo>
                    <a:pt x="9830" y="10367"/>
                    <a:pt x="9532" y="10508"/>
                    <a:pt x="9332" y="10730"/>
                  </a:cubicBezTo>
                  <a:cubicBezTo>
                    <a:pt x="9028" y="11125"/>
                    <a:pt x="9271" y="11490"/>
                    <a:pt x="9423" y="11916"/>
                  </a:cubicBezTo>
                  <a:cubicBezTo>
                    <a:pt x="9155" y="11696"/>
                    <a:pt x="8809" y="11516"/>
                    <a:pt x="8462" y="11516"/>
                  </a:cubicBezTo>
                  <a:cubicBezTo>
                    <a:pt x="8377" y="11516"/>
                    <a:pt x="8292" y="11527"/>
                    <a:pt x="8207" y="11551"/>
                  </a:cubicBezTo>
                  <a:cubicBezTo>
                    <a:pt x="7796" y="11610"/>
                    <a:pt x="7470" y="12124"/>
                    <a:pt x="7641" y="12487"/>
                  </a:cubicBezTo>
                  <a:lnTo>
                    <a:pt x="7641" y="12487"/>
                  </a:lnTo>
                  <a:cubicBezTo>
                    <a:pt x="7460" y="12159"/>
                    <a:pt x="7082" y="11913"/>
                    <a:pt x="6718" y="11913"/>
                  </a:cubicBezTo>
                  <a:cubicBezTo>
                    <a:pt x="6698" y="11913"/>
                    <a:pt x="6677" y="11914"/>
                    <a:pt x="6657" y="11916"/>
                  </a:cubicBezTo>
                  <a:cubicBezTo>
                    <a:pt x="6232" y="11946"/>
                    <a:pt x="5837" y="12372"/>
                    <a:pt x="5928" y="12797"/>
                  </a:cubicBezTo>
                  <a:cubicBezTo>
                    <a:pt x="5767" y="12423"/>
                    <a:pt x="5348" y="12143"/>
                    <a:pt x="4939" y="12143"/>
                  </a:cubicBezTo>
                  <a:cubicBezTo>
                    <a:pt x="4883" y="12143"/>
                    <a:pt x="4828" y="12148"/>
                    <a:pt x="4773" y="12159"/>
                  </a:cubicBezTo>
                  <a:cubicBezTo>
                    <a:pt x="4317" y="12189"/>
                    <a:pt x="3922" y="12645"/>
                    <a:pt x="3952" y="13101"/>
                  </a:cubicBezTo>
                  <a:cubicBezTo>
                    <a:pt x="3796" y="12841"/>
                    <a:pt x="3485" y="12626"/>
                    <a:pt x="3170" y="12626"/>
                  </a:cubicBezTo>
                  <a:cubicBezTo>
                    <a:pt x="3116" y="12626"/>
                    <a:pt x="3063" y="12632"/>
                    <a:pt x="3010" y="12645"/>
                  </a:cubicBezTo>
                  <a:cubicBezTo>
                    <a:pt x="2615" y="12706"/>
                    <a:pt x="2341" y="13132"/>
                    <a:pt x="2493" y="13466"/>
                  </a:cubicBezTo>
                  <a:cubicBezTo>
                    <a:pt x="2301" y="13346"/>
                    <a:pt x="2033" y="13226"/>
                    <a:pt x="1779" y="13226"/>
                  </a:cubicBezTo>
                  <a:cubicBezTo>
                    <a:pt x="1711" y="13226"/>
                    <a:pt x="1645" y="13234"/>
                    <a:pt x="1581" y="13253"/>
                  </a:cubicBezTo>
                  <a:cubicBezTo>
                    <a:pt x="1186" y="13314"/>
                    <a:pt x="1247" y="13679"/>
                    <a:pt x="1186" y="14013"/>
                  </a:cubicBezTo>
                  <a:cubicBezTo>
                    <a:pt x="1034" y="14013"/>
                    <a:pt x="913" y="13861"/>
                    <a:pt x="791" y="13770"/>
                  </a:cubicBezTo>
                  <a:cubicBezTo>
                    <a:pt x="748" y="13745"/>
                    <a:pt x="700" y="13734"/>
                    <a:pt x="650" y="13734"/>
                  </a:cubicBezTo>
                  <a:cubicBezTo>
                    <a:pt x="453" y="13734"/>
                    <a:pt x="225" y="13904"/>
                    <a:pt x="153" y="14074"/>
                  </a:cubicBezTo>
                  <a:cubicBezTo>
                    <a:pt x="31" y="14287"/>
                    <a:pt x="1" y="14469"/>
                    <a:pt x="1" y="14682"/>
                  </a:cubicBezTo>
                  <a:cubicBezTo>
                    <a:pt x="517" y="14347"/>
                    <a:pt x="1095" y="14135"/>
                    <a:pt x="1642" y="13983"/>
                  </a:cubicBezTo>
                  <a:cubicBezTo>
                    <a:pt x="3800" y="13284"/>
                    <a:pt x="6141" y="13253"/>
                    <a:pt x="8359" y="12797"/>
                  </a:cubicBezTo>
                  <a:cubicBezTo>
                    <a:pt x="10882" y="12250"/>
                    <a:pt x="10973" y="10335"/>
                    <a:pt x="11521" y="8116"/>
                  </a:cubicBezTo>
                  <a:cubicBezTo>
                    <a:pt x="11977" y="6110"/>
                    <a:pt x="11612" y="3891"/>
                    <a:pt x="11703" y="1885"/>
                  </a:cubicBezTo>
                  <a:cubicBezTo>
                    <a:pt x="11733" y="1216"/>
                    <a:pt x="11764" y="609"/>
                    <a:pt x="118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4"/>
            <p:cNvSpPr/>
            <p:nvPr/>
          </p:nvSpPr>
          <p:spPr>
            <a:xfrm>
              <a:off x="3834885" y="4392058"/>
              <a:ext cx="140399" cy="241386"/>
            </a:xfrm>
            <a:custGeom>
              <a:avLst/>
              <a:gdLst/>
              <a:ahLst/>
              <a:cxnLst/>
              <a:rect l="l" t="t" r="r" b="b"/>
              <a:pathLst>
                <a:path w="7691" h="13223" extrusionOk="0">
                  <a:moveTo>
                    <a:pt x="3009" y="0"/>
                  </a:moveTo>
                  <a:cubicBezTo>
                    <a:pt x="2827" y="1247"/>
                    <a:pt x="3800" y="2341"/>
                    <a:pt x="4134" y="3557"/>
                  </a:cubicBezTo>
                  <a:cubicBezTo>
                    <a:pt x="4499" y="4742"/>
                    <a:pt x="4225" y="6019"/>
                    <a:pt x="3860" y="7204"/>
                  </a:cubicBezTo>
                  <a:cubicBezTo>
                    <a:pt x="3161" y="9332"/>
                    <a:pt x="2067" y="11490"/>
                    <a:pt x="0" y="12341"/>
                  </a:cubicBezTo>
                  <a:cubicBezTo>
                    <a:pt x="152" y="12645"/>
                    <a:pt x="304" y="12918"/>
                    <a:pt x="456" y="13222"/>
                  </a:cubicBezTo>
                  <a:cubicBezTo>
                    <a:pt x="2584" y="13070"/>
                    <a:pt x="4377" y="11277"/>
                    <a:pt x="5167" y="9271"/>
                  </a:cubicBezTo>
                  <a:cubicBezTo>
                    <a:pt x="5988" y="7295"/>
                    <a:pt x="6353" y="5016"/>
                    <a:pt x="6930" y="2949"/>
                  </a:cubicBezTo>
                  <a:cubicBezTo>
                    <a:pt x="7113" y="2402"/>
                    <a:pt x="7265" y="1794"/>
                    <a:pt x="7690" y="1338"/>
                  </a:cubicBezTo>
                  <a:lnTo>
                    <a:pt x="30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4"/>
            <p:cNvSpPr/>
            <p:nvPr/>
          </p:nvSpPr>
          <p:spPr>
            <a:xfrm>
              <a:off x="4105661" y="4425903"/>
              <a:ext cx="87131" cy="230287"/>
            </a:xfrm>
            <a:custGeom>
              <a:avLst/>
              <a:gdLst/>
              <a:ahLst/>
              <a:cxnLst/>
              <a:rect l="l" t="t" r="r" b="b"/>
              <a:pathLst>
                <a:path w="4773" h="12615" extrusionOk="0">
                  <a:moveTo>
                    <a:pt x="2705" y="0"/>
                  </a:moveTo>
                  <a:lnTo>
                    <a:pt x="0" y="578"/>
                  </a:lnTo>
                  <a:cubicBezTo>
                    <a:pt x="760" y="1338"/>
                    <a:pt x="1398" y="2250"/>
                    <a:pt x="1854" y="3222"/>
                  </a:cubicBezTo>
                  <a:cubicBezTo>
                    <a:pt x="3222" y="6110"/>
                    <a:pt x="2888" y="9453"/>
                    <a:pt x="2493" y="12615"/>
                  </a:cubicBezTo>
                  <a:cubicBezTo>
                    <a:pt x="2949" y="12463"/>
                    <a:pt x="3465" y="12311"/>
                    <a:pt x="3921" y="12159"/>
                  </a:cubicBezTo>
                  <a:cubicBezTo>
                    <a:pt x="4772" y="8146"/>
                    <a:pt x="4377" y="3800"/>
                    <a:pt x="2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4"/>
            <p:cNvSpPr/>
            <p:nvPr/>
          </p:nvSpPr>
          <p:spPr>
            <a:xfrm>
              <a:off x="4132843" y="4085210"/>
              <a:ext cx="32202" cy="61063"/>
            </a:xfrm>
            <a:custGeom>
              <a:avLst/>
              <a:gdLst/>
              <a:ahLst/>
              <a:cxnLst/>
              <a:rect l="l" t="t" r="r" b="b"/>
              <a:pathLst>
                <a:path w="1764" h="3345" extrusionOk="0">
                  <a:moveTo>
                    <a:pt x="31" y="1"/>
                  </a:moveTo>
                  <a:cubicBezTo>
                    <a:pt x="1" y="1064"/>
                    <a:pt x="61" y="2219"/>
                    <a:pt x="92" y="3344"/>
                  </a:cubicBezTo>
                  <a:cubicBezTo>
                    <a:pt x="183" y="3344"/>
                    <a:pt x="305" y="3314"/>
                    <a:pt x="365" y="3283"/>
                  </a:cubicBezTo>
                  <a:cubicBezTo>
                    <a:pt x="700" y="3040"/>
                    <a:pt x="1095" y="2827"/>
                    <a:pt x="1368" y="2493"/>
                  </a:cubicBezTo>
                  <a:cubicBezTo>
                    <a:pt x="1612" y="2128"/>
                    <a:pt x="1764" y="1733"/>
                    <a:pt x="1703" y="1308"/>
                  </a:cubicBezTo>
                  <a:cubicBezTo>
                    <a:pt x="1581" y="700"/>
                    <a:pt x="973" y="304"/>
                    <a:pt x="335" y="213"/>
                  </a:cubicBezTo>
                  <a:cubicBezTo>
                    <a:pt x="305" y="61"/>
                    <a:pt x="183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4"/>
            <p:cNvSpPr/>
            <p:nvPr/>
          </p:nvSpPr>
          <p:spPr>
            <a:xfrm>
              <a:off x="4146169" y="4155510"/>
              <a:ext cx="53834" cy="61063"/>
            </a:xfrm>
            <a:custGeom>
              <a:avLst/>
              <a:gdLst/>
              <a:ahLst/>
              <a:cxnLst/>
              <a:rect l="l" t="t" r="r" b="b"/>
              <a:pathLst>
                <a:path w="2949" h="3345" extrusionOk="0">
                  <a:moveTo>
                    <a:pt x="1228" y="1"/>
                  </a:moveTo>
                  <a:cubicBezTo>
                    <a:pt x="557" y="1"/>
                    <a:pt x="198" y="255"/>
                    <a:pt x="61" y="830"/>
                  </a:cubicBezTo>
                  <a:cubicBezTo>
                    <a:pt x="0" y="952"/>
                    <a:pt x="0" y="1104"/>
                    <a:pt x="61" y="1226"/>
                  </a:cubicBezTo>
                  <a:cubicBezTo>
                    <a:pt x="0" y="2016"/>
                    <a:pt x="122" y="2837"/>
                    <a:pt x="973" y="3232"/>
                  </a:cubicBezTo>
                  <a:cubicBezTo>
                    <a:pt x="1133" y="3308"/>
                    <a:pt x="1309" y="3344"/>
                    <a:pt x="1486" y="3344"/>
                  </a:cubicBezTo>
                  <a:cubicBezTo>
                    <a:pt x="2012" y="3344"/>
                    <a:pt x="2546" y="3025"/>
                    <a:pt x="2705" y="2502"/>
                  </a:cubicBezTo>
                  <a:cubicBezTo>
                    <a:pt x="2857" y="1925"/>
                    <a:pt x="2948" y="770"/>
                    <a:pt x="2401" y="314"/>
                  </a:cubicBezTo>
                  <a:cubicBezTo>
                    <a:pt x="2158" y="71"/>
                    <a:pt x="1793" y="10"/>
                    <a:pt x="1459" y="10"/>
                  </a:cubicBezTo>
                  <a:cubicBezTo>
                    <a:pt x="1378" y="4"/>
                    <a:pt x="1301" y="1"/>
                    <a:pt x="12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4"/>
            <p:cNvSpPr/>
            <p:nvPr/>
          </p:nvSpPr>
          <p:spPr>
            <a:xfrm>
              <a:off x="4192208" y="4253339"/>
              <a:ext cx="22216" cy="66740"/>
            </a:xfrm>
            <a:custGeom>
              <a:avLst/>
              <a:gdLst/>
              <a:ahLst/>
              <a:cxnLst/>
              <a:rect l="l" t="t" r="r" b="b"/>
              <a:pathLst>
                <a:path w="1217" h="3656" extrusionOk="0">
                  <a:moveTo>
                    <a:pt x="1065" y="0"/>
                  </a:moveTo>
                  <a:cubicBezTo>
                    <a:pt x="852" y="0"/>
                    <a:pt x="639" y="122"/>
                    <a:pt x="487" y="213"/>
                  </a:cubicBezTo>
                  <a:cubicBezTo>
                    <a:pt x="244" y="487"/>
                    <a:pt x="123" y="912"/>
                    <a:pt x="92" y="1277"/>
                  </a:cubicBezTo>
                  <a:cubicBezTo>
                    <a:pt x="31" y="1733"/>
                    <a:pt x="1" y="2189"/>
                    <a:pt x="92" y="2645"/>
                  </a:cubicBezTo>
                  <a:cubicBezTo>
                    <a:pt x="123" y="3010"/>
                    <a:pt x="244" y="3344"/>
                    <a:pt x="487" y="3526"/>
                  </a:cubicBezTo>
                  <a:cubicBezTo>
                    <a:pt x="618" y="3619"/>
                    <a:pt x="748" y="3655"/>
                    <a:pt x="871" y="3655"/>
                  </a:cubicBezTo>
                  <a:cubicBezTo>
                    <a:pt x="949" y="3655"/>
                    <a:pt x="1025" y="3641"/>
                    <a:pt x="1095" y="3617"/>
                  </a:cubicBezTo>
                  <a:cubicBezTo>
                    <a:pt x="1217" y="2584"/>
                    <a:pt x="1217" y="1551"/>
                    <a:pt x="1156" y="699"/>
                  </a:cubicBezTo>
                  <a:cubicBezTo>
                    <a:pt x="1095" y="487"/>
                    <a:pt x="1065" y="213"/>
                    <a:pt x="10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4"/>
            <p:cNvSpPr/>
            <p:nvPr/>
          </p:nvSpPr>
          <p:spPr>
            <a:xfrm>
              <a:off x="4127293" y="4246000"/>
              <a:ext cx="41640" cy="44451"/>
            </a:xfrm>
            <a:custGeom>
              <a:avLst/>
              <a:gdLst/>
              <a:ahLst/>
              <a:cxnLst/>
              <a:rect l="l" t="t" r="r" b="b"/>
              <a:pathLst>
                <a:path w="2281" h="2435" extrusionOk="0">
                  <a:moveTo>
                    <a:pt x="988" y="0"/>
                  </a:moveTo>
                  <a:cubicBezTo>
                    <a:pt x="665" y="0"/>
                    <a:pt x="352" y="181"/>
                    <a:pt x="153" y="615"/>
                  </a:cubicBezTo>
                  <a:cubicBezTo>
                    <a:pt x="1" y="919"/>
                    <a:pt x="31" y="1314"/>
                    <a:pt x="153" y="1618"/>
                  </a:cubicBezTo>
                  <a:cubicBezTo>
                    <a:pt x="213" y="1770"/>
                    <a:pt x="365" y="1922"/>
                    <a:pt x="487" y="2044"/>
                  </a:cubicBezTo>
                  <a:cubicBezTo>
                    <a:pt x="669" y="2196"/>
                    <a:pt x="852" y="2348"/>
                    <a:pt x="1095" y="2409"/>
                  </a:cubicBezTo>
                  <a:cubicBezTo>
                    <a:pt x="1155" y="2426"/>
                    <a:pt x="1217" y="2435"/>
                    <a:pt x="1280" y="2435"/>
                  </a:cubicBezTo>
                  <a:cubicBezTo>
                    <a:pt x="1538" y="2435"/>
                    <a:pt x="1812" y="2294"/>
                    <a:pt x="2007" y="2074"/>
                  </a:cubicBezTo>
                  <a:cubicBezTo>
                    <a:pt x="2220" y="1801"/>
                    <a:pt x="2280" y="1436"/>
                    <a:pt x="2189" y="1071"/>
                  </a:cubicBezTo>
                  <a:cubicBezTo>
                    <a:pt x="2040" y="456"/>
                    <a:pt x="1501" y="0"/>
                    <a:pt x="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4"/>
            <p:cNvSpPr/>
            <p:nvPr/>
          </p:nvSpPr>
          <p:spPr>
            <a:xfrm>
              <a:off x="4026307" y="4272196"/>
              <a:ext cx="64933" cy="31526"/>
            </a:xfrm>
            <a:custGeom>
              <a:avLst/>
              <a:gdLst/>
              <a:ahLst/>
              <a:cxnLst/>
              <a:rect l="l" t="t" r="r" b="b"/>
              <a:pathLst>
                <a:path w="3557" h="1727" extrusionOk="0">
                  <a:moveTo>
                    <a:pt x="3466" y="1"/>
                  </a:moveTo>
                  <a:cubicBezTo>
                    <a:pt x="3192" y="153"/>
                    <a:pt x="2858" y="244"/>
                    <a:pt x="2493" y="335"/>
                  </a:cubicBezTo>
                  <a:cubicBezTo>
                    <a:pt x="1672" y="487"/>
                    <a:pt x="882" y="609"/>
                    <a:pt x="1" y="670"/>
                  </a:cubicBezTo>
                  <a:cubicBezTo>
                    <a:pt x="61" y="761"/>
                    <a:pt x="61" y="822"/>
                    <a:pt x="92" y="913"/>
                  </a:cubicBezTo>
                  <a:cubicBezTo>
                    <a:pt x="274" y="1308"/>
                    <a:pt x="700" y="1612"/>
                    <a:pt x="1156" y="1703"/>
                  </a:cubicBezTo>
                  <a:cubicBezTo>
                    <a:pt x="1266" y="1719"/>
                    <a:pt x="1380" y="1726"/>
                    <a:pt x="1496" y="1726"/>
                  </a:cubicBezTo>
                  <a:cubicBezTo>
                    <a:pt x="1828" y="1726"/>
                    <a:pt x="2177" y="1664"/>
                    <a:pt x="2493" y="1551"/>
                  </a:cubicBezTo>
                  <a:cubicBezTo>
                    <a:pt x="2706" y="1460"/>
                    <a:pt x="2888" y="1369"/>
                    <a:pt x="3101" y="1217"/>
                  </a:cubicBezTo>
                  <a:cubicBezTo>
                    <a:pt x="3405" y="974"/>
                    <a:pt x="3557" y="609"/>
                    <a:pt x="3496" y="214"/>
                  </a:cubicBezTo>
                  <a:cubicBezTo>
                    <a:pt x="3496" y="153"/>
                    <a:pt x="3496" y="62"/>
                    <a:pt x="34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4"/>
            <p:cNvSpPr/>
            <p:nvPr/>
          </p:nvSpPr>
          <p:spPr>
            <a:xfrm>
              <a:off x="4109531" y="4322032"/>
              <a:ext cx="63838" cy="65608"/>
            </a:xfrm>
            <a:custGeom>
              <a:avLst/>
              <a:gdLst/>
              <a:ahLst/>
              <a:cxnLst/>
              <a:rect l="l" t="t" r="r" b="b"/>
              <a:pathLst>
                <a:path w="3497" h="3594" extrusionOk="0">
                  <a:moveTo>
                    <a:pt x="1512" y="1"/>
                  </a:moveTo>
                  <a:cubicBezTo>
                    <a:pt x="1431" y="1"/>
                    <a:pt x="1352" y="12"/>
                    <a:pt x="1278" y="37"/>
                  </a:cubicBezTo>
                  <a:cubicBezTo>
                    <a:pt x="609" y="219"/>
                    <a:pt x="1" y="1769"/>
                    <a:pt x="92" y="2377"/>
                  </a:cubicBezTo>
                  <a:cubicBezTo>
                    <a:pt x="123" y="2803"/>
                    <a:pt x="427" y="3198"/>
                    <a:pt x="852" y="3380"/>
                  </a:cubicBezTo>
                  <a:cubicBezTo>
                    <a:pt x="1217" y="3563"/>
                    <a:pt x="1673" y="3593"/>
                    <a:pt x="2098" y="3593"/>
                  </a:cubicBezTo>
                  <a:cubicBezTo>
                    <a:pt x="2402" y="3563"/>
                    <a:pt x="2706" y="3532"/>
                    <a:pt x="2949" y="3380"/>
                  </a:cubicBezTo>
                  <a:cubicBezTo>
                    <a:pt x="3436" y="3076"/>
                    <a:pt x="3466" y="2377"/>
                    <a:pt x="3496" y="1769"/>
                  </a:cubicBezTo>
                  <a:cubicBezTo>
                    <a:pt x="3496" y="1617"/>
                    <a:pt x="3496" y="1435"/>
                    <a:pt x="3466" y="1283"/>
                  </a:cubicBezTo>
                  <a:cubicBezTo>
                    <a:pt x="3405" y="1070"/>
                    <a:pt x="3193" y="918"/>
                    <a:pt x="3010" y="766"/>
                  </a:cubicBezTo>
                  <a:cubicBezTo>
                    <a:pt x="2643" y="451"/>
                    <a:pt x="2026" y="1"/>
                    <a:pt x="15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4"/>
            <p:cNvSpPr/>
            <p:nvPr/>
          </p:nvSpPr>
          <p:spPr>
            <a:xfrm>
              <a:off x="4014094" y="4330210"/>
              <a:ext cx="58836" cy="61866"/>
            </a:xfrm>
            <a:custGeom>
              <a:avLst/>
              <a:gdLst/>
              <a:ahLst/>
              <a:cxnLst/>
              <a:rect l="l" t="t" r="r" b="b"/>
              <a:pathLst>
                <a:path w="3223" h="3389" extrusionOk="0">
                  <a:moveTo>
                    <a:pt x="1769" y="0"/>
                  </a:moveTo>
                  <a:cubicBezTo>
                    <a:pt x="1337" y="0"/>
                    <a:pt x="871" y="177"/>
                    <a:pt x="457" y="470"/>
                  </a:cubicBezTo>
                  <a:cubicBezTo>
                    <a:pt x="214" y="622"/>
                    <a:pt x="1" y="835"/>
                    <a:pt x="1" y="1139"/>
                  </a:cubicBezTo>
                  <a:cubicBezTo>
                    <a:pt x="1" y="1291"/>
                    <a:pt x="62" y="1443"/>
                    <a:pt x="153" y="1595"/>
                  </a:cubicBezTo>
                  <a:cubicBezTo>
                    <a:pt x="366" y="1990"/>
                    <a:pt x="609" y="2385"/>
                    <a:pt x="822" y="2780"/>
                  </a:cubicBezTo>
                  <a:cubicBezTo>
                    <a:pt x="943" y="2993"/>
                    <a:pt x="1065" y="3206"/>
                    <a:pt x="1278" y="3297"/>
                  </a:cubicBezTo>
                  <a:cubicBezTo>
                    <a:pt x="1399" y="3388"/>
                    <a:pt x="1551" y="3388"/>
                    <a:pt x="1703" y="3388"/>
                  </a:cubicBezTo>
                  <a:cubicBezTo>
                    <a:pt x="2007" y="3327"/>
                    <a:pt x="2311" y="3267"/>
                    <a:pt x="2615" y="3145"/>
                  </a:cubicBezTo>
                  <a:cubicBezTo>
                    <a:pt x="2767" y="3084"/>
                    <a:pt x="2919" y="2963"/>
                    <a:pt x="3040" y="2811"/>
                  </a:cubicBezTo>
                  <a:cubicBezTo>
                    <a:pt x="3132" y="2659"/>
                    <a:pt x="3132" y="2476"/>
                    <a:pt x="3192" y="2324"/>
                  </a:cubicBezTo>
                  <a:cubicBezTo>
                    <a:pt x="3223" y="1899"/>
                    <a:pt x="3223" y="1413"/>
                    <a:pt x="3071" y="987"/>
                  </a:cubicBezTo>
                  <a:cubicBezTo>
                    <a:pt x="2815" y="288"/>
                    <a:pt x="2320" y="0"/>
                    <a:pt x="17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4"/>
            <p:cNvSpPr/>
            <p:nvPr/>
          </p:nvSpPr>
          <p:spPr>
            <a:xfrm>
              <a:off x="3939194" y="4289958"/>
              <a:ext cx="53286" cy="40143"/>
            </a:xfrm>
            <a:custGeom>
              <a:avLst/>
              <a:gdLst/>
              <a:ahLst/>
              <a:cxnLst/>
              <a:rect l="l" t="t" r="r" b="b"/>
              <a:pathLst>
                <a:path w="2919" h="2199" extrusionOk="0">
                  <a:moveTo>
                    <a:pt x="2767" y="1"/>
                  </a:moveTo>
                  <a:cubicBezTo>
                    <a:pt x="2007" y="122"/>
                    <a:pt x="1247" y="304"/>
                    <a:pt x="578" y="487"/>
                  </a:cubicBezTo>
                  <a:cubicBezTo>
                    <a:pt x="426" y="578"/>
                    <a:pt x="213" y="608"/>
                    <a:pt x="61" y="669"/>
                  </a:cubicBezTo>
                  <a:cubicBezTo>
                    <a:pt x="61" y="760"/>
                    <a:pt x="31" y="882"/>
                    <a:pt x="31" y="943"/>
                  </a:cubicBezTo>
                  <a:cubicBezTo>
                    <a:pt x="0" y="1064"/>
                    <a:pt x="0" y="1186"/>
                    <a:pt x="31" y="1277"/>
                  </a:cubicBezTo>
                  <a:cubicBezTo>
                    <a:pt x="122" y="1551"/>
                    <a:pt x="335" y="1733"/>
                    <a:pt x="578" y="1885"/>
                  </a:cubicBezTo>
                  <a:cubicBezTo>
                    <a:pt x="760" y="2007"/>
                    <a:pt x="973" y="2159"/>
                    <a:pt x="1216" y="2189"/>
                  </a:cubicBezTo>
                  <a:cubicBezTo>
                    <a:pt x="1255" y="2195"/>
                    <a:pt x="1293" y="2198"/>
                    <a:pt x="1332" y="2198"/>
                  </a:cubicBezTo>
                  <a:cubicBezTo>
                    <a:pt x="1663" y="2198"/>
                    <a:pt x="2008" y="1978"/>
                    <a:pt x="2280" y="1733"/>
                  </a:cubicBezTo>
                  <a:cubicBezTo>
                    <a:pt x="2493" y="1520"/>
                    <a:pt x="2767" y="1247"/>
                    <a:pt x="2858" y="912"/>
                  </a:cubicBezTo>
                  <a:cubicBezTo>
                    <a:pt x="2918" y="608"/>
                    <a:pt x="2888" y="304"/>
                    <a:pt x="27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4"/>
            <p:cNvSpPr/>
            <p:nvPr/>
          </p:nvSpPr>
          <p:spPr>
            <a:xfrm>
              <a:off x="3906463" y="4337604"/>
              <a:ext cx="41074" cy="41713"/>
            </a:xfrm>
            <a:custGeom>
              <a:avLst/>
              <a:gdLst/>
              <a:ahLst/>
              <a:cxnLst/>
              <a:rect l="l" t="t" r="r" b="b"/>
              <a:pathLst>
                <a:path w="2250" h="2285" extrusionOk="0">
                  <a:moveTo>
                    <a:pt x="958" y="0"/>
                  </a:moveTo>
                  <a:cubicBezTo>
                    <a:pt x="462" y="0"/>
                    <a:pt x="0" y="249"/>
                    <a:pt x="0" y="825"/>
                  </a:cubicBezTo>
                  <a:cubicBezTo>
                    <a:pt x="0" y="1008"/>
                    <a:pt x="91" y="1190"/>
                    <a:pt x="122" y="1372"/>
                  </a:cubicBezTo>
                  <a:cubicBezTo>
                    <a:pt x="183" y="1676"/>
                    <a:pt x="274" y="2071"/>
                    <a:pt x="547" y="2223"/>
                  </a:cubicBezTo>
                  <a:cubicBezTo>
                    <a:pt x="638" y="2284"/>
                    <a:pt x="790" y="2284"/>
                    <a:pt x="942" y="2284"/>
                  </a:cubicBezTo>
                  <a:cubicBezTo>
                    <a:pt x="1338" y="2254"/>
                    <a:pt x="1702" y="2041"/>
                    <a:pt x="1945" y="1737"/>
                  </a:cubicBezTo>
                  <a:cubicBezTo>
                    <a:pt x="2158" y="1433"/>
                    <a:pt x="2249" y="977"/>
                    <a:pt x="2097" y="612"/>
                  </a:cubicBezTo>
                  <a:cubicBezTo>
                    <a:pt x="1934" y="227"/>
                    <a:pt x="1431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4"/>
            <p:cNvSpPr/>
            <p:nvPr/>
          </p:nvSpPr>
          <p:spPr>
            <a:xfrm>
              <a:off x="3934776" y="4380941"/>
              <a:ext cx="62706" cy="59237"/>
            </a:xfrm>
            <a:custGeom>
              <a:avLst/>
              <a:gdLst/>
              <a:ahLst/>
              <a:cxnLst/>
              <a:rect l="l" t="t" r="r" b="b"/>
              <a:pathLst>
                <a:path w="3435" h="3245" extrusionOk="0">
                  <a:moveTo>
                    <a:pt x="1759" y="1"/>
                  </a:moveTo>
                  <a:cubicBezTo>
                    <a:pt x="830" y="1"/>
                    <a:pt x="0" y="1227"/>
                    <a:pt x="60" y="2038"/>
                  </a:cubicBezTo>
                  <a:cubicBezTo>
                    <a:pt x="60" y="2251"/>
                    <a:pt x="91" y="2433"/>
                    <a:pt x="151" y="2615"/>
                  </a:cubicBezTo>
                  <a:cubicBezTo>
                    <a:pt x="273" y="2767"/>
                    <a:pt x="486" y="2889"/>
                    <a:pt x="698" y="3011"/>
                  </a:cubicBezTo>
                  <a:cubicBezTo>
                    <a:pt x="911" y="3071"/>
                    <a:pt x="1094" y="3193"/>
                    <a:pt x="1337" y="3223"/>
                  </a:cubicBezTo>
                  <a:cubicBezTo>
                    <a:pt x="1415" y="3238"/>
                    <a:pt x="1494" y="3244"/>
                    <a:pt x="1573" y="3244"/>
                  </a:cubicBezTo>
                  <a:cubicBezTo>
                    <a:pt x="2161" y="3244"/>
                    <a:pt x="2735" y="2866"/>
                    <a:pt x="3191" y="2463"/>
                  </a:cubicBezTo>
                  <a:cubicBezTo>
                    <a:pt x="3282" y="2403"/>
                    <a:pt x="3343" y="2311"/>
                    <a:pt x="3373" y="2251"/>
                  </a:cubicBezTo>
                  <a:cubicBezTo>
                    <a:pt x="3434" y="2129"/>
                    <a:pt x="3434" y="2007"/>
                    <a:pt x="3434" y="1886"/>
                  </a:cubicBezTo>
                  <a:cubicBezTo>
                    <a:pt x="3343" y="1096"/>
                    <a:pt x="2674" y="32"/>
                    <a:pt x="1793" y="1"/>
                  </a:cubicBezTo>
                  <a:cubicBezTo>
                    <a:pt x="1781" y="1"/>
                    <a:pt x="1770" y="1"/>
                    <a:pt x="17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4"/>
            <p:cNvSpPr/>
            <p:nvPr/>
          </p:nvSpPr>
          <p:spPr>
            <a:xfrm>
              <a:off x="4030195" y="4404307"/>
              <a:ext cx="47189" cy="41694"/>
            </a:xfrm>
            <a:custGeom>
              <a:avLst/>
              <a:gdLst/>
              <a:ahLst/>
              <a:cxnLst/>
              <a:rect l="l" t="t" r="r" b="b"/>
              <a:pathLst>
                <a:path w="2585" h="2284" extrusionOk="0">
                  <a:moveTo>
                    <a:pt x="1162" y="1"/>
                  </a:moveTo>
                  <a:cubicBezTo>
                    <a:pt x="1000" y="1"/>
                    <a:pt x="842" y="29"/>
                    <a:pt x="699" y="89"/>
                  </a:cubicBezTo>
                  <a:cubicBezTo>
                    <a:pt x="0" y="393"/>
                    <a:pt x="183" y="1153"/>
                    <a:pt x="456" y="1761"/>
                  </a:cubicBezTo>
                  <a:cubicBezTo>
                    <a:pt x="487" y="1913"/>
                    <a:pt x="548" y="2034"/>
                    <a:pt x="639" y="2095"/>
                  </a:cubicBezTo>
                  <a:cubicBezTo>
                    <a:pt x="760" y="2217"/>
                    <a:pt x="912" y="2217"/>
                    <a:pt x="1003" y="2247"/>
                  </a:cubicBezTo>
                  <a:cubicBezTo>
                    <a:pt x="1101" y="2272"/>
                    <a:pt x="1199" y="2283"/>
                    <a:pt x="1295" y="2283"/>
                  </a:cubicBezTo>
                  <a:cubicBezTo>
                    <a:pt x="1557" y="2283"/>
                    <a:pt x="1806" y="2198"/>
                    <a:pt x="2007" y="2065"/>
                  </a:cubicBezTo>
                  <a:cubicBezTo>
                    <a:pt x="2432" y="1761"/>
                    <a:pt x="2584" y="1183"/>
                    <a:pt x="2371" y="727"/>
                  </a:cubicBezTo>
                  <a:cubicBezTo>
                    <a:pt x="2188" y="269"/>
                    <a:pt x="1659" y="1"/>
                    <a:pt x="11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4"/>
            <p:cNvSpPr/>
            <p:nvPr/>
          </p:nvSpPr>
          <p:spPr>
            <a:xfrm>
              <a:off x="4189999" y="4120716"/>
              <a:ext cx="20537" cy="36090"/>
            </a:xfrm>
            <a:custGeom>
              <a:avLst/>
              <a:gdLst/>
              <a:ahLst/>
              <a:cxnLst/>
              <a:rect l="l" t="t" r="r" b="b"/>
              <a:pathLst>
                <a:path w="1125" h="1977" extrusionOk="0">
                  <a:moveTo>
                    <a:pt x="1064" y="1"/>
                  </a:moveTo>
                  <a:cubicBezTo>
                    <a:pt x="912" y="31"/>
                    <a:pt x="760" y="122"/>
                    <a:pt x="639" y="183"/>
                  </a:cubicBezTo>
                  <a:cubicBezTo>
                    <a:pt x="426" y="335"/>
                    <a:pt x="213" y="548"/>
                    <a:pt x="122" y="852"/>
                  </a:cubicBezTo>
                  <a:cubicBezTo>
                    <a:pt x="0" y="1338"/>
                    <a:pt x="456" y="1825"/>
                    <a:pt x="973" y="1946"/>
                  </a:cubicBezTo>
                  <a:cubicBezTo>
                    <a:pt x="1003" y="1977"/>
                    <a:pt x="1064" y="1977"/>
                    <a:pt x="1125" y="1977"/>
                  </a:cubicBezTo>
                  <a:cubicBezTo>
                    <a:pt x="1125" y="1308"/>
                    <a:pt x="1125" y="548"/>
                    <a:pt x="10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4"/>
            <p:cNvSpPr/>
            <p:nvPr/>
          </p:nvSpPr>
          <p:spPr>
            <a:xfrm>
              <a:off x="3834885" y="4602356"/>
              <a:ext cx="37733" cy="31088"/>
            </a:xfrm>
            <a:custGeom>
              <a:avLst/>
              <a:gdLst/>
              <a:ahLst/>
              <a:cxnLst/>
              <a:rect l="l" t="t" r="r" b="b"/>
              <a:pathLst>
                <a:path w="2067" h="1703" extrusionOk="0">
                  <a:moveTo>
                    <a:pt x="1338" y="0"/>
                  </a:moveTo>
                  <a:cubicBezTo>
                    <a:pt x="973" y="335"/>
                    <a:pt x="486" y="639"/>
                    <a:pt x="0" y="821"/>
                  </a:cubicBezTo>
                  <a:cubicBezTo>
                    <a:pt x="152" y="1125"/>
                    <a:pt x="304" y="1398"/>
                    <a:pt x="456" y="1702"/>
                  </a:cubicBezTo>
                  <a:cubicBezTo>
                    <a:pt x="1034" y="1672"/>
                    <a:pt x="1581" y="1520"/>
                    <a:pt x="2067" y="1246"/>
                  </a:cubicBezTo>
                  <a:cubicBezTo>
                    <a:pt x="1824" y="821"/>
                    <a:pt x="1581" y="395"/>
                    <a:pt x="1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4"/>
            <p:cNvSpPr/>
            <p:nvPr/>
          </p:nvSpPr>
          <p:spPr>
            <a:xfrm>
              <a:off x="4011885" y="4606226"/>
              <a:ext cx="24425" cy="38865"/>
            </a:xfrm>
            <a:custGeom>
              <a:avLst/>
              <a:gdLst/>
              <a:ahLst/>
              <a:cxnLst/>
              <a:rect l="l" t="t" r="r" b="b"/>
              <a:pathLst>
                <a:path w="1338" h="2129" extrusionOk="0">
                  <a:moveTo>
                    <a:pt x="1338" y="1"/>
                  </a:moveTo>
                  <a:cubicBezTo>
                    <a:pt x="912" y="123"/>
                    <a:pt x="487" y="275"/>
                    <a:pt x="92" y="335"/>
                  </a:cubicBezTo>
                  <a:cubicBezTo>
                    <a:pt x="92" y="943"/>
                    <a:pt x="92" y="1551"/>
                    <a:pt x="0" y="2129"/>
                  </a:cubicBezTo>
                  <a:cubicBezTo>
                    <a:pt x="426" y="2007"/>
                    <a:pt x="791" y="1855"/>
                    <a:pt x="1186" y="1764"/>
                  </a:cubicBezTo>
                  <a:cubicBezTo>
                    <a:pt x="1247" y="1186"/>
                    <a:pt x="1277" y="609"/>
                    <a:pt x="13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4"/>
            <p:cNvSpPr/>
            <p:nvPr/>
          </p:nvSpPr>
          <p:spPr>
            <a:xfrm>
              <a:off x="4150605" y="4620666"/>
              <a:ext cx="31088" cy="35524"/>
            </a:xfrm>
            <a:custGeom>
              <a:avLst/>
              <a:gdLst/>
              <a:ahLst/>
              <a:cxnLst/>
              <a:rect l="l" t="t" r="r" b="b"/>
              <a:pathLst>
                <a:path w="1703" h="1946" extrusionOk="0">
                  <a:moveTo>
                    <a:pt x="1702" y="0"/>
                  </a:moveTo>
                  <a:cubicBezTo>
                    <a:pt x="1186" y="91"/>
                    <a:pt x="669" y="152"/>
                    <a:pt x="183" y="274"/>
                  </a:cubicBezTo>
                  <a:cubicBezTo>
                    <a:pt x="122" y="821"/>
                    <a:pt x="91" y="1368"/>
                    <a:pt x="0" y="1946"/>
                  </a:cubicBezTo>
                  <a:cubicBezTo>
                    <a:pt x="456" y="1794"/>
                    <a:pt x="943" y="1642"/>
                    <a:pt x="1398" y="1490"/>
                  </a:cubicBezTo>
                  <a:cubicBezTo>
                    <a:pt x="1520" y="1003"/>
                    <a:pt x="1642" y="517"/>
                    <a:pt x="1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4"/>
            <p:cNvSpPr/>
            <p:nvPr/>
          </p:nvSpPr>
          <p:spPr>
            <a:xfrm>
              <a:off x="4289325" y="4076868"/>
              <a:ext cx="32749" cy="24681"/>
            </a:xfrm>
            <a:custGeom>
              <a:avLst/>
              <a:gdLst/>
              <a:ahLst/>
              <a:cxnLst/>
              <a:rect l="l" t="t" r="r" b="b"/>
              <a:pathLst>
                <a:path w="1794" h="1352" extrusionOk="0">
                  <a:moveTo>
                    <a:pt x="9" y="0"/>
                  </a:moveTo>
                  <a:cubicBezTo>
                    <a:pt x="6" y="0"/>
                    <a:pt x="3" y="1"/>
                    <a:pt x="0" y="2"/>
                  </a:cubicBezTo>
                  <a:cubicBezTo>
                    <a:pt x="0" y="62"/>
                    <a:pt x="0" y="154"/>
                    <a:pt x="91" y="366"/>
                  </a:cubicBezTo>
                  <a:cubicBezTo>
                    <a:pt x="183" y="549"/>
                    <a:pt x="395" y="822"/>
                    <a:pt x="638" y="1005"/>
                  </a:cubicBezTo>
                  <a:cubicBezTo>
                    <a:pt x="912" y="1217"/>
                    <a:pt x="1216" y="1309"/>
                    <a:pt x="1459" y="1339"/>
                  </a:cubicBezTo>
                  <a:cubicBezTo>
                    <a:pt x="1513" y="1348"/>
                    <a:pt x="1563" y="1352"/>
                    <a:pt x="1609" y="1352"/>
                  </a:cubicBezTo>
                  <a:cubicBezTo>
                    <a:pt x="1718" y="1352"/>
                    <a:pt x="1794" y="1330"/>
                    <a:pt x="1794" y="1309"/>
                  </a:cubicBezTo>
                  <a:cubicBezTo>
                    <a:pt x="1794" y="1278"/>
                    <a:pt x="1246" y="1217"/>
                    <a:pt x="760" y="853"/>
                  </a:cubicBezTo>
                  <a:cubicBezTo>
                    <a:pt x="288" y="469"/>
                    <a:pt x="103" y="0"/>
                    <a:pt x="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4"/>
            <p:cNvSpPr/>
            <p:nvPr/>
          </p:nvSpPr>
          <p:spPr>
            <a:xfrm>
              <a:off x="4281548" y="4070223"/>
              <a:ext cx="11117" cy="13582"/>
            </a:xfrm>
            <a:custGeom>
              <a:avLst/>
              <a:gdLst/>
              <a:ahLst/>
              <a:cxnLst/>
              <a:rect l="l" t="t" r="r" b="b"/>
              <a:pathLst>
                <a:path w="609" h="744" extrusionOk="0">
                  <a:moveTo>
                    <a:pt x="578" y="1"/>
                  </a:moveTo>
                  <a:cubicBezTo>
                    <a:pt x="487" y="1"/>
                    <a:pt x="457" y="183"/>
                    <a:pt x="305" y="366"/>
                  </a:cubicBezTo>
                  <a:cubicBezTo>
                    <a:pt x="153" y="578"/>
                    <a:pt x="1" y="639"/>
                    <a:pt x="1" y="730"/>
                  </a:cubicBezTo>
                  <a:cubicBezTo>
                    <a:pt x="41" y="730"/>
                    <a:pt x="68" y="744"/>
                    <a:pt x="100" y="744"/>
                  </a:cubicBezTo>
                  <a:cubicBezTo>
                    <a:pt x="115" y="744"/>
                    <a:pt x="132" y="740"/>
                    <a:pt x="153" y="730"/>
                  </a:cubicBezTo>
                  <a:cubicBezTo>
                    <a:pt x="244" y="670"/>
                    <a:pt x="396" y="609"/>
                    <a:pt x="457" y="487"/>
                  </a:cubicBezTo>
                  <a:cubicBezTo>
                    <a:pt x="578" y="366"/>
                    <a:pt x="609" y="274"/>
                    <a:pt x="609" y="153"/>
                  </a:cubicBezTo>
                  <a:cubicBezTo>
                    <a:pt x="609" y="62"/>
                    <a:pt x="609" y="1"/>
                    <a:pt x="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4"/>
            <p:cNvSpPr/>
            <p:nvPr/>
          </p:nvSpPr>
          <p:spPr>
            <a:xfrm>
              <a:off x="4038337" y="4280593"/>
              <a:ext cx="42918" cy="192189"/>
            </a:xfrm>
            <a:custGeom>
              <a:avLst/>
              <a:gdLst/>
              <a:ahLst/>
              <a:cxnLst/>
              <a:rect l="l" t="t" r="r" b="b"/>
              <a:pathLst>
                <a:path w="2351" h="10528" extrusionOk="0">
                  <a:moveTo>
                    <a:pt x="736" y="0"/>
                  </a:moveTo>
                  <a:cubicBezTo>
                    <a:pt x="662" y="0"/>
                    <a:pt x="588" y="68"/>
                    <a:pt x="649" y="149"/>
                  </a:cubicBezTo>
                  <a:cubicBezTo>
                    <a:pt x="2168" y="3431"/>
                    <a:pt x="1257" y="7170"/>
                    <a:pt x="41" y="10392"/>
                  </a:cubicBezTo>
                  <a:cubicBezTo>
                    <a:pt x="0" y="10473"/>
                    <a:pt x="81" y="10527"/>
                    <a:pt x="149" y="10527"/>
                  </a:cubicBezTo>
                  <a:cubicBezTo>
                    <a:pt x="183" y="10527"/>
                    <a:pt x="213" y="10514"/>
                    <a:pt x="223" y="10483"/>
                  </a:cubicBezTo>
                  <a:cubicBezTo>
                    <a:pt x="1439" y="7170"/>
                    <a:pt x="2351" y="3401"/>
                    <a:pt x="831" y="58"/>
                  </a:cubicBezTo>
                  <a:cubicBezTo>
                    <a:pt x="811" y="17"/>
                    <a:pt x="774" y="0"/>
                    <a:pt x="7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4"/>
            <p:cNvSpPr/>
            <p:nvPr/>
          </p:nvSpPr>
          <p:spPr>
            <a:xfrm>
              <a:off x="4048943" y="4240378"/>
              <a:ext cx="72819" cy="44104"/>
            </a:xfrm>
            <a:custGeom>
              <a:avLst/>
              <a:gdLst/>
              <a:ahLst/>
              <a:cxnLst/>
              <a:rect l="l" t="t" r="r" b="b"/>
              <a:pathLst>
                <a:path w="3989" h="2416" extrusionOk="0">
                  <a:moveTo>
                    <a:pt x="2781" y="241"/>
                  </a:moveTo>
                  <a:cubicBezTo>
                    <a:pt x="3045" y="241"/>
                    <a:pt x="3034" y="580"/>
                    <a:pt x="2925" y="771"/>
                  </a:cubicBezTo>
                  <a:cubicBezTo>
                    <a:pt x="2834" y="893"/>
                    <a:pt x="2682" y="1014"/>
                    <a:pt x="2560" y="1075"/>
                  </a:cubicBezTo>
                  <a:cubicBezTo>
                    <a:pt x="2287" y="1288"/>
                    <a:pt x="2043" y="1409"/>
                    <a:pt x="1770" y="1592"/>
                  </a:cubicBezTo>
                  <a:cubicBezTo>
                    <a:pt x="1305" y="1824"/>
                    <a:pt x="785" y="2057"/>
                    <a:pt x="315" y="2209"/>
                  </a:cubicBezTo>
                  <a:lnTo>
                    <a:pt x="315" y="2209"/>
                  </a:lnTo>
                  <a:cubicBezTo>
                    <a:pt x="901" y="1341"/>
                    <a:pt x="1587" y="456"/>
                    <a:pt x="2682" y="254"/>
                  </a:cubicBezTo>
                  <a:cubicBezTo>
                    <a:pt x="2718" y="245"/>
                    <a:pt x="2751" y="241"/>
                    <a:pt x="2781" y="241"/>
                  </a:cubicBezTo>
                  <a:close/>
                  <a:moveTo>
                    <a:pt x="2811" y="0"/>
                  </a:moveTo>
                  <a:cubicBezTo>
                    <a:pt x="2441" y="0"/>
                    <a:pt x="1941" y="294"/>
                    <a:pt x="1739" y="406"/>
                  </a:cubicBezTo>
                  <a:cubicBezTo>
                    <a:pt x="1010" y="832"/>
                    <a:pt x="524" y="1531"/>
                    <a:pt x="68" y="2169"/>
                  </a:cubicBezTo>
                  <a:cubicBezTo>
                    <a:pt x="1" y="2303"/>
                    <a:pt x="64" y="2388"/>
                    <a:pt x="139" y="2388"/>
                  </a:cubicBezTo>
                  <a:cubicBezTo>
                    <a:pt x="164" y="2388"/>
                    <a:pt x="190" y="2378"/>
                    <a:pt x="213" y="2358"/>
                  </a:cubicBezTo>
                  <a:lnTo>
                    <a:pt x="213" y="2358"/>
                  </a:lnTo>
                  <a:cubicBezTo>
                    <a:pt x="234" y="2391"/>
                    <a:pt x="271" y="2416"/>
                    <a:pt x="314" y="2416"/>
                  </a:cubicBezTo>
                  <a:cubicBezTo>
                    <a:pt x="323" y="2416"/>
                    <a:pt x="332" y="2415"/>
                    <a:pt x="341" y="2413"/>
                  </a:cubicBezTo>
                  <a:cubicBezTo>
                    <a:pt x="858" y="2230"/>
                    <a:pt x="3989" y="1136"/>
                    <a:pt x="3138" y="133"/>
                  </a:cubicBezTo>
                  <a:cubicBezTo>
                    <a:pt x="3058" y="37"/>
                    <a:pt x="2943" y="0"/>
                    <a:pt x="28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4"/>
            <p:cNvSpPr/>
            <p:nvPr/>
          </p:nvSpPr>
          <p:spPr>
            <a:xfrm>
              <a:off x="4009658" y="4242404"/>
              <a:ext cx="47189" cy="41731"/>
            </a:xfrm>
            <a:custGeom>
              <a:avLst/>
              <a:gdLst/>
              <a:ahLst/>
              <a:cxnLst/>
              <a:rect l="l" t="t" r="r" b="b"/>
              <a:pathLst>
                <a:path w="2585" h="2286" extrusionOk="0">
                  <a:moveTo>
                    <a:pt x="571" y="223"/>
                  </a:moveTo>
                  <a:cubicBezTo>
                    <a:pt x="784" y="223"/>
                    <a:pt x="1124" y="376"/>
                    <a:pt x="1186" y="417"/>
                  </a:cubicBezTo>
                  <a:cubicBezTo>
                    <a:pt x="1399" y="508"/>
                    <a:pt x="1642" y="751"/>
                    <a:pt x="1794" y="934"/>
                  </a:cubicBezTo>
                  <a:cubicBezTo>
                    <a:pt x="2063" y="1230"/>
                    <a:pt x="2213" y="1621"/>
                    <a:pt x="2328" y="2023"/>
                  </a:cubicBezTo>
                  <a:lnTo>
                    <a:pt x="2328" y="2023"/>
                  </a:lnTo>
                  <a:cubicBezTo>
                    <a:pt x="1996" y="1794"/>
                    <a:pt x="1628" y="1603"/>
                    <a:pt x="1308" y="1390"/>
                  </a:cubicBezTo>
                  <a:cubicBezTo>
                    <a:pt x="913" y="1177"/>
                    <a:pt x="396" y="873"/>
                    <a:pt x="396" y="356"/>
                  </a:cubicBezTo>
                  <a:cubicBezTo>
                    <a:pt x="396" y="258"/>
                    <a:pt x="469" y="223"/>
                    <a:pt x="571" y="223"/>
                  </a:cubicBezTo>
                  <a:close/>
                  <a:moveTo>
                    <a:pt x="675" y="0"/>
                  </a:moveTo>
                  <a:cubicBezTo>
                    <a:pt x="588" y="0"/>
                    <a:pt x="504" y="16"/>
                    <a:pt x="426" y="52"/>
                  </a:cubicBezTo>
                  <a:cubicBezTo>
                    <a:pt x="1" y="265"/>
                    <a:pt x="274" y="782"/>
                    <a:pt x="517" y="1055"/>
                  </a:cubicBezTo>
                  <a:cubicBezTo>
                    <a:pt x="700" y="1268"/>
                    <a:pt x="973" y="1390"/>
                    <a:pt x="1186" y="1542"/>
                  </a:cubicBezTo>
                  <a:cubicBezTo>
                    <a:pt x="1551" y="1785"/>
                    <a:pt x="1976" y="2028"/>
                    <a:pt x="2372" y="2271"/>
                  </a:cubicBezTo>
                  <a:cubicBezTo>
                    <a:pt x="2386" y="2281"/>
                    <a:pt x="2402" y="2285"/>
                    <a:pt x="2417" y="2285"/>
                  </a:cubicBezTo>
                  <a:cubicBezTo>
                    <a:pt x="2436" y="2285"/>
                    <a:pt x="2455" y="2278"/>
                    <a:pt x="2471" y="2267"/>
                  </a:cubicBezTo>
                  <a:lnTo>
                    <a:pt x="2471" y="2267"/>
                  </a:lnTo>
                  <a:cubicBezTo>
                    <a:pt x="2474" y="2268"/>
                    <a:pt x="2478" y="2268"/>
                    <a:pt x="2481" y="2268"/>
                  </a:cubicBezTo>
                  <a:cubicBezTo>
                    <a:pt x="2534" y="2268"/>
                    <a:pt x="2584" y="2230"/>
                    <a:pt x="2584" y="2150"/>
                  </a:cubicBezTo>
                  <a:cubicBezTo>
                    <a:pt x="2493" y="1572"/>
                    <a:pt x="2250" y="1086"/>
                    <a:pt x="1824" y="630"/>
                  </a:cubicBezTo>
                  <a:cubicBezTo>
                    <a:pt x="1598" y="378"/>
                    <a:pt x="1099" y="0"/>
                    <a:pt x="6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4"/>
            <p:cNvSpPr/>
            <p:nvPr/>
          </p:nvSpPr>
          <p:spPr>
            <a:xfrm>
              <a:off x="3980249" y="3998243"/>
              <a:ext cx="87131" cy="284157"/>
            </a:xfrm>
            <a:custGeom>
              <a:avLst/>
              <a:gdLst/>
              <a:ahLst/>
              <a:cxnLst/>
              <a:rect l="l" t="t" r="r" b="b"/>
              <a:pathLst>
                <a:path w="4773" h="15566" extrusionOk="0">
                  <a:moveTo>
                    <a:pt x="759" y="0"/>
                  </a:moveTo>
                  <a:cubicBezTo>
                    <a:pt x="706" y="0"/>
                    <a:pt x="639" y="40"/>
                    <a:pt x="639" y="114"/>
                  </a:cubicBezTo>
                  <a:cubicBezTo>
                    <a:pt x="639" y="752"/>
                    <a:pt x="1095" y="1269"/>
                    <a:pt x="1156" y="1938"/>
                  </a:cubicBezTo>
                  <a:cubicBezTo>
                    <a:pt x="1247" y="2728"/>
                    <a:pt x="852" y="3366"/>
                    <a:pt x="518" y="4065"/>
                  </a:cubicBezTo>
                  <a:cubicBezTo>
                    <a:pt x="244" y="4613"/>
                    <a:pt x="1" y="5190"/>
                    <a:pt x="31" y="5828"/>
                  </a:cubicBezTo>
                  <a:cubicBezTo>
                    <a:pt x="31" y="6497"/>
                    <a:pt x="244" y="7135"/>
                    <a:pt x="518" y="7743"/>
                  </a:cubicBezTo>
                  <a:cubicBezTo>
                    <a:pt x="1125" y="9020"/>
                    <a:pt x="2007" y="10084"/>
                    <a:pt x="2919" y="11239"/>
                  </a:cubicBezTo>
                  <a:cubicBezTo>
                    <a:pt x="3831" y="12363"/>
                    <a:pt x="4773" y="14005"/>
                    <a:pt x="3831" y="15403"/>
                  </a:cubicBezTo>
                  <a:cubicBezTo>
                    <a:pt x="3770" y="15484"/>
                    <a:pt x="3817" y="15565"/>
                    <a:pt x="3900" y="15565"/>
                  </a:cubicBezTo>
                  <a:cubicBezTo>
                    <a:pt x="3942" y="15565"/>
                    <a:pt x="3993" y="15545"/>
                    <a:pt x="4043" y="15494"/>
                  </a:cubicBezTo>
                  <a:cubicBezTo>
                    <a:pt x="4743" y="14461"/>
                    <a:pt x="4499" y="13123"/>
                    <a:pt x="3861" y="12090"/>
                  </a:cubicBezTo>
                  <a:cubicBezTo>
                    <a:pt x="2980" y="10752"/>
                    <a:pt x="1764" y="9689"/>
                    <a:pt x="1004" y="8230"/>
                  </a:cubicBezTo>
                  <a:cubicBezTo>
                    <a:pt x="639" y="7470"/>
                    <a:pt x="214" y="6649"/>
                    <a:pt x="214" y="5768"/>
                  </a:cubicBezTo>
                  <a:cubicBezTo>
                    <a:pt x="214" y="4917"/>
                    <a:pt x="639" y="4278"/>
                    <a:pt x="973" y="3549"/>
                  </a:cubicBezTo>
                  <a:cubicBezTo>
                    <a:pt x="1217" y="3062"/>
                    <a:pt x="1460" y="2454"/>
                    <a:pt x="1369" y="1877"/>
                  </a:cubicBezTo>
                  <a:cubicBezTo>
                    <a:pt x="1247" y="1269"/>
                    <a:pt x="821" y="692"/>
                    <a:pt x="821" y="53"/>
                  </a:cubicBezTo>
                  <a:cubicBezTo>
                    <a:pt x="821" y="17"/>
                    <a:pt x="793" y="0"/>
                    <a:pt x="7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4"/>
            <p:cNvSpPr/>
            <p:nvPr/>
          </p:nvSpPr>
          <p:spPr>
            <a:xfrm>
              <a:off x="4040180" y="3998243"/>
              <a:ext cx="43301" cy="275450"/>
            </a:xfrm>
            <a:custGeom>
              <a:avLst/>
              <a:gdLst/>
              <a:ahLst/>
              <a:cxnLst/>
              <a:rect l="l" t="t" r="r" b="b"/>
              <a:pathLst>
                <a:path w="2372" h="15089" extrusionOk="0">
                  <a:moveTo>
                    <a:pt x="1188" y="0"/>
                  </a:moveTo>
                  <a:cubicBezTo>
                    <a:pt x="1154" y="0"/>
                    <a:pt x="1125" y="17"/>
                    <a:pt x="1125" y="53"/>
                  </a:cubicBezTo>
                  <a:cubicBezTo>
                    <a:pt x="1004" y="1330"/>
                    <a:pt x="1520" y="2485"/>
                    <a:pt x="1642" y="3761"/>
                  </a:cubicBezTo>
                  <a:cubicBezTo>
                    <a:pt x="1733" y="4521"/>
                    <a:pt x="1611" y="5190"/>
                    <a:pt x="1247" y="5920"/>
                  </a:cubicBezTo>
                  <a:cubicBezTo>
                    <a:pt x="973" y="6527"/>
                    <a:pt x="608" y="7135"/>
                    <a:pt x="396" y="7804"/>
                  </a:cubicBezTo>
                  <a:cubicBezTo>
                    <a:pt x="1" y="8868"/>
                    <a:pt x="244" y="10084"/>
                    <a:pt x="852" y="10996"/>
                  </a:cubicBezTo>
                  <a:cubicBezTo>
                    <a:pt x="1186" y="11543"/>
                    <a:pt x="1733" y="12059"/>
                    <a:pt x="1794" y="12728"/>
                  </a:cubicBezTo>
                  <a:cubicBezTo>
                    <a:pt x="1908" y="13529"/>
                    <a:pt x="1431" y="14195"/>
                    <a:pt x="944" y="14802"/>
                  </a:cubicBezTo>
                  <a:lnTo>
                    <a:pt x="944" y="14802"/>
                  </a:lnTo>
                  <a:cubicBezTo>
                    <a:pt x="882" y="14646"/>
                    <a:pt x="830" y="14495"/>
                    <a:pt x="760" y="14309"/>
                  </a:cubicBezTo>
                  <a:cubicBezTo>
                    <a:pt x="750" y="14268"/>
                    <a:pt x="723" y="14251"/>
                    <a:pt x="693" y="14251"/>
                  </a:cubicBezTo>
                  <a:cubicBezTo>
                    <a:pt x="632" y="14251"/>
                    <a:pt x="558" y="14319"/>
                    <a:pt x="578" y="14400"/>
                  </a:cubicBezTo>
                  <a:lnTo>
                    <a:pt x="852" y="15038"/>
                  </a:lnTo>
                  <a:cubicBezTo>
                    <a:pt x="852" y="15074"/>
                    <a:pt x="883" y="15089"/>
                    <a:pt x="921" y="15089"/>
                  </a:cubicBezTo>
                  <a:cubicBezTo>
                    <a:pt x="948" y="15089"/>
                    <a:pt x="978" y="15081"/>
                    <a:pt x="1004" y="15069"/>
                  </a:cubicBezTo>
                  <a:cubicBezTo>
                    <a:pt x="1763" y="14157"/>
                    <a:pt x="2371" y="13093"/>
                    <a:pt x="1672" y="11968"/>
                  </a:cubicBezTo>
                  <a:cubicBezTo>
                    <a:pt x="1338" y="11391"/>
                    <a:pt x="852" y="10844"/>
                    <a:pt x="608" y="10205"/>
                  </a:cubicBezTo>
                  <a:cubicBezTo>
                    <a:pt x="396" y="9537"/>
                    <a:pt x="304" y="8777"/>
                    <a:pt x="487" y="8078"/>
                  </a:cubicBezTo>
                  <a:cubicBezTo>
                    <a:pt x="882" y="6740"/>
                    <a:pt x="1915" y="5646"/>
                    <a:pt x="1824" y="4217"/>
                  </a:cubicBezTo>
                  <a:cubicBezTo>
                    <a:pt x="1794" y="2789"/>
                    <a:pt x="1156" y="1512"/>
                    <a:pt x="1308" y="114"/>
                  </a:cubicBezTo>
                  <a:cubicBezTo>
                    <a:pt x="1308" y="40"/>
                    <a:pt x="1241" y="0"/>
                    <a:pt x="11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4"/>
            <p:cNvSpPr/>
            <p:nvPr/>
          </p:nvSpPr>
          <p:spPr>
            <a:xfrm>
              <a:off x="4039067" y="3981996"/>
              <a:ext cx="33315" cy="34575"/>
            </a:xfrm>
            <a:custGeom>
              <a:avLst/>
              <a:gdLst/>
              <a:ahLst/>
              <a:cxnLst/>
              <a:rect l="l" t="t" r="r" b="b"/>
              <a:pathLst>
                <a:path w="1825" h="1894" extrusionOk="0">
                  <a:moveTo>
                    <a:pt x="1672" y="1"/>
                  </a:moveTo>
                  <a:lnTo>
                    <a:pt x="1034" y="244"/>
                  </a:lnTo>
                  <a:cubicBezTo>
                    <a:pt x="669" y="548"/>
                    <a:pt x="365" y="852"/>
                    <a:pt x="62" y="1217"/>
                  </a:cubicBezTo>
                  <a:cubicBezTo>
                    <a:pt x="31" y="1247"/>
                    <a:pt x="1" y="1308"/>
                    <a:pt x="1" y="1369"/>
                  </a:cubicBezTo>
                  <a:cubicBezTo>
                    <a:pt x="1" y="1460"/>
                    <a:pt x="62" y="1490"/>
                    <a:pt x="153" y="1490"/>
                  </a:cubicBezTo>
                  <a:cubicBezTo>
                    <a:pt x="213" y="1490"/>
                    <a:pt x="244" y="1460"/>
                    <a:pt x="335" y="1399"/>
                  </a:cubicBezTo>
                  <a:cubicBezTo>
                    <a:pt x="426" y="1369"/>
                    <a:pt x="517" y="1308"/>
                    <a:pt x="609" y="1247"/>
                  </a:cubicBezTo>
                  <a:lnTo>
                    <a:pt x="609" y="1247"/>
                  </a:lnTo>
                  <a:cubicBezTo>
                    <a:pt x="457" y="1399"/>
                    <a:pt x="426" y="1673"/>
                    <a:pt x="548" y="1825"/>
                  </a:cubicBezTo>
                  <a:cubicBezTo>
                    <a:pt x="700" y="1764"/>
                    <a:pt x="821" y="1642"/>
                    <a:pt x="913" y="1521"/>
                  </a:cubicBezTo>
                  <a:cubicBezTo>
                    <a:pt x="913" y="1642"/>
                    <a:pt x="913" y="1703"/>
                    <a:pt x="973" y="1794"/>
                  </a:cubicBezTo>
                  <a:cubicBezTo>
                    <a:pt x="1016" y="1837"/>
                    <a:pt x="1073" y="1894"/>
                    <a:pt x="1145" y="1894"/>
                  </a:cubicBezTo>
                  <a:cubicBezTo>
                    <a:pt x="1176" y="1894"/>
                    <a:pt x="1210" y="1883"/>
                    <a:pt x="1247" y="1855"/>
                  </a:cubicBezTo>
                  <a:cubicBezTo>
                    <a:pt x="1368" y="1825"/>
                    <a:pt x="1369" y="1673"/>
                    <a:pt x="1338" y="1551"/>
                  </a:cubicBezTo>
                  <a:lnTo>
                    <a:pt x="1338" y="1551"/>
                  </a:lnTo>
                  <a:cubicBezTo>
                    <a:pt x="1369" y="1673"/>
                    <a:pt x="1399" y="1764"/>
                    <a:pt x="1490" y="1825"/>
                  </a:cubicBezTo>
                  <a:cubicBezTo>
                    <a:pt x="1521" y="1855"/>
                    <a:pt x="1574" y="1870"/>
                    <a:pt x="1623" y="1870"/>
                  </a:cubicBezTo>
                  <a:cubicBezTo>
                    <a:pt x="1672" y="1870"/>
                    <a:pt x="1718" y="1855"/>
                    <a:pt x="1733" y="1825"/>
                  </a:cubicBezTo>
                  <a:cubicBezTo>
                    <a:pt x="1824" y="1794"/>
                    <a:pt x="1824" y="1673"/>
                    <a:pt x="1824" y="1582"/>
                  </a:cubicBezTo>
                  <a:cubicBezTo>
                    <a:pt x="1824" y="1065"/>
                    <a:pt x="1794" y="487"/>
                    <a:pt x="1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4"/>
            <p:cNvSpPr/>
            <p:nvPr/>
          </p:nvSpPr>
          <p:spPr>
            <a:xfrm>
              <a:off x="4009110" y="3767774"/>
              <a:ext cx="187570" cy="231017"/>
            </a:xfrm>
            <a:custGeom>
              <a:avLst/>
              <a:gdLst/>
              <a:ahLst/>
              <a:cxnLst/>
              <a:rect l="l" t="t" r="r" b="b"/>
              <a:pathLst>
                <a:path w="10275" h="12655" extrusionOk="0">
                  <a:moveTo>
                    <a:pt x="5500" y="0"/>
                  </a:moveTo>
                  <a:cubicBezTo>
                    <a:pt x="5111" y="0"/>
                    <a:pt x="4722" y="57"/>
                    <a:pt x="4347" y="186"/>
                  </a:cubicBezTo>
                  <a:cubicBezTo>
                    <a:pt x="3070" y="642"/>
                    <a:pt x="1946" y="1523"/>
                    <a:pt x="1307" y="2648"/>
                  </a:cubicBezTo>
                  <a:cubicBezTo>
                    <a:pt x="395" y="4167"/>
                    <a:pt x="0" y="6052"/>
                    <a:pt x="122" y="7785"/>
                  </a:cubicBezTo>
                  <a:cubicBezTo>
                    <a:pt x="274" y="9487"/>
                    <a:pt x="1064" y="11158"/>
                    <a:pt x="2371" y="12313"/>
                  </a:cubicBezTo>
                  <a:cubicBezTo>
                    <a:pt x="2630" y="12572"/>
                    <a:pt x="2823" y="12655"/>
                    <a:pt x="3156" y="12655"/>
                  </a:cubicBezTo>
                  <a:cubicBezTo>
                    <a:pt x="3214" y="12655"/>
                    <a:pt x="3276" y="12652"/>
                    <a:pt x="3344" y="12648"/>
                  </a:cubicBezTo>
                  <a:cubicBezTo>
                    <a:pt x="3800" y="12617"/>
                    <a:pt x="4225" y="12435"/>
                    <a:pt x="4651" y="12283"/>
                  </a:cubicBezTo>
                  <a:cubicBezTo>
                    <a:pt x="7022" y="11280"/>
                    <a:pt x="9210" y="9000"/>
                    <a:pt x="9879" y="6508"/>
                  </a:cubicBezTo>
                  <a:cubicBezTo>
                    <a:pt x="9970" y="6082"/>
                    <a:pt x="10031" y="5687"/>
                    <a:pt x="10061" y="5322"/>
                  </a:cubicBezTo>
                  <a:cubicBezTo>
                    <a:pt x="10274" y="3225"/>
                    <a:pt x="9393" y="1219"/>
                    <a:pt x="7326" y="368"/>
                  </a:cubicBezTo>
                  <a:cubicBezTo>
                    <a:pt x="6747" y="144"/>
                    <a:pt x="6122" y="0"/>
                    <a:pt x="5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4"/>
            <p:cNvSpPr/>
            <p:nvPr/>
          </p:nvSpPr>
          <p:spPr>
            <a:xfrm>
              <a:off x="3978588" y="3974786"/>
              <a:ext cx="34977" cy="38865"/>
            </a:xfrm>
            <a:custGeom>
              <a:avLst/>
              <a:gdLst/>
              <a:ahLst/>
              <a:cxnLst/>
              <a:rect l="l" t="t" r="r" b="b"/>
              <a:pathLst>
                <a:path w="1916" h="2129" extrusionOk="0">
                  <a:moveTo>
                    <a:pt x="1186" y="1"/>
                  </a:moveTo>
                  <a:lnTo>
                    <a:pt x="609" y="426"/>
                  </a:lnTo>
                  <a:cubicBezTo>
                    <a:pt x="396" y="852"/>
                    <a:pt x="183" y="1277"/>
                    <a:pt x="31" y="1733"/>
                  </a:cubicBezTo>
                  <a:cubicBezTo>
                    <a:pt x="31" y="1764"/>
                    <a:pt x="1" y="1855"/>
                    <a:pt x="31" y="1885"/>
                  </a:cubicBezTo>
                  <a:cubicBezTo>
                    <a:pt x="67" y="1921"/>
                    <a:pt x="102" y="1936"/>
                    <a:pt x="144" y="1936"/>
                  </a:cubicBezTo>
                  <a:cubicBezTo>
                    <a:pt x="173" y="1936"/>
                    <a:pt x="206" y="1928"/>
                    <a:pt x="244" y="1916"/>
                  </a:cubicBezTo>
                  <a:cubicBezTo>
                    <a:pt x="305" y="1885"/>
                    <a:pt x="335" y="1855"/>
                    <a:pt x="396" y="1794"/>
                  </a:cubicBezTo>
                  <a:cubicBezTo>
                    <a:pt x="448" y="1742"/>
                    <a:pt x="522" y="1668"/>
                    <a:pt x="561" y="1609"/>
                  </a:cubicBezTo>
                  <a:lnTo>
                    <a:pt x="561" y="1609"/>
                  </a:lnTo>
                  <a:cubicBezTo>
                    <a:pt x="466" y="1791"/>
                    <a:pt x="557" y="2042"/>
                    <a:pt x="730" y="2129"/>
                  </a:cubicBezTo>
                  <a:cubicBezTo>
                    <a:pt x="821" y="2037"/>
                    <a:pt x="912" y="1885"/>
                    <a:pt x="943" y="1733"/>
                  </a:cubicBezTo>
                  <a:cubicBezTo>
                    <a:pt x="1004" y="1794"/>
                    <a:pt x="1034" y="1916"/>
                    <a:pt x="1095" y="1977"/>
                  </a:cubicBezTo>
                  <a:cubicBezTo>
                    <a:pt x="1140" y="2022"/>
                    <a:pt x="1194" y="2045"/>
                    <a:pt x="1243" y="2045"/>
                  </a:cubicBezTo>
                  <a:cubicBezTo>
                    <a:pt x="1292" y="2045"/>
                    <a:pt x="1338" y="2022"/>
                    <a:pt x="1368" y="1977"/>
                  </a:cubicBezTo>
                  <a:cubicBezTo>
                    <a:pt x="1460" y="1916"/>
                    <a:pt x="1399" y="1764"/>
                    <a:pt x="1368" y="1642"/>
                  </a:cubicBezTo>
                  <a:lnTo>
                    <a:pt x="1368" y="1642"/>
                  </a:lnTo>
                  <a:cubicBezTo>
                    <a:pt x="1460" y="1733"/>
                    <a:pt x="1520" y="1794"/>
                    <a:pt x="1612" y="1825"/>
                  </a:cubicBezTo>
                  <a:cubicBezTo>
                    <a:pt x="1638" y="1842"/>
                    <a:pt x="1668" y="1850"/>
                    <a:pt x="1696" y="1850"/>
                  </a:cubicBezTo>
                  <a:cubicBezTo>
                    <a:pt x="1766" y="1850"/>
                    <a:pt x="1833" y="1807"/>
                    <a:pt x="1855" y="1764"/>
                  </a:cubicBezTo>
                  <a:cubicBezTo>
                    <a:pt x="1916" y="1673"/>
                    <a:pt x="1855" y="1612"/>
                    <a:pt x="1855" y="1521"/>
                  </a:cubicBezTo>
                  <a:cubicBezTo>
                    <a:pt x="1703" y="1004"/>
                    <a:pt x="1460" y="457"/>
                    <a:pt x="1186" y="1"/>
                  </a:cubicBezTo>
                  <a:close/>
                </a:path>
              </a:pathLst>
            </a:custGeom>
            <a:solidFill>
              <a:srgbClr val="FFE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4"/>
            <p:cNvSpPr/>
            <p:nvPr/>
          </p:nvSpPr>
          <p:spPr>
            <a:xfrm>
              <a:off x="3898686" y="3745996"/>
              <a:ext cx="189779" cy="246296"/>
            </a:xfrm>
            <a:custGeom>
              <a:avLst/>
              <a:gdLst/>
              <a:ahLst/>
              <a:cxnLst/>
              <a:rect l="l" t="t" r="r" b="b"/>
              <a:pathLst>
                <a:path w="10396" h="13492" extrusionOk="0">
                  <a:moveTo>
                    <a:pt x="5131" y="1"/>
                  </a:moveTo>
                  <a:cubicBezTo>
                    <a:pt x="4178" y="1"/>
                    <a:pt x="3226" y="237"/>
                    <a:pt x="2493" y="862"/>
                  </a:cubicBezTo>
                  <a:cubicBezTo>
                    <a:pt x="1399" y="1713"/>
                    <a:pt x="609" y="2990"/>
                    <a:pt x="365" y="4297"/>
                  </a:cubicBezTo>
                  <a:cubicBezTo>
                    <a:pt x="1" y="6060"/>
                    <a:pt x="244" y="8035"/>
                    <a:pt x="973" y="9707"/>
                  </a:cubicBezTo>
                  <a:cubicBezTo>
                    <a:pt x="1672" y="11348"/>
                    <a:pt x="3040" y="12655"/>
                    <a:pt x="4682" y="13354"/>
                  </a:cubicBezTo>
                  <a:cubicBezTo>
                    <a:pt x="4894" y="13446"/>
                    <a:pt x="5061" y="13491"/>
                    <a:pt x="5229" y="13491"/>
                  </a:cubicBezTo>
                  <a:cubicBezTo>
                    <a:pt x="5396" y="13491"/>
                    <a:pt x="5563" y="13446"/>
                    <a:pt x="5776" y="13354"/>
                  </a:cubicBezTo>
                  <a:cubicBezTo>
                    <a:pt x="6201" y="13172"/>
                    <a:pt x="6596" y="12868"/>
                    <a:pt x="6931" y="12564"/>
                  </a:cubicBezTo>
                  <a:cubicBezTo>
                    <a:pt x="9059" y="10740"/>
                    <a:pt x="10396" y="7762"/>
                    <a:pt x="10031" y="4965"/>
                  </a:cubicBezTo>
                  <a:cubicBezTo>
                    <a:pt x="10001" y="4601"/>
                    <a:pt x="9940" y="4266"/>
                    <a:pt x="9849" y="3932"/>
                  </a:cubicBezTo>
                  <a:cubicBezTo>
                    <a:pt x="9332" y="1865"/>
                    <a:pt x="7843" y="132"/>
                    <a:pt x="5472" y="11"/>
                  </a:cubicBezTo>
                  <a:cubicBezTo>
                    <a:pt x="5358" y="4"/>
                    <a:pt x="5244" y="1"/>
                    <a:pt x="51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4"/>
            <p:cNvSpPr/>
            <p:nvPr/>
          </p:nvSpPr>
          <p:spPr>
            <a:xfrm>
              <a:off x="3915334" y="3768833"/>
              <a:ext cx="66047" cy="146442"/>
            </a:xfrm>
            <a:custGeom>
              <a:avLst/>
              <a:gdLst/>
              <a:ahLst/>
              <a:cxnLst/>
              <a:rect l="l" t="t" r="r" b="b"/>
              <a:pathLst>
                <a:path w="3618" h="8022" extrusionOk="0">
                  <a:moveTo>
                    <a:pt x="2635" y="0"/>
                  </a:moveTo>
                  <a:cubicBezTo>
                    <a:pt x="1898" y="0"/>
                    <a:pt x="1109" y="1185"/>
                    <a:pt x="821" y="1739"/>
                  </a:cubicBezTo>
                  <a:cubicBezTo>
                    <a:pt x="396" y="2498"/>
                    <a:pt x="213" y="3410"/>
                    <a:pt x="122" y="4261"/>
                  </a:cubicBezTo>
                  <a:cubicBezTo>
                    <a:pt x="0" y="5477"/>
                    <a:pt x="122" y="6815"/>
                    <a:pt x="1004" y="7666"/>
                  </a:cubicBezTo>
                  <a:cubicBezTo>
                    <a:pt x="1209" y="7872"/>
                    <a:pt x="1513" y="8022"/>
                    <a:pt x="1800" y="8022"/>
                  </a:cubicBezTo>
                  <a:cubicBezTo>
                    <a:pt x="1938" y="8022"/>
                    <a:pt x="2071" y="7987"/>
                    <a:pt x="2189" y="7909"/>
                  </a:cubicBezTo>
                  <a:cubicBezTo>
                    <a:pt x="2402" y="7757"/>
                    <a:pt x="2493" y="7483"/>
                    <a:pt x="2554" y="7240"/>
                  </a:cubicBezTo>
                  <a:cubicBezTo>
                    <a:pt x="2827" y="6024"/>
                    <a:pt x="2706" y="4717"/>
                    <a:pt x="3040" y="3562"/>
                  </a:cubicBezTo>
                  <a:cubicBezTo>
                    <a:pt x="3162" y="3046"/>
                    <a:pt x="3405" y="2590"/>
                    <a:pt x="3496" y="2103"/>
                  </a:cubicBezTo>
                  <a:cubicBezTo>
                    <a:pt x="3618" y="1587"/>
                    <a:pt x="3618" y="1040"/>
                    <a:pt x="3405" y="584"/>
                  </a:cubicBezTo>
                  <a:cubicBezTo>
                    <a:pt x="3174" y="164"/>
                    <a:pt x="2908" y="0"/>
                    <a:pt x="2635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4"/>
            <p:cNvSpPr/>
            <p:nvPr/>
          </p:nvSpPr>
          <p:spPr>
            <a:xfrm>
              <a:off x="4115081" y="3810217"/>
              <a:ext cx="66612" cy="116905"/>
            </a:xfrm>
            <a:custGeom>
              <a:avLst/>
              <a:gdLst/>
              <a:ahLst/>
              <a:cxnLst/>
              <a:rect l="l" t="t" r="r" b="b"/>
              <a:pathLst>
                <a:path w="3649" h="6404" extrusionOk="0">
                  <a:moveTo>
                    <a:pt x="2338" y="1"/>
                  </a:moveTo>
                  <a:cubicBezTo>
                    <a:pt x="1605" y="1"/>
                    <a:pt x="1127" y="970"/>
                    <a:pt x="943" y="1599"/>
                  </a:cubicBezTo>
                  <a:cubicBezTo>
                    <a:pt x="700" y="2694"/>
                    <a:pt x="426" y="3818"/>
                    <a:pt x="153" y="4943"/>
                  </a:cubicBezTo>
                  <a:cubicBezTo>
                    <a:pt x="92" y="5247"/>
                    <a:pt x="1" y="5551"/>
                    <a:pt x="123" y="5855"/>
                  </a:cubicBezTo>
                  <a:cubicBezTo>
                    <a:pt x="252" y="6221"/>
                    <a:pt x="671" y="6404"/>
                    <a:pt x="1098" y="6404"/>
                  </a:cubicBezTo>
                  <a:cubicBezTo>
                    <a:pt x="1275" y="6404"/>
                    <a:pt x="1452" y="6373"/>
                    <a:pt x="1612" y="6311"/>
                  </a:cubicBezTo>
                  <a:cubicBezTo>
                    <a:pt x="2129" y="6037"/>
                    <a:pt x="2433" y="5551"/>
                    <a:pt x="2706" y="5034"/>
                  </a:cubicBezTo>
                  <a:cubicBezTo>
                    <a:pt x="3101" y="4335"/>
                    <a:pt x="3436" y="3575"/>
                    <a:pt x="3557" y="2754"/>
                  </a:cubicBezTo>
                  <a:cubicBezTo>
                    <a:pt x="3648" y="1994"/>
                    <a:pt x="3588" y="444"/>
                    <a:pt x="2706" y="80"/>
                  </a:cubicBezTo>
                  <a:cubicBezTo>
                    <a:pt x="2577" y="25"/>
                    <a:pt x="2454" y="1"/>
                    <a:pt x="2338" y="1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0" name="Google Shape;3790;p14"/>
          <p:cNvSpPr txBox="1">
            <a:spLocks noGrp="1"/>
          </p:cNvSpPr>
          <p:nvPr>
            <p:ph type="title"/>
          </p:nvPr>
        </p:nvSpPr>
        <p:spPr>
          <a:xfrm>
            <a:off x="1405650" y="1677250"/>
            <a:ext cx="63327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791" name="Google Shape;3791;p14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615700"/>
            <a:ext cx="21996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0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792" name="Google Shape;3792;p14"/>
          <p:cNvSpPr txBox="1">
            <a:spLocks noGrp="1"/>
          </p:cNvSpPr>
          <p:nvPr>
            <p:ph type="subTitle" idx="1"/>
          </p:nvPr>
        </p:nvSpPr>
        <p:spPr>
          <a:xfrm>
            <a:off x="1726100" y="2631800"/>
            <a:ext cx="5690700" cy="3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 3">
  <p:cSld name="SECTION_HEADER_1_1_1">
    <p:spTree>
      <p:nvGrpSpPr>
        <p:cNvPr id="1" name="Shape 3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4" name="Google Shape;3794;p15"/>
          <p:cNvGrpSpPr/>
          <p:nvPr/>
        </p:nvGrpSpPr>
        <p:grpSpPr>
          <a:xfrm rot="-7350445">
            <a:off x="8289847" y="2573133"/>
            <a:ext cx="1288608" cy="909253"/>
            <a:chOff x="7796764" y="1715903"/>
            <a:chExt cx="737654" cy="520495"/>
          </a:xfrm>
        </p:grpSpPr>
        <p:sp>
          <p:nvSpPr>
            <p:cNvPr id="3795" name="Google Shape;3795;p15"/>
            <p:cNvSpPr/>
            <p:nvPr/>
          </p:nvSpPr>
          <p:spPr>
            <a:xfrm>
              <a:off x="7796764" y="1866121"/>
              <a:ext cx="628358" cy="118246"/>
            </a:xfrm>
            <a:custGeom>
              <a:avLst/>
              <a:gdLst/>
              <a:ahLst/>
              <a:cxnLst/>
              <a:rect l="l" t="t" r="r" b="b"/>
              <a:pathLst>
                <a:path w="32240" h="6067" extrusionOk="0">
                  <a:moveTo>
                    <a:pt x="361" y="0"/>
                  </a:moveTo>
                  <a:cubicBezTo>
                    <a:pt x="1" y="0"/>
                    <a:pt x="436" y="698"/>
                    <a:pt x="436" y="698"/>
                  </a:cubicBezTo>
                  <a:cubicBezTo>
                    <a:pt x="5434" y="3995"/>
                    <a:pt x="10662" y="6066"/>
                    <a:pt x="16523" y="6066"/>
                  </a:cubicBezTo>
                  <a:cubicBezTo>
                    <a:pt x="17486" y="6066"/>
                    <a:pt x="18466" y="6010"/>
                    <a:pt x="19464" y="5895"/>
                  </a:cubicBezTo>
                  <a:cubicBezTo>
                    <a:pt x="26543" y="5077"/>
                    <a:pt x="32239" y="625"/>
                    <a:pt x="32239" y="624"/>
                  </a:cubicBezTo>
                  <a:lnTo>
                    <a:pt x="32239" y="624"/>
                  </a:lnTo>
                  <a:cubicBezTo>
                    <a:pt x="32238" y="625"/>
                    <a:pt x="24243" y="5068"/>
                    <a:pt x="19292" y="5437"/>
                  </a:cubicBezTo>
                  <a:cubicBezTo>
                    <a:pt x="18802" y="5473"/>
                    <a:pt x="18310" y="5490"/>
                    <a:pt x="17820" y="5490"/>
                  </a:cubicBezTo>
                  <a:cubicBezTo>
                    <a:pt x="9535" y="5490"/>
                    <a:pt x="1454" y="558"/>
                    <a:pt x="1222" y="403"/>
                  </a:cubicBezTo>
                  <a:cubicBezTo>
                    <a:pt x="764" y="107"/>
                    <a:pt x="502" y="0"/>
                    <a:pt x="3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5"/>
            <p:cNvSpPr/>
            <p:nvPr/>
          </p:nvSpPr>
          <p:spPr>
            <a:xfrm>
              <a:off x="8410617" y="1866647"/>
              <a:ext cx="123800" cy="24285"/>
            </a:xfrm>
            <a:custGeom>
              <a:avLst/>
              <a:gdLst/>
              <a:ahLst/>
              <a:cxnLst/>
              <a:rect l="l" t="t" r="r" b="b"/>
              <a:pathLst>
                <a:path w="6352" h="1246" extrusionOk="0">
                  <a:moveTo>
                    <a:pt x="6351" y="164"/>
                  </a:moveTo>
                  <a:cubicBezTo>
                    <a:pt x="6351" y="164"/>
                    <a:pt x="6351" y="164"/>
                    <a:pt x="6351" y="164"/>
                  </a:cubicBezTo>
                  <a:cubicBezTo>
                    <a:pt x="6351" y="164"/>
                    <a:pt x="6351" y="164"/>
                    <a:pt x="6351" y="164"/>
                  </a:cubicBezTo>
                  <a:close/>
                  <a:moveTo>
                    <a:pt x="5657" y="1"/>
                  </a:moveTo>
                  <a:cubicBezTo>
                    <a:pt x="3972" y="1"/>
                    <a:pt x="0" y="1146"/>
                    <a:pt x="0" y="1146"/>
                  </a:cubicBezTo>
                  <a:cubicBezTo>
                    <a:pt x="724" y="1215"/>
                    <a:pt x="1369" y="1245"/>
                    <a:pt x="1945" y="1245"/>
                  </a:cubicBezTo>
                  <a:cubicBezTo>
                    <a:pt x="5412" y="1245"/>
                    <a:pt x="6339" y="164"/>
                    <a:pt x="6351" y="164"/>
                  </a:cubicBezTo>
                  <a:lnTo>
                    <a:pt x="6351" y="164"/>
                  </a:lnTo>
                  <a:cubicBezTo>
                    <a:pt x="6251" y="48"/>
                    <a:pt x="6002" y="1"/>
                    <a:pt x="56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5"/>
            <p:cNvSpPr/>
            <p:nvPr/>
          </p:nvSpPr>
          <p:spPr>
            <a:xfrm>
              <a:off x="8400248" y="1892746"/>
              <a:ext cx="95248" cy="21283"/>
            </a:xfrm>
            <a:custGeom>
              <a:avLst/>
              <a:gdLst/>
              <a:ahLst/>
              <a:cxnLst/>
              <a:rect l="l" t="t" r="r" b="b"/>
              <a:pathLst>
                <a:path w="4887" h="1092" extrusionOk="0">
                  <a:moveTo>
                    <a:pt x="1582" y="1"/>
                  </a:moveTo>
                  <a:cubicBezTo>
                    <a:pt x="683" y="1"/>
                    <a:pt x="0" y="150"/>
                    <a:pt x="0" y="150"/>
                  </a:cubicBezTo>
                  <a:cubicBezTo>
                    <a:pt x="2177" y="1018"/>
                    <a:pt x="4886" y="1092"/>
                    <a:pt x="4886" y="1092"/>
                  </a:cubicBezTo>
                  <a:cubicBezTo>
                    <a:pt x="3982" y="205"/>
                    <a:pt x="2634" y="1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5"/>
            <p:cNvSpPr/>
            <p:nvPr/>
          </p:nvSpPr>
          <p:spPr>
            <a:xfrm>
              <a:off x="8384129" y="1899490"/>
              <a:ext cx="105304" cy="38473"/>
            </a:xfrm>
            <a:custGeom>
              <a:avLst/>
              <a:gdLst/>
              <a:ahLst/>
              <a:cxnLst/>
              <a:rect l="l" t="t" r="r" b="b"/>
              <a:pathLst>
                <a:path w="5403" h="1974" extrusionOk="0">
                  <a:moveTo>
                    <a:pt x="1" y="1"/>
                  </a:moveTo>
                  <a:lnTo>
                    <a:pt x="1" y="1"/>
                  </a:lnTo>
                  <a:cubicBezTo>
                    <a:pt x="1523" y="778"/>
                    <a:pt x="5402" y="1973"/>
                    <a:pt x="5402" y="1973"/>
                  </a:cubicBezTo>
                  <a:cubicBezTo>
                    <a:pt x="3995" y="4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5"/>
            <p:cNvSpPr/>
            <p:nvPr/>
          </p:nvSpPr>
          <p:spPr>
            <a:xfrm>
              <a:off x="8368653" y="1907637"/>
              <a:ext cx="102595" cy="58704"/>
            </a:xfrm>
            <a:custGeom>
              <a:avLst/>
              <a:gdLst/>
              <a:ahLst/>
              <a:cxnLst/>
              <a:rect l="l" t="t" r="r" b="b"/>
              <a:pathLst>
                <a:path w="5264" h="3012" extrusionOk="0">
                  <a:moveTo>
                    <a:pt x="1" y="0"/>
                  </a:moveTo>
                  <a:lnTo>
                    <a:pt x="1" y="0"/>
                  </a:lnTo>
                  <a:cubicBezTo>
                    <a:pt x="1531" y="1506"/>
                    <a:pt x="5263" y="3012"/>
                    <a:pt x="5263" y="3012"/>
                  </a:cubicBezTo>
                  <a:cubicBezTo>
                    <a:pt x="3757" y="117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5"/>
            <p:cNvSpPr/>
            <p:nvPr/>
          </p:nvSpPr>
          <p:spPr>
            <a:xfrm>
              <a:off x="8353820" y="1921047"/>
              <a:ext cx="95404" cy="73380"/>
            </a:xfrm>
            <a:custGeom>
              <a:avLst/>
              <a:gdLst/>
              <a:ahLst/>
              <a:cxnLst/>
              <a:rect l="l" t="t" r="r" b="b"/>
              <a:pathLst>
                <a:path w="4895" h="3765" extrusionOk="0">
                  <a:moveTo>
                    <a:pt x="86" y="1"/>
                  </a:moveTo>
                  <a:cubicBezTo>
                    <a:pt x="26" y="1"/>
                    <a:pt x="0" y="19"/>
                    <a:pt x="17" y="57"/>
                  </a:cubicBezTo>
                  <a:cubicBezTo>
                    <a:pt x="721" y="1637"/>
                    <a:pt x="4895" y="3764"/>
                    <a:pt x="4895" y="3764"/>
                  </a:cubicBezTo>
                  <a:cubicBezTo>
                    <a:pt x="3801" y="1415"/>
                    <a:pt x="612" y="1"/>
                    <a:pt x="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5"/>
            <p:cNvSpPr/>
            <p:nvPr/>
          </p:nvSpPr>
          <p:spPr>
            <a:xfrm>
              <a:off x="8339786" y="1928532"/>
              <a:ext cx="79305" cy="102420"/>
            </a:xfrm>
            <a:custGeom>
              <a:avLst/>
              <a:gdLst/>
              <a:ahLst/>
              <a:cxnLst/>
              <a:rect l="l" t="t" r="r" b="b"/>
              <a:pathLst>
                <a:path w="4069" h="5255" extrusionOk="0">
                  <a:moveTo>
                    <a:pt x="1" y="0"/>
                  </a:moveTo>
                  <a:cubicBezTo>
                    <a:pt x="906" y="1982"/>
                    <a:pt x="4053" y="5231"/>
                    <a:pt x="4068" y="5254"/>
                  </a:cubicBezTo>
                  <a:lnTo>
                    <a:pt x="4068" y="5254"/>
                  </a:lnTo>
                  <a:cubicBezTo>
                    <a:pt x="3160" y="2120"/>
                    <a:pt x="1" y="1"/>
                    <a:pt x="1" y="0"/>
                  </a:cubicBezTo>
                  <a:close/>
                  <a:moveTo>
                    <a:pt x="4068" y="5254"/>
                  </a:moveTo>
                  <a:cubicBezTo>
                    <a:pt x="4068" y="5254"/>
                    <a:pt x="4068" y="5254"/>
                    <a:pt x="4068" y="5254"/>
                  </a:cubicBezTo>
                  <a:cubicBezTo>
                    <a:pt x="4068" y="5254"/>
                    <a:pt x="4068" y="5254"/>
                    <a:pt x="4068" y="525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5"/>
            <p:cNvSpPr/>
            <p:nvPr/>
          </p:nvSpPr>
          <p:spPr>
            <a:xfrm>
              <a:off x="8316494" y="1936504"/>
              <a:ext cx="97645" cy="105285"/>
            </a:xfrm>
            <a:custGeom>
              <a:avLst/>
              <a:gdLst/>
              <a:ahLst/>
              <a:cxnLst/>
              <a:rect l="l" t="t" r="r" b="b"/>
              <a:pathLst>
                <a:path w="5010" h="5402" extrusionOk="0">
                  <a:moveTo>
                    <a:pt x="1" y="1"/>
                  </a:moveTo>
                  <a:cubicBezTo>
                    <a:pt x="942" y="2930"/>
                    <a:pt x="5009" y="5402"/>
                    <a:pt x="5009" y="5402"/>
                  </a:cubicBezTo>
                  <a:cubicBezTo>
                    <a:pt x="2497" y="98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5"/>
            <p:cNvSpPr/>
            <p:nvPr/>
          </p:nvSpPr>
          <p:spPr>
            <a:xfrm>
              <a:off x="8417146" y="1826126"/>
              <a:ext cx="76752" cy="56638"/>
            </a:xfrm>
            <a:custGeom>
              <a:avLst/>
              <a:gdLst/>
              <a:ahLst/>
              <a:cxnLst/>
              <a:rect l="l" t="t" r="r" b="b"/>
              <a:pathLst>
                <a:path w="3938" h="2906" extrusionOk="0">
                  <a:moveTo>
                    <a:pt x="3937" y="0"/>
                  </a:moveTo>
                  <a:cubicBezTo>
                    <a:pt x="3929" y="0"/>
                    <a:pt x="1720" y="999"/>
                    <a:pt x="1" y="2906"/>
                  </a:cubicBezTo>
                  <a:cubicBezTo>
                    <a:pt x="1" y="2906"/>
                    <a:pt x="3324" y="2079"/>
                    <a:pt x="39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5"/>
            <p:cNvSpPr/>
            <p:nvPr/>
          </p:nvSpPr>
          <p:spPr>
            <a:xfrm>
              <a:off x="8400248" y="1811761"/>
              <a:ext cx="56482" cy="83924"/>
            </a:xfrm>
            <a:custGeom>
              <a:avLst/>
              <a:gdLst/>
              <a:ahLst/>
              <a:cxnLst/>
              <a:rect l="l" t="t" r="r" b="b"/>
              <a:pathLst>
                <a:path w="2898" h="4306" extrusionOk="0">
                  <a:moveTo>
                    <a:pt x="2898" y="1"/>
                  </a:moveTo>
                  <a:cubicBezTo>
                    <a:pt x="2897" y="1"/>
                    <a:pt x="860" y="1801"/>
                    <a:pt x="0" y="4305"/>
                  </a:cubicBezTo>
                  <a:cubicBezTo>
                    <a:pt x="0" y="4305"/>
                    <a:pt x="2783" y="1940"/>
                    <a:pt x="28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5"/>
            <p:cNvSpPr/>
            <p:nvPr/>
          </p:nvSpPr>
          <p:spPr>
            <a:xfrm>
              <a:off x="8364520" y="1821331"/>
              <a:ext cx="55527" cy="89498"/>
            </a:xfrm>
            <a:custGeom>
              <a:avLst/>
              <a:gdLst/>
              <a:ahLst/>
              <a:cxnLst/>
              <a:rect l="l" t="t" r="r" b="b"/>
              <a:pathLst>
                <a:path w="2849" h="4592" extrusionOk="0">
                  <a:moveTo>
                    <a:pt x="2406" y="1"/>
                  </a:moveTo>
                  <a:lnTo>
                    <a:pt x="2406" y="1"/>
                  </a:lnTo>
                  <a:cubicBezTo>
                    <a:pt x="2398" y="1"/>
                    <a:pt x="786" y="2129"/>
                    <a:pt x="0" y="4592"/>
                  </a:cubicBezTo>
                  <a:cubicBezTo>
                    <a:pt x="0" y="4592"/>
                    <a:pt x="2848" y="2636"/>
                    <a:pt x="2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5"/>
            <p:cNvSpPr/>
            <p:nvPr/>
          </p:nvSpPr>
          <p:spPr>
            <a:xfrm>
              <a:off x="8342340" y="1824527"/>
              <a:ext cx="41494" cy="104330"/>
            </a:xfrm>
            <a:custGeom>
              <a:avLst/>
              <a:gdLst/>
              <a:ahLst/>
              <a:cxnLst/>
              <a:rect l="l" t="t" r="r" b="b"/>
              <a:pathLst>
                <a:path w="2129" h="5353" extrusionOk="0">
                  <a:moveTo>
                    <a:pt x="1793" y="0"/>
                  </a:moveTo>
                  <a:cubicBezTo>
                    <a:pt x="1793" y="1"/>
                    <a:pt x="410" y="3716"/>
                    <a:pt x="1" y="5353"/>
                  </a:cubicBezTo>
                  <a:cubicBezTo>
                    <a:pt x="1" y="5353"/>
                    <a:pt x="2128" y="2382"/>
                    <a:pt x="17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5"/>
            <p:cNvSpPr/>
            <p:nvPr/>
          </p:nvSpPr>
          <p:spPr>
            <a:xfrm>
              <a:off x="8306456" y="1822130"/>
              <a:ext cx="49466" cy="117427"/>
            </a:xfrm>
            <a:custGeom>
              <a:avLst/>
              <a:gdLst/>
              <a:ahLst/>
              <a:cxnLst/>
              <a:rect l="l" t="t" r="r" b="b"/>
              <a:pathLst>
                <a:path w="2538" h="6025" extrusionOk="0">
                  <a:moveTo>
                    <a:pt x="2063" y="1"/>
                  </a:moveTo>
                  <a:cubicBezTo>
                    <a:pt x="2058" y="1"/>
                    <a:pt x="0" y="3809"/>
                    <a:pt x="123" y="6024"/>
                  </a:cubicBezTo>
                  <a:cubicBezTo>
                    <a:pt x="123" y="6024"/>
                    <a:pt x="2537" y="2669"/>
                    <a:pt x="2063" y="1"/>
                  </a:cubicBezTo>
                  <a:cubicBezTo>
                    <a:pt x="2063" y="1"/>
                    <a:pt x="2063" y="1"/>
                    <a:pt x="2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5"/>
            <p:cNvSpPr/>
            <p:nvPr/>
          </p:nvSpPr>
          <p:spPr>
            <a:xfrm>
              <a:off x="8274238" y="1833610"/>
              <a:ext cx="43716" cy="119181"/>
            </a:xfrm>
            <a:custGeom>
              <a:avLst/>
              <a:gdLst/>
              <a:ahLst/>
              <a:cxnLst/>
              <a:rect l="l" t="t" r="r" b="b"/>
              <a:pathLst>
                <a:path w="2243" h="6115" extrusionOk="0">
                  <a:moveTo>
                    <a:pt x="2128" y="1"/>
                  </a:moveTo>
                  <a:cubicBezTo>
                    <a:pt x="2128" y="1"/>
                    <a:pt x="237" y="3643"/>
                    <a:pt x="0" y="6114"/>
                  </a:cubicBezTo>
                  <a:cubicBezTo>
                    <a:pt x="0" y="6114"/>
                    <a:pt x="2242" y="3545"/>
                    <a:pt x="2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5"/>
            <p:cNvSpPr/>
            <p:nvPr/>
          </p:nvSpPr>
          <p:spPr>
            <a:xfrm>
              <a:off x="8273906" y="1952779"/>
              <a:ext cx="118226" cy="107195"/>
            </a:xfrm>
            <a:custGeom>
              <a:avLst/>
              <a:gdLst/>
              <a:ahLst/>
              <a:cxnLst/>
              <a:rect l="l" t="t" r="r" b="b"/>
              <a:pathLst>
                <a:path w="6066" h="5500" extrusionOk="0">
                  <a:moveTo>
                    <a:pt x="1" y="0"/>
                  </a:moveTo>
                  <a:cubicBezTo>
                    <a:pt x="1547" y="2636"/>
                    <a:pt x="6065" y="5500"/>
                    <a:pt x="6065" y="5500"/>
                  </a:cubicBezTo>
                  <a:cubicBezTo>
                    <a:pt x="2685" y="1244"/>
                    <a:pt x="1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5"/>
            <p:cNvSpPr/>
            <p:nvPr/>
          </p:nvSpPr>
          <p:spPr>
            <a:xfrm>
              <a:off x="8231318" y="1829303"/>
              <a:ext cx="59191" cy="138788"/>
            </a:xfrm>
            <a:custGeom>
              <a:avLst/>
              <a:gdLst/>
              <a:ahLst/>
              <a:cxnLst/>
              <a:rect l="l" t="t" r="r" b="b"/>
              <a:pathLst>
                <a:path w="3037" h="7121" extrusionOk="0">
                  <a:moveTo>
                    <a:pt x="3012" y="1"/>
                  </a:moveTo>
                  <a:cubicBezTo>
                    <a:pt x="3004" y="1"/>
                    <a:pt x="246" y="5558"/>
                    <a:pt x="1" y="7121"/>
                  </a:cubicBezTo>
                  <a:cubicBezTo>
                    <a:pt x="1" y="7121"/>
                    <a:pt x="3037" y="5623"/>
                    <a:pt x="30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5"/>
            <p:cNvSpPr/>
            <p:nvPr/>
          </p:nvSpPr>
          <p:spPr>
            <a:xfrm>
              <a:off x="8192239" y="1834741"/>
              <a:ext cx="82638" cy="139743"/>
            </a:xfrm>
            <a:custGeom>
              <a:avLst/>
              <a:gdLst/>
              <a:ahLst/>
              <a:cxnLst/>
              <a:rect l="l" t="t" r="r" b="b"/>
              <a:pathLst>
                <a:path w="4240" h="7170" extrusionOk="0">
                  <a:moveTo>
                    <a:pt x="3438" y="0"/>
                  </a:moveTo>
                  <a:cubicBezTo>
                    <a:pt x="3438" y="1"/>
                    <a:pt x="524" y="4845"/>
                    <a:pt x="1" y="7169"/>
                  </a:cubicBezTo>
                  <a:cubicBezTo>
                    <a:pt x="1" y="7169"/>
                    <a:pt x="4240" y="3577"/>
                    <a:pt x="34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5"/>
            <p:cNvSpPr/>
            <p:nvPr/>
          </p:nvSpPr>
          <p:spPr>
            <a:xfrm>
              <a:off x="8161618" y="1817510"/>
              <a:ext cx="72113" cy="162079"/>
            </a:xfrm>
            <a:custGeom>
              <a:avLst/>
              <a:gdLst/>
              <a:ahLst/>
              <a:cxnLst/>
              <a:rect l="l" t="t" r="r" b="b"/>
              <a:pathLst>
                <a:path w="3700" h="8316" extrusionOk="0">
                  <a:moveTo>
                    <a:pt x="3151" y="0"/>
                  </a:moveTo>
                  <a:cubicBezTo>
                    <a:pt x="3151" y="1"/>
                    <a:pt x="336" y="6924"/>
                    <a:pt x="0" y="8315"/>
                  </a:cubicBezTo>
                  <a:cubicBezTo>
                    <a:pt x="0" y="8315"/>
                    <a:pt x="3699" y="4608"/>
                    <a:pt x="3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5"/>
            <p:cNvSpPr/>
            <p:nvPr/>
          </p:nvSpPr>
          <p:spPr>
            <a:xfrm>
              <a:off x="8128425" y="1806342"/>
              <a:ext cx="91252" cy="172448"/>
            </a:xfrm>
            <a:custGeom>
              <a:avLst/>
              <a:gdLst/>
              <a:ahLst/>
              <a:cxnLst/>
              <a:rect l="l" t="t" r="r" b="b"/>
              <a:pathLst>
                <a:path w="4682" h="8848" extrusionOk="0">
                  <a:moveTo>
                    <a:pt x="2628" y="0"/>
                  </a:moveTo>
                  <a:cubicBezTo>
                    <a:pt x="2342" y="3225"/>
                    <a:pt x="1" y="8847"/>
                    <a:pt x="1" y="8847"/>
                  </a:cubicBezTo>
                  <a:cubicBezTo>
                    <a:pt x="4682" y="4837"/>
                    <a:pt x="2628" y="1"/>
                    <a:pt x="2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5"/>
            <p:cNvSpPr/>
            <p:nvPr/>
          </p:nvSpPr>
          <p:spPr>
            <a:xfrm>
              <a:off x="8240888" y="1964415"/>
              <a:ext cx="134481" cy="118538"/>
            </a:xfrm>
            <a:custGeom>
              <a:avLst/>
              <a:gdLst/>
              <a:ahLst/>
              <a:cxnLst/>
              <a:rect l="l" t="t" r="r" b="b"/>
              <a:pathLst>
                <a:path w="6900" h="608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634" y="5877"/>
                    <a:pt x="6900" y="6081"/>
                  </a:cubicBezTo>
                  <a:cubicBezTo>
                    <a:pt x="6900" y="6081"/>
                    <a:pt x="2423" y="803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5"/>
            <p:cNvSpPr/>
            <p:nvPr/>
          </p:nvSpPr>
          <p:spPr>
            <a:xfrm>
              <a:off x="8209469" y="1965058"/>
              <a:ext cx="143895" cy="146448"/>
            </a:xfrm>
            <a:custGeom>
              <a:avLst/>
              <a:gdLst/>
              <a:ahLst/>
              <a:cxnLst/>
              <a:rect l="l" t="t" r="r" b="b"/>
              <a:pathLst>
                <a:path w="7383" h="7514" extrusionOk="0">
                  <a:moveTo>
                    <a:pt x="0" y="1"/>
                  </a:moveTo>
                  <a:cubicBezTo>
                    <a:pt x="1" y="1"/>
                    <a:pt x="3863" y="6941"/>
                    <a:pt x="7382" y="7513"/>
                  </a:cubicBezTo>
                  <a:cubicBezTo>
                    <a:pt x="7382" y="7513"/>
                    <a:pt x="2472" y="193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5"/>
            <p:cNvSpPr/>
            <p:nvPr/>
          </p:nvSpPr>
          <p:spPr>
            <a:xfrm>
              <a:off x="8188087" y="1977825"/>
              <a:ext cx="121091" cy="172915"/>
            </a:xfrm>
            <a:custGeom>
              <a:avLst/>
              <a:gdLst/>
              <a:ahLst/>
              <a:cxnLst/>
              <a:rect l="l" t="t" r="r" b="b"/>
              <a:pathLst>
                <a:path w="6213" h="8872" extrusionOk="0">
                  <a:moveTo>
                    <a:pt x="1" y="0"/>
                  </a:moveTo>
                  <a:cubicBezTo>
                    <a:pt x="1" y="1"/>
                    <a:pt x="2759" y="8332"/>
                    <a:pt x="6212" y="8872"/>
                  </a:cubicBezTo>
                  <a:cubicBezTo>
                    <a:pt x="6171" y="8593"/>
                    <a:pt x="1539" y="107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5"/>
            <p:cNvSpPr/>
            <p:nvPr/>
          </p:nvSpPr>
          <p:spPr>
            <a:xfrm>
              <a:off x="8155225" y="1980203"/>
              <a:ext cx="129394" cy="218717"/>
            </a:xfrm>
            <a:custGeom>
              <a:avLst/>
              <a:gdLst/>
              <a:ahLst/>
              <a:cxnLst/>
              <a:rect l="l" t="t" r="r" b="b"/>
              <a:pathLst>
                <a:path w="6639" h="11222" extrusionOk="0">
                  <a:moveTo>
                    <a:pt x="1" y="1"/>
                  </a:moveTo>
                  <a:cubicBezTo>
                    <a:pt x="1" y="1"/>
                    <a:pt x="2252" y="9085"/>
                    <a:pt x="6638" y="11221"/>
                  </a:cubicBezTo>
                  <a:cubicBezTo>
                    <a:pt x="6393" y="10100"/>
                    <a:pt x="1556" y="484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5"/>
            <p:cNvSpPr/>
            <p:nvPr/>
          </p:nvSpPr>
          <p:spPr>
            <a:xfrm>
              <a:off x="8109460" y="1786247"/>
              <a:ext cx="58236" cy="188546"/>
            </a:xfrm>
            <a:custGeom>
              <a:avLst/>
              <a:gdLst/>
              <a:ahLst/>
              <a:cxnLst/>
              <a:rect l="l" t="t" r="r" b="b"/>
              <a:pathLst>
                <a:path w="2988" h="9674" extrusionOk="0">
                  <a:moveTo>
                    <a:pt x="2987" y="0"/>
                  </a:moveTo>
                  <a:lnTo>
                    <a:pt x="2987" y="0"/>
                  </a:lnTo>
                  <a:cubicBezTo>
                    <a:pt x="1179" y="1588"/>
                    <a:pt x="0" y="9674"/>
                    <a:pt x="0" y="9674"/>
                  </a:cubicBezTo>
                  <a:cubicBezTo>
                    <a:pt x="2046" y="7685"/>
                    <a:pt x="2987" y="1"/>
                    <a:pt x="29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5"/>
            <p:cNvSpPr/>
            <p:nvPr/>
          </p:nvSpPr>
          <p:spPr>
            <a:xfrm>
              <a:off x="8074844" y="1786559"/>
              <a:ext cx="64142" cy="193497"/>
            </a:xfrm>
            <a:custGeom>
              <a:avLst/>
              <a:gdLst/>
              <a:ahLst/>
              <a:cxnLst/>
              <a:rect l="l" t="t" r="r" b="b"/>
              <a:pathLst>
                <a:path w="3291" h="9928" extrusionOk="0">
                  <a:moveTo>
                    <a:pt x="3290" y="1"/>
                  </a:moveTo>
                  <a:cubicBezTo>
                    <a:pt x="3286" y="1"/>
                    <a:pt x="1" y="7278"/>
                    <a:pt x="778" y="9928"/>
                  </a:cubicBezTo>
                  <a:cubicBezTo>
                    <a:pt x="778" y="9928"/>
                    <a:pt x="3020" y="3512"/>
                    <a:pt x="3290" y="1"/>
                  </a:cubicBezTo>
                  <a:cubicBezTo>
                    <a:pt x="3290" y="1"/>
                    <a:pt x="3290" y="1"/>
                    <a:pt x="3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5"/>
            <p:cNvSpPr/>
            <p:nvPr/>
          </p:nvSpPr>
          <p:spPr>
            <a:xfrm>
              <a:off x="8120472" y="1978780"/>
              <a:ext cx="98093" cy="223316"/>
            </a:xfrm>
            <a:custGeom>
              <a:avLst/>
              <a:gdLst/>
              <a:ahLst/>
              <a:cxnLst/>
              <a:rect l="l" t="t" r="r" b="b"/>
              <a:pathLst>
                <a:path w="5033" h="11458" extrusionOk="0">
                  <a:moveTo>
                    <a:pt x="409" y="0"/>
                  </a:moveTo>
                  <a:cubicBezTo>
                    <a:pt x="1" y="3790"/>
                    <a:pt x="5019" y="11425"/>
                    <a:pt x="5033" y="11458"/>
                  </a:cubicBezTo>
                  <a:lnTo>
                    <a:pt x="5033" y="11458"/>
                  </a:lnTo>
                  <a:cubicBezTo>
                    <a:pt x="4378" y="7791"/>
                    <a:pt x="409" y="1"/>
                    <a:pt x="409" y="0"/>
                  </a:cubicBezTo>
                  <a:close/>
                  <a:moveTo>
                    <a:pt x="5033" y="11458"/>
                  </a:moveTo>
                  <a:cubicBezTo>
                    <a:pt x="5033" y="11458"/>
                    <a:pt x="5033" y="11458"/>
                    <a:pt x="5033" y="11458"/>
                  </a:cubicBezTo>
                  <a:cubicBezTo>
                    <a:pt x="5033" y="11458"/>
                    <a:pt x="5033" y="11458"/>
                    <a:pt x="5033" y="114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5"/>
            <p:cNvSpPr/>
            <p:nvPr/>
          </p:nvSpPr>
          <p:spPr>
            <a:xfrm>
              <a:off x="8068606" y="1977669"/>
              <a:ext cx="122202" cy="235283"/>
            </a:xfrm>
            <a:custGeom>
              <a:avLst/>
              <a:gdLst/>
              <a:ahLst/>
              <a:cxnLst/>
              <a:rect l="l" t="t" r="r" b="b"/>
              <a:pathLst>
                <a:path w="6270" h="12072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" y="5483"/>
                    <a:pt x="6262" y="12063"/>
                    <a:pt x="6270" y="12071"/>
                  </a:cubicBezTo>
                  <a:cubicBezTo>
                    <a:pt x="2849" y="5688"/>
                    <a:pt x="1728" y="0"/>
                    <a:pt x="17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5"/>
            <p:cNvSpPr/>
            <p:nvPr/>
          </p:nvSpPr>
          <p:spPr>
            <a:xfrm>
              <a:off x="8046445" y="1777320"/>
              <a:ext cx="82638" cy="197005"/>
            </a:xfrm>
            <a:custGeom>
              <a:avLst/>
              <a:gdLst/>
              <a:ahLst/>
              <a:cxnLst/>
              <a:rect l="l" t="t" r="r" b="b"/>
              <a:pathLst>
                <a:path w="4240" h="10108" extrusionOk="0">
                  <a:moveTo>
                    <a:pt x="4240" y="0"/>
                  </a:moveTo>
                  <a:cubicBezTo>
                    <a:pt x="4239" y="1"/>
                    <a:pt x="0" y="6138"/>
                    <a:pt x="164" y="10107"/>
                  </a:cubicBezTo>
                  <a:cubicBezTo>
                    <a:pt x="164" y="10107"/>
                    <a:pt x="3184" y="3691"/>
                    <a:pt x="4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5"/>
            <p:cNvSpPr/>
            <p:nvPr/>
          </p:nvSpPr>
          <p:spPr>
            <a:xfrm>
              <a:off x="8015181" y="1769660"/>
              <a:ext cx="113100" cy="203066"/>
            </a:xfrm>
            <a:custGeom>
              <a:avLst/>
              <a:gdLst/>
              <a:ahLst/>
              <a:cxnLst/>
              <a:rect l="l" t="t" r="r" b="b"/>
              <a:pathLst>
                <a:path w="5803" h="10419" extrusionOk="0">
                  <a:moveTo>
                    <a:pt x="5803" y="0"/>
                  </a:moveTo>
                  <a:cubicBezTo>
                    <a:pt x="5793" y="0"/>
                    <a:pt x="0" y="4948"/>
                    <a:pt x="123" y="10418"/>
                  </a:cubicBezTo>
                  <a:cubicBezTo>
                    <a:pt x="123" y="10418"/>
                    <a:pt x="3724" y="2357"/>
                    <a:pt x="5803" y="0"/>
                  </a:cubicBezTo>
                  <a:cubicBezTo>
                    <a:pt x="5803" y="0"/>
                    <a:pt x="5803" y="0"/>
                    <a:pt x="5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5"/>
            <p:cNvSpPr/>
            <p:nvPr/>
          </p:nvSpPr>
          <p:spPr>
            <a:xfrm>
              <a:off x="7977856" y="1748590"/>
              <a:ext cx="134793" cy="209147"/>
            </a:xfrm>
            <a:custGeom>
              <a:avLst/>
              <a:gdLst/>
              <a:ahLst/>
              <a:cxnLst/>
              <a:rect l="l" t="t" r="r" b="b"/>
              <a:pathLst>
                <a:path w="6916" h="10731" extrusionOk="0">
                  <a:moveTo>
                    <a:pt x="6916" y="1"/>
                  </a:moveTo>
                  <a:cubicBezTo>
                    <a:pt x="6915" y="1"/>
                    <a:pt x="843" y="6074"/>
                    <a:pt x="0" y="10730"/>
                  </a:cubicBezTo>
                  <a:cubicBezTo>
                    <a:pt x="0" y="10730"/>
                    <a:pt x="4943" y="4428"/>
                    <a:pt x="69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5"/>
            <p:cNvSpPr/>
            <p:nvPr/>
          </p:nvSpPr>
          <p:spPr>
            <a:xfrm>
              <a:off x="8019001" y="1976226"/>
              <a:ext cx="149800" cy="244853"/>
            </a:xfrm>
            <a:custGeom>
              <a:avLst/>
              <a:gdLst/>
              <a:ahLst/>
              <a:cxnLst/>
              <a:rect l="l" t="t" r="r" b="b"/>
              <a:pathLst>
                <a:path w="7686" h="12563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1" y="7980"/>
                    <a:pt x="7686" y="12563"/>
                    <a:pt x="7686" y="12563"/>
                  </a:cubicBezTo>
                  <a:cubicBezTo>
                    <a:pt x="3160" y="8962"/>
                    <a:pt x="2914" y="1"/>
                    <a:pt x="29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5"/>
            <p:cNvSpPr/>
            <p:nvPr/>
          </p:nvSpPr>
          <p:spPr>
            <a:xfrm>
              <a:off x="7986393" y="1971373"/>
              <a:ext cx="122105" cy="265025"/>
            </a:xfrm>
            <a:custGeom>
              <a:avLst/>
              <a:gdLst/>
              <a:ahLst/>
              <a:cxnLst/>
              <a:rect l="l" t="t" r="r" b="b"/>
              <a:pathLst>
                <a:path w="6265" h="13598" extrusionOk="0">
                  <a:moveTo>
                    <a:pt x="3043" y="0"/>
                  </a:moveTo>
                  <a:cubicBezTo>
                    <a:pt x="3042" y="0"/>
                    <a:pt x="3041" y="2"/>
                    <a:pt x="3041" y="4"/>
                  </a:cubicBezTo>
                  <a:cubicBezTo>
                    <a:pt x="0" y="7588"/>
                    <a:pt x="6248" y="13573"/>
                    <a:pt x="6265" y="13597"/>
                  </a:cubicBezTo>
                  <a:lnTo>
                    <a:pt x="6265" y="13597"/>
                  </a:lnTo>
                  <a:cubicBezTo>
                    <a:pt x="2605" y="6771"/>
                    <a:pt x="3101" y="0"/>
                    <a:pt x="3043" y="0"/>
                  </a:cubicBezTo>
                  <a:close/>
                  <a:moveTo>
                    <a:pt x="6265" y="13597"/>
                  </a:moveTo>
                  <a:cubicBezTo>
                    <a:pt x="6265" y="13597"/>
                    <a:pt x="6265" y="13597"/>
                    <a:pt x="6265" y="13597"/>
                  </a:cubicBezTo>
                  <a:cubicBezTo>
                    <a:pt x="6265" y="13597"/>
                    <a:pt x="6265" y="13597"/>
                    <a:pt x="6265" y="135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5"/>
            <p:cNvSpPr/>
            <p:nvPr/>
          </p:nvSpPr>
          <p:spPr>
            <a:xfrm>
              <a:off x="7959359" y="1962816"/>
              <a:ext cx="111190" cy="263524"/>
            </a:xfrm>
            <a:custGeom>
              <a:avLst/>
              <a:gdLst/>
              <a:ahLst/>
              <a:cxnLst/>
              <a:rect l="l" t="t" r="r" b="b"/>
              <a:pathLst>
                <a:path w="5705" h="13521" extrusionOk="0">
                  <a:moveTo>
                    <a:pt x="3274" y="1"/>
                  </a:moveTo>
                  <a:cubicBezTo>
                    <a:pt x="3273" y="1"/>
                    <a:pt x="1350" y="1041"/>
                    <a:pt x="1514" y="6016"/>
                  </a:cubicBezTo>
                  <a:cubicBezTo>
                    <a:pt x="1678" y="10558"/>
                    <a:pt x="5704" y="13521"/>
                    <a:pt x="5704" y="13521"/>
                  </a:cubicBezTo>
                  <a:cubicBezTo>
                    <a:pt x="0" y="6000"/>
                    <a:pt x="3273" y="1"/>
                    <a:pt x="32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5"/>
            <p:cNvSpPr/>
            <p:nvPr/>
          </p:nvSpPr>
          <p:spPr>
            <a:xfrm>
              <a:off x="7944838" y="1724674"/>
              <a:ext cx="153133" cy="223005"/>
            </a:xfrm>
            <a:custGeom>
              <a:avLst/>
              <a:gdLst/>
              <a:ahLst/>
              <a:cxnLst/>
              <a:rect l="l" t="t" r="r" b="b"/>
              <a:pathLst>
                <a:path w="7857" h="11442" extrusionOk="0">
                  <a:moveTo>
                    <a:pt x="7857" y="0"/>
                  </a:moveTo>
                  <a:lnTo>
                    <a:pt x="7857" y="0"/>
                  </a:lnTo>
                  <a:cubicBezTo>
                    <a:pt x="3487" y="3397"/>
                    <a:pt x="0" y="11441"/>
                    <a:pt x="0" y="11441"/>
                  </a:cubicBezTo>
                  <a:lnTo>
                    <a:pt x="0" y="11441"/>
                  </a:lnTo>
                  <a:cubicBezTo>
                    <a:pt x="3069" y="8643"/>
                    <a:pt x="7857" y="1"/>
                    <a:pt x="78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5"/>
            <p:cNvSpPr/>
            <p:nvPr/>
          </p:nvSpPr>
          <p:spPr>
            <a:xfrm>
              <a:off x="7925522" y="1715903"/>
              <a:ext cx="141341" cy="222050"/>
            </a:xfrm>
            <a:custGeom>
              <a:avLst/>
              <a:gdLst/>
              <a:ahLst/>
              <a:cxnLst/>
              <a:rect l="l" t="t" r="r" b="b"/>
              <a:pathLst>
                <a:path w="7252" h="11393" extrusionOk="0">
                  <a:moveTo>
                    <a:pt x="7252" y="0"/>
                  </a:moveTo>
                  <a:lnTo>
                    <a:pt x="7252" y="0"/>
                  </a:lnTo>
                  <a:cubicBezTo>
                    <a:pt x="566" y="2374"/>
                    <a:pt x="1" y="11392"/>
                    <a:pt x="1" y="11392"/>
                  </a:cubicBezTo>
                  <a:cubicBezTo>
                    <a:pt x="2603" y="4919"/>
                    <a:pt x="7252" y="0"/>
                    <a:pt x="7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5"/>
            <p:cNvSpPr/>
            <p:nvPr/>
          </p:nvSpPr>
          <p:spPr>
            <a:xfrm>
              <a:off x="7931272" y="1955488"/>
              <a:ext cx="69248" cy="258574"/>
            </a:xfrm>
            <a:custGeom>
              <a:avLst/>
              <a:gdLst/>
              <a:ahLst/>
              <a:cxnLst/>
              <a:rect l="l" t="t" r="r" b="b"/>
              <a:pathLst>
                <a:path w="3553" h="13267" extrusionOk="0">
                  <a:moveTo>
                    <a:pt x="2947" y="0"/>
                  </a:moveTo>
                  <a:cubicBezTo>
                    <a:pt x="1768" y="295"/>
                    <a:pt x="238" y="3151"/>
                    <a:pt x="156" y="5860"/>
                  </a:cubicBezTo>
                  <a:cubicBezTo>
                    <a:pt x="1" y="10460"/>
                    <a:pt x="3552" y="13267"/>
                    <a:pt x="3552" y="13267"/>
                  </a:cubicBezTo>
                  <a:cubicBezTo>
                    <a:pt x="1" y="6286"/>
                    <a:pt x="2947" y="1"/>
                    <a:pt x="29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5"/>
            <p:cNvSpPr/>
            <p:nvPr/>
          </p:nvSpPr>
          <p:spPr>
            <a:xfrm>
              <a:off x="7874494" y="1944008"/>
              <a:ext cx="84704" cy="275316"/>
            </a:xfrm>
            <a:custGeom>
              <a:avLst/>
              <a:gdLst/>
              <a:ahLst/>
              <a:cxnLst/>
              <a:rect l="l" t="t" r="r" b="b"/>
              <a:pathLst>
                <a:path w="4346" h="14126" extrusionOk="0">
                  <a:moveTo>
                    <a:pt x="4346" y="0"/>
                  </a:moveTo>
                  <a:lnTo>
                    <a:pt x="4346" y="0"/>
                  </a:lnTo>
                  <a:cubicBezTo>
                    <a:pt x="4346" y="0"/>
                    <a:pt x="1293" y="1498"/>
                    <a:pt x="827" y="4649"/>
                  </a:cubicBezTo>
                  <a:cubicBezTo>
                    <a:pt x="49" y="10001"/>
                    <a:pt x="3331" y="14126"/>
                    <a:pt x="3331" y="14126"/>
                  </a:cubicBezTo>
                  <a:cubicBezTo>
                    <a:pt x="0" y="5819"/>
                    <a:pt x="4346" y="1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5"/>
            <p:cNvSpPr/>
            <p:nvPr/>
          </p:nvSpPr>
          <p:spPr>
            <a:xfrm>
              <a:off x="7800311" y="1937946"/>
              <a:ext cx="125223" cy="281221"/>
            </a:xfrm>
            <a:custGeom>
              <a:avLst/>
              <a:gdLst/>
              <a:ahLst/>
              <a:cxnLst/>
              <a:rect l="l" t="t" r="r" b="b"/>
              <a:pathLst>
                <a:path w="6425" h="14429" extrusionOk="0">
                  <a:moveTo>
                    <a:pt x="6425" y="0"/>
                  </a:moveTo>
                  <a:lnTo>
                    <a:pt x="6425" y="0"/>
                  </a:lnTo>
                  <a:cubicBezTo>
                    <a:pt x="4845" y="810"/>
                    <a:pt x="2603" y="2112"/>
                    <a:pt x="2055" y="5794"/>
                  </a:cubicBezTo>
                  <a:cubicBezTo>
                    <a:pt x="1269" y="11122"/>
                    <a:pt x="5320" y="14429"/>
                    <a:pt x="5320" y="14429"/>
                  </a:cubicBezTo>
                  <a:cubicBezTo>
                    <a:pt x="1" y="6589"/>
                    <a:pt x="6425" y="1"/>
                    <a:pt x="6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33" name="Google Shape;3833;p15"/>
          <p:cNvSpPr/>
          <p:nvPr/>
        </p:nvSpPr>
        <p:spPr>
          <a:xfrm rot="1257311">
            <a:off x="-810194" y="1516775"/>
            <a:ext cx="2963253" cy="2171317"/>
          </a:xfrm>
          <a:custGeom>
            <a:avLst/>
            <a:gdLst/>
            <a:ahLst/>
            <a:cxnLst/>
            <a:rect l="l" t="t" r="r" b="b"/>
            <a:pathLst>
              <a:path w="87206" h="63900" extrusionOk="0">
                <a:moveTo>
                  <a:pt x="19212" y="1"/>
                </a:moveTo>
                <a:cubicBezTo>
                  <a:pt x="17087" y="1"/>
                  <a:pt x="14893" y="695"/>
                  <a:pt x="13040" y="2169"/>
                </a:cubicBezTo>
                <a:cubicBezTo>
                  <a:pt x="1" y="11409"/>
                  <a:pt x="5290" y="40893"/>
                  <a:pt x="14104" y="51349"/>
                </a:cubicBezTo>
                <a:cubicBezTo>
                  <a:pt x="20864" y="59749"/>
                  <a:pt x="34356" y="63900"/>
                  <a:pt x="48005" y="63900"/>
                </a:cubicBezTo>
                <a:cubicBezTo>
                  <a:pt x="61913" y="63900"/>
                  <a:pt x="75983" y="59590"/>
                  <a:pt x="83255" y="51075"/>
                </a:cubicBezTo>
                <a:lnTo>
                  <a:pt x="83255" y="51075"/>
                </a:lnTo>
                <a:lnTo>
                  <a:pt x="82890" y="51106"/>
                </a:lnTo>
                <a:cubicBezTo>
                  <a:pt x="87206" y="46698"/>
                  <a:pt x="82434" y="40558"/>
                  <a:pt x="78057" y="39130"/>
                </a:cubicBezTo>
                <a:cubicBezTo>
                  <a:pt x="77177" y="38932"/>
                  <a:pt x="76286" y="38849"/>
                  <a:pt x="75391" y="38849"/>
                </a:cubicBezTo>
                <a:cubicBezTo>
                  <a:pt x="71457" y="38849"/>
                  <a:pt x="67433" y="40456"/>
                  <a:pt x="63892" y="41075"/>
                </a:cubicBezTo>
                <a:cubicBezTo>
                  <a:pt x="63090" y="41162"/>
                  <a:pt x="62368" y="41204"/>
                  <a:pt x="61710" y="41204"/>
                </a:cubicBezTo>
                <a:cubicBezTo>
                  <a:pt x="56411" y="41204"/>
                  <a:pt x="55338" y="38474"/>
                  <a:pt x="51065" y="34662"/>
                </a:cubicBezTo>
                <a:cubicBezTo>
                  <a:pt x="45959" y="29981"/>
                  <a:pt x="42342" y="32899"/>
                  <a:pt x="36476" y="30771"/>
                </a:cubicBezTo>
                <a:cubicBezTo>
                  <a:pt x="26597" y="26880"/>
                  <a:pt x="29788" y="13719"/>
                  <a:pt x="27509" y="5755"/>
                </a:cubicBezTo>
                <a:cubicBezTo>
                  <a:pt x="26336" y="2063"/>
                  <a:pt x="22874" y="1"/>
                  <a:pt x="19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34" name="Google Shape;3834;p15"/>
          <p:cNvGrpSpPr/>
          <p:nvPr/>
        </p:nvGrpSpPr>
        <p:grpSpPr>
          <a:xfrm flipH="1">
            <a:off x="319691" y="2717438"/>
            <a:ext cx="1085959" cy="1009441"/>
            <a:chOff x="2902127" y="1936743"/>
            <a:chExt cx="751321" cy="698382"/>
          </a:xfrm>
        </p:grpSpPr>
        <p:sp>
          <p:nvSpPr>
            <p:cNvPr id="3835" name="Google Shape;3835;p15"/>
            <p:cNvSpPr/>
            <p:nvPr/>
          </p:nvSpPr>
          <p:spPr>
            <a:xfrm>
              <a:off x="3160709" y="2037182"/>
              <a:ext cx="399529" cy="597943"/>
            </a:xfrm>
            <a:custGeom>
              <a:avLst/>
              <a:gdLst/>
              <a:ahLst/>
              <a:cxnLst/>
              <a:rect l="l" t="t" r="r" b="b"/>
              <a:pathLst>
                <a:path w="21886" h="32755" extrusionOk="0">
                  <a:moveTo>
                    <a:pt x="21885" y="0"/>
                  </a:moveTo>
                  <a:cubicBezTo>
                    <a:pt x="21885" y="0"/>
                    <a:pt x="21885" y="1"/>
                    <a:pt x="21884" y="1"/>
                  </a:cubicBezTo>
                  <a:lnTo>
                    <a:pt x="21884" y="1"/>
                  </a:lnTo>
                  <a:cubicBezTo>
                    <a:pt x="21885" y="1"/>
                    <a:pt x="21885" y="0"/>
                    <a:pt x="21885" y="0"/>
                  </a:cubicBezTo>
                  <a:close/>
                  <a:moveTo>
                    <a:pt x="21884" y="1"/>
                  </a:moveTo>
                  <a:cubicBezTo>
                    <a:pt x="21759" y="42"/>
                    <a:pt x="13453" y="2786"/>
                    <a:pt x="7782" y="9302"/>
                  </a:cubicBezTo>
                  <a:cubicBezTo>
                    <a:pt x="2128" y="15928"/>
                    <a:pt x="122" y="23587"/>
                    <a:pt x="0" y="32098"/>
                  </a:cubicBezTo>
                  <a:cubicBezTo>
                    <a:pt x="0" y="32098"/>
                    <a:pt x="279" y="32755"/>
                    <a:pt x="519" y="32755"/>
                  </a:cubicBezTo>
                  <a:cubicBezTo>
                    <a:pt x="675" y="32755"/>
                    <a:pt x="815" y="32475"/>
                    <a:pt x="851" y="31551"/>
                  </a:cubicBezTo>
                  <a:cubicBezTo>
                    <a:pt x="851" y="31156"/>
                    <a:pt x="1459" y="18238"/>
                    <a:pt x="8146" y="9818"/>
                  </a:cubicBezTo>
                  <a:cubicBezTo>
                    <a:pt x="11864" y="5073"/>
                    <a:pt x="21744" y="57"/>
                    <a:pt x="218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5"/>
            <p:cNvSpPr/>
            <p:nvPr/>
          </p:nvSpPr>
          <p:spPr>
            <a:xfrm>
              <a:off x="3540231" y="1939408"/>
              <a:ext cx="102684" cy="105003"/>
            </a:xfrm>
            <a:custGeom>
              <a:avLst/>
              <a:gdLst/>
              <a:ahLst/>
              <a:cxnLst/>
              <a:rect l="l" t="t" r="r" b="b"/>
              <a:pathLst>
                <a:path w="5625" h="5752" extrusionOk="0">
                  <a:moveTo>
                    <a:pt x="5324" y="1"/>
                  </a:moveTo>
                  <a:cubicBezTo>
                    <a:pt x="5056" y="1"/>
                    <a:pt x="2823" y="564"/>
                    <a:pt x="1" y="5752"/>
                  </a:cubicBezTo>
                  <a:cubicBezTo>
                    <a:pt x="1" y="5752"/>
                    <a:pt x="5624" y="1071"/>
                    <a:pt x="5351" y="7"/>
                  </a:cubicBezTo>
                  <a:cubicBezTo>
                    <a:pt x="5351" y="3"/>
                    <a:pt x="5342" y="1"/>
                    <a:pt x="53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5"/>
            <p:cNvSpPr/>
            <p:nvPr/>
          </p:nvSpPr>
          <p:spPr>
            <a:xfrm>
              <a:off x="3526923" y="1947294"/>
              <a:ext cx="53834" cy="101553"/>
            </a:xfrm>
            <a:custGeom>
              <a:avLst/>
              <a:gdLst/>
              <a:ahLst/>
              <a:cxnLst/>
              <a:rect l="l" t="t" r="r" b="b"/>
              <a:pathLst>
                <a:path w="2949" h="5563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402" y="1"/>
                    <a:pt x="608" y="2797"/>
                    <a:pt x="0" y="5563"/>
                  </a:cubicBezTo>
                  <a:cubicBezTo>
                    <a:pt x="0" y="5563"/>
                    <a:pt x="2949" y="2797"/>
                    <a:pt x="24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5"/>
            <p:cNvSpPr/>
            <p:nvPr/>
          </p:nvSpPr>
          <p:spPr>
            <a:xfrm>
              <a:off x="3513049" y="1937856"/>
              <a:ext cx="41074" cy="124317"/>
            </a:xfrm>
            <a:custGeom>
              <a:avLst/>
              <a:gdLst/>
              <a:ahLst/>
              <a:cxnLst/>
              <a:rect l="l" t="t" r="r" b="b"/>
              <a:pathLst>
                <a:path w="2250" h="6810" extrusionOk="0">
                  <a:moveTo>
                    <a:pt x="1733" y="1"/>
                  </a:moveTo>
                  <a:cubicBezTo>
                    <a:pt x="1733" y="1"/>
                    <a:pt x="274" y="4712"/>
                    <a:pt x="1" y="6809"/>
                  </a:cubicBezTo>
                  <a:cubicBezTo>
                    <a:pt x="1" y="6809"/>
                    <a:pt x="2250" y="2432"/>
                    <a:pt x="1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5"/>
            <p:cNvSpPr/>
            <p:nvPr/>
          </p:nvSpPr>
          <p:spPr>
            <a:xfrm>
              <a:off x="3486981" y="1936743"/>
              <a:ext cx="33863" cy="134302"/>
            </a:xfrm>
            <a:custGeom>
              <a:avLst/>
              <a:gdLst/>
              <a:ahLst/>
              <a:cxnLst/>
              <a:rect l="l" t="t" r="r" b="b"/>
              <a:pathLst>
                <a:path w="1855" h="7357" extrusionOk="0">
                  <a:moveTo>
                    <a:pt x="1064" y="1"/>
                  </a:moveTo>
                  <a:cubicBezTo>
                    <a:pt x="1064" y="1"/>
                    <a:pt x="0" y="4834"/>
                    <a:pt x="486" y="7357"/>
                  </a:cubicBezTo>
                  <a:cubicBezTo>
                    <a:pt x="486" y="7357"/>
                    <a:pt x="1854" y="2767"/>
                    <a:pt x="106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5"/>
            <p:cNvSpPr/>
            <p:nvPr/>
          </p:nvSpPr>
          <p:spPr>
            <a:xfrm>
              <a:off x="3452169" y="1939517"/>
              <a:ext cx="44542" cy="137004"/>
            </a:xfrm>
            <a:custGeom>
              <a:avLst/>
              <a:gdLst/>
              <a:ahLst/>
              <a:cxnLst/>
              <a:rect l="l" t="t" r="r" b="b"/>
              <a:pathLst>
                <a:path w="2440" h="7505" extrusionOk="0">
                  <a:moveTo>
                    <a:pt x="691" y="1"/>
                  </a:moveTo>
                  <a:cubicBezTo>
                    <a:pt x="691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1" y="1"/>
                    <a:pt x="691" y="1"/>
                  </a:cubicBezTo>
                  <a:close/>
                  <a:moveTo>
                    <a:pt x="692" y="2"/>
                  </a:moveTo>
                  <a:cubicBezTo>
                    <a:pt x="711" y="84"/>
                    <a:pt x="0" y="5698"/>
                    <a:pt x="1117" y="7478"/>
                  </a:cubicBezTo>
                  <a:cubicBezTo>
                    <a:pt x="1127" y="7496"/>
                    <a:pt x="1138" y="7504"/>
                    <a:pt x="1151" y="7504"/>
                  </a:cubicBezTo>
                  <a:cubicBezTo>
                    <a:pt x="1450" y="7504"/>
                    <a:pt x="2439" y="2916"/>
                    <a:pt x="69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5"/>
            <p:cNvSpPr/>
            <p:nvPr/>
          </p:nvSpPr>
          <p:spPr>
            <a:xfrm>
              <a:off x="3410949" y="1945067"/>
              <a:ext cx="46642" cy="140965"/>
            </a:xfrm>
            <a:custGeom>
              <a:avLst/>
              <a:gdLst/>
              <a:ahLst/>
              <a:cxnLst/>
              <a:rect l="l" t="t" r="r" b="b"/>
              <a:pathLst>
                <a:path w="2555" h="772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2" y="2"/>
                  </a:lnTo>
                  <a:cubicBezTo>
                    <a:pt x="1" y="1"/>
                    <a:pt x="1" y="1"/>
                    <a:pt x="1" y="1"/>
                  </a:cubicBezTo>
                  <a:close/>
                  <a:moveTo>
                    <a:pt x="2" y="2"/>
                  </a:moveTo>
                  <a:cubicBezTo>
                    <a:pt x="51" y="98"/>
                    <a:pt x="1168" y="5462"/>
                    <a:pt x="2524" y="7721"/>
                  </a:cubicBezTo>
                  <a:cubicBezTo>
                    <a:pt x="2524" y="7721"/>
                    <a:pt x="2554" y="3072"/>
                    <a:pt x="2" y="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5"/>
            <p:cNvSpPr/>
            <p:nvPr/>
          </p:nvSpPr>
          <p:spPr>
            <a:xfrm>
              <a:off x="3392639" y="1942292"/>
              <a:ext cx="55513" cy="160388"/>
            </a:xfrm>
            <a:custGeom>
              <a:avLst/>
              <a:gdLst/>
              <a:ahLst/>
              <a:cxnLst/>
              <a:rect l="l" t="t" r="r" b="b"/>
              <a:pathLst>
                <a:path w="3041" h="8786" extrusionOk="0">
                  <a:moveTo>
                    <a:pt x="305" y="1"/>
                  </a:moveTo>
                  <a:cubicBezTo>
                    <a:pt x="305" y="1"/>
                    <a:pt x="1" y="5807"/>
                    <a:pt x="2311" y="8785"/>
                  </a:cubicBezTo>
                  <a:cubicBezTo>
                    <a:pt x="2311" y="8785"/>
                    <a:pt x="3040" y="5594"/>
                    <a:pt x="3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5"/>
            <p:cNvSpPr/>
            <p:nvPr/>
          </p:nvSpPr>
          <p:spPr>
            <a:xfrm>
              <a:off x="3550782" y="2002643"/>
              <a:ext cx="102666" cy="38993"/>
            </a:xfrm>
            <a:custGeom>
              <a:avLst/>
              <a:gdLst/>
              <a:ahLst/>
              <a:cxnLst/>
              <a:rect l="l" t="t" r="r" b="b"/>
              <a:pathLst>
                <a:path w="5624" h="2136" extrusionOk="0">
                  <a:moveTo>
                    <a:pt x="4612" y="0"/>
                  </a:moveTo>
                  <a:cubicBezTo>
                    <a:pt x="2343" y="0"/>
                    <a:pt x="1" y="2136"/>
                    <a:pt x="1" y="2136"/>
                  </a:cubicBezTo>
                  <a:cubicBezTo>
                    <a:pt x="3070" y="1710"/>
                    <a:pt x="5624" y="160"/>
                    <a:pt x="5624" y="160"/>
                  </a:cubicBezTo>
                  <a:cubicBezTo>
                    <a:pt x="5294" y="49"/>
                    <a:pt x="4954" y="0"/>
                    <a:pt x="46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5"/>
            <p:cNvSpPr/>
            <p:nvPr/>
          </p:nvSpPr>
          <p:spPr>
            <a:xfrm>
              <a:off x="3526923" y="2038971"/>
              <a:ext cx="115992" cy="17160"/>
            </a:xfrm>
            <a:custGeom>
              <a:avLst/>
              <a:gdLst/>
              <a:ahLst/>
              <a:cxnLst/>
              <a:rect l="l" t="t" r="r" b="b"/>
              <a:pathLst>
                <a:path w="6354" h="940" extrusionOk="0">
                  <a:moveTo>
                    <a:pt x="3801" y="0"/>
                  </a:moveTo>
                  <a:cubicBezTo>
                    <a:pt x="1919" y="0"/>
                    <a:pt x="0" y="541"/>
                    <a:pt x="0" y="541"/>
                  </a:cubicBezTo>
                  <a:cubicBezTo>
                    <a:pt x="1073" y="840"/>
                    <a:pt x="2148" y="939"/>
                    <a:pt x="3101" y="939"/>
                  </a:cubicBezTo>
                  <a:cubicBezTo>
                    <a:pt x="4959" y="939"/>
                    <a:pt x="6353" y="561"/>
                    <a:pt x="6353" y="541"/>
                  </a:cubicBezTo>
                  <a:cubicBezTo>
                    <a:pt x="5674" y="135"/>
                    <a:pt x="4742" y="0"/>
                    <a:pt x="38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5"/>
            <p:cNvSpPr/>
            <p:nvPr/>
          </p:nvSpPr>
          <p:spPr>
            <a:xfrm>
              <a:off x="3490303" y="2064089"/>
              <a:ext cx="114313" cy="22764"/>
            </a:xfrm>
            <a:custGeom>
              <a:avLst/>
              <a:gdLst/>
              <a:ahLst/>
              <a:cxnLst/>
              <a:rect l="l" t="t" r="r" b="b"/>
              <a:pathLst>
                <a:path w="6262" h="1247" extrusionOk="0">
                  <a:moveTo>
                    <a:pt x="2841" y="0"/>
                  </a:moveTo>
                  <a:cubicBezTo>
                    <a:pt x="1295" y="0"/>
                    <a:pt x="0" y="502"/>
                    <a:pt x="0" y="502"/>
                  </a:cubicBezTo>
                  <a:cubicBezTo>
                    <a:pt x="2150" y="1154"/>
                    <a:pt x="4423" y="1247"/>
                    <a:pt x="5547" y="1247"/>
                  </a:cubicBezTo>
                  <a:cubicBezTo>
                    <a:pt x="5996" y="1247"/>
                    <a:pt x="6262" y="1232"/>
                    <a:pt x="6262" y="1232"/>
                  </a:cubicBezTo>
                  <a:cubicBezTo>
                    <a:pt x="5267" y="275"/>
                    <a:pt x="3985" y="0"/>
                    <a:pt x="2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5"/>
            <p:cNvSpPr/>
            <p:nvPr/>
          </p:nvSpPr>
          <p:spPr>
            <a:xfrm>
              <a:off x="3459233" y="2083202"/>
              <a:ext cx="121524" cy="33900"/>
            </a:xfrm>
            <a:custGeom>
              <a:avLst/>
              <a:gdLst/>
              <a:ahLst/>
              <a:cxnLst/>
              <a:rect l="l" t="t" r="r" b="b"/>
              <a:pathLst>
                <a:path w="6657" h="1857" extrusionOk="0">
                  <a:moveTo>
                    <a:pt x="151" y="1"/>
                  </a:moveTo>
                  <a:cubicBezTo>
                    <a:pt x="54" y="1"/>
                    <a:pt x="0" y="2"/>
                    <a:pt x="0" y="2"/>
                  </a:cubicBezTo>
                  <a:cubicBezTo>
                    <a:pt x="1946" y="701"/>
                    <a:pt x="6596" y="1856"/>
                    <a:pt x="6657" y="1856"/>
                  </a:cubicBezTo>
                  <a:cubicBezTo>
                    <a:pt x="4681" y="97"/>
                    <a:pt x="946" y="1"/>
                    <a:pt x="1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5"/>
            <p:cNvSpPr/>
            <p:nvPr/>
          </p:nvSpPr>
          <p:spPr>
            <a:xfrm>
              <a:off x="3427050" y="2108175"/>
              <a:ext cx="135397" cy="39449"/>
            </a:xfrm>
            <a:custGeom>
              <a:avLst/>
              <a:gdLst/>
              <a:ahLst/>
              <a:cxnLst/>
              <a:rect l="l" t="t" r="r" b="b"/>
              <a:pathLst>
                <a:path w="7417" h="2161" extrusionOk="0">
                  <a:moveTo>
                    <a:pt x="194" y="0"/>
                  </a:moveTo>
                  <a:cubicBezTo>
                    <a:pt x="69" y="0"/>
                    <a:pt x="0" y="2"/>
                    <a:pt x="0" y="2"/>
                  </a:cubicBezTo>
                  <a:cubicBezTo>
                    <a:pt x="2189" y="1613"/>
                    <a:pt x="7417" y="2160"/>
                    <a:pt x="7417" y="2160"/>
                  </a:cubicBezTo>
                  <a:cubicBezTo>
                    <a:pt x="5348" y="119"/>
                    <a:pt x="1144" y="0"/>
                    <a:pt x="1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5"/>
            <p:cNvSpPr/>
            <p:nvPr/>
          </p:nvSpPr>
          <p:spPr>
            <a:xfrm>
              <a:off x="3392639" y="2131377"/>
              <a:ext cx="139304" cy="37879"/>
            </a:xfrm>
            <a:custGeom>
              <a:avLst/>
              <a:gdLst/>
              <a:ahLst/>
              <a:cxnLst/>
              <a:rect l="l" t="t" r="r" b="b"/>
              <a:pathLst>
                <a:path w="7631" h="2075" extrusionOk="0">
                  <a:moveTo>
                    <a:pt x="858" y="0"/>
                  </a:moveTo>
                  <a:cubicBezTo>
                    <a:pt x="321" y="0"/>
                    <a:pt x="1" y="38"/>
                    <a:pt x="1" y="38"/>
                  </a:cubicBezTo>
                  <a:cubicBezTo>
                    <a:pt x="2645" y="1497"/>
                    <a:pt x="7630" y="2075"/>
                    <a:pt x="7630" y="2075"/>
                  </a:cubicBezTo>
                  <a:cubicBezTo>
                    <a:pt x="5107" y="254"/>
                    <a:pt x="2252" y="0"/>
                    <a:pt x="8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5"/>
            <p:cNvSpPr/>
            <p:nvPr/>
          </p:nvSpPr>
          <p:spPr>
            <a:xfrm>
              <a:off x="3362683" y="1951730"/>
              <a:ext cx="40526" cy="181455"/>
            </a:xfrm>
            <a:custGeom>
              <a:avLst/>
              <a:gdLst/>
              <a:ahLst/>
              <a:cxnLst/>
              <a:rect l="l" t="t" r="r" b="b"/>
              <a:pathLst>
                <a:path w="2220" h="9940" extrusionOk="0">
                  <a:moveTo>
                    <a:pt x="183" y="1"/>
                  </a:moveTo>
                  <a:cubicBezTo>
                    <a:pt x="183" y="1"/>
                    <a:pt x="0" y="6536"/>
                    <a:pt x="1611" y="9940"/>
                  </a:cubicBezTo>
                  <a:cubicBezTo>
                    <a:pt x="1642" y="9879"/>
                    <a:pt x="2219" y="6323"/>
                    <a:pt x="1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5"/>
            <p:cNvSpPr/>
            <p:nvPr/>
          </p:nvSpPr>
          <p:spPr>
            <a:xfrm>
              <a:off x="3350470" y="2152791"/>
              <a:ext cx="169260" cy="43155"/>
            </a:xfrm>
            <a:custGeom>
              <a:avLst/>
              <a:gdLst/>
              <a:ahLst/>
              <a:cxnLst/>
              <a:rect l="l" t="t" r="r" b="b"/>
              <a:pathLst>
                <a:path w="9272" h="2364" extrusionOk="0">
                  <a:moveTo>
                    <a:pt x="2635" y="0"/>
                  </a:moveTo>
                  <a:cubicBezTo>
                    <a:pt x="946" y="0"/>
                    <a:pt x="1" y="537"/>
                    <a:pt x="1" y="537"/>
                  </a:cubicBezTo>
                  <a:cubicBezTo>
                    <a:pt x="1684" y="1364"/>
                    <a:pt x="8850" y="2363"/>
                    <a:pt x="9254" y="2363"/>
                  </a:cubicBezTo>
                  <a:cubicBezTo>
                    <a:pt x="9265" y="2363"/>
                    <a:pt x="9271" y="2362"/>
                    <a:pt x="9271" y="2361"/>
                  </a:cubicBezTo>
                  <a:cubicBezTo>
                    <a:pt x="6506" y="482"/>
                    <a:pt x="4236" y="0"/>
                    <a:pt x="26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5"/>
            <p:cNvSpPr/>
            <p:nvPr/>
          </p:nvSpPr>
          <p:spPr>
            <a:xfrm>
              <a:off x="3318852" y="2186654"/>
              <a:ext cx="175905" cy="35871"/>
            </a:xfrm>
            <a:custGeom>
              <a:avLst/>
              <a:gdLst/>
              <a:ahLst/>
              <a:cxnLst/>
              <a:rect l="l" t="t" r="r" b="b"/>
              <a:pathLst>
                <a:path w="9636" h="1965" extrusionOk="0">
                  <a:moveTo>
                    <a:pt x="3977" y="0"/>
                  </a:moveTo>
                  <a:cubicBezTo>
                    <a:pt x="1810" y="0"/>
                    <a:pt x="0" y="506"/>
                    <a:pt x="0" y="506"/>
                  </a:cubicBezTo>
                  <a:cubicBezTo>
                    <a:pt x="2705" y="1569"/>
                    <a:pt x="9636" y="1965"/>
                    <a:pt x="9636" y="1965"/>
                  </a:cubicBezTo>
                  <a:cubicBezTo>
                    <a:pt x="8167" y="410"/>
                    <a:pt x="5928" y="0"/>
                    <a:pt x="39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5"/>
            <p:cNvSpPr/>
            <p:nvPr/>
          </p:nvSpPr>
          <p:spPr>
            <a:xfrm>
              <a:off x="3294993" y="2218472"/>
              <a:ext cx="192554" cy="48996"/>
            </a:xfrm>
            <a:custGeom>
              <a:avLst/>
              <a:gdLst/>
              <a:ahLst/>
              <a:cxnLst/>
              <a:rect l="l" t="t" r="r" b="b"/>
              <a:pathLst>
                <a:path w="10548" h="2684" extrusionOk="0">
                  <a:moveTo>
                    <a:pt x="2443" y="0"/>
                  </a:moveTo>
                  <a:cubicBezTo>
                    <a:pt x="987" y="0"/>
                    <a:pt x="0" y="191"/>
                    <a:pt x="0" y="191"/>
                  </a:cubicBezTo>
                  <a:cubicBezTo>
                    <a:pt x="1611" y="799"/>
                    <a:pt x="10547" y="2684"/>
                    <a:pt x="10547" y="2684"/>
                  </a:cubicBezTo>
                  <a:cubicBezTo>
                    <a:pt x="7977" y="444"/>
                    <a:pt x="4664" y="0"/>
                    <a:pt x="2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5"/>
            <p:cNvSpPr/>
            <p:nvPr/>
          </p:nvSpPr>
          <p:spPr>
            <a:xfrm>
              <a:off x="3273909" y="2245070"/>
              <a:ext cx="196442" cy="70117"/>
            </a:xfrm>
            <a:custGeom>
              <a:avLst/>
              <a:gdLst/>
              <a:ahLst/>
              <a:cxnLst/>
              <a:rect l="l" t="t" r="r" b="b"/>
              <a:pathLst>
                <a:path w="10761" h="3841" extrusionOk="0">
                  <a:moveTo>
                    <a:pt x="3110" y="0"/>
                  </a:moveTo>
                  <a:cubicBezTo>
                    <a:pt x="2163" y="0"/>
                    <a:pt x="1127" y="130"/>
                    <a:pt x="0" y="436"/>
                  </a:cubicBezTo>
                  <a:cubicBezTo>
                    <a:pt x="0" y="467"/>
                    <a:pt x="7295" y="1956"/>
                    <a:pt x="10760" y="3841"/>
                  </a:cubicBezTo>
                  <a:cubicBezTo>
                    <a:pt x="10760" y="3841"/>
                    <a:pt x="8265" y="0"/>
                    <a:pt x="31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5"/>
            <p:cNvSpPr/>
            <p:nvPr/>
          </p:nvSpPr>
          <p:spPr>
            <a:xfrm>
              <a:off x="3296654" y="1953391"/>
              <a:ext cx="79300" cy="203105"/>
            </a:xfrm>
            <a:custGeom>
              <a:avLst/>
              <a:gdLst/>
              <a:ahLst/>
              <a:cxnLst/>
              <a:rect l="l" t="t" r="r" b="b"/>
              <a:pathLst>
                <a:path w="4344" h="11126" extrusionOk="0">
                  <a:moveTo>
                    <a:pt x="2037" y="0"/>
                  </a:moveTo>
                  <a:cubicBezTo>
                    <a:pt x="2037" y="0"/>
                    <a:pt x="2037" y="1"/>
                    <a:pt x="2037" y="1"/>
                  </a:cubicBezTo>
                  <a:cubicBezTo>
                    <a:pt x="0" y="3466"/>
                    <a:pt x="3465" y="11126"/>
                    <a:pt x="3465" y="11126"/>
                  </a:cubicBezTo>
                  <a:cubicBezTo>
                    <a:pt x="4344" y="8127"/>
                    <a:pt x="2054" y="0"/>
                    <a:pt x="20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5"/>
            <p:cNvSpPr/>
            <p:nvPr/>
          </p:nvSpPr>
          <p:spPr>
            <a:xfrm>
              <a:off x="3259469" y="1955618"/>
              <a:ext cx="79920" cy="230287"/>
            </a:xfrm>
            <a:custGeom>
              <a:avLst/>
              <a:gdLst/>
              <a:ahLst/>
              <a:cxnLst/>
              <a:rect l="l" t="t" r="r" b="b"/>
              <a:pathLst>
                <a:path w="4378" h="12615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" y="3952"/>
                    <a:pt x="4378" y="12614"/>
                    <a:pt x="4378" y="12614"/>
                  </a:cubicBezTo>
                  <a:cubicBezTo>
                    <a:pt x="4104" y="8754"/>
                    <a:pt x="1825" y="1"/>
                    <a:pt x="18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5"/>
            <p:cNvSpPr/>
            <p:nvPr/>
          </p:nvSpPr>
          <p:spPr>
            <a:xfrm>
              <a:off x="3194006" y="1972267"/>
              <a:ext cx="119315" cy="225285"/>
            </a:xfrm>
            <a:custGeom>
              <a:avLst/>
              <a:gdLst/>
              <a:ahLst/>
              <a:cxnLst/>
              <a:rect l="l" t="t" r="r" b="b"/>
              <a:pathLst>
                <a:path w="6536" h="12341" extrusionOk="0">
                  <a:moveTo>
                    <a:pt x="1824" y="0"/>
                  </a:moveTo>
                  <a:lnTo>
                    <a:pt x="1824" y="0"/>
                  </a:lnTo>
                  <a:cubicBezTo>
                    <a:pt x="0" y="3830"/>
                    <a:pt x="6535" y="12341"/>
                    <a:pt x="6535" y="12341"/>
                  </a:cubicBezTo>
                  <a:cubicBezTo>
                    <a:pt x="6505" y="10061"/>
                    <a:pt x="2067" y="213"/>
                    <a:pt x="1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5"/>
            <p:cNvSpPr/>
            <p:nvPr/>
          </p:nvSpPr>
          <p:spPr>
            <a:xfrm>
              <a:off x="3150724" y="1964490"/>
              <a:ext cx="149837" cy="263036"/>
            </a:xfrm>
            <a:custGeom>
              <a:avLst/>
              <a:gdLst/>
              <a:ahLst/>
              <a:cxnLst/>
              <a:rect l="l" t="t" r="r" b="b"/>
              <a:pathLst>
                <a:path w="8208" h="14409" extrusionOk="0">
                  <a:moveTo>
                    <a:pt x="821" y="1"/>
                  </a:moveTo>
                  <a:lnTo>
                    <a:pt x="821" y="1"/>
                  </a:lnTo>
                  <a:cubicBezTo>
                    <a:pt x="0" y="5897"/>
                    <a:pt x="7630" y="14408"/>
                    <a:pt x="7630" y="14408"/>
                  </a:cubicBezTo>
                  <a:cubicBezTo>
                    <a:pt x="8207" y="12493"/>
                    <a:pt x="1824" y="1034"/>
                    <a:pt x="82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5"/>
            <p:cNvSpPr/>
            <p:nvPr/>
          </p:nvSpPr>
          <p:spPr>
            <a:xfrm>
              <a:off x="3265584" y="2273146"/>
              <a:ext cx="216413" cy="68639"/>
            </a:xfrm>
            <a:custGeom>
              <a:avLst/>
              <a:gdLst/>
              <a:ahLst/>
              <a:cxnLst/>
              <a:rect l="l" t="t" r="r" b="b"/>
              <a:pathLst>
                <a:path w="11855" h="3760" extrusionOk="0">
                  <a:moveTo>
                    <a:pt x="894" y="0"/>
                  </a:moveTo>
                  <a:cubicBezTo>
                    <a:pt x="569" y="0"/>
                    <a:pt x="269" y="27"/>
                    <a:pt x="0" y="84"/>
                  </a:cubicBezTo>
                  <a:cubicBezTo>
                    <a:pt x="0" y="84"/>
                    <a:pt x="7609" y="3760"/>
                    <a:pt x="11054" y="3760"/>
                  </a:cubicBezTo>
                  <a:cubicBezTo>
                    <a:pt x="11355" y="3760"/>
                    <a:pt x="11625" y="3732"/>
                    <a:pt x="11854" y="3670"/>
                  </a:cubicBezTo>
                  <a:cubicBezTo>
                    <a:pt x="11854" y="3642"/>
                    <a:pt x="4703" y="0"/>
                    <a:pt x="8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5"/>
            <p:cNvSpPr/>
            <p:nvPr/>
          </p:nvSpPr>
          <p:spPr>
            <a:xfrm>
              <a:off x="3248370" y="2289101"/>
              <a:ext cx="214752" cy="77693"/>
            </a:xfrm>
            <a:custGeom>
              <a:avLst/>
              <a:gdLst/>
              <a:ahLst/>
              <a:cxnLst/>
              <a:rect l="l" t="t" r="r" b="b"/>
              <a:pathLst>
                <a:path w="11764" h="4256" extrusionOk="0">
                  <a:moveTo>
                    <a:pt x="1" y="0"/>
                  </a:moveTo>
                  <a:cubicBezTo>
                    <a:pt x="2159" y="2614"/>
                    <a:pt x="11764" y="4255"/>
                    <a:pt x="11764" y="4255"/>
                  </a:cubicBezTo>
                  <a:cubicBezTo>
                    <a:pt x="8025" y="212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5"/>
            <p:cNvSpPr/>
            <p:nvPr/>
          </p:nvSpPr>
          <p:spPr>
            <a:xfrm>
              <a:off x="3120201" y="2024969"/>
              <a:ext cx="153725" cy="228626"/>
            </a:xfrm>
            <a:custGeom>
              <a:avLst/>
              <a:gdLst/>
              <a:ahLst/>
              <a:cxnLst/>
              <a:rect l="l" t="t" r="r" b="b"/>
              <a:pathLst>
                <a:path w="8421" h="12524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1"/>
                  </a:cubicBez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lose/>
                  <a:moveTo>
                    <a:pt x="1" y="1"/>
                  </a:moveTo>
                  <a:cubicBezTo>
                    <a:pt x="73" y="101"/>
                    <a:pt x="4337" y="10346"/>
                    <a:pt x="8420" y="12524"/>
                  </a:cubicBezTo>
                  <a:cubicBezTo>
                    <a:pt x="8420" y="12524"/>
                    <a:pt x="3254" y="3194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5"/>
            <p:cNvSpPr/>
            <p:nvPr/>
          </p:nvSpPr>
          <p:spPr>
            <a:xfrm>
              <a:off x="3092454" y="2044392"/>
              <a:ext cx="166486" cy="234723"/>
            </a:xfrm>
            <a:custGeom>
              <a:avLst/>
              <a:gdLst/>
              <a:ahLst/>
              <a:cxnLst/>
              <a:rect l="l" t="t" r="r" b="b"/>
              <a:pathLst>
                <a:path w="9120" h="12858" extrusionOk="0">
                  <a:moveTo>
                    <a:pt x="1" y="1"/>
                  </a:moveTo>
                  <a:cubicBezTo>
                    <a:pt x="1" y="1"/>
                    <a:pt x="2372" y="10852"/>
                    <a:pt x="9119" y="12858"/>
                  </a:cubicBezTo>
                  <a:cubicBezTo>
                    <a:pt x="9119" y="12858"/>
                    <a:pt x="4134" y="7843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5"/>
            <p:cNvSpPr/>
            <p:nvPr/>
          </p:nvSpPr>
          <p:spPr>
            <a:xfrm>
              <a:off x="3228399" y="2331270"/>
              <a:ext cx="237498" cy="51607"/>
            </a:xfrm>
            <a:custGeom>
              <a:avLst/>
              <a:gdLst/>
              <a:ahLst/>
              <a:cxnLst/>
              <a:rect l="l" t="t" r="r" b="b"/>
              <a:pathLst>
                <a:path w="13010" h="2827" extrusionOk="0">
                  <a:moveTo>
                    <a:pt x="1" y="0"/>
                  </a:moveTo>
                  <a:lnTo>
                    <a:pt x="1" y="0"/>
                  </a:lnTo>
                  <a:cubicBezTo>
                    <a:pt x="3705" y="2771"/>
                    <a:pt x="12251" y="2827"/>
                    <a:pt x="12963" y="2827"/>
                  </a:cubicBezTo>
                  <a:cubicBezTo>
                    <a:pt x="12993" y="2827"/>
                    <a:pt x="13009" y="2827"/>
                    <a:pt x="13010" y="2827"/>
                  </a:cubicBezTo>
                  <a:cubicBezTo>
                    <a:pt x="8542" y="13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5"/>
            <p:cNvSpPr/>
            <p:nvPr/>
          </p:nvSpPr>
          <p:spPr>
            <a:xfrm>
              <a:off x="3208975" y="2362340"/>
              <a:ext cx="263584" cy="40124"/>
            </a:xfrm>
            <a:custGeom>
              <a:avLst/>
              <a:gdLst/>
              <a:ahLst/>
              <a:cxnLst/>
              <a:rect l="l" t="t" r="r" b="b"/>
              <a:pathLst>
                <a:path w="14439" h="2198" extrusionOk="0">
                  <a:moveTo>
                    <a:pt x="1" y="0"/>
                  </a:moveTo>
                  <a:lnTo>
                    <a:pt x="1" y="0"/>
                  </a:lnTo>
                  <a:cubicBezTo>
                    <a:pt x="2416" y="1718"/>
                    <a:pt x="5512" y="2197"/>
                    <a:pt x="8217" y="2197"/>
                  </a:cubicBezTo>
                  <a:cubicBezTo>
                    <a:pt x="11640" y="2197"/>
                    <a:pt x="14438" y="1429"/>
                    <a:pt x="14439" y="1429"/>
                  </a:cubicBezTo>
                  <a:lnTo>
                    <a:pt x="14439" y="1429"/>
                  </a:lnTo>
                  <a:cubicBezTo>
                    <a:pt x="14029" y="1478"/>
                    <a:pt x="13539" y="1500"/>
                    <a:pt x="12992" y="1500"/>
                  </a:cubicBezTo>
                  <a:cubicBezTo>
                    <a:pt x="8467" y="150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5"/>
            <p:cNvSpPr/>
            <p:nvPr/>
          </p:nvSpPr>
          <p:spPr>
            <a:xfrm>
              <a:off x="3197876" y="2405622"/>
              <a:ext cx="284668" cy="25028"/>
            </a:xfrm>
            <a:custGeom>
              <a:avLst/>
              <a:gdLst/>
              <a:ahLst/>
              <a:cxnLst/>
              <a:rect l="l" t="t" r="r" b="b"/>
              <a:pathLst>
                <a:path w="15594" h="1371" extrusionOk="0">
                  <a:moveTo>
                    <a:pt x="6860" y="0"/>
                  </a:moveTo>
                  <a:cubicBezTo>
                    <a:pt x="3106" y="0"/>
                    <a:pt x="1" y="213"/>
                    <a:pt x="1" y="213"/>
                  </a:cubicBezTo>
                  <a:cubicBezTo>
                    <a:pt x="1954" y="1093"/>
                    <a:pt x="4603" y="1370"/>
                    <a:pt x="7164" y="1370"/>
                  </a:cubicBezTo>
                  <a:cubicBezTo>
                    <a:pt x="11496" y="1370"/>
                    <a:pt x="15575" y="578"/>
                    <a:pt x="15594" y="578"/>
                  </a:cubicBezTo>
                  <a:cubicBezTo>
                    <a:pt x="13050" y="127"/>
                    <a:pt x="9761" y="0"/>
                    <a:pt x="6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5"/>
            <p:cNvSpPr/>
            <p:nvPr/>
          </p:nvSpPr>
          <p:spPr>
            <a:xfrm>
              <a:off x="3059175" y="2059927"/>
              <a:ext cx="183664" cy="245274"/>
            </a:xfrm>
            <a:custGeom>
              <a:avLst/>
              <a:gdLst/>
              <a:ahLst/>
              <a:cxnLst/>
              <a:rect l="l" t="t" r="r" b="b"/>
              <a:pathLst>
                <a:path w="10061" h="13436" extrusionOk="0">
                  <a:moveTo>
                    <a:pt x="638" y="1"/>
                  </a:moveTo>
                  <a:cubicBezTo>
                    <a:pt x="638" y="2"/>
                    <a:pt x="1" y="10913"/>
                    <a:pt x="10061" y="13436"/>
                  </a:cubicBezTo>
                  <a:cubicBezTo>
                    <a:pt x="10061" y="13436"/>
                    <a:pt x="1155" y="7052"/>
                    <a:pt x="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5"/>
            <p:cNvSpPr/>
            <p:nvPr/>
          </p:nvSpPr>
          <p:spPr>
            <a:xfrm>
              <a:off x="3017554" y="2107098"/>
              <a:ext cx="213784" cy="229739"/>
            </a:xfrm>
            <a:custGeom>
              <a:avLst/>
              <a:gdLst/>
              <a:ahLst/>
              <a:cxnLst/>
              <a:rect l="l" t="t" r="r" b="b"/>
              <a:pathLst>
                <a:path w="11711" h="12585" extrusionOk="0">
                  <a:moveTo>
                    <a:pt x="0" y="0"/>
                  </a:moveTo>
                  <a:cubicBezTo>
                    <a:pt x="0" y="1"/>
                    <a:pt x="1764" y="10456"/>
                    <a:pt x="11551" y="12584"/>
                  </a:cubicBezTo>
                  <a:cubicBezTo>
                    <a:pt x="11551" y="12584"/>
                    <a:pt x="11552" y="12584"/>
                    <a:pt x="11553" y="12584"/>
                  </a:cubicBezTo>
                  <a:cubicBezTo>
                    <a:pt x="11710" y="12584"/>
                    <a:pt x="4452" y="845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5"/>
            <p:cNvSpPr/>
            <p:nvPr/>
          </p:nvSpPr>
          <p:spPr>
            <a:xfrm>
              <a:off x="3002566" y="2149815"/>
              <a:ext cx="219188" cy="217472"/>
            </a:xfrm>
            <a:custGeom>
              <a:avLst/>
              <a:gdLst/>
              <a:ahLst/>
              <a:cxnLst/>
              <a:rect l="l" t="t" r="r" b="b"/>
              <a:pathLst>
                <a:path w="12007" h="11913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44" y="6110"/>
                    <a:pt x="4712" y="9363"/>
                  </a:cubicBezTo>
                  <a:cubicBezTo>
                    <a:pt x="7617" y="11479"/>
                    <a:pt x="9634" y="11913"/>
                    <a:pt x="10799" y="11913"/>
                  </a:cubicBezTo>
                  <a:cubicBezTo>
                    <a:pt x="11608" y="11913"/>
                    <a:pt x="12007" y="11703"/>
                    <a:pt x="12007" y="11703"/>
                  </a:cubicBezTo>
                  <a:cubicBezTo>
                    <a:pt x="12007" y="11703"/>
                    <a:pt x="3709" y="1088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5"/>
            <p:cNvSpPr/>
            <p:nvPr/>
          </p:nvSpPr>
          <p:spPr>
            <a:xfrm>
              <a:off x="3185682" y="2437313"/>
              <a:ext cx="310189" cy="25886"/>
            </a:xfrm>
            <a:custGeom>
              <a:avLst/>
              <a:gdLst/>
              <a:ahLst/>
              <a:cxnLst/>
              <a:rect l="l" t="t" r="r" b="b"/>
              <a:pathLst>
                <a:path w="16992" h="1418" extrusionOk="0">
                  <a:moveTo>
                    <a:pt x="7140" y="0"/>
                  </a:moveTo>
                  <a:cubicBezTo>
                    <a:pt x="4439" y="0"/>
                    <a:pt x="1770" y="140"/>
                    <a:pt x="0" y="574"/>
                  </a:cubicBezTo>
                  <a:cubicBezTo>
                    <a:pt x="0" y="574"/>
                    <a:pt x="4501" y="1417"/>
                    <a:pt x="9419" y="1417"/>
                  </a:cubicBezTo>
                  <a:cubicBezTo>
                    <a:pt x="12029" y="1417"/>
                    <a:pt x="14757" y="1180"/>
                    <a:pt x="16991" y="453"/>
                  </a:cubicBezTo>
                  <a:cubicBezTo>
                    <a:pt x="16972" y="453"/>
                    <a:pt x="12003" y="0"/>
                    <a:pt x="71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5"/>
            <p:cNvSpPr/>
            <p:nvPr/>
          </p:nvSpPr>
          <p:spPr>
            <a:xfrm>
              <a:off x="3182341" y="2472198"/>
              <a:ext cx="301317" cy="48211"/>
            </a:xfrm>
            <a:custGeom>
              <a:avLst/>
              <a:gdLst/>
              <a:ahLst/>
              <a:cxnLst/>
              <a:rect l="l" t="t" r="r" b="b"/>
              <a:pathLst>
                <a:path w="16506" h="2641" extrusionOk="0">
                  <a:moveTo>
                    <a:pt x="1" y="1"/>
                  </a:moveTo>
                  <a:cubicBezTo>
                    <a:pt x="1" y="1"/>
                    <a:pt x="4482" y="2641"/>
                    <a:pt x="9542" y="2641"/>
                  </a:cubicBezTo>
                  <a:cubicBezTo>
                    <a:pt x="11867" y="2641"/>
                    <a:pt x="14314" y="2083"/>
                    <a:pt x="16506" y="457"/>
                  </a:cubicBezTo>
                  <a:lnTo>
                    <a:pt x="16506" y="457"/>
                  </a:lnTo>
                  <a:cubicBezTo>
                    <a:pt x="16505" y="457"/>
                    <a:pt x="13586" y="936"/>
                    <a:pt x="9450" y="936"/>
                  </a:cubicBezTo>
                  <a:cubicBezTo>
                    <a:pt x="6676" y="936"/>
                    <a:pt x="3356" y="72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5"/>
            <p:cNvSpPr/>
            <p:nvPr/>
          </p:nvSpPr>
          <p:spPr>
            <a:xfrm>
              <a:off x="2969269" y="2223620"/>
              <a:ext cx="237516" cy="186876"/>
            </a:xfrm>
            <a:custGeom>
              <a:avLst/>
              <a:gdLst/>
              <a:ahLst/>
              <a:cxnLst/>
              <a:rect l="l" t="t" r="r" b="b"/>
              <a:pathLst>
                <a:path w="13011" h="10237" extrusionOk="0">
                  <a:moveTo>
                    <a:pt x="1" y="0"/>
                  </a:moveTo>
                  <a:cubicBezTo>
                    <a:pt x="1" y="1"/>
                    <a:pt x="427" y="5533"/>
                    <a:pt x="5168" y="8511"/>
                  </a:cubicBezTo>
                  <a:cubicBezTo>
                    <a:pt x="6961" y="9661"/>
                    <a:pt x="9230" y="10236"/>
                    <a:pt x="10915" y="10236"/>
                  </a:cubicBezTo>
                  <a:cubicBezTo>
                    <a:pt x="11858" y="10236"/>
                    <a:pt x="12618" y="10056"/>
                    <a:pt x="13010" y="9697"/>
                  </a:cubicBezTo>
                  <a:cubicBezTo>
                    <a:pt x="13010" y="9697"/>
                    <a:pt x="4651" y="8359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5"/>
            <p:cNvSpPr/>
            <p:nvPr/>
          </p:nvSpPr>
          <p:spPr>
            <a:xfrm>
              <a:off x="2924891" y="2278002"/>
              <a:ext cx="273569" cy="177128"/>
            </a:xfrm>
            <a:custGeom>
              <a:avLst/>
              <a:gdLst/>
              <a:ahLst/>
              <a:cxnLst/>
              <a:rect l="l" t="t" r="r" b="b"/>
              <a:pathLst>
                <a:path w="14986" h="9703" extrusionOk="0">
                  <a:moveTo>
                    <a:pt x="0" y="0"/>
                  </a:moveTo>
                  <a:cubicBezTo>
                    <a:pt x="0" y="1"/>
                    <a:pt x="1946" y="6140"/>
                    <a:pt x="7873" y="8997"/>
                  </a:cubicBezTo>
                  <a:cubicBezTo>
                    <a:pt x="8907" y="9519"/>
                    <a:pt x="9952" y="9703"/>
                    <a:pt x="10911" y="9703"/>
                  </a:cubicBezTo>
                  <a:cubicBezTo>
                    <a:pt x="13192" y="9703"/>
                    <a:pt x="14985" y="8663"/>
                    <a:pt x="14985" y="8663"/>
                  </a:cubicBezTo>
                  <a:lnTo>
                    <a:pt x="14985" y="8663"/>
                  </a:lnTo>
                  <a:cubicBezTo>
                    <a:pt x="14985" y="8663"/>
                    <a:pt x="14920" y="8666"/>
                    <a:pt x="14798" y="8666"/>
                  </a:cubicBezTo>
                  <a:cubicBezTo>
                    <a:pt x="13490" y="8666"/>
                    <a:pt x="5614" y="831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5"/>
            <p:cNvSpPr/>
            <p:nvPr/>
          </p:nvSpPr>
          <p:spPr>
            <a:xfrm>
              <a:off x="2902127" y="2311846"/>
              <a:ext cx="280233" cy="186895"/>
            </a:xfrm>
            <a:custGeom>
              <a:avLst/>
              <a:gdLst/>
              <a:ahLst/>
              <a:cxnLst/>
              <a:rect l="l" t="t" r="r" b="b"/>
              <a:pathLst>
                <a:path w="15351" h="10238" extrusionOk="0">
                  <a:moveTo>
                    <a:pt x="1" y="0"/>
                  </a:moveTo>
                  <a:cubicBezTo>
                    <a:pt x="1" y="1"/>
                    <a:pt x="579" y="6383"/>
                    <a:pt x="6506" y="9241"/>
                  </a:cubicBezTo>
                  <a:cubicBezTo>
                    <a:pt x="8014" y="9967"/>
                    <a:pt x="9355" y="10237"/>
                    <a:pt x="10540" y="10237"/>
                  </a:cubicBezTo>
                  <a:cubicBezTo>
                    <a:pt x="12579" y="10237"/>
                    <a:pt x="14159" y="9438"/>
                    <a:pt x="15351" y="8785"/>
                  </a:cubicBezTo>
                  <a:lnTo>
                    <a:pt x="15351" y="8785"/>
                  </a:lnTo>
                  <a:cubicBezTo>
                    <a:pt x="15351" y="8785"/>
                    <a:pt x="14552" y="8927"/>
                    <a:pt x="13302" y="8927"/>
                  </a:cubicBezTo>
                  <a:cubicBezTo>
                    <a:pt x="9896" y="8927"/>
                    <a:pt x="3136" y="787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3" name="Google Shape;3873;p15"/>
          <p:cNvGrpSpPr/>
          <p:nvPr/>
        </p:nvGrpSpPr>
        <p:grpSpPr>
          <a:xfrm>
            <a:off x="-349624" y="2474333"/>
            <a:ext cx="1085958" cy="1018195"/>
            <a:chOff x="3281667" y="1132683"/>
            <a:chExt cx="612601" cy="574375"/>
          </a:xfrm>
        </p:grpSpPr>
        <p:sp>
          <p:nvSpPr>
            <p:cNvPr id="3874" name="Google Shape;3874;p15"/>
            <p:cNvSpPr/>
            <p:nvPr/>
          </p:nvSpPr>
          <p:spPr>
            <a:xfrm>
              <a:off x="3281667" y="1132683"/>
              <a:ext cx="612601" cy="574375"/>
            </a:xfrm>
            <a:custGeom>
              <a:avLst/>
              <a:gdLst/>
              <a:ahLst/>
              <a:cxnLst/>
              <a:rect l="l" t="t" r="r" b="b"/>
              <a:pathLst>
                <a:path w="33558" h="31464" extrusionOk="0">
                  <a:moveTo>
                    <a:pt x="22719" y="0"/>
                  </a:moveTo>
                  <a:cubicBezTo>
                    <a:pt x="22470" y="0"/>
                    <a:pt x="22250" y="39"/>
                    <a:pt x="22068" y="125"/>
                  </a:cubicBezTo>
                  <a:cubicBezTo>
                    <a:pt x="21490" y="368"/>
                    <a:pt x="21278" y="2466"/>
                    <a:pt x="21278" y="2466"/>
                  </a:cubicBezTo>
                  <a:lnTo>
                    <a:pt x="21186" y="308"/>
                  </a:lnTo>
                  <a:cubicBezTo>
                    <a:pt x="21186" y="308"/>
                    <a:pt x="16171" y="490"/>
                    <a:pt x="15624" y="1827"/>
                  </a:cubicBezTo>
                  <a:cubicBezTo>
                    <a:pt x="15472" y="2162"/>
                    <a:pt x="17174" y="8849"/>
                    <a:pt x="16414" y="10460"/>
                  </a:cubicBezTo>
                  <a:cubicBezTo>
                    <a:pt x="16414" y="10460"/>
                    <a:pt x="15411" y="9305"/>
                    <a:pt x="14803" y="2314"/>
                  </a:cubicBezTo>
                  <a:cubicBezTo>
                    <a:pt x="14803" y="2314"/>
                    <a:pt x="10153" y="2678"/>
                    <a:pt x="9879" y="4137"/>
                  </a:cubicBezTo>
                  <a:cubicBezTo>
                    <a:pt x="9579" y="5610"/>
                    <a:pt x="13022" y="13472"/>
                    <a:pt x="11866" y="13472"/>
                  </a:cubicBezTo>
                  <a:cubicBezTo>
                    <a:pt x="11853" y="13472"/>
                    <a:pt x="11839" y="13471"/>
                    <a:pt x="11825" y="13469"/>
                  </a:cubicBezTo>
                  <a:cubicBezTo>
                    <a:pt x="10518" y="13317"/>
                    <a:pt x="10335" y="11493"/>
                    <a:pt x="10153" y="10065"/>
                  </a:cubicBezTo>
                  <a:cubicBezTo>
                    <a:pt x="9940" y="8666"/>
                    <a:pt x="9119" y="4441"/>
                    <a:pt x="9119" y="4441"/>
                  </a:cubicBezTo>
                  <a:cubicBezTo>
                    <a:pt x="9119" y="4441"/>
                    <a:pt x="6141" y="4867"/>
                    <a:pt x="6201" y="5900"/>
                  </a:cubicBezTo>
                  <a:cubicBezTo>
                    <a:pt x="6232" y="6873"/>
                    <a:pt x="8177" y="11828"/>
                    <a:pt x="8937" y="13621"/>
                  </a:cubicBezTo>
                  <a:cubicBezTo>
                    <a:pt x="9272" y="14399"/>
                    <a:pt x="9146" y="14769"/>
                    <a:pt x="8832" y="14769"/>
                  </a:cubicBezTo>
                  <a:cubicBezTo>
                    <a:pt x="8434" y="14769"/>
                    <a:pt x="7737" y="14177"/>
                    <a:pt x="7296" y="13074"/>
                  </a:cubicBezTo>
                  <a:cubicBezTo>
                    <a:pt x="6475" y="11128"/>
                    <a:pt x="5837" y="6691"/>
                    <a:pt x="5837" y="6691"/>
                  </a:cubicBezTo>
                  <a:cubicBezTo>
                    <a:pt x="5837" y="6691"/>
                    <a:pt x="1824" y="8180"/>
                    <a:pt x="2219" y="10095"/>
                  </a:cubicBezTo>
                  <a:cubicBezTo>
                    <a:pt x="2543" y="11690"/>
                    <a:pt x="4236" y="15408"/>
                    <a:pt x="3814" y="15408"/>
                  </a:cubicBezTo>
                  <a:cubicBezTo>
                    <a:pt x="3721" y="15408"/>
                    <a:pt x="3526" y="15228"/>
                    <a:pt x="3192" y="14806"/>
                  </a:cubicBezTo>
                  <a:lnTo>
                    <a:pt x="1277" y="12496"/>
                  </a:lnTo>
                  <a:lnTo>
                    <a:pt x="1277" y="12496"/>
                  </a:lnTo>
                  <a:cubicBezTo>
                    <a:pt x="1277" y="12496"/>
                    <a:pt x="1" y="15262"/>
                    <a:pt x="1551" y="18971"/>
                  </a:cubicBezTo>
                  <a:cubicBezTo>
                    <a:pt x="1855" y="19639"/>
                    <a:pt x="6141" y="20885"/>
                    <a:pt x="9150" y="21159"/>
                  </a:cubicBezTo>
                  <a:cubicBezTo>
                    <a:pt x="9150" y="21159"/>
                    <a:pt x="9162" y="21158"/>
                    <a:pt x="9181" y="21158"/>
                  </a:cubicBezTo>
                  <a:cubicBezTo>
                    <a:pt x="9313" y="21158"/>
                    <a:pt x="9781" y="21204"/>
                    <a:pt x="9119" y="21919"/>
                  </a:cubicBezTo>
                  <a:cubicBezTo>
                    <a:pt x="9119" y="21919"/>
                    <a:pt x="4925" y="27846"/>
                    <a:pt x="12980" y="31463"/>
                  </a:cubicBezTo>
                  <a:cubicBezTo>
                    <a:pt x="12980" y="31463"/>
                    <a:pt x="11095" y="25202"/>
                    <a:pt x="12220" y="24837"/>
                  </a:cubicBezTo>
                  <a:cubicBezTo>
                    <a:pt x="12220" y="24837"/>
                    <a:pt x="12221" y="24837"/>
                    <a:pt x="12224" y="24837"/>
                  </a:cubicBezTo>
                  <a:cubicBezTo>
                    <a:pt x="12291" y="24837"/>
                    <a:pt x="13120" y="24893"/>
                    <a:pt x="13557" y="27633"/>
                  </a:cubicBezTo>
                  <a:cubicBezTo>
                    <a:pt x="13892" y="29711"/>
                    <a:pt x="15163" y="31444"/>
                    <a:pt x="18155" y="31444"/>
                  </a:cubicBezTo>
                  <a:cubicBezTo>
                    <a:pt x="19234" y="31444"/>
                    <a:pt x="20536" y="31219"/>
                    <a:pt x="22098" y="30703"/>
                  </a:cubicBezTo>
                  <a:cubicBezTo>
                    <a:pt x="22098" y="30703"/>
                    <a:pt x="18147" y="29913"/>
                    <a:pt x="16870" y="27694"/>
                  </a:cubicBezTo>
                  <a:cubicBezTo>
                    <a:pt x="16817" y="27605"/>
                    <a:pt x="17002" y="27569"/>
                    <a:pt x="17350" y="27569"/>
                  </a:cubicBezTo>
                  <a:cubicBezTo>
                    <a:pt x="18721" y="27569"/>
                    <a:pt x="22609" y="28122"/>
                    <a:pt x="24277" y="28122"/>
                  </a:cubicBezTo>
                  <a:cubicBezTo>
                    <a:pt x="24345" y="28122"/>
                    <a:pt x="24409" y="28121"/>
                    <a:pt x="24469" y="28120"/>
                  </a:cubicBezTo>
                  <a:cubicBezTo>
                    <a:pt x="26171" y="28028"/>
                    <a:pt x="28299" y="27360"/>
                    <a:pt x="29849" y="23895"/>
                  </a:cubicBezTo>
                  <a:cubicBezTo>
                    <a:pt x="29849" y="23895"/>
                    <a:pt x="26718" y="23773"/>
                    <a:pt x="24256" y="23743"/>
                  </a:cubicBezTo>
                  <a:cubicBezTo>
                    <a:pt x="21855" y="23712"/>
                    <a:pt x="21217" y="22952"/>
                    <a:pt x="22706" y="22709"/>
                  </a:cubicBezTo>
                  <a:cubicBezTo>
                    <a:pt x="24196" y="22527"/>
                    <a:pt x="23466" y="22709"/>
                    <a:pt x="26080" y="22466"/>
                  </a:cubicBezTo>
                  <a:cubicBezTo>
                    <a:pt x="28755" y="22192"/>
                    <a:pt x="30913" y="22071"/>
                    <a:pt x="31126" y="21888"/>
                  </a:cubicBezTo>
                  <a:cubicBezTo>
                    <a:pt x="31339" y="21645"/>
                    <a:pt x="32159" y="17664"/>
                    <a:pt x="32159" y="17664"/>
                  </a:cubicBezTo>
                  <a:lnTo>
                    <a:pt x="32159" y="17664"/>
                  </a:lnTo>
                  <a:cubicBezTo>
                    <a:pt x="32159" y="17664"/>
                    <a:pt x="24834" y="18545"/>
                    <a:pt x="23375" y="18819"/>
                  </a:cubicBezTo>
                  <a:cubicBezTo>
                    <a:pt x="23133" y="18853"/>
                    <a:pt x="22906" y="18869"/>
                    <a:pt x="22699" y="18869"/>
                  </a:cubicBezTo>
                  <a:cubicBezTo>
                    <a:pt x="21633" y="18869"/>
                    <a:pt x="21097" y="18441"/>
                    <a:pt x="21734" y="17907"/>
                  </a:cubicBezTo>
                  <a:cubicBezTo>
                    <a:pt x="21973" y="17704"/>
                    <a:pt x="22240" y="17644"/>
                    <a:pt x="22584" y="17644"/>
                  </a:cubicBezTo>
                  <a:cubicBezTo>
                    <a:pt x="23089" y="17644"/>
                    <a:pt x="23758" y="17774"/>
                    <a:pt x="24746" y="17774"/>
                  </a:cubicBezTo>
                  <a:cubicBezTo>
                    <a:pt x="25303" y="17774"/>
                    <a:pt x="25962" y="17733"/>
                    <a:pt x="26749" y="17603"/>
                  </a:cubicBezTo>
                  <a:cubicBezTo>
                    <a:pt x="29849" y="17056"/>
                    <a:pt x="32342" y="16752"/>
                    <a:pt x="32676" y="15384"/>
                  </a:cubicBezTo>
                  <a:cubicBezTo>
                    <a:pt x="32676" y="15384"/>
                    <a:pt x="33557" y="9183"/>
                    <a:pt x="31521" y="8636"/>
                  </a:cubicBezTo>
                  <a:cubicBezTo>
                    <a:pt x="31413" y="8601"/>
                    <a:pt x="31291" y="8586"/>
                    <a:pt x="31158" y="8586"/>
                  </a:cubicBezTo>
                  <a:cubicBezTo>
                    <a:pt x="30245" y="8586"/>
                    <a:pt x="28833" y="9305"/>
                    <a:pt x="28117" y="9305"/>
                  </a:cubicBezTo>
                  <a:cubicBezTo>
                    <a:pt x="27266" y="9305"/>
                    <a:pt x="29910" y="7663"/>
                    <a:pt x="30153" y="7299"/>
                  </a:cubicBezTo>
                  <a:cubicBezTo>
                    <a:pt x="30427" y="6903"/>
                    <a:pt x="29758" y="4411"/>
                    <a:pt x="29758" y="4411"/>
                  </a:cubicBezTo>
                  <a:cubicBezTo>
                    <a:pt x="29758" y="4411"/>
                    <a:pt x="25047" y="9517"/>
                    <a:pt x="24317" y="9609"/>
                  </a:cubicBezTo>
                  <a:cubicBezTo>
                    <a:pt x="24222" y="9628"/>
                    <a:pt x="24135" y="9638"/>
                    <a:pt x="24057" y="9638"/>
                  </a:cubicBezTo>
                  <a:cubicBezTo>
                    <a:pt x="23541" y="9638"/>
                    <a:pt x="23465" y="9193"/>
                    <a:pt x="24469" y="8241"/>
                  </a:cubicBezTo>
                  <a:cubicBezTo>
                    <a:pt x="25381" y="7390"/>
                    <a:pt x="29363" y="3651"/>
                    <a:pt x="29393" y="3043"/>
                  </a:cubicBezTo>
                  <a:cubicBezTo>
                    <a:pt x="29393" y="3043"/>
                    <a:pt x="24927" y="0"/>
                    <a:pt x="227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5"/>
            <p:cNvSpPr/>
            <p:nvPr/>
          </p:nvSpPr>
          <p:spPr>
            <a:xfrm>
              <a:off x="3328838" y="1234290"/>
              <a:ext cx="462783" cy="359569"/>
            </a:xfrm>
            <a:custGeom>
              <a:avLst/>
              <a:gdLst/>
              <a:ahLst/>
              <a:cxnLst/>
              <a:rect l="l" t="t" r="r" b="b"/>
              <a:pathLst>
                <a:path w="25351" h="19697" extrusionOk="0">
                  <a:moveTo>
                    <a:pt x="16262" y="0"/>
                  </a:moveTo>
                  <a:lnTo>
                    <a:pt x="16262" y="0"/>
                  </a:lnTo>
                  <a:cubicBezTo>
                    <a:pt x="16262" y="2"/>
                    <a:pt x="15016" y="7204"/>
                    <a:pt x="15228" y="9483"/>
                  </a:cubicBezTo>
                  <a:cubicBezTo>
                    <a:pt x="14560" y="10183"/>
                    <a:pt x="13861" y="10882"/>
                    <a:pt x="13101" y="11550"/>
                  </a:cubicBezTo>
                  <a:cubicBezTo>
                    <a:pt x="12645" y="11003"/>
                    <a:pt x="10821" y="7447"/>
                    <a:pt x="10092" y="1398"/>
                  </a:cubicBezTo>
                  <a:lnTo>
                    <a:pt x="10092" y="1398"/>
                  </a:lnTo>
                  <a:cubicBezTo>
                    <a:pt x="10092" y="1399"/>
                    <a:pt x="10001" y="7691"/>
                    <a:pt x="12614" y="11946"/>
                  </a:cubicBezTo>
                  <a:cubicBezTo>
                    <a:pt x="11399" y="12979"/>
                    <a:pt x="10092" y="13891"/>
                    <a:pt x="8785" y="14529"/>
                  </a:cubicBezTo>
                  <a:lnTo>
                    <a:pt x="8541" y="14651"/>
                  </a:lnTo>
                  <a:cubicBezTo>
                    <a:pt x="4742" y="12918"/>
                    <a:pt x="2098" y="6688"/>
                    <a:pt x="2098" y="6687"/>
                  </a:cubicBezTo>
                  <a:lnTo>
                    <a:pt x="2098" y="6687"/>
                  </a:lnTo>
                  <a:cubicBezTo>
                    <a:pt x="3101" y="11094"/>
                    <a:pt x="7022" y="14347"/>
                    <a:pt x="7873" y="14955"/>
                  </a:cubicBezTo>
                  <a:cubicBezTo>
                    <a:pt x="2584" y="17265"/>
                    <a:pt x="335" y="16171"/>
                    <a:pt x="213" y="16748"/>
                  </a:cubicBezTo>
                  <a:cubicBezTo>
                    <a:pt x="61" y="17386"/>
                    <a:pt x="0" y="17690"/>
                    <a:pt x="395" y="17721"/>
                  </a:cubicBezTo>
                  <a:cubicBezTo>
                    <a:pt x="395" y="17721"/>
                    <a:pt x="406" y="17721"/>
                    <a:pt x="426" y="17721"/>
                  </a:cubicBezTo>
                  <a:cubicBezTo>
                    <a:pt x="839" y="17721"/>
                    <a:pt x="5335" y="17638"/>
                    <a:pt x="10548" y="14134"/>
                  </a:cubicBezTo>
                  <a:lnTo>
                    <a:pt x="10578" y="14164"/>
                  </a:lnTo>
                  <a:cubicBezTo>
                    <a:pt x="10578" y="14164"/>
                    <a:pt x="14377" y="18572"/>
                    <a:pt x="18511" y="19696"/>
                  </a:cubicBezTo>
                  <a:cubicBezTo>
                    <a:pt x="18511" y="19696"/>
                    <a:pt x="12736" y="16474"/>
                    <a:pt x="11125" y="13769"/>
                  </a:cubicBezTo>
                  <a:cubicBezTo>
                    <a:pt x="12371" y="12857"/>
                    <a:pt x="13709" y="11763"/>
                    <a:pt x="15016" y="10395"/>
                  </a:cubicBezTo>
                  <a:cubicBezTo>
                    <a:pt x="15666" y="10689"/>
                    <a:pt x="17678" y="11461"/>
                    <a:pt x="19971" y="11461"/>
                  </a:cubicBezTo>
                  <a:cubicBezTo>
                    <a:pt x="21000" y="11461"/>
                    <a:pt x="22086" y="11305"/>
                    <a:pt x="23131" y="10882"/>
                  </a:cubicBezTo>
                  <a:lnTo>
                    <a:pt x="23131" y="10882"/>
                  </a:lnTo>
                  <a:cubicBezTo>
                    <a:pt x="23131" y="10882"/>
                    <a:pt x="21994" y="11087"/>
                    <a:pt x="20481" y="11087"/>
                  </a:cubicBezTo>
                  <a:cubicBezTo>
                    <a:pt x="18913" y="11087"/>
                    <a:pt x="16942" y="10867"/>
                    <a:pt x="15411" y="9970"/>
                  </a:cubicBezTo>
                  <a:cubicBezTo>
                    <a:pt x="15988" y="9332"/>
                    <a:pt x="16535" y="8754"/>
                    <a:pt x="17143" y="7994"/>
                  </a:cubicBezTo>
                  <a:cubicBezTo>
                    <a:pt x="17660" y="7994"/>
                    <a:pt x="22979" y="7143"/>
                    <a:pt x="25350" y="5714"/>
                  </a:cubicBezTo>
                  <a:lnTo>
                    <a:pt x="25350" y="5714"/>
                  </a:lnTo>
                  <a:cubicBezTo>
                    <a:pt x="25350" y="5715"/>
                    <a:pt x="20323" y="7362"/>
                    <a:pt x="17791" y="7362"/>
                  </a:cubicBezTo>
                  <a:cubicBezTo>
                    <a:pt x="17704" y="7362"/>
                    <a:pt x="17620" y="7360"/>
                    <a:pt x="17539" y="7356"/>
                  </a:cubicBezTo>
                  <a:cubicBezTo>
                    <a:pt x="18420" y="6231"/>
                    <a:pt x="21308" y="2310"/>
                    <a:pt x="22098" y="912"/>
                  </a:cubicBezTo>
                  <a:lnTo>
                    <a:pt x="22098" y="912"/>
                  </a:lnTo>
                  <a:cubicBezTo>
                    <a:pt x="22097" y="913"/>
                    <a:pt x="18116" y="5988"/>
                    <a:pt x="15715" y="9028"/>
                  </a:cubicBezTo>
                  <a:cubicBezTo>
                    <a:pt x="15715" y="8268"/>
                    <a:pt x="15836" y="3800"/>
                    <a:pt x="16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6" name="Google Shape;3876;p15"/>
          <p:cNvSpPr/>
          <p:nvPr/>
        </p:nvSpPr>
        <p:spPr>
          <a:xfrm rot="-10236614">
            <a:off x="7163578" y="-353337"/>
            <a:ext cx="2935898" cy="2077987"/>
          </a:xfrm>
          <a:custGeom>
            <a:avLst/>
            <a:gdLst/>
            <a:ahLst/>
            <a:cxnLst/>
            <a:rect l="l" t="t" r="r" b="b"/>
            <a:pathLst>
              <a:path w="90461" h="64027" extrusionOk="0">
                <a:moveTo>
                  <a:pt x="15782" y="1"/>
                </a:moveTo>
                <a:cubicBezTo>
                  <a:pt x="12821" y="1"/>
                  <a:pt x="9653" y="1218"/>
                  <a:pt x="7104" y="3863"/>
                </a:cubicBezTo>
                <a:cubicBezTo>
                  <a:pt x="1" y="12055"/>
                  <a:pt x="2071" y="28807"/>
                  <a:pt x="7972" y="36860"/>
                </a:cubicBezTo>
                <a:cubicBezTo>
                  <a:pt x="19185" y="52644"/>
                  <a:pt x="47079" y="64026"/>
                  <a:pt x="67230" y="64026"/>
                </a:cubicBezTo>
                <a:cubicBezTo>
                  <a:pt x="68184" y="64026"/>
                  <a:pt x="69122" y="64001"/>
                  <a:pt x="70039" y="63949"/>
                </a:cubicBezTo>
                <a:cubicBezTo>
                  <a:pt x="81406" y="63564"/>
                  <a:pt x="89230" y="58842"/>
                  <a:pt x="89811" y="46714"/>
                </a:cubicBezTo>
                <a:cubicBezTo>
                  <a:pt x="90460" y="35433"/>
                  <a:pt x="84773" y="30908"/>
                  <a:pt x="75820" y="30908"/>
                </a:cubicBezTo>
                <a:cubicBezTo>
                  <a:pt x="74160" y="30908"/>
                  <a:pt x="72387" y="31064"/>
                  <a:pt x="70522" y="31361"/>
                </a:cubicBezTo>
                <a:cubicBezTo>
                  <a:pt x="69135" y="31582"/>
                  <a:pt x="68034" y="31714"/>
                  <a:pt x="67093" y="31714"/>
                </a:cubicBezTo>
                <a:cubicBezTo>
                  <a:pt x="63819" y="31714"/>
                  <a:pt x="62498" y="30108"/>
                  <a:pt x="57927" y="25034"/>
                </a:cubicBezTo>
                <a:cubicBezTo>
                  <a:pt x="54989" y="21771"/>
                  <a:pt x="52960" y="20359"/>
                  <a:pt x="50439" y="20359"/>
                </a:cubicBezTo>
                <a:cubicBezTo>
                  <a:pt x="48914" y="20359"/>
                  <a:pt x="47208" y="20875"/>
                  <a:pt x="45012" y="21810"/>
                </a:cubicBezTo>
                <a:cubicBezTo>
                  <a:pt x="41180" y="23520"/>
                  <a:pt x="38428" y="26414"/>
                  <a:pt x="34630" y="26414"/>
                </a:cubicBezTo>
                <a:cubicBezTo>
                  <a:pt x="33537" y="26414"/>
                  <a:pt x="32358" y="26175"/>
                  <a:pt x="31042" y="25599"/>
                </a:cubicBezTo>
                <a:cubicBezTo>
                  <a:pt x="26312" y="23619"/>
                  <a:pt x="23431" y="18561"/>
                  <a:pt x="24716" y="12006"/>
                </a:cubicBezTo>
                <a:cubicBezTo>
                  <a:pt x="26401" y="4497"/>
                  <a:pt x="21472" y="1"/>
                  <a:pt x="157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7" name="Google Shape;3877;p15"/>
          <p:cNvSpPr/>
          <p:nvPr/>
        </p:nvSpPr>
        <p:spPr>
          <a:xfrm flipH="1">
            <a:off x="6555525" y="852550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8" name="Google Shape;3878;p15"/>
          <p:cNvSpPr/>
          <p:nvPr/>
        </p:nvSpPr>
        <p:spPr>
          <a:xfrm flipH="1">
            <a:off x="6468150" y="1231925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9" name="Google Shape;3879;p15"/>
          <p:cNvSpPr/>
          <p:nvPr/>
        </p:nvSpPr>
        <p:spPr>
          <a:xfrm>
            <a:off x="8117507" y="2924026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9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34" y="1910"/>
                  <a:pt x="384" y="1903"/>
                  <a:pt x="339" y="1903"/>
                </a:cubicBezTo>
                <a:cubicBezTo>
                  <a:pt x="204" y="1903"/>
                  <a:pt x="107" y="1971"/>
                  <a:pt x="61" y="2108"/>
                </a:cubicBezTo>
                <a:cubicBezTo>
                  <a:pt x="0" y="2321"/>
                  <a:pt x="183" y="2625"/>
                  <a:pt x="578" y="3020"/>
                </a:cubicBezTo>
                <a:cubicBezTo>
                  <a:pt x="760" y="3172"/>
                  <a:pt x="882" y="3293"/>
                  <a:pt x="912" y="3354"/>
                </a:cubicBezTo>
                <a:cubicBezTo>
                  <a:pt x="1551" y="4296"/>
                  <a:pt x="1976" y="4965"/>
                  <a:pt x="2158" y="5330"/>
                </a:cubicBezTo>
                <a:lnTo>
                  <a:pt x="2402" y="5877"/>
                </a:lnTo>
                <a:lnTo>
                  <a:pt x="1551" y="7093"/>
                </a:lnTo>
                <a:cubicBezTo>
                  <a:pt x="1095" y="7731"/>
                  <a:pt x="851" y="8187"/>
                  <a:pt x="730" y="8369"/>
                </a:cubicBezTo>
                <a:cubicBezTo>
                  <a:pt x="608" y="8552"/>
                  <a:pt x="548" y="8704"/>
                  <a:pt x="456" y="8795"/>
                </a:cubicBezTo>
                <a:cubicBezTo>
                  <a:pt x="396" y="8856"/>
                  <a:pt x="335" y="8947"/>
                  <a:pt x="335" y="9008"/>
                </a:cubicBezTo>
                <a:cubicBezTo>
                  <a:pt x="304" y="9160"/>
                  <a:pt x="335" y="9281"/>
                  <a:pt x="548" y="9312"/>
                </a:cubicBezTo>
                <a:cubicBezTo>
                  <a:pt x="570" y="9321"/>
                  <a:pt x="596" y="9325"/>
                  <a:pt x="628" y="9325"/>
                </a:cubicBezTo>
                <a:cubicBezTo>
                  <a:pt x="810" y="9325"/>
                  <a:pt x="1149" y="9176"/>
                  <a:pt x="1642" y="8917"/>
                </a:cubicBezTo>
                <a:cubicBezTo>
                  <a:pt x="1855" y="8765"/>
                  <a:pt x="2007" y="8673"/>
                  <a:pt x="2067" y="8673"/>
                </a:cubicBezTo>
                <a:cubicBezTo>
                  <a:pt x="2888" y="8339"/>
                  <a:pt x="3617" y="8035"/>
                  <a:pt x="4225" y="7731"/>
                </a:cubicBezTo>
                <a:lnTo>
                  <a:pt x="4347" y="7762"/>
                </a:lnTo>
                <a:cubicBezTo>
                  <a:pt x="4590" y="7792"/>
                  <a:pt x="4833" y="8035"/>
                  <a:pt x="5107" y="8400"/>
                </a:cubicBezTo>
                <a:cubicBezTo>
                  <a:pt x="5320" y="8795"/>
                  <a:pt x="5563" y="9160"/>
                  <a:pt x="5745" y="9585"/>
                </a:cubicBezTo>
                <a:cubicBezTo>
                  <a:pt x="6201" y="10740"/>
                  <a:pt x="6535" y="11287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1" y="11364"/>
                  <a:pt x="7033" y="11255"/>
                  <a:pt x="7083" y="11105"/>
                </a:cubicBezTo>
                <a:cubicBezTo>
                  <a:pt x="7113" y="10983"/>
                  <a:pt x="7143" y="10588"/>
                  <a:pt x="7052" y="9828"/>
                </a:cubicBezTo>
                <a:cubicBezTo>
                  <a:pt x="7113" y="9129"/>
                  <a:pt x="711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11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89" y="6181"/>
                </a:cubicBezTo>
                <a:cubicBezTo>
                  <a:pt x="9453" y="5938"/>
                  <a:pt x="9697" y="5786"/>
                  <a:pt x="9788" y="5755"/>
                </a:cubicBezTo>
                <a:cubicBezTo>
                  <a:pt x="9909" y="5725"/>
                  <a:pt x="10153" y="5634"/>
                  <a:pt x="10457" y="5512"/>
                </a:cubicBezTo>
                <a:cubicBezTo>
                  <a:pt x="10760" y="5421"/>
                  <a:pt x="10943" y="5330"/>
                  <a:pt x="10943" y="5269"/>
                </a:cubicBezTo>
                <a:cubicBezTo>
                  <a:pt x="11004" y="5026"/>
                  <a:pt x="10912" y="4844"/>
                  <a:pt x="10548" y="4752"/>
                </a:cubicBezTo>
                <a:lnTo>
                  <a:pt x="8815" y="4357"/>
                </a:lnTo>
                <a:cubicBezTo>
                  <a:pt x="8116" y="4144"/>
                  <a:pt x="7508" y="3992"/>
                  <a:pt x="699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65" y="558"/>
                </a:cubicBezTo>
                <a:cubicBezTo>
                  <a:pt x="7295" y="467"/>
                  <a:pt x="7265" y="345"/>
                  <a:pt x="7174" y="254"/>
                </a:cubicBezTo>
                <a:cubicBezTo>
                  <a:pt x="7113" y="132"/>
                  <a:pt x="6991" y="41"/>
                  <a:pt x="6870" y="11"/>
                </a:cubicBezTo>
                <a:cubicBezTo>
                  <a:pt x="6843" y="4"/>
                  <a:pt x="6814" y="0"/>
                  <a:pt x="678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0" name="Google Shape;3880;p15"/>
          <p:cNvGrpSpPr/>
          <p:nvPr/>
        </p:nvGrpSpPr>
        <p:grpSpPr>
          <a:xfrm rot="-2071269">
            <a:off x="1892050" y="-510288"/>
            <a:ext cx="1520295" cy="1187488"/>
            <a:chOff x="5354121" y="3339639"/>
            <a:chExt cx="533247" cy="416543"/>
          </a:xfrm>
        </p:grpSpPr>
        <p:sp>
          <p:nvSpPr>
            <p:cNvPr id="3881" name="Google Shape;3881;p15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5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5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5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5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5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5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5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5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5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5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5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5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5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5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5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7" name="Google Shape;3897;p15"/>
          <p:cNvGrpSpPr/>
          <p:nvPr/>
        </p:nvGrpSpPr>
        <p:grpSpPr>
          <a:xfrm>
            <a:off x="60928" y="791805"/>
            <a:ext cx="1221006" cy="1839995"/>
            <a:chOff x="7197821" y="498217"/>
            <a:chExt cx="671879" cy="1012488"/>
          </a:xfrm>
        </p:grpSpPr>
        <p:sp>
          <p:nvSpPr>
            <p:cNvPr id="3898" name="Google Shape;3898;p15"/>
            <p:cNvSpPr/>
            <p:nvPr/>
          </p:nvSpPr>
          <p:spPr>
            <a:xfrm>
              <a:off x="7544763" y="498217"/>
              <a:ext cx="324937" cy="438135"/>
            </a:xfrm>
            <a:custGeom>
              <a:avLst/>
              <a:gdLst/>
              <a:ahLst/>
              <a:cxnLst/>
              <a:rect l="l" t="t" r="r" b="b"/>
              <a:pathLst>
                <a:path w="16672" h="22480" extrusionOk="0">
                  <a:moveTo>
                    <a:pt x="8496" y="12331"/>
                  </a:moveTo>
                  <a:lnTo>
                    <a:pt x="8570" y="12405"/>
                  </a:lnTo>
                  <a:lnTo>
                    <a:pt x="8594" y="12438"/>
                  </a:lnTo>
                  <a:cubicBezTo>
                    <a:pt x="8717" y="12560"/>
                    <a:pt x="8831" y="12667"/>
                    <a:pt x="8962" y="12781"/>
                  </a:cubicBezTo>
                  <a:cubicBezTo>
                    <a:pt x="9232" y="13019"/>
                    <a:pt x="9511" y="13231"/>
                    <a:pt x="9805" y="13420"/>
                  </a:cubicBezTo>
                  <a:cubicBezTo>
                    <a:pt x="9813" y="13420"/>
                    <a:pt x="9813" y="13428"/>
                    <a:pt x="9822" y="13428"/>
                  </a:cubicBezTo>
                  <a:cubicBezTo>
                    <a:pt x="9642" y="13681"/>
                    <a:pt x="9470" y="13935"/>
                    <a:pt x="9314" y="14213"/>
                  </a:cubicBezTo>
                  <a:cubicBezTo>
                    <a:pt x="9282" y="14271"/>
                    <a:pt x="9265" y="14320"/>
                    <a:pt x="9273" y="14369"/>
                  </a:cubicBezTo>
                  <a:cubicBezTo>
                    <a:pt x="9287" y="14416"/>
                    <a:pt x="9345" y="14447"/>
                    <a:pt x="9402" y="14447"/>
                  </a:cubicBezTo>
                  <a:cubicBezTo>
                    <a:pt x="9414" y="14447"/>
                    <a:pt x="9426" y="14445"/>
                    <a:pt x="9437" y="14443"/>
                  </a:cubicBezTo>
                  <a:cubicBezTo>
                    <a:pt x="9494" y="14434"/>
                    <a:pt x="9552" y="14377"/>
                    <a:pt x="9601" y="14336"/>
                  </a:cubicBezTo>
                  <a:cubicBezTo>
                    <a:pt x="9683" y="14271"/>
                    <a:pt x="9764" y="14197"/>
                    <a:pt x="9846" y="14132"/>
                  </a:cubicBezTo>
                  <a:lnTo>
                    <a:pt x="9846" y="14132"/>
                  </a:lnTo>
                  <a:cubicBezTo>
                    <a:pt x="9699" y="14295"/>
                    <a:pt x="9723" y="14574"/>
                    <a:pt x="9879" y="14729"/>
                  </a:cubicBezTo>
                  <a:cubicBezTo>
                    <a:pt x="10010" y="14623"/>
                    <a:pt x="10108" y="14500"/>
                    <a:pt x="10190" y="14361"/>
                  </a:cubicBezTo>
                  <a:cubicBezTo>
                    <a:pt x="10206" y="14402"/>
                    <a:pt x="10214" y="14451"/>
                    <a:pt x="10231" y="14492"/>
                  </a:cubicBezTo>
                  <a:cubicBezTo>
                    <a:pt x="9593" y="15719"/>
                    <a:pt x="10026" y="17078"/>
                    <a:pt x="10010" y="18379"/>
                  </a:cubicBezTo>
                  <a:cubicBezTo>
                    <a:pt x="10002" y="19549"/>
                    <a:pt x="9159" y="20425"/>
                    <a:pt x="8815" y="21481"/>
                  </a:cubicBezTo>
                  <a:cubicBezTo>
                    <a:pt x="8553" y="20229"/>
                    <a:pt x="7849" y="19148"/>
                    <a:pt x="7424" y="17954"/>
                  </a:cubicBezTo>
                  <a:cubicBezTo>
                    <a:pt x="7121" y="17143"/>
                    <a:pt x="6957" y="16284"/>
                    <a:pt x="6933" y="15416"/>
                  </a:cubicBezTo>
                  <a:cubicBezTo>
                    <a:pt x="6916" y="15261"/>
                    <a:pt x="6933" y="15097"/>
                    <a:pt x="6941" y="14942"/>
                  </a:cubicBezTo>
                  <a:lnTo>
                    <a:pt x="6949" y="14942"/>
                  </a:lnTo>
                  <a:cubicBezTo>
                    <a:pt x="6987" y="14963"/>
                    <a:pt x="7034" y="14975"/>
                    <a:pt x="7080" y="14975"/>
                  </a:cubicBezTo>
                  <a:cubicBezTo>
                    <a:pt x="7143" y="14975"/>
                    <a:pt x="7203" y="14953"/>
                    <a:pt x="7236" y="14901"/>
                  </a:cubicBezTo>
                  <a:cubicBezTo>
                    <a:pt x="7309" y="14803"/>
                    <a:pt x="7236" y="14655"/>
                    <a:pt x="7162" y="14549"/>
                  </a:cubicBezTo>
                  <a:lnTo>
                    <a:pt x="7162" y="14549"/>
                  </a:lnTo>
                  <a:cubicBezTo>
                    <a:pt x="7244" y="14623"/>
                    <a:pt x="7342" y="14696"/>
                    <a:pt x="7448" y="14729"/>
                  </a:cubicBezTo>
                  <a:cubicBezTo>
                    <a:pt x="7465" y="14731"/>
                    <a:pt x="7481" y="14733"/>
                    <a:pt x="7498" y="14733"/>
                  </a:cubicBezTo>
                  <a:cubicBezTo>
                    <a:pt x="7598" y="14733"/>
                    <a:pt x="7698" y="14689"/>
                    <a:pt x="7727" y="14598"/>
                  </a:cubicBezTo>
                  <a:cubicBezTo>
                    <a:pt x="7759" y="14516"/>
                    <a:pt x="7718" y="14418"/>
                    <a:pt x="7677" y="14344"/>
                  </a:cubicBezTo>
                  <a:cubicBezTo>
                    <a:pt x="7555" y="14115"/>
                    <a:pt x="7424" y="13878"/>
                    <a:pt x="7276" y="13657"/>
                  </a:cubicBezTo>
                  <a:cubicBezTo>
                    <a:pt x="7628" y="13395"/>
                    <a:pt x="7923" y="13043"/>
                    <a:pt x="8201" y="12708"/>
                  </a:cubicBezTo>
                  <a:cubicBezTo>
                    <a:pt x="8299" y="12585"/>
                    <a:pt x="8406" y="12462"/>
                    <a:pt x="8496" y="12331"/>
                  </a:cubicBezTo>
                  <a:close/>
                  <a:moveTo>
                    <a:pt x="6764" y="20590"/>
                  </a:moveTo>
                  <a:cubicBezTo>
                    <a:pt x="6979" y="20590"/>
                    <a:pt x="7238" y="20653"/>
                    <a:pt x="7301" y="20671"/>
                  </a:cubicBezTo>
                  <a:cubicBezTo>
                    <a:pt x="7563" y="20752"/>
                    <a:pt x="7808" y="20941"/>
                    <a:pt x="8013" y="21121"/>
                  </a:cubicBezTo>
                  <a:cubicBezTo>
                    <a:pt x="8299" y="21374"/>
                    <a:pt x="8529" y="21702"/>
                    <a:pt x="8692" y="22054"/>
                  </a:cubicBezTo>
                  <a:lnTo>
                    <a:pt x="8692" y="22062"/>
                  </a:lnTo>
                  <a:cubicBezTo>
                    <a:pt x="8676" y="22095"/>
                    <a:pt x="8660" y="22119"/>
                    <a:pt x="8651" y="22152"/>
                  </a:cubicBezTo>
                  <a:cubicBezTo>
                    <a:pt x="8283" y="22005"/>
                    <a:pt x="7923" y="21849"/>
                    <a:pt x="7555" y="21694"/>
                  </a:cubicBezTo>
                  <a:cubicBezTo>
                    <a:pt x="7121" y="21505"/>
                    <a:pt x="6524" y="21301"/>
                    <a:pt x="6458" y="20777"/>
                  </a:cubicBezTo>
                  <a:cubicBezTo>
                    <a:pt x="6440" y="20633"/>
                    <a:pt x="6587" y="20590"/>
                    <a:pt x="6764" y="20590"/>
                  </a:cubicBezTo>
                  <a:close/>
                  <a:moveTo>
                    <a:pt x="11108" y="19790"/>
                  </a:moveTo>
                  <a:cubicBezTo>
                    <a:pt x="11351" y="19790"/>
                    <a:pt x="11385" y="20110"/>
                    <a:pt x="11287" y="20327"/>
                  </a:cubicBezTo>
                  <a:cubicBezTo>
                    <a:pt x="11213" y="20474"/>
                    <a:pt x="11090" y="20589"/>
                    <a:pt x="10984" y="20703"/>
                  </a:cubicBezTo>
                  <a:cubicBezTo>
                    <a:pt x="10755" y="20924"/>
                    <a:pt x="10493" y="21129"/>
                    <a:pt x="10231" y="21333"/>
                  </a:cubicBezTo>
                  <a:cubicBezTo>
                    <a:pt x="9838" y="21644"/>
                    <a:pt x="9396" y="21923"/>
                    <a:pt x="8954" y="22152"/>
                  </a:cubicBezTo>
                  <a:cubicBezTo>
                    <a:pt x="8946" y="22127"/>
                    <a:pt x="8938" y="22095"/>
                    <a:pt x="8913" y="22062"/>
                  </a:cubicBezTo>
                  <a:cubicBezTo>
                    <a:pt x="9372" y="21129"/>
                    <a:pt x="9944" y="20204"/>
                    <a:pt x="10967" y="19819"/>
                  </a:cubicBezTo>
                  <a:cubicBezTo>
                    <a:pt x="11020" y="19799"/>
                    <a:pt x="11067" y="19790"/>
                    <a:pt x="11108" y="19790"/>
                  </a:cubicBezTo>
                  <a:close/>
                  <a:moveTo>
                    <a:pt x="5180" y="1"/>
                  </a:moveTo>
                  <a:cubicBezTo>
                    <a:pt x="5009" y="1"/>
                    <a:pt x="4835" y="11"/>
                    <a:pt x="4658" y="31"/>
                  </a:cubicBezTo>
                  <a:cubicBezTo>
                    <a:pt x="3553" y="137"/>
                    <a:pt x="2440" y="571"/>
                    <a:pt x="1695" y="1397"/>
                  </a:cubicBezTo>
                  <a:cubicBezTo>
                    <a:pt x="737" y="2453"/>
                    <a:pt x="124" y="3893"/>
                    <a:pt x="75" y="5293"/>
                  </a:cubicBezTo>
                  <a:cubicBezTo>
                    <a:pt x="1" y="7175"/>
                    <a:pt x="574" y="9172"/>
                    <a:pt x="1589" y="10776"/>
                  </a:cubicBezTo>
                  <a:cubicBezTo>
                    <a:pt x="2579" y="12348"/>
                    <a:pt x="4216" y="13501"/>
                    <a:pt x="6033" y="13927"/>
                  </a:cubicBezTo>
                  <a:lnTo>
                    <a:pt x="6049" y="13927"/>
                  </a:lnTo>
                  <a:cubicBezTo>
                    <a:pt x="5951" y="14238"/>
                    <a:pt x="5877" y="14549"/>
                    <a:pt x="5812" y="14885"/>
                  </a:cubicBezTo>
                  <a:cubicBezTo>
                    <a:pt x="5803" y="14934"/>
                    <a:pt x="5795" y="15007"/>
                    <a:pt x="5836" y="15040"/>
                  </a:cubicBezTo>
                  <a:cubicBezTo>
                    <a:pt x="5859" y="15073"/>
                    <a:pt x="5899" y="15087"/>
                    <a:pt x="5937" y="15087"/>
                  </a:cubicBezTo>
                  <a:cubicBezTo>
                    <a:pt x="5966" y="15087"/>
                    <a:pt x="5995" y="15079"/>
                    <a:pt x="6016" y="15065"/>
                  </a:cubicBezTo>
                  <a:cubicBezTo>
                    <a:pt x="6082" y="15032"/>
                    <a:pt x="6114" y="14958"/>
                    <a:pt x="6155" y="14909"/>
                  </a:cubicBezTo>
                  <a:cubicBezTo>
                    <a:pt x="6204" y="14819"/>
                    <a:pt x="6262" y="14713"/>
                    <a:pt x="6319" y="14623"/>
                  </a:cubicBezTo>
                  <a:lnTo>
                    <a:pt x="6319" y="14623"/>
                  </a:lnTo>
                  <a:cubicBezTo>
                    <a:pt x="6237" y="14835"/>
                    <a:pt x="6343" y="15105"/>
                    <a:pt x="6548" y="15196"/>
                  </a:cubicBezTo>
                  <a:cubicBezTo>
                    <a:pt x="6646" y="15056"/>
                    <a:pt x="6704" y="14901"/>
                    <a:pt x="6736" y="14729"/>
                  </a:cubicBezTo>
                  <a:cubicBezTo>
                    <a:pt x="6736" y="14737"/>
                    <a:pt x="6745" y="14737"/>
                    <a:pt x="6745" y="14745"/>
                  </a:cubicBezTo>
                  <a:cubicBezTo>
                    <a:pt x="6728" y="15024"/>
                    <a:pt x="6704" y="15302"/>
                    <a:pt x="6712" y="15572"/>
                  </a:cubicBezTo>
                  <a:cubicBezTo>
                    <a:pt x="6745" y="16366"/>
                    <a:pt x="6916" y="17143"/>
                    <a:pt x="7162" y="17888"/>
                  </a:cubicBezTo>
                  <a:cubicBezTo>
                    <a:pt x="7563" y="19124"/>
                    <a:pt x="8324" y="20229"/>
                    <a:pt x="8594" y="21497"/>
                  </a:cubicBezTo>
                  <a:cubicBezTo>
                    <a:pt x="8422" y="21252"/>
                    <a:pt x="8218" y="21031"/>
                    <a:pt x="7972" y="20826"/>
                  </a:cubicBezTo>
                  <a:cubicBezTo>
                    <a:pt x="7723" y="20626"/>
                    <a:pt x="7226" y="20353"/>
                    <a:pt x="6809" y="20353"/>
                  </a:cubicBezTo>
                  <a:cubicBezTo>
                    <a:pt x="6664" y="20353"/>
                    <a:pt x="6529" y="20386"/>
                    <a:pt x="6417" y="20466"/>
                  </a:cubicBezTo>
                  <a:cubicBezTo>
                    <a:pt x="6016" y="20752"/>
                    <a:pt x="6376" y="21243"/>
                    <a:pt x="6663" y="21481"/>
                  </a:cubicBezTo>
                  <a:cubicBezTo>
                    <a:pt x="6892" y="21661"/>
                    <a:pt x="7178" y="21775"/>
                    <a:pt x="7440" y="21890"/>
                  </a:cubicBezTo>
                  <a:cubicBezTo>
                    <a:pt x="7817" y="22054"/>
                    <a:pt x="8209" y="22217"/>
                    <a:pt x="8586" y="22381"/>
                  </a:cubicBezTo>
                  <a:cubicBezTo>
                    <a:pt x="8611" y="22419"/>
                    <a:pt x="8646" y="22447"/>
                    <a:pt x="8683" y="22447"/>
                  </a:cubicBezTo>
                  <a:cubicBezTo>
                    <a:pt x="8694" y="22447"/>
                    <a:pt x="8705" y="22444"/>
                    <a:pt x="8717" y="22438"/>
                  </a:cubicBezTo>
                  <a:cubicBezTo>
                    <a:pt x="8733" y="22438"/>
                    <a:pt x="8733" y="22446"/>
                    <a:pt x="8741" y="22446"/>
                  </a:cubicBezTo>
                  <a:cubicBezTo>
                    <a:pt x="8763" y="22468"/>
                    <a:pt x="8789" y="22479"/>
                    <a:pt x="8815" y="22479"/>
                  </a:cubicBezTo>
                  <a:cubicBezTo>
                    <a:pt x="8829" y="22479"/>
                    <a:pt x="8842" y="22477"/>
                    <a:pt x="8856" y="22471"/>
                  </a:cubicBezTo>
                  <a:cubicBezTo>
                    <a:pt x="8864" y="22471"/>
                    <a:pt x="8872" y="22463"/>
                    <a:pt x="8872" y="22463"/>
                  </a:cubicBezTo>
                  <a:cubicBezTo>
                    <a:pt x="9445" y="22160"/>
                    <a:pt x="12391" y="20540"/>
                    <a:pt x="11401" y="19656"/>
                  </a:cubicBezTo>
                  <a:cubicBezTo>
                    <a:pt x="11327" y="19590"/>
                    <a:pt x="11236" y="19562"/>
                    <a:pt x="11137" y="19562"/>
                  </a:cubicBezTo>
                  <a:cubicBezTo>
                    <a:pt x="10741" y="19562"/>
                    <a:pt x="10201" y="19995"/>
                    <a:pt x="9985" y="20171"/>
                  </a:cubicBezTo>
                  <a:cubicBezTo>
                    <a:pt x="9658" y="20433"/>
                    <a:pt x="9396" y="20769"/>
                    <a:pt x="9167" y="21137"/>
                  </a:cubicBezTo>
                  <a:cubicBezTo>
                    <a:pt x="9527" y="20360"/>
                    <a:pt x="10100" y="19656"/>
                    <a:pt x="10182" y="18780"/>
                  </a:cubicBezTo>
                  <a:cubicBezTo>
                    <a:pt x="10313" y="17438"/>
                    <a:pt x="9740" y="15981"/>
                    <a:pt x="10354" y="14713"/>
                  </a:cubicBezTo>
                  <a:cubicBezTo>
                    <a:pt x="10389" y="14735"/>
                    <a:pt x="10429" y="14750"/>
                    <a:pt x="10468" y="14750"/>
                  </a:cubicBezTo>
                  <a:cubicBezTo>
                    <a:pt x="10500" y="14750"/>
                    <a:pt x="10532" y="14739"/>
                    <a:pt x="10558" y="14713"/>
                  </a:cubicBezTo>
                  <a:cubicBezTo>
                    <a:pt x="10665" y="14647"/>
                    <a:pt x="10640" y="14492"/>
                    <a:pt x="10616" y="14377"/>
                  </a:cubicBezTo>
                  <a:lnTo>
                    <a:pt x="10616" y="14377"/>
                  </a:lnTo>
                  <a:cubicBezTo>
                    <a:pt x="10665" y="14475"/>
                    <a:pt x="10722" y="14574"/>
                    <a:pt x="10820" y="14623"/>
                  </a:cubicBezTo>
                  <a:cubicBezTo>
                    <a:pt x="10862" y="14653"/>
                    <a:pt x="10912" y="14669"/>
                    <a:pt x="10961" y="14669"/>
                  </a:cubicBezTo>
                  <a:cubicBezTo>
                    <a:pt x="11019" y="14669"/>
                    <a:pt x="11075" y="14647"/>
                    <a:pt x="11115" y="14598"/>
                  </a:cubicBezTo>
                  <a:cubicBezTo>
                    <a:pt x="11164" y="14524"/>
                    <a:pt x="11156" y="14434"/>
                    <a:pt x="11147" y="14344"/>
                  </a:cubicBezTo>
                  <a:cubicBezTo>
                    <a:pt x="11115" y="14091"/>
                    <a:pt x="11066" y="13837"/>
                    <a:pt x="11000" y="13591"/>
                  </a:cubicBezTo>
                  <a:cubicBezTo>
                    <a:pt x="11401" y="13469"/>
                    <a:pt x="11786" y="13231"/>
                    <a:pt x="12138" y="13027"/>
                  </a:cubicBezTo>
                  <a:cubicBezTo>
                    <a:pt x="14462" y="11627"/>
                    <a:pt x="16287" y="8935"/>
                    <a:pt x="16590" y="6226"/>
                  </a:cubicBezTo>
                  <a:cubicBezTo>
                    <a:pt x="16655" y="5800"/>
                    <a:pt x="16672" y="5391"/>
                    <a:pt x="16639" y="4982"/>
                  </a:cubicBezTo>
                  <a:cubicBezTo>
                    <a:pt x="16475" y="2813"/>
                    <a:pt x="15248" y="874"/>
                    <a:pt x="12972" y="342"/>
                  </a:cubicBezTo>
                  <a:cubicBezTo>
                    <a:pt x="12577" y="248"/>
                    <a:pt x="12165" y="196"/>
                    <a:pt x="11756" y="196"/>
                  </a:cubicBezTo>
                  <a:cubicBezTo>
                    <a:pt x="11090" y="196"/>
                    <a:pt x="10429" y="333"/>
                    <a:pt x="9846" y="653"/>
                  </a:cubicBezTo>
                  <a:cubicBezTo>
                    <a:pt x="9396" y="898"/>
                    <a:pt x="8979" y="1201"/>
                    <a:pt x="8586" y="1561"/>
                  </a:cubicBezTo>
                  <a:cubicBezTo>
                    <a:pt x="7706" y="623"/>
                    <a:pt x="6547" y="1"/>
                    <a:pt x="5180" y="1"/>
                  </a:cubicBezTo>
                  <a:close/>
                </a:path>
              </a:pathLst>
            </a:custGeom>
            <a:solidFill>
              <a:srgbClr val="FFFFFF"/>
            </a:solidFill>
            <a:ln w="25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5"/>
            <p:cNvSpPr/>
            <p:nvPr/>
          </p:nvSpPr>
          <p:spPr>
            <a:xfrm>
              <a:off x="7673151" y="751816"/>
              <a:ext cx="44067" cy="179561"/>
            </a:xfrm>
            <a:custGeom>
              <a:avLst/>
              <a:gdLst/>
              <a:ahLst/>
              <a:cxnLst/>
              <a:rect l="l" t="t" r="r" b="b"/>
              <a:pathLst>
                <a:path w="2261" h="9213" extrusionOk="0">
                  <a:moveTo>
                    <a:pt x="141" y="1"/>
                  </a:moveTo>
                  <a:cubicBezTo>
                    <a:pt x="74" y="1"/>
                    <a:pt x="1" y="52"/>
                    <a:pt x="27" y="130"/>
                  </a:cubicBezTo>
                  <a:cubicBezTo>
                    <a:pt x="248" y="916"/>
                    <a:pt x="43" y="1743"/>
                    <a:pt x="76" y="2545"/>
                  </a:cubicBezTo>
                  <a:cubicBezTo>
                    <a:pt x="108" y="3330"/>
                    <a:pt x="280" y="4108"/>
                    <a:pt x="526" y="4852"/>
                  </a:cubicBezTo>
                  <a:cubicBezTo>
                    <a:pt x="1000" y="6301"/>
                    <a:pt x="1950" y="7553"/>
                    <a:pt x="2040" y="9108"/>
                  </a:cubicBezTo>
                  <a:cubicBezTo>
                    <a:pt x="2044" y="9178"/>
                    <a:pt x="2101" y="9212"/>
                    <a:pt x="2155" y="9212"/>
                  </a:cubicBezTo>
                  <a:cubicBezTo>
                    <a:pt x="2210" y="9212"/>
                    <a:pt x="2261" y="9178"/>
                    <a:pt x="2253" y="9108"/>
                  </a:cubicBezTo>
                  <a:cubicBezTo>
                    <a:pt x="2163" y="7586"/>
                    <a:pt x="1287" y="6342"/>
                    <a:pt x="771" y="4926"/>
                  </a:cubicBezTo>
                  <a:cubicBezTo>
                    <a:pt x="477" y="4116"/>
                    <a:pt x="313" y="3257"/>
                    <a:pt x="280" y="2389"/>
                  </a:cubicBezTo>
                  <a:cubicBezTo>
                    <a:pt x="248" y="1603"/>
                    <a:pt x="452" y="826"/>
                    <a:pt x="231" y="57"/>
                  </a:cubicBezTo>
                  <a:cubicBezTo>
                    <a:pt x="216" y="18"/>
                    <a:pt x="179" y="1"/>
                    <a:pt x="1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5"/>
            <p:cNvSpPr/>
            <p:nvPr/>
          </p:nvSpPr>
          <p:spPr>
            <a:xfrm>
              <a:off x="7712426" y="777544"/>
              <a:ext cx="36544" cy="153835"/>
            </a:xfrm>
            <a:custGeom>
              <a:avLst/>
              <a:gdLst/>
              <a:ahLst/>
              <a:cxnLst/>
              <a:rect l="l" t="t" r="r" b="b"/>
              <a:pathLst>
                <a:path w="1875" h="7893" extrusionOk="0">
                  <a:moveTo>
                    <a:pt x="1727" y="1"/>
                  </a:moveTo>
                  <a:cubicBezTo>
                    <a:pt x="1695" y="1"/>
                    <a:pt x="1665" y="14"/>
                    <a:pt x="1645" y="46"/>
                  </a:cubicBezTo>
                  <a:cubicBezTo>
                    <a:pt x="884" y="1290"/>
                    <a:pt x="1367" y="2706"/>
                    <a:pt x="1342" y="4048"/>
                  </a:cubicBezTo>
                  <a:cubicBezTo>
                    <a:pt x="1334" y="5448"/>
                    <a:pt x="139" y="6421"/>
                    <a:pt x="8" y="7788"/>
                  </a:cubicBezTo>
                  <a:cubicBezTo>
                    <a:pt x="0" y="7858"/>
                    <a:pt x="51" y="7892"/>
                    <a:pt x="106" y="7892"/>
                  </a:cubicBezTo>
                  <a:cubicBezTo>
                    <a:pt x="160" y="7892"/>
                    <a:pt x="217" y="7858"/>
                    <a:pt x="221" y="7788"/>
                  </a:cubicBezTo>
                  <a:cubicBezTo>
                    <a:pt x="336" y="6552"/>
                    <a:pt x="1408" y="5668"/>
                    <a:pt x="1531" y="4441"/>
                  </a:cubicBezTo>
                  <a:cubicBezTo>
                    <a:pt x="1670" y="3017"/>
                    <a:pt x="1015" y="1470"/>
                    <a:pt x="1817" y="161"/>
                  </a:cubicBezTo>
                  <a:cubicBezTo>
                    <a:pt x="1874" y="75"/>
                    <a:pt x="1799" y="1"/>
                    <a:pt x="17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5"/>
            <p:cNvSpPr/>
            <p:nvPr/>
          </p:nvSpPr>
          <p:spPr>
            <a:xfrm>
              <a:off x="7710106" y="879015"/>
              <a:ext cx="75231" cy="56813"/>
            </a:xfrm>
            <a:custGeom>
              <a:avLst/>
              <a:gdLst/>
              <a:ahLst/>
              <a:cxnLst/>
              <a:rect l="l" t="t" r="r" b="b"/>
              <a:pathLst>
                <a:path w="3860" h="2915" extrusionOk="0">
                  <a:moveTo>
                    <a:pt x="2571" y="243"/>
                  </a:moveTo>
                  <a:cubicBezTo>
                    <a:pt x="2809" y="243"/>
                    <a:pt x="2837" y="564"/>
                    <a:pt x="2746" y="773"/>
                  </a:cubicBezTo>
                  <a:cubicBezTo>
                    <a:pt x="2673" y="929"/>
                    <a:pt x="2550" y="1044"/>
                    <a:pt x="2435" y="1158"/>
                  </a:cubicBezTo>
                  <a:cubicBezTo>
                    <a:pt x="2214" y="1379"/>
                    <a:pt x="1944" y="1584"/>
                    <a:pt x="1691" y="1788"/>
                  </a:cubicBezTo>
                  <a:cubicBezTo>
                    <a:pt x="1260" y="2127"/>
                    <a:pt x="786" y="2414"/>
                    <a:pt x="302" y="2672"/>
                  </a:cubicBezTo>
                  <a:lnTo>
                    <a:pt x="302" y="2672"/>
                  </a:lnTo>
                  <a:cubicBezTo>
                    <a:pt x="771" y="1684"/>
                    <a:pt x="1349" y="685"/>
                    <a:pt x="2427" y="274"/>
                  </a:cubicBezTo>
                  <a:cubicBezTo>
                    <a:pt x="2482" y="252"/>
                    <a:pt x="2530" y="243"/>
                    <a:pt x="2571" y="243"/>
                  </a:cubicBezTo>
                  <a:close/>
                  <a:moveTo>
                    <a:pt x="2604" y="1"/>
                  </a:moveTo>
                  <a:cubicBezTo>
                    <a:pt x="2208" y="1"/>
                    <a:pt x="1669" y="432"/>
                    <a:pt x="1453" y="602"/>
                  </a:cubicBezTo>
                  <a:cubicBezTo>
                    <a:pt x="790" y="1142"/>
                    <a:pt x="398" y="1960"/>
                    <a:pt x="46" y="2721"/>
                  </a:cubicBezTo>
                  <a:cubicBezTo>
                    <a:pt x="1" y="2811"/>
                    <a:pt x="76" y="2894"/>
                    <a:pt x="145" y="2894"/>
                  </a:cubicBezTo>
                  <a:cubicBezTo>
                    <a:pt x="160" y="2894"/>
                    <a:pt x="175" y="2890"/>
                    <a:pt x="189" y="2881"/>
                  </a:cubicBezTo>
                  <a:lnTo>
                    <a:pt x="189" y="2881"/>
                  </a:lnTo>
                  <a:cubicBezTo>
                    <a:pt x="208" y="2902"/>
                    <a:pt x="234" y="2915"/>
                    <a:pt x="264" y="2915"/>
                  </a:cubicBezTo>
                  <a:cubicBezTo>
                    <a:pt x="280" y="2915"/>
                    <a:pt x="298" y="2911"/>
                    <a:pt x="316" y="2901"/>
                  </a:cubicBezTo>
                  <a:cubicBezTo>
                    <a:pt x="848" y="2631"/>
                    <a:pt x="3859" y="978"/>
                    <a:pt x="2869" y="94"/>
                  </a:cubicBezTo>
                  <a:cubicBezTo>
                    <a:pt x="2795" y="28"/>
                    <a:pt x="2704" y="1"/>
                    <a:pt x="2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5"/>
            <p:cNvSpPr/>
            <p:nvPr/>
          </p:nvSpPr>
          <p:spPr>
            <a:xfrm>
              <a:off x="7660891" y="894978"/>
              <a:ext cx="58451" cy="41241"/>
            </a:xfrm>
            <a:custGeom>
              <a:avLst/>
              <a:gdLst/>
              <a:ahLst/>
              <a:cxnLst/>
              <a:rect l="l" t="t" r="r" b="b"/>
              <a:pathLst>
                <a:path w="2999" h="2116" extrusionOk="0">
                  <a:moveTo>
                    <a:pt x="725" y="245"/>
                  </a:moveTo>
                  <a:cubicBezTo>
                    <a:pt x="942" y="245"/>
                    <a:pt x="1206" y="309"/>
                    <a:pt x="1269" y="323"/>
                  </a:cubicBezTo>
                  <a:cubicBezTo>
                    <a:pt x="1531" y="405"/>
                    <a:pt x="1777" y="593"/>
                    <a:pt x="1981" y="773"/>
                  </a:cubicBezTo>
                  <a:cubicBezTo>
                    <a:pt x="2314" y="1068"/>
                    <a:pt x="2556" y="1447"/>
                    <a:pt x="2720" y="1858"/>
                  </a:cubicBezTo>
                  <a:lnTo>
                    <a:pt x="2720" y="1858"/>
                  </a:lnTo>
                  <a:cubicBezTo>
                    <a:pt x="2320" y="1690"/>
                    <a:pt x="1925" y="1521"/>
                    <a:pt x="1523" y="1346"/>
                  </a:cubicBezTo>
                  <a:cubicBezTo>
                    <a:pt x="1106" y="1174"/>
                    <a:pt x="500" y="961"/>
                    <a:pt x="426" y="429"/>
                  </a:cubicBezTo>
                  <a:cubicBezTo>
                    <a:pt x="408" y="287"/>
                    <a:pt x="551" y="245"/>
                    <a:pt x="725" y="245"/>
                  </a:cubicBezTo>
                  <a:close/>
                  <a:moveTo>
                    <a:pt x="787" y="0"/>
                  </a:moveTo>
                  <a:cubicBezTo>
                    <a:pt x="644" y="0"/>
                    <a:pt x="511" y="32"/>
                    <a:pt x="402" y="110"/>
                  </a:cubicBezTo>
                  <a:cubicBezTo>
                    <a:pt x="1" y="396"/>
                    <a:pt x="361" y="887"/>
                    <a:pt x="647" y="1125"/>
                  </a:cubicBezTo>
                  <a:cubicBezTo>
                    <a:pt x="868" y="1305"/>
                    <a:pt x="1155" y="1419"/>
                    <a:pt x="1425" y="1534"/>
                  </a:cubicBezTo>
                  <a:cubicBezTo>
                    <a:pt x="1875" y="1730"/>
                    <a:pt x="2309" y="1910"/>
                    <a:pt x="2759" y="2107"/>
                  </a:cubicBezTo>
                  <a:cubicBezTo>
                    <a:pt x="2773" y="2113"/>
                    <a:pt x="2788" y="2115"/>
                    <a:pt x="2801" y="2115"/>
                  </a:cubicBezTo>
                  <a:cubicBezTo>
                    <a:pt x="2860" y="2115"/>
                    <a:pt x="2910" y="2068"/>
                    <a:pt x="2921" y="2018"/>
                  </a:cubicBezTo>
                  <a:lnTo>
                    <a:pt x="2921" y="2018"/>
                  </a:lnTo>
                  <a:cubicBezTo>
                    <a:pt x="2967" y="2000"/>
                    <a:pt x="2998" y="1958"/>
                    <a:pt x="2980" y="1902"/>
                  </a:cubicBezTo>
                  <a:cubicBezTo>
                    <a:pt x="2775" y="1329"/>
                    <a:pt x="2423" y="847"/>
                    <a:pt x="1957" y="470"/>
                  </a:cubicBezTo>
                  <a:cubicBezTo>
                    <a:pt x="1701" y="269"/>
                    <a:pt x="1201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5"/>
            <p:cNvSpPr/>
            <p:nvPr/>
          </p:nvSpPr>
          <p:spPr>
            <a:xfrm>
              <a:off x="7723906" y="745579"/>
              <a:ext cx="37343" cy="39896"/>
            </a:xfrm>
            <a:custGeom>
              <a:avLst/>
              <a:gdLst/>
              <a:ahLst/>
              <a:cxnLst/>
              <a:rect l="l" t="t" r="r" b="b"/>
              <a:pathLst>
                <a:path w="1916" h="2047" extrusionOk="0">
                  <a:moveTo>
                    <a:pt x="1474" y="0"/>
                  </a:moveTo>
                  <a:lnTo>
                    <a:pt x="860" y="377"/>
                  </a:lnTo>
                  <a:cubicBezTo>
                    <a:pt x="549" y="737"/>
                    <a:pt x="287" y="1121"/>
                    <a:pt x="50" y="1531"/>
                  </a:cubicBezTo>
                  <a:cubicBezTo>
                    <a:pt x="17" y="1588"/>
                    <a:pt x="1" y="1637"/>
                    <a:pt x="9" y="1686"/>
                  </a:cubicBezTo>
                  <a:cubicBezTo>
                    <a:pt x="28" y="1737"/>
                    <a:pt x="81" y="1768"/>
                    <a:pt x="131" y="1768"/>
                  </a:cubicBezTo>
                  <a:cubicBezTo>
                    <a:pt x="145" y="1768"/>
                    <a:pt x="159" y="1765"/>
                    <a:pt x="172" y="1760"/>
                  </a:cubicBezTo>
                  <a:cubicBezTo>
                    <a:pt x="238" y="1752"/>
                    <a:pt x="287" y="1702"/>
                    <a:pt x="336" y="1653"/>
                  </a:cubicBezTo>
                  <a:cubicBezTo>
                    <a:pt x="418" y="1588"/>
                    <a:pt x="500" y="1514"/>
                    <a:pt x="582" y="1449"/>
                  </a:cubicBezTo>
                  <a:lnTo>
                    <a:pt x="582" y="1449"/>
                  </a:lnTo>
                  <a:cubicBezTo>
                    <a:pt x="442" y="1612"/>
                    <a:pt x="459" y="1891"/>
                    <a:pt x="614" y="2046"/>
                  </a:cubicBezTo>
                  <a:cubicBezTo>
                    <a:pt x="745" y="1940"/>
                    <a:pt x="852" y="1817"/>
                    <a:pt x="933" y="1678"/>
                  </a:cubicBezTo>
                  <a:cubicBezTo>
                    <a:pt x="950" y="1784"/>
                    <a:pt x="983" y="1883"/>
                    <a:pt x="1040" y="1956"/>
                  </a:cubicBezTo>
                  <a:cubicBezTo>
                    <a:pt x="1082" y="2004"/>
                    <a:pt x="1149" y="2034"/>
                    <a:pt x="1213" y="2034"/>
                  </a:cubicBezTo>
                  <a:cubicBezTo>
                    <a:pt x="1247" y="2034"/>
                    <a:pt x="1281" y="2025"/>
                    <a:pt x="1310" y="2005"/>
                  </a:cubicBezTo>
                  <a:cubicBezTo>
                    <a:pt x="1408" y="1932"/>
                    <a:pt x="1392" y="1784"/>
                    <a:pt x="1359" y="1670"/>
                  </a:cubicBezTo>
                  <a:lnTo>
                    <a:pt x="1359" y="1670"/>
                  </a:lnTo>
                  <a:cubicBezTo>
                    <a:pt x="1408" y="1760"/>
                    <a:pt x="1474" y="1866"/>
                    <a:pt x="1564" y="1915"/>
                  </a:cubicBezTo>
                  <a:cubicBezTo>
                    <a:pt x="1604" y="1941"/>
                    <a:pt x="1653" y="1955"/>
                    <a:pt x="1702" y="1955"/>
                  </a:cubicBezTo>
                  <a:cubicBezTo>
                    <a:pt x="1763" y="1955"/>
                    <a:pt x="1822" y="1933"/>
                    <a:pt x="1858" y="1883"/>
                  </a:cubicBezTo>
                  <a:cubicBezTo>
                    <a:pt x="1916" y="1809"/>
                    <a:pt x="1899" y="1719"/>
                    <a:pt x="1891" y="1637"/>
                  </a:cubicBezTo>
                  <a:cubicBezTo>
                    <a:pt x="1817" y="1072"/>
                    <a:pt x="1678" y="524"/>
                    <a:pt x="14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5"/>
            <p:cNvSpPr/>
            <p:nvPr/>
          </p:nvSpPr>
          <p:spPr>
            <a:xfrm>
              <a:off x="7667440" y="501862"/>
              <a:ext cx="200825" cy="262920"/>
            </a:xfrm>
            <a:custGeom>
              <a:avLst/>
              <a:gdLst/>
              <a:ahLst/>
              <a:cxnLst/>
              <a:rect l="l" t="t" r="r" b="b"/>
              <a:pathLst>
                <a:path w="10304" h="13490" extrusionOk="0">
                  <a:moveTo>
                    <a:pt x="5383" y="1"/>
                  </a:moveTo>
                  <a:cubicBezTo>
                    <a:pt x="4719" y="1"/>
                    <a:pt x="4060" y="136"/>
                    <a:pt x="3479" y="449"/>
                  </a:cubicBezTo>
                  <a:cubicBezTo>
                    <a:pt x="2284" y="1112"/>
                    <a:pt x="1269" y="2225"/>
                    <a:pt x="770" y="3494"/>
                  </a:cubicBezTo>
                  <a:cubicBezTo>
                    <a:pt x="99" y="5188"/>
                    <a:pt x="0" y="7185"/>
                    <a:pt x="410" y="8969"/>
                  </a:cubicBezTo>
                  <a:cubicBezTo>
                    <a:pt x="819" y="10704"/>
                    <a:pt x="1940" y="12275"/>
                    <a:pt x="3446" y="13241"/>
                  </a:cubicBezTo>
                  <a:cubicBezTo>
                    <a:pt x="3716" y="13412"/>
                    <a:pt x="3912" y="13490"/>
                    <a:pt x="4152" y="13490"/>
                  </a:cubicBezTo>
                  <a:cubicBezTo>
                    <a:pt x="4268" y="13490"/>
                    <a:pt x="4393" y="13472"/>
                    <a:pt x="4542" y="13437"/>
                  </a:cubicBezTo>
                  <a:cubicBezTo>
                    <a:pt x="4984" y="13323"/>
                    <a:pt x="5410" y="13069"/>
                    <a:pt x="5803" y="12832"/>
                  </a:cubicBezTo>
                  <a:cubicBezTo>
                    <a:pt x="8127" y="11440"/>
                    <a:pt x="9952" y="8740"/>
                    <a:pt x="10247" y="6031"/>
                  </a:cubicBezTo>
                  <a:cubicBezTo>
                    <a:pt x="10296" y="5613"/>
                    <a:pt x="10304" y="5204"/>
                    <a:pt x="10271" y="4795"/>
                  </a:cubicBezTo>
                  <a:cubicBezTo>
                    <a:pt x="10116" y="2626"/>
                    <a:pt x="8880" y="687"/>
                    <a:pt x="6605" y="146"/>
                  </a:cubicBezTo>
                  <a:cubicBezTo>
                    <a:pt x="6207" y="53"/>
                    <a:pt x="5794" y="1"/>
                    <a:pt x="53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5"/>
            <p:cNvSpPr/>
            <p:nvPr/>
          </p:nvSpPr>
          <p:spPr>
            <a:xfrm>
              <a:off x="7667284" y="514434"/>
              <a:ext cx="105597" cy="233373"/>
            </a:xfrm>
            <a:custGeom>
              <a:avLst/>
              <a:gdLst/>
              <a:ahLst/>
              <a:cxnLst/>
              <a:rect l="l" t="t" r="r" b="b"/>
              <a:pathLst>
                <a:path w="5418" h="11974" extrusionOk="0">
                  <a:moveTo>
                    <a:pt x="3167" y="1"/>
                  </a:moveTo>
                  <a:cubicBezTo>
                    <a:pt x="2120" y="672"/>
                    <a:pt x="1228" y="1703"/>
                    <a:pt x="778" y="2857"/>
                  </a:cubicBezTo>
                  <a:cubicBezTo>
                    <a:pt x="115" y="4543"/>
                    <a:pt x="0" y="6540"/>
                    <a:pt x="418" y="8332"/>
                  </a:cubicBezTo>
                  <a:cubicBezTo>
                    <a:pt x="745" y="9731"/>
                    <a:pt x="1531" y="11024"/>
                    <a:pt x="2619" y="11974"/>
                  </a:cubicBezTo>
                  <a:cubicBezTo>
                    <a:pt x="4501" y="9756"/>
                    <a:pt x="5418" y="6695"/>
                    <a:pt x="4968" y="3806"/>
                  </a:cubicBezTo>
                  <a:cubicBezTo>
                    <a:pt x="4796" y="2677"/>
                    <a:pt x="4411" y="1547"/>
                    <a:pt x="3724" y="631"/>
                  </a:cubicBezTo>
                  <a:cubicBezTo>
                    <a:pt x="3560" y="402"/>
                    <a:pt x="3372" y="197"/>
                    <a:pt x="3167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5"/>
            <p:cNvSpPr/>
            <p:nvPr/>
          </p:nvSpPr>
          <p:spPr>
            <a:xfrm>
              <a:off x="7656428" y="749730"/>
              <a:ext cx="38142" cy="44671"/>
            </a:xfrm>
            <a:custGeom>
              <a:avLst/>
              <a:gdLst/>
              <a:ahLst/>
              <a:cxnLst/>
              <a:rect l="l" t="t" r="r" b="b"/>
              <a:pathLst>
                <a:path w="1957" h="2292" extrusionOk="0">
                  <a:moveTo>
                    <a:pt x="909" y="0"/>
                  </a:moveTo>
                  <a:lnTo>
                    <a:pt x="410" y="565"/>
                  </a:lnTo>
                  <a:cubicBezTo>
                    <a:pt x="238" y="1023"/>
                    <a:pt x="107" y="1498"/>
                    <a:pt x="25" y="1981"/>
                  </a:cubicBezTo>
                  <a:cubicBezTo>
                    <a:pt x="17" y="2030"/>
                    <a:pt x="1" y="2103"/>
                    <a:pt x="42" y="2136"/>
                  </a:cubicBezTo>
                  <a:cubicBezTo>
                    <a:pt x="65" y="2169"/>
                    <a:pt x="107" y="2183"/>
                    <a:pt x="148" y="2183"/>
                  </a:cubicBezTo>
                  <a:cubicBezTo>
                    <a:pt x="178" y="2183"/>
                    <a:pt x="209" y="2175"/>
                    <a:pt x="230" y="2161"/>
                  </a:cubicBezTo>
                  <a:cubicBezTo>
                    <a:pt x="287" y="2128"/>
                    <a:pt x="320" y="2054"/>
                    <a:pt x="361" y="2005"/>
                  </a:cubicBezTo>
                  <a:cubicBezTo>
                    <a:pt x="410" y="1915"/>
                    <a:pt x="475" y="1809"/>
                    <a:pt x="524" y="1719"/>
                  </a:cubicBezTo>
                  <a:lnTo>
                    <a:pt x="524" y="1719"/>
                  </a:lnTo>
                  <a:cubicBezTo>
                    <a:pt x="443" y="1931"/>
                    <a:pt x="557" y="2201"/>
                    <a:pt x="762" y="2292"/>
                  </a:cubicBezTo>
                  <a:cubicBezTo>
                    <a:pt x="852" y="2152"/>
                    <a:pt x="917" y="1997"/>
                    <a:pt x="942" y="1825"/>
                  </a:cubicBezTo>
                  <a:cubicBezTo>
                    <a:pt x="991" y="1915"/>
                    <a:pt x="1056" y="2005"/>
                    <a:pt x="1146" y="2054"/>
                  </a:cubicBezTo>
                  <a:cubicBezTo>
                    <a:pt x="1185" y="2079"/>
                    <a:pt x="1234" y="2093"/>
                    <a:pt x="1280" y="2093"/>
                  </a:cubicBezTo>
                  <a:cubicBezTo>
                    <a:pt x="1342" y="2093"/>
                    <a:pt x="1400" y="2069"/>
                    <a:pt x="1433" y="2013"/>
                  </a:cubicBezTo>
                  <a:cubicBezTo>
                    <a:pt x="1507" y="1915"/>
                    <a:pt x="1433" y="1768"/>
                    <a:pt x="1359" y="1670"/>
                  </a:cubicBezTo>
                  <a:lnTo>
                    <a:pt x="1359" y="1670"/>
                  </a:lnTo>
                  <a:cubicBezTo>
                    <a:pt x="1441" y="1743"/>
                    <a:pt x="1539" y="1809"/>
                    <a:pt x="1646" y="1841"/>
                  </a:cubicBezTo>
                  <a:cubicBezTo>
                    <a:pt x="1667" y="1846"/>
                    <a:pt x="1689" y="1848"/>
                    <a:pt x="1710" y="1848"/>
                  </a:cubicBezTo>
                  <a:cubicBezTo>
                    <a:pt x="1805" y="1848"/>
                    <a:pt x="1897" y="1804"/>
                    <a:pt x="1924" y="1710"/>
                  </a:cubicBezTo>
                  <a:cubicBezTo>
                    <a:pt x="1957" y="1629"/>
                    <a:pt x="1916" y="1539"/>
                    <a:pt x="1875" y="1465"/>
                  </a:cubicBezTo>
                  <a:cubicBezTo>
                    <a:pt x="1621" y="941"/>
                    <a:pt x="1294" y="450"/>
                    <a:pt x="9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5"/>
            <p:cNvSpPr/>
            <p:nvPr/>
          </p:nvSpPr>
          <p:spPr>
            <a:xfrm>
              <a:off x="7543496" y="498373"/>
              <a:ext cx="213435" cy="272743"/>
            </a:xfrm>
            <a:custGeom>
              <a:avLst/>
              <a:gdLst/>
              <a:ahLst/>
              <a:cxnLst/>
              <a:rect l="l" t="t" r="r" b="b"/>
              <a:pathLst>
                <a:path w="10951" h="13994" extrusionOk="0">
                  <a:moveTo>
                    <a:pt x="5185" y="0"/>
                  </a:moveTo>
                  <a:cubicBezTo>
                    <a:pt x="5009" y="0"/>
                    <a:pt x="4831" y="10"/>
                    <a:pt x="4649" y="31"/>
                  </a:cubicBezTo>
                  <a:cubicBezTo>
                    <a:pt x="3544" y="145"/>
                    <a:pt x="2431" y="571"/>
                    <a:pt x="1686" y="1398"/>
                  </a:cubicBezTo>
                  <a:cubicBezTo>
                    <a:pt x="737" y="2445"/>
                    <a:pt x="131" y="3885"/>
                    <a:pt x="66" y="5301"/>
                  </a:cubicBezTo>
                  <a:cubicBezTo>
                    <a:pt x="0" y="7192"/>
                    <a:pt x="573" y="9172"/>
                    <a:pt x="1580" y="10785"/>
                  </a:cubicBezTo>
                  <a:cubicBezTo>
                    <a:pt x="2578" y="12348"/>
                    <a:pt x="4223" y="13502"/>
                    <a:pt x="6024" y="13927"/>
                  </a:cubicBezTo>
                  <a:cubicBezTo>
                    <a:pt x="6202" y="13970"/>
                    <a:pt x="6348" y="13994"/>
                    <a:pt x="6482" y="13994"/>
                  </a:cubicBezTo>
                  <a:cubicBezTo>
                    <a:pt x="6710" y="13994"/>
                    <a:pt x="6903" y="13923"/>
                    <a:pt x="7161" y="13747"/>
                  </a:cubicBezTo>
                  <a:cubicBezTo>
                    <a:pt x="7554" y="13485"/>
                    <a:pt x="7882" y="13092"/>
                    <a:pt x="8193" y="12724"/>
                  </a:cubicBezTo>
                  <a:cubicBezTo>
                    <a:pt x="10050" y="10482"/>
                    <a:pt x="10951" y="7208"/>
                    <a:pt x="10149" y="4377"/>
                  </a:cubicBezTo>
                  <a:cubicBezTo>
                    <a:pt x="10042" y="4016"/>
                    <a:pt x="9919" y="3681"/>
                    <a:pt x="9764" y="3345"/>
                  </a:cubicBezTo>
                  <a:cubicBezTo>
                    <a:pt x="8917" y="1470"/>
                    <a:pt x="7309" y="0"/>
                    <a:pt x="51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5"/>
            <p:cNvSpPr/>
            <p:nvPr/>
          </p:nvSpPr>
          <p:spPr>
            <a:xfrm>
              <a:off x="7560570" y="530027"/>
              <a:ext cx="62699" cy="164106"/>
            </a:xfrm>
            <a:custGeom>
              <a:avLst/>
              <a:gdLst/>
              <a:ahLst/>
              <a:cxnLst/>
              <a:rect l="l" t="t" r="r" b="b"/>
              <a:pathLst>
                <a:path w="3217" h="8420" extrusionOk="0">
                  <a:moveTo>
                    <a:pt x="2036" y="0"/>
                  </a:moveTo>
                  <a:cubicBezTo>
                    <a:pt x="1238" y="0"/>
                    <a:pt x="566" y="1439"/>
                    <a:pt x="336" y="2106"/>
                  </a:cubicBezTo>
                  <a:cubicBezTo>
                    <a:pt x="41" y="2982"/>
                    <a:pt x="0" y="3906"/>
                    <a:pt x="57" y="4831"/>
                  </a:cubicBezTo>
                  <a:cubicBezTo>
                    <a:pt x="139" y="6092"/>
                    <a:pt x="491" y="7458"/>
                    <a:pt x="1531" y="8162"/>
                  </a:cubicBezTo>
                  <a:cubicBezTo>
                    <a:pt x="1755" y="8310"/>
                    <a:pt x="2038" y="8419"/>
                    <a:pt x="2300" y="8419"/>
                  </a:cubicBezTo>
                  <a:cubicBezTo>
                    <a:pt x="2487" y="8419"/>
                    <a:pt x="2663" y="8364"/>
                    <a:pt x="2799" y="8228"/>
                  </a:cubicBezTo>
                  <a:cubicBezTo>
                    <a:pt x="2995" y="8031"/>
                    <a:pt x="3045" y="7737"/>
                    <a:pt x="3069" y="7458"/>
                  </a:cubicBezTo>
                  <a:cubicBezTo>
                    <a:pt x="3159" y="6157"/>
                    <a:pt x="2824" y="4848"/>
                    <a:pt x="2955" y="3563"/>
                  </a:cubicBezTo>
                  <a:cubicBezTo>
                    <a:pt x="3004" y="3039"/>
                    <a:pt x="3143" y="2523"/>
                    <a:pt x="3167" y="1991"/>
                  </a:cubicBezTo>
                  <a:cubicBezTo>
                    <a:pt x="3216" y="1468"/>
                    <a:pt x="3135" y="911"/>
                    <a:pt x="2815" y="494"/>
                  </a:cubicBezTo>
                  <a:cubicBezTo>
                    <a:pt x="2550" y="142"/>
                    <a:pt x="2287" y="0"/>
                    <a:pt x="2036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5"/>
            <p:cNvSpPr/>
            <p:nvPr/>
          </p:nvSpPr>
          <p:spPr>
            <a:xfrm>
              <a:off x="7197821" y="542988"/>
              <a:ext cx="552717" cy="967717"/>
            </a:xfrm>
            <a:custGeom>
              <a:avLst/>
              <a:gdLst/>
              <a:ahLst/>
              <a:cxnLst/>
              <a:rect l="l" t="t" r="r" b="b"/>
              <a:pathLst>
                <a:path w="28359" h="49652" extrusionOk="0">
                  <a:moveTo>
                    <a:pt x="7779" y="0"/>
                  </a:moveTo>
                  <a:cubicBezTo>
                    <a:pt x="7778" y="0"/>
                    <a:pt x="7777" y="0"/>
                    <a:pt x="7776" y="1"/>
                  </a:cubicBezTo>
                  <a:cubicBezTo>
                    <a:pt x="7710" y="25"/>
                    <a:pt x="7776" y="541"/>
                    <a:pt x="7939" y="1171"/>
                  </a:cubicBezTo>
                  <a:cubicBezTo>
                    <a:pt x="7980" y="1335"/>
                    <a:pt x="8038" y="1482"/>
                    <a:pt x="8078" y="1629"/>
                  </a:cubicBezTo>
                  <a:cubicBezTo>
                    <a:pt x="7939" y="1523"/>
                    <a:pt x="7800" y="1425"/>
                    <a:pt x="7628" y="1335"/>
                  </a:cubicBezTo>
                  <a:cubicBezTo>
                    <a:pt x="7301" y="1171"/>
                    <a:pt x="6974" y="1105"/>
                    <a:pt x="6736" y="1105"/>
                  </a:cubicBezTo>
                  <a:cubicBezTo>
                    <a:pt x="6499" y="1105"/>
                    <a:pt x="6360" y="1146"/>
                    <a:pt x="6360" y="1187"/>
                  </a:cubicBezTo>
                  <a:cubicBezTo>
                    <a:pt x="6360" y="1269"/>
                    <a:pt x="6908" y="1294"/>
                    <a:pt x="7489" y="1588"/>
                  </a:cubicBezTo>
                  <a:cubicBezTo>
                    <a:pt x="7612" y="1646"/>
                    <a:pt x="7727" y="1711"/>
                    <a:pt x="7833" y="1785"/>
                  </a:cubicBezTo>
                  <a:cubicBezTo>
                    <a:pt x="7718" y="1752"/>
                    <a:pt x="7604" y="1727"/>
                    <a:pt x="7473" y="1719"/>
                  </a:cubicBezTo>
                  <a:cubicBezTo>
                    <a:pt x="7456" y="1719"/>
                    <a:pt x="7439" y="1719"/>
                    <a:pt x="7423" y="1719"/>
                  </a:cubicBezTo>
                  <a:cubicBezTo>
                    <a:pt x="7116" y="1719"/>
                    <a:pt x="6841" y="1789"/>
                    <a:pt x="6654" y="1875"/>
                  </a:cubicBezTo>
                  <a:cubicBezTo>
                    <a:pt x="6458" y="1965"/>
                    <a:pt x="6368" y="2071"/>
                    <a:pt x="6384" y="2096"/>
                  </a:cubicBezTo>
                  <a:cubicBezTo>
                    <a:pt x="6391" y="2107"/>
                    <a:pt x="6408" y="2112"/>
                    <a:pt x="6434" y="2112"/>
                  </a:cubicBezTo>
                  <a:cubicBezTo>
                    <a:pt x="6560" y="2112"/>
                    <a:pt x="6898" y="2002"/>
                    <a:pt x="7329" y="2002"/>
                  </a:cubicBezTo>
                  <a:cubicBezTo>
                    <a:pt x="7373" y="2002"/>
                    <a:pt x="7419" y="2003"/>
                    <a:pt x="7465" y="2006"/>
                  </a:cubicBezTo>
                  <a:cubicBezTo>
                    <a:pt x="7636" y="2006"/>
                    <a:pt x="7800" y="2038"/>
                    <a:pt x="7939" y="2071"/>
                  </a:cubicBezTo>
                  <a:cubicBezTo>
                    <a:pt x="7808" y="2071"/>
                    <a:pt x="7669" y="2079"/>
                    <a:pt x="7506" y="2128"/>
                  </a:cubicBezTo>
                  <a:cubicBezTo>
                    <a:pt x="6957" y="2284"/>
                    <a:pt x="6671" y="2644"/>
                    <a:pt x="6728" y="2693"/>
                  </a:cubicBezTo>
                  <a:cubicBezTo>
                    <a:pt x="6734" y="2700"/>
                    <a:pt x="6743" y="2703"/>
                    <a:pt x="6756" y="2703"/>
                  </a:cubicBezTo>
                  <a:cubicBezTo>
                    <a:pt x="6856" y="2703"/>
                    <a:pt x="7165" y="2523"/>
                    <a:pt x="7571" y="2407"/>
                  </a:cubicBezTo>
                  <a:cubicBezTo>
                    <a:pt x="7857" y="2317"/>
                    <a:pt x="8128" y="2292"/>
                    <a:pt x="8291" y="2259"/>
                  </a:cubicBezTo>
                  <a:cubicBezTo>
                    <a:pt x="8299" y="2325"/>
                    <a:pt x="8324" y="2374"/>
                    <a:pt x="8332" y="2399"/>
                  </a:cubicBezTo>
                  <a:cubicBezTo>
                    <a:pt x="8283" y="2685"/>
                    <a:pt x="8242" y="2971"/>
                    <a:pt x="8185" y="3258"/>
                  </a:cubicBezTo>
                  <a:cubicBezTo>
                    <a:pt x="8078" y="3913"/>
                    <a:pt x="7980" y="4567"/>
                    <a:pt x="7890" y="5230"/>
                  </a:cubicBezTo>
                  <a:cubicBezTo>
                    <a:pt x="7882" y="5238"/>
                    <a:pt x="7882" y="5263"/>
                    <a:pt x="7882" y="5271"/>
                  </a:cubicBezTo>
                  <a:cubicBezTo>
                    <a:pt x="7792" y="5959"/>
                    <a:pt x="7710" y="6630"/>
                    <a:pt x="7636" y="7317"/>
                  </a:cubicBezTo>
                  <a:cubicBezTo>
                    <a:pt x="7628" y="7366"/>
                    <a:pt x="7612" y="7522"/>
                    <a:pt x="7596" y="7734"/>
                  </a:cubicBezTo>
                  <a:cubicBezTo>
                    <a:pt x="7587" y="7865"/>
                    <a:pt x="7571" y="8029"/>
                    <a:pt x="7555" y="8217"/>
                  </a:cubicBezTo>
                  <a:cubicBezTo>
                    <a:pt x="7506" y="8864"/>
                    <a:pt x="7440" y="9723"/>
                    <a:pt x="7424" y="10386"/>
                  </a:cubicBezTo>
                  <a:cubicBezTo>
                    <a:pt x="6016" y="11466"/>
                    <a:pt x="4887" y="12931"/>
                    <a:pt x="4052" y="14445"/>
                  </a:cubicBezTo>
                  <a:lnTo>
                    <a:pt x="4044" y="14453"/>
                  </a:lnTo>
                  <a:cubicBezTo>
                    <a:pt x="4036" y="14470"/>
                    <a:pt x="4036" y="14478"/>
                    <a:pt x="4027" y="14486"/>
                  </a:cubicBezTo>
                  <a:cubicBezTo>
                    <a:pt x="3905" y="14715"/>
                    <a:pt x="3790" y="14928"/>
                    <a:pt x="3684" y="15141"/>
                  </a:cubicBezTo>
                  <a:cubicBezTo>
                    <a:pt x="3545" y="15436"/>
                    <a:pt x="3422" y="15722"/>
                    <a:pt x="3299" y="16025"/>
                  </a:cubicBezTo>
                  <a:cubicBezTo>
                    <a:pt x="3299" y="16033"/>
                    <a:pt x="3291" y="16049"/>
                    <a:pt x="3274" y="16074"/>
                  </a:cubicBezTo>
                  <a:cubicBezTo>
                    <a:pt x="3168" y="16352"/>
                    <a:pt x="3062" y="16639"/>
                    <a:pt x="2963" y="16925"/>
                  </a:cubicBezTo>
                  <a:cubicBezTo>
                    <a:pt x="2939" y="16958"/>
                    <a:pt x="2931" y="17007"/>
                    <a:pt x="2923" y="17031"/>
                  </a:cubicBezTo>
                  <a:cubicBezTo>
                    <a:pt x="2824" y="17301"/>
                    <a:pt x="2734" y="17572"/>
                    <a:pt x="2652" y="17850"/>
                  </a:cubicBezTo>
                  <a:cubicBezTo>
                    <a:pt x="2636" y="17907"/>
                    <a:pt x="2620" y="17973"/>
                    <a:pt x="2603" y="18030"/>
                  </a:cubicBezTo>
                  <a:cubicBezTo>
                    <a:pt x="2530" y="18284"/>
                    <a:pt x="2456" y="18578"/>
                    <a:pt x="2391" y="18832"/>
                  </a:cubicBezTo>
                  <a:cubicBezTo>
                    <a:pt x="2366" y="18914"/>
                    <a:pt x="2350" y="19061"/>
                    <a:pt x="2325" y="19135"/>
                  </a:cubicBezTo>
                  <a:cubicBezTo>
                    <a:pt x="2325" y="19143"/>
                    <a:pt x="2317" y="19315"/>
                    <a:pt x="2317" y="19315"/>
                  </a:cubicBezTo>
                  <a:cubicBezTo>
                    <a:pt x="1998" y="20542"/>
                    <a:pt x="1760" y="21688"/>
                    <a:pt x="1556" y="22948"/>
                  </a:cubicBezTo>
                  <a:cubicBezTo>
                    <a:pt x="1122" y="25657"/>
                    <a:pt x="647" y="28235"/>
                    <a:pt x="525" y="30985"/>
                  </a:cubicBezTo>
                  <a:cubicBezTo>
                    <a:pt x="410" y="33473"/>
                    <a:pt x="1" y="36075"/>
                    <a:pt x="1458" y="38261"/>
                  </a:cubicBezTo>
                  <a:cubicBezTo>
                    <a:pt x="2407" y="39676"/>
                    <a:pt x="3831" y="40708"/>
                    <a:pt x="4821" y="42074"/>
                  </a:cubicBezTo>
                  <a:cubicBezTo>
                    <a:pt x="6319" y="44145"/>
                    <a:pt x="6712" y="46960"/>
                    <a:pt x="5852" y="49350"/>
                  </a:cubicBezTo>
                  <a:cubicBezTo>
                    <a:pt x="6638" y="49525"/>
                    <a:pt x="7446" y="49611"/>
                    <a:pt x="8254" y="49611"/>
                  </a:cubicBezTo>
                  <a:cubicBezTo>
                    <a:pt x="8540" y="49611"/>
                    <a:pt x="8825" y="49600"/>
                    <a:pt x="9110" y="49579"/>
                  </a:cubicBezTo>
                  <a:cubicBezTo>
                    <a:pt x="8578" y="49153"/>
                    <a:pt x="7939" y="48867"/>
                    <a:pt x="7276" y="48761"/>
                  </a:cubicBezTo>
                  <a:cubicBezTo>
                    <a:pt x="8087" y="45880"/>
                    <a:pt x="8700" y="42950"/>
                    <a:pt x="9126" y="39987"/>
                  </a:cubicBezTo>
                  <a:cubicBezTo>
                    <a:pt x="10132" y="40080"/>
                    <a:pt x="11136" y="40108"/>
                    <a:pt x="12138" y="40108"/>
                  </a:cubicBezTo>
                  <a:cubicBezTo>
                    <a:pt x="13586" y="40108"/>
                    <a:pt x="15031" y="40050"/>
                    <a:pt x="16477" y="40050"/>
                  </a:cubicBezTo>
                  <a:cubicBezTo>
                    <a:pt x="17114" y="40050"/>
                    <a:pt x="17752" y="40062"/>
                    <a:pt x="18390" y="40094"/>
                  </a:cubicBezTo>
                  <a:cubicBezTo>
                    <a:pt x="18906" y="41583"/>
                    <a:pt x="19470" y="43097"/>
                    <a:pt x="20002" y="44587"/>
                  </a:cubicBezTo>
                  <a:cubicBezTo>
                    <a:pt x="20158" y="45021"/>
                    <a:pt x="20649" y="49538"/>
                    <a:pt x="20641" y="49538"/>
                  </a:cubicBezTo>
                  <a:cubicBezTo>
                    <a:pt x="21161" y="49614"/>
                    <a:pt x="21687" y="49651"/>
                    <a:pt x="22213" y="49651"/>
                  </a:cubicBezTo>
                  <a:cubicBezTo>
                    <a:pt x="22819" y="49651"/>
                    <a:pt x="23425" y="49602"/>
                    <a:pt x="24021" y="49505"/>
                  </a:cubicBezTo>
                  <a:cubicBezTo>
                    <a:pt x="23489" y="48941"/>
                    <a:pt x="22818" y="48499"/>
                    <a:pt x="22081" y="48253"/>
                  </a:cubicBezTo>
                  <a:cubicBezTo>
                    <a:pt x="22613" y="45413"/>
                    <a:pt x="22785" y="42483"/>
                    <a:pt x="22605" y="39595"/>
                  </a:cubicBezTo>
                  <a:cubicBezTo>
                    <a:pt x="22441" y="36861"/>
                    <a:pt x="21377" y="34070"/>
                    <a:pt x="21525" y="31345"/>
                  </a:cubicBezTo>
                  <a:cubicBezTo>
                    <a:pt x="21541" y="31165"/>
                    <a:pt x="21557" y="30960"/>
                    <a:pt x="21680" y="30813"/>
                  </a:cubicBezTo>
                  <a:cubicBezTo>
                    <a:pt x="21811" y="30650"/>
                    <a:pt x="22032" y="30600"/>
                    <a:pt x="22237" y="30535"/>
                  </a:cubicBezTo>
                  <a:cubicBezTo>
                    <a:pt x="23710" y="30101"/>
                    <a:pt x="24921" y="29005"/>
                    <a:pt x="25756" y="27703"/>
                  </a:cubicBezTo>
                  <a:cubicBezTo>
                    <a:pt x="26885" y="25927"/>
                    <a:pt x="27335" y="23922"/>
                    <a:pt x="28268" y="22081"/>
                  </a:cubicBezTo>
                  <a:cubicBezTo>
                    <a:pt x="28317" y="21975"/>
                    <a:pt x="28358" y="21876"/>
                    <a:pt x="28350" y="21770"/>
                  </a:cubicBezTo>
                  <a:cubicBezTo>
                    <a:pt x="28334" y="21606"/>
                    <a:pt x="28154" y="21483"/>
                    <a:pt x="27990" y="21483"/>
                  </a:cubicBezTo>
                  <a:cubicBezTo>
                    <a:pt x="27779" y="21483"/>
                    <a:pt x="27204" y="21798"/>
                    <a:pt x="27164" y="22035"/>
                  </a:cubicBezTo>
                  <a:lnTo>
                    <a:pt x="27164" y="22035"/>
                  </a:lnTo>
                  <a:cubicBezTo>
                    <a:pt x="27213" y="21718"/>
                    <a:pt x="27237" y="21408"/>
                    <a:pt x="27245" y="21099"/>
                  </a:cubicBezTo>
                  <a:cubicBezTo>
                    <a:pt x="27253" y="20887"/>
                    <a:pt x="27178" y="20615"/>
                    <a:pt x="26984" y="20615"/>
                  </a:cubicBezTo>
                  <a:cubicBezTo>
                    <a:pt x="26976" y="20615"/>
                    <a:pt x="26967" y="20615"/>
                    <a:pt x="26959" y="20616"/>
                  </a:cubicBezTo>
                  <a:cubicBezTo>
                    <a:pt x="26509" y="20657"/>
                    <a:pt x="26599" y="21434"/>
                    <a:pt x="26541" y="21696"/>
                  </a:cubicBezTo>
                  <a:cubicBezTo>
                    <a:pt x="26410" y="21369"/>
                    <a:pt x="26263" y="21033"/>
                    <a:pt x="25985" y="20829"/>
                  </a:cubicBezTo>
                  <a:cubicBezTo>
                    <a:pt x="25928" y="20780"/>
                    <a:pt x="25854" y="20747"/>
                    <a:pt x="25780" y="20747"/>
                  </a:cubicBezTo>
                  <a:cubicBezTo>
                    <a:pt x="25641" y="20747"/>
                    <a:pt x="25559" y="20902"/>
                    <a:pt x="25518" y="21033"/>
                  </a:cubicBezTo>
                  <a:cubicBezTo>
                    <a:pt x="25412" y="21344"/>
                    <a:pt x="25404" y="21680"/>
                    <a:pt x="25486" y="21999"/>
                  </a:cubicBezTo>
                  <a:cubicBezTo>
                    <a:pt x="25355" y="21819"/>
                    <a:pt x="25183" y="21688"/>
                    <a:pt x="24978" y="21614"/>
                  </a:cubicBezTo>
                  <a:cubicBezTo>
                    <a:pt x="24934" y="21602"/>
                    <a:pt x="24890" y="21584"/>
                    <a:pt x="24843" y="21584"/>
                  </a:cubicBezTo>
                  <a:cubicBezTo>
                    <a:pt x="24828" y="21584"/>
                    <a:pt x="24813" y="21586"/>
                    <a:pt x="24798" y="21590"/>
                  </a:cubicBezTo>
                  <a:cubicBezTo>
                    <a:pt x="24635" y="21606"/>
                    <a:pt x="24536" y="21778"/>
                    <a:pt x="24536" y="21942"/>
                  </a:cubicBezTo>
                  <a:cubicBezTo>
                    <a:pt x="24536" y="22220"/>
                    <a:pt x="24716" y="22449"/>
                    <a:pt x="24839" y="22678"/>
                  </a:cubicBezTo>
                  <a:cubicBezTo>
                    <a:pt x="25543" y="23988"/>
                    <a:pt x="24430" y="25461"/>
                    <a:pt x="23423" y="26222"/>
                  </a:cubicBezTo>
                  <a:cubicBezTo>
                    <a:pt x="23066" y="26488"/>
                    <a:pt x="22632" y="26724"/>
                    <a:pt x="22194" y="26724"/>
                  </a:cubicBezTo>
                  <a:cubicBezTo>
                    <a:pt x="22080" y="26724"/>
                    <a:pt x="21965" y="26708"/>
                    <a:pt x="21852" y="26672"/>
                  </a:cubicBezTo>
                  <a:cubicBezTo>
                    <a:pt x="21459" y="26541"/>
                    <a:pt x="21827" y="24127"/>
                    <a:pt x="21868" y="23775"/>
                  </a:cubicBezTo>
                  <a:cubicBezTo>
                    <a:pt x="21967" y="22989"/>
                    <a:pt x="22057" y="22343"/>
                    <a:pt x="22057" y="21565"/>
                  </a:cubicBezTo>
                  <a:cubicBezTo>
                    <a:pt x="22057" y="21230"/>
                    <a:pt x="22057" y="20902"/>
                    <a:pt x="22048" y="20575"/>
                  </a:cubicBezTo>
                  <a:lnTo>
                    <a:pt x="22048" y="20510"/>
                  </a:lnTo>
                  <a:cubicBezTo>
                    <a:pt x="22048" y="20338"/>
                    <a:pt x="22048" y="20158"/>
                    <a:pt x="22040" y="19969"/>
                  </a:cubicBezTo>
                  <a:lnTo>
                    <a:pt x="22040" y="19847"/>
                  </a:lnTo>
                  <a:cubicBezTo>
                    <a:pt x="22032" y="19683"/>
                    <a:pt x="22032" y="19519"/>
                    <a:pt x="22016" y="19356"/>
                  </a:cubicBezTo>
                  <a:cubicBezTo>
                    <a:pt x="22007" y="19298"/>
                    <a:pt x="22007" y="19241"/>
                    <a:pt x="22007" y="19192"/>
                  </a:cubicBezTo>
                  <a:lnTo>
                    <a:pt x="21975" y="18734"/>
                  </a:lnTo>
                  <a:cubicBezTo>
                    <a:pt x="21975" y="18668"/>
                    <a:pt x="21967" y="18611"/>
                    <a:pt x="21967" y="18545"/>
                  </a:cubicBezTo>
                  <a:cubicBezTo>
                    <a:pt x="21958" y="18406"/>
                    <a:pt x="21934" y="18251"/>
                    <a:pt x="21926" y="18112"/>
                  </a:cubicBezTo>
                  <a:cubicBezTo>
                    <a:pt x="21917" y="18046"/>
                    <a:pt x="21917" y="17973"/>
                    <a:pt x="21901" y="17915"/>
                  </a:cubicBezTo>
                  <a:cubicBezTo>
                    <a:pt x="21893" y="17768"/>
                    <a:pt x="21877" y="17629"/>
                    <a:pt x="21852" y="17482"/>
                  </a:cubicBezTo>
                  <a:cubicBezTo>
                    <a:pt x="21844" y="17424"/>
                    <a:pt x="21836" y="17351"/>
                    <a:pt x="21827" y="17293"/>
                  </a:cubicBezTo>
                  <a:cubicBezTo>
                    <a:pt x="21803" y="17146"/>
                    <a:pt x="21762" y="16990"/>
                    <a:pt x="21746" y="16851"/>
                  </a:cubicBezTo>
                  <a:cubicBezTo>
                    <a:pt x="21729" y="16802"/>
                    <a:pt x="21705" y="16737"/>
                    <a:pt x="21688" y="16680"/>
                  </a:cubicBezTo>
                  <a:cubicBezTo>
                    <a:pt x="21664" y="16475"/>
                    <a:pt x="21582" y="16270"/>
                    <a:pt x="21541" y="16066"/>
                  </a:cubicBezTo>
                  <a:lnTo>
                    <a:pt x="21459" y="16066"/>
                  </a:lnTo>
                  <a:cubicBezTo>
                    <a:pt x="21255" y="14683"/>
                    <a:pt x="20764" y="13340"/>
                    <a:pt x="19945" y="12072"/>
                  </a:cubicBezTo>
                  <a:cubicBezTo>
                    <a:pt x="18726" y="10181"/>
                    <a:pt x="16492" y="9011"/>
                    <a:pt x="14151" y="8659"/>
                  </a:cubicBezTo>
                  <a:cubicBezTo>
                    <a:pt x="13995" y="8479"/>
                    <a:pt x="13856" y="8291"/>
                    <a:pt x="13709" y="8103"/>
                  </a:cubicBezTo>
                  <a:lnTo>
                    <a:pt x="13709" y="8086"/>
                  </a:lnTo>
                  <a:cubicBezTo>
                    <a:pt x="13398" y="7677"/>
                    <a:pt x="13054" y="7243"/>
                    <a:pt x="12727" y="6834"/>
                  </a:cubicBezTo>
                  <a:lnTo>
                    <a:pt x="12719" y="6842"/>
                  </a:lnTo>
                  <a:cubicBezTo>
                    <a:pt x="11417" y="5263"/>
                    <a:pt x="10083" y="3724"/>
                    <a:pt x="8635" y="2251"/>
                  </a:cubicBezTo>
                  <a:cubicBezTo>
                    <a:pt x="8782" y="2210"/>
                    <a:pt x="8979" y="2161"/>
                    <a:pt x="9191" y="2137"/>
                  </a:cubicBezTo>
                  <a:cubicBezTo>
                    <a:pt x="9617" y="2079"/>
                    <a:pt x="9969" y="2137"/>
                    <a:pt x="9985" y="2055"/>
                  </a:cubicBezTo>
                  <a:cubicBezTo>
                    <a:pt x="10014" y="1997"/>
                    <a:pt x="9723" y="1840"/>
                    <a:pt x="9320" y="1840"/>
                  </a:cubicBezTo>
                  <a:cubicBezTo>
                    <a:pt x="9263" y="1840"/>
                    <a:pt x="9204" y="1843"/>
                    <a:pt x="9142" y="1850"/>
                  </a:cubicBezTo>
                  <a:cubicBezTo>
                    <a:pt x="8856" y="1889"/>
                    <a:pt x="8686" y="1994"/>
                    <a:pt x="8495" y="2095"/>
                  </a:cubicBezTo>
                  <a:lnTo>
                    <a:pt x="8495" y="2095"/>
                  </a:lnTo>
                  <a:cubicBezTo>
                    <a:pt x="8685" y="1987"/>
                    <a:pt x="8839" y="1749"/>
                    <a:pt x="9126" y="1547"/>
                  </a:cubicBezTo>
                  <a:cubicBezTo>
                    <a:pt x="9535" y="1253"/>
                    <a:pt x="9961" y="1130"/>
                    <a:pt x="9944" y="1048"/>
                  </a:cubicBezTo>
                  <a:cubicBezTo>
                    <a:pt x="9939" y="1022"/>
                    <a:pt x="9891" y="1006"/>
                    <a:pt x="9811" y="1006"/>
                  </a:cubicBezTo>
                  <a:cubicBezTo>
                    <a:pt x="9765" y="1006"/>
                    <a:pt x="9708" y="1012"/>
                    <a:pt x="9642" y="1024"/>
                  </a:cubicBezTo>
                  <a:cubicBezTo>
                    <a:pt x="9453" y="1065"/>
                    <a:pt x="9224" y="1155"/>
                    <a:pt x="8987" y="1318"/>
                  </a:cubicBezTo>
                  <a:cubicBezTo>
                    <a:pt x="8758" y="1482"/>
                    <a:pt x="8610" y="1678"/>
                    <a:pt x="8512" y="1834"/>
                  </a:cubicBezTo>
                  <a:cubicBezTo>
                    <a:pt x="8553" y="1662"/>
                    <a:pt x="8594" y="1457"/>
                    <a:pt x="8668" y="1253"/>
                  </a:cubicBezTo>
                  <a:cubicBezTo>
                    <a:pt x="8864" y="623"/>
                    <a:pt x="9151" y="164"/>
                    <a:pt x="9085" y="115"/>
                  </a:cubicBezTo>
                  <a:cubicBezTo>
                    <a:pt x="9082" y="113"/>
                    <a:pt x="9079" y="111"/>
                    <a:pt x="9074" y="111"/>
                  </a:cubicBezTo>
                  <a:cubicBezTo>
                    <a:pt x="8992" y="111"/>
                    <a:pt x="8607" y="520"/>
                    <a:pt x="8406" y="1171"/>
                  </a:cubicBezTo>
                  <a:cubicBezTo>
                    <a:pt x="8365" y="1277"/>
                    <a:pt x="8340" y="1392"/>
                    <a:pt x="8324" y="1506"/>
                  </a:cubicBezTo>
                  <a:cubicBezTo>
                    <a:pt x="8291" y="1376"/>
                    <a:pt x="8258" y="1236"/>
                    <a:pt x="8218" y="1097"/>
                  </a:cubicBezTo>
                  <a:cubicBezTo>
                    <a:pt x="8048" y="485"/>
                    <a:pt x="7856" y="0"/>
                    <a:pt x="7779" y="0"/>
                  </a:cubicBezTo>
                  <a:close/>
                </a:path>
              </a:pathLst>
            </a:custGeom>
            <a:solidFill>
              <a:srgbClr val="FFFFFF"/>
            </a:solidFill>
            <a:ln w="255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5"/>
            <p:cNvSpPr/>
            <p:nvPr/>
          </p:nvSpPr>
          <p:spPr>
            <a:xfrm>
              <a:off x="7198153" y="708429"/>
              <a:ext cx="552697" cy="801487"/>
            </a:xfrm>
            <a:custGeom>
              <a:avLst/>
              <a:gdLst/>
              <a:ahLst/>
              <a:cxnLst/>
              <a:rect l="l" t="t" r="r" b="b"/>
              <a:pathLst>
                <a:path w="28358" h="41123" extrusionOk="0">
                  <a:moveTo>
                    <a:pt x="20632" y="41009"/>
                  </a:moveTo>
                  <a:lnTo>
                    <a:pt x="20632" y="41009"/>
                  </a:lnTo>
                  <a:cubicBezTo>
                    <a:pt x="20632" y="41009"/>
                    <a:pt x="20632" y="41009"/>
                    <a:pt x="20632" y="41009"/>
                  </a:cubicBezTo>
                  <a:cubicBezTo>
                    <a:pt x="20632" y="41009"/>
                    <a:pt x="20632" y="41009"/>
                    <a:pt x="20632" y="41009"/>
                  </a:cubicBezTo>
                  <a:lnTo>
                    <a:pt x="20632" y="41009"/>
                  </a:lnTo>
                  <a:cubicBezTo>
                    <a:pt x="20632" y="41009"/>
                    <a:pt x="20632" y="41009"/>
                    <a:pt x="20632" y="41009"/>
                  </a:cubicBezTo>
                  <a:close/>
                  <a:moveTo>
                    <a:pt x="12600" y="0"/>
                  </a:moveTo>
                  <a:cubicBezTo>
                    <a:pt x="12105" y="0"/>
                    <a:pt x="11620" y="38"/>
                    <a:pt x="11155" y="114"/>
                  </a:cubicBezTo>
                  <a:cubicBezTo>
                    <a:pt x="7759" y="679"/>
                    <a:pt x="5115" y="3649"/>
                    <a:pt x="3699" y="6596"/>
                  </a:cubicBezTo>
                  <a:cubicBezTo>
                    <a:pt x="2545" y="8994"/>
                    <a:pt x="2005" y="11645"/>
                    <a:pt x="1572" y="14256"/>
                  </a:cubicBezTo>
                  <a:cubicBezTo>
                    <a:pt x="1089" y="17006"/>
                    <a:pt x="622" y="19723"/>
                    <a:pt x="508" y="22481"/>
                  </a:cubicBezTo>
                  <a:cubicBezTo>
                    <a:pt x="393" y="24969"/>
                    <a:pt x="0" y="27555"/>
                    <a:pt x="1449" y="29732"/>
                  </a:cubicBezTo>
                  <a:cubicBezTo>
                    <a:pt x="2390" y="31147"/>
                    <a:pt x="3814" y="32179"/>
                    <a:pt x="4812" y="33545"/>
                  </a:cubicBezTo>
                  <a:cubicBezTo>
                    <a:pt x="6310" y="35616"/>
                    <a:pt x="6711" y="38431"/>
                    <a:pt x="5852" y="40821"/>
                  </a:cubicBezTo>
                  <a:cubicBezTo>
                    <a:pt x="6638" y="40996"/>
                    <a:pt x="7446" y="41082"/>
                    <a:pt x="8250" y="41082"/>
                  </a:cubicBezTo>
                  <a:cubicBezTo>
                    <a:pt x="8534" y="41082"/>
                    <a:pt x="8818" y="41071"/>
                    <a:pt x="9101" y="41050"/>
                  </a:cubicBezTo>
                  <a:cubicBezTo>
                    <a:pt x="8569" y="40624"/>
                    <a:pt x="7939" y="40338"/>
                    <a:pt x="7268" y="40232"/>
                  </a:cubicBezTo>
                  <a:cubicBezTo>
                    <a:pt x="8078" y="37351"/>
                    <a:pt x="8700" y="34421"/>
                    <a:pt x="9125" y="31458"/>
                  </a:cubicBezTo>
                  <a:cubicBezTo>
                    <a:pt x="10129" y="31551"/>
                    <a:pt x="11132" y="31579"/>
                    <a:pt x="12134" y="31579"/>
                  </a:cubicBezTo>
                  <a:cubicBezTo>
                    <a:pt x="13581" y="31579"/>
                    <a:pt x="15027" y="31522"/>
                    <a:pt x="16471" y="31522"/>
                  </a:cubicBezTo>
                  <a:cubicBezTo>
                    <a:pt x="17108" y="31522"/>
                    <a:pt x="17745" y="31533"/>
                    <a:pt x="18381" y="31565"/>
                  </a:cubicBezTo>
                  <a:cubicBezTo>
                    <a:pt x="18913" y="33071"/>
                    <a:pt x="19478" y="34585"/>
                    <a:pt x="19994" y="36058"/>
                  </a:cubicBezTo>
                  <a:cubicBezTo>
                    <a:pt x="20157" y="36491"/>
                    <a:pt x="20639" y="41004"/>
                    <a:pt x="20632" y="41009"/>
                  </a:cubicBezTo>
                  <a:lnTo>
                    <a:pt x="20632" y="41009"/>
                  </a:lnTo>
                  <a:cubicBezTo>
                    <a:pt x="21153" y="41085"/>
                    <a:pt x="21679" y="41122"/>
                    <a:pt x="22205" y="41122"/>
                  </a:cubicBezTo>
                  <a:cubicBezTo>
                    <a:pt x="22812" y="41122"/>
                    <a:pt x="23420" y="41073"/>
                    <a:pt x="24020" y="40976"/>
                  </a:cubicBezTo>
                  <a:cubicBezTo>
                    <a:pt x="23488" y="40404"/>
                    <a:pt x="22809" y="39970"/>
                    <a:pt x="22072" y="39724"/>
                  </a:cubicBezTo>
                  <a:cubicBezTo>
                    <a:pt x="22604" y="36876"/>
                    <a:pt x="22776" y="33955"/>
                    <a:pt x="22596" y="31066"/>
                  </a:cubicBezTo>
                  <a:cubicBezTo>
                    <a:pt x="22424" y="28332"/>
                    <a:pt x="21360" y="25541"/>
                    <a:pt x="21524" y="22816"/>
                  </a:cubicBezTo>
                  <a:cubicBezTo>
                    <a:pt x="21532" y="22636"/>
                    <a:pt x="21549" y="22432"/>
                    <a:pt x="21671" y="22284"/>
                  </a:cubicBezTo>
                  <a:cubicBezTo>
                    <a:pt x="21810" y="22121"/>
                    <a:pt x="22023" y="22063"/>
                    <a:pt x="22228" y="22006"/>
                  </a:cubicBezTo>
                  <a:cubicBezTo>
                    <a:pt x="23701" y="21572"/>
                    <a:pt x="24929" y="20476"/>
                    <a:pt x="25747" y="19174"/>
                  </a:cubicBezTo>
                  <a:cubicBezTo>
                    <a:pt x="26884" y="17407"/>
                    <a:pt x="27318" y="15393"/>
                    <a:pt x="28259" y="13552"/>
                  </a:cubicBezTo>
                  <a:cubicBezTo>
                    <a:pt x="28317" y="13454"/>
                    <a:pt x="28358" y="13356"/>
                    <a:pt x="28341" y="13241"/>
                  </a:cubicBezTo>
                  <a:cubicBezTo>
                    <a:pt x="28325" y="13077"/>
                    <a:pt x="28153" y="12963"/>
                    <a:pt x="27989" y="12955"/>
                  </a:cubicBezTo>
                  <a:cubicBezTo>
                    <a:pt x="27768" y="12955"/>
                    <a:pt x="27195" y="13266"/>
                    <a:pt x="27155" y="13511"/>
                  </a:cubicBezTo>
                  <a:cubicBezTo>
                    <a:pt x="27195" y="13200"/>
                    <a:pt x="27228" y="12881"/>
                    <a:pt x="27236" y="12570"/>
                  </a:cubicBezTo>
                  <a:cubicBezTo>
                    <a:pt x="27236" y="12358"/>
                    <a:pt x="27161" y="12086"/>
                    <a:pt x="26974" y="12086"/>
                  </a:cubicBezTo>
                  <a:cubicBezTo>
                    <a:pt x="26966" y="12086"/>
                    <a:pt x="26958" y="12086"/>
                    <a:pt x="26950" y="12087"/>
                  </a:cubicBezTo>
                  <a:cubicBezTo>
                    <a:pt x="26500" y="12128"/>
                    <a:pt x="26598" y="12905"/>
                    <a:pt x="26533" y="13167"/>
                  </a:cubicBezTo>
                  <a:cubicBezTo>
                    <a:pt x="26402" y="12840"/>
                    <a:pt x="26254" y="12504"/>
                    <a:pt x="25984" y="12300"/>
                  </a:cubicBezTo>
                  <a:cubicBezTo>
                    <a:pt x="25919" y="12259"/>
                    <a:pt x="25861" y="12218"/>
                    <a:pt x="25780" y="12218"/>
                  </a:cubicBezTo>
                  <a:cubicBezTo>
                    <a:pt x="25632" y="12226"/>
                    <a:pt x="25550" y="12373"/>
                    <a:pt x="25510" y="12504"/>
                  </a:cubicBezTo>
                  <a:cubicBezTo>
                    <a:pt x="25420" y="12815"/>
                    <a:pt x="25411" y="13151"/>
                    <a:pt x="25477" y="13470"/>
                  </a:cubicBezTo>
                  <a:cubicBezTo>
                    <a:pt x="25346" y="13290"/>
                    <a:pt x="25174" y="13159"/>
                    <a:pt x="24969" y="13086"/>
                  </a:cubicBezTo>
                  <a:cubicBezTo>
                    <a:pt x="24919" y="13073"/>
                    <a:pt x="24874" y="13056"/>
                    <a:pt x="24833" y="13056"/>
                  </a:cubicBezTo>
                  <a:cubicBezTo>
                    <a:pt x="24821" y="13056"/>
                    <a:pt x="24809" y="13057"/>
                    <a:pt x="24798" y="13061"/>
                  </a:cubicBezTo>
                  <a:cubicBezTo>
                    <a:pt x="24634" y="13077"/>
                    <a:pt x="24536" y="13249"/>
                    <a:pt x="24528" y="13413"/>
                  </a:cubicBezTo>
                  <a:cubicBezTo>
                    <a:pt x="24528" y="13683"/>
                    <a:pt x="24699" y="13904"/>
                    <a:pt x="24838" y="14149"/>
                  </a:cubicBezTo>
                  <a:cubicBezTo>
                    <a:pt x="25526" y="15459"/>
                    <a:pt x="24429" y="16932"/>
                    <a:pt x="23414" y="17693"/>
                  </a:cubicBezTo>
                  <a:cubicBezTo>
                    <a:pt x="23059" y="17958"/>
                    <a:pt x="22621" y="18198"/>
                    <a:pt x="22191" y="18198"/>
                  </a:cubicBezTo>
                  <a:cubicBezTo>
                    <a:pt x="22077" y="18198"/>
                    <a:pt x="21963" y="18181"/>
                    <a:pt x="21851" y="18143"/>
                  </a:cubicBezTo>
                  <a:cubicBezTo>
                    <a:pt x="21459" y="18012"/>
                    <a:pt x="21819" y="15598"/>
                    <a:pt x="21860" y="15246"/>
                  </a:cubicBezTo>
                  <a:cubicBezTo>
                    <a:pt x="21958" y="14469"/>
                    <a:pt x="22056" y="13822"/>
                    <a:pt x="22056" y="13036"/>
                  </a:cubicBezTo>
                  <a:cubicBezTo>
                    <a:pt x="22031" y="9706"/>
                    <a:pt x="21900" y="6440"/>
                    <a:pt x="20026" y="3535"/>
                  </a:cubicBezTo>
                  <a:cubicBezTo>
                    <a:pt x="18530" y="1217"/>
                    <a:pt x="15412" y="0"/>
                    <a:pt x="126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5"/>
            <p:cNvSpPr/>
            <p:nvPr/>
          </p:nvSpPr>
          <p:spPr>
            <a:xfrm>
              <a:off x="7347611" y="542657"/>
              <a:ext cx="14540" cy="44067"/>
            </a:xfrm>
            <a:custGeom>
              <a:avLst/>
              <a:gdLst/>
              <a:ahLst/>
              <a:cxnLst/>
              <a:rect l="l" t="t" r="r" b="b"/>
              <a:pathLst>
                <a:path w="746" h="2261" extrusionOk="0">
                  <a:moveTo>
                    <a:pt x="80" y="0"/>
                  </a:moveTo>
                  <a:cubicBezTo>
                    <a:pt x="78" y="0"/>
                    <a:pt x="76" y="1"/>
                    <a:pt x="74" y="1"/>
                  </a:cubicBezTo>
                  <a:cubicBezTo>
                    <a:pt x="1" y="18"/>
                    <a:pt x="74" y="541"/>
                    <a:pt x="238" y="1163"/>
                  </a:cubicBezTo>
                  <a:cubicBezTo>
                    <a:pt x="407" y="1775"/>
                    <a:pt x="600" y="2260"/>
                    <a:pt x="676" y="2260"/>
                  </a:cubicBezTo>
                  <a:cubicBezTo>
                    <a:pt x="677" y="2260"/>
                    <a:pt x="679" y="2260"/>
                    <a:pt x="680" y="2260"/>
                  </a:cubicBezTo>
                  <a:cubicBezTo>
                    <a:pt x="745" y="2235"/>
                    <a:pt x="680" y="1720"/>
                    <a:pt x="516" y="1090"/>
                  </a:cubicBezTo>
                  <a:cubicBezTo>
                    <a:pt x="340" y="483"/>
                    <a:pt x="157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5"/>
            <p:cNvSpPr/>
            <p:nvPr/>
          </p:nvSpPr>
          <p:spPr>
            <a:xfrm>
              <a:off x="7356888" y="544509"/>
              <a:ext cx="18808" cy="45236"/>
            </a:xfrm>
            <a:custGeom>
              <a:avLst/>
              <a:gdLst/>
              <a:ahLst/>
              <a:cxnLst/>
              <a:rect l="l" t="t" r="r" b="b"/>
              <a:pathLst>
                <a:path w="965" h="2321" extrusionOk="0">
                  <a:moveTo>
                    <a:pt x="897" y="1"/>
                  </a:moveTo>
                  <a:cubicBezTo>
                    <a:pt x="814" y="1"/>
                    <a:pt x="422" y="409"/>
                    <a:pt x="220" y="1060"/>
                  </a:cubicBezTo>
                  <a:cubicBezTo>
                    <a:pt x="1" y="1743"/>
                    <a:pt x="104" y="2321"/>
                    <a:pt x="178" y="2321"/>
                  </a:cubicBezTo>
                  <a:cubicBezTo>
                    <a:pt x="178" y="2321"/>
                    <a:pt x="179" y="2321"/>
                    <a:pt x="179" y="2321"/>
                  </a:cubicBezTo>
                  <a:cubicBezTo>
                    <a:pt x="261" y="2304"/>
                    <a:pt x="286" y="1764"/>
                    <a:pt x="490" y="1142"/>
                  </a:cubicBezTo>
                  <a:cubicBezTo>
                    <a:pt x="679" y="520"/>
                    <a:pt x="965" y="54"/>
                    <a:pt x="908" y="4"/>
                  </a:cubicBezTo>
                  <a:cubicBezTo>
                    <a:pt x="905" y="2"/>
                    <a:pt x="901" y="1"/>
                    <a:pt x="8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5"/>
            <p:cNvSpPr/>
            <p:nvPr/>
          </p:nvSpPr>
          <p:spPr>
            <a:xfrm>
              <a:off x="7361176" y="562031"/>
              <a:ext cx="30326" cy="22355"/>
            </a:xfrm>
            <a:custGeom>
              <a:avLst/>
              <a:gdLst/>
              <a:ahLst/>
              <a:cxnLst/>
              <a:rect l="l" t="t" r="r" b="b"/>
              <a:pathLst>
                <a:path w="1556" h="1147" extrusionOk="0">
                  <a:moveTo>
                    <a:pt x="1415" y="0"/>
                  </a:moveTo>
                  <a:cubicBezTo>
                    <a:pt x="1367" y="0"/>
                    <a:pt x="1307" y="5"/>
                    <a:pt x="1236" y="14"/>
                  </a:cubicBezTo>
                  <a:cubicBezTo>
                    <a:pt x="1056" y="55"/>
                    <a:pt x="819" y="153"/>
                    <a:pt x="581" y="317"/>
                  </a:cubicBezTo>
                  <a:cubicBezTo>
                    <a:pt x="360" y="480"/>
                    <a:pt x="197" y="685"/>
                    <a:pt x="107" y="849"/>
                  </a:cubicBezTo>
                  <a:cubicBezTo>
                    <a:pt x="25" y="1012"/>
                    <a:pt x="0" y="1119"/>
                    <a:pt x="33" y="1143"/>
                  </a:cubicBezTo>
                  <a:cubicBezTo>
                    <a:pt x="37" y="1145"/>
                    <a:pt x="41" y="1147"/>
                    <a:pt x="46" y="1147"/>
                  </a:cubicBezTo>
                  <a:cubicBezTo>
                    <a:pt x="133" y="1147"/>
                    <a:pt x="373" y="816"/>
                    <a:pt x="745" y="538"/>
                  </a:cubicBezTo>
                  <a:cubicBezTo>
                    <a:pt x="1154" y="243"/>
                    <a:pt x="1555" y="120"/>
                    <a:pt x="1547" y="38"/>
                  </a:cubicBezTo>
                  <a:cubicBezTo>
                    <a:pt x="1542" y="13"/>
                    <a:pt x="1495" y="0"/>
                    <a:pt x="14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5"/>
            <p:cNvSpPr/>
            <p:nvPr/>
          </p:nvSpPr>
          <p:spPr>
            <a:xfrm>
              <a:off x="7360221" y="578462"/>
              <a:ext cx="32626" cy="8439"/>
            </a:xfrm>
            <a:custGeom>
              <a:avLst/>
              <a:gdLst/>
              <a:ahLst/>
              <a:cxnLst/>
              <a:rect l="l" t="t" r="r" b="b"/>
              <a:pathLst>
                <a:path w="1674" h="433" extrusionOk="0">
                  <a:moveTo>
                    <a:pt x="1005" y="1"/>
                  </a:moveTo>
                  <a:cubicBezTo>
                    <a:pt x="943" y="1"/>
                    <a:pt x="878" y="5"/>
                    <a:pt x="810" y="14"/>
                  </a:cubicBezTo>
                  <a:cubicBezTo>
                    <a:pt x="319" y="71"/>
                    <a:pt x="0" y="349"/>
                    <a:pt x="49" y="415"/>
                  </a:cubicBezTo>
                  <a:cubicBezTo>
                    <a:pt x="58" y="427"/>
                    <a:pt x="77" y="432"/>
                    <a:pt x="104" y="432"/>
                  </a:cubicBezTo>
                  <a:cubicBezTo>
                    <a:pt x="223" y="432"/>
                    <a:pt x="505" y="334"/>
                    <a:pt x="851" y="300"/>
                  </a:cubicBezTo>
                  <a:cubicBezTo>
                    <a:pt x="1269" y="235"/>
                    <a:pt x="1629" y="300"/>
                    <a:pt x="1645" y="218"/>
                  </a:cubicBezTo>
                  <a:cubicBezTo>
                    <a:pt x="1673" y="155"/>
                    <a:pt x="1392" y="1"/>
                    <a:pt x="10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5"/>
            <p:cNvSpPr/>
            <p:nvPr/>
          </p:nvSpPr>
          <p:spPr>
            <a:xfrm>
              <a:off x="7321453" y="563883"/>
              <a:ext cx="42605" cy="22452"/>
            </a:xfrm>
            <a:custGeom>
              <a:avLst/>
              <a:gdLst/>
              <a:ahLst/>
              <a:cxnLst/>
              <a:rect l="l" t="t" r="r" b="b"/>
              <a:pathLst>
                <a:path w="2186" h="1152" extrusionOk="0">
                  <a:moveTo>
                    <a:pt x="385" y="1"/>
                  </a:moveTo>
                  <a:cubicBezTo>
                    <a:pt x="148" y="1"/>
                    <a:pt x="0" y="42"/>
                    <a:pt x="0" y="83"/>
                  </a:cubicBezTo>
                  <a:cubicBezTo>
                    <a:pt x="0" y="164"/>
                    <a:pt x="557" y="181"/>
                    <a:pt x="1146" y="475"/>
                  </a:cubicBezTo>
                  <a:cubicBezTo>
                    <a:pt x="1708" y="745"/>
                    <a:pt x="2038" y="1152"/>
                    <a:pt x="2137" y="1152"/>
                  </a:cubicBezTo>
                  <a:cubicBezTo>
                    <a:pt x="2143" y="1152"/>
                    <a:pt x="2148" y="1150"/>
                    <a:pt x="2153" y="1146"/>
                  </a:cubicBezTo>
                  <a:cubicBezTo>
                    <a:pt x="2186" y="1130"/>
                    <a:pt x="2128" y="983"/>
                    <a:pt x="1989" y="803"/>
                  </a:cubicBezTo>
                  <a:cubicBezTo>
                    <a:pt x="1842" y="615"/>
                    <a:pt x="1596" y="394"/>
                    <a:pt x="1269" y="230"/>
                  </a:cubicBezTo>
                  <a:cubicBezTo>
                    <a:pt x="942" y="66"/>
                    <a:pt x="614" y="1"/>
                    <a:pt x="3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5"/>
            <p:cNvSpPr/>
            <p:nvPr/>
          </p:nvSpPr>
          <p:spPr>
            <a:xfrm>
              <a:off x="7321765" y="575831"/>
              <a:ext cx="42293" cy="9550"/>
            </a:xfrm>
            <a:custGeom>
              <a:avLst/>
              <a:gdLst/>
              <a:ahLst/>
              <a:cxnLst/>
              <a:rect l="l" t="t" r="r" b="b"/>
              <a:pathLst>
                <a:path w="2170" h="490" extrusionOk="0">
                  <a:moveTo>
                    <a:pt x="1056" y="1"/>
                  </a:moveTo>
                  <a:cubicBezTo>
                    <a:pt x="748" y="1"/>
                    <a:pt x="466" y="72"/>
                    <a:pt x="287" y="157"/>
                  </a:cubicBezTo>
                  <a:cubicBezTo>
                    <a:pt x="91" y="247"/>
                    <a:pt x="1" y="353"/>
                    <a:pt x="17" y="386"/>
                  </a:cubicBezTo>
                  <a:cubicBezTo>
                    <a:pt x="23" y="396"/>
                    <a:pt x="38" y="400"/>
                    <a:pt x="62" y="400"/>
                  </a:cubicBezTo>
                  <a:cubicBezTo>
                    <a:pt x="188" y="400"/>
                    <a:pt x="555" y="279"/>
                    <a:pt x="1010" y="279"/>
                  </a:cubicBezTo>
                  <a:cubicBezTo>
                    <a:pt x="1033" y="279"/>
                    <a:pt x="1057" y="279"/>
                    <a:pt x="1081" y="280"/>
                  </a:cubicBezTo>
                  <a:cubicBezTo>
                    <a:pt x="1587" y="301"/>
                    <a:pt x="1987" y="490"/>
                    <a:pt x="2109" y="490"/>
                  </a:cubicBezTo>
                  <a:cubicBezTo>
                    <a:pt x="2128" y="490"/>
                    <a:pt x="2140" y="486"/>
                    <a:pt x="2145" y="476"/>
                  </a:cubicBezTo>
                  <a:cubicBezTo>
                    <a:pt x="2170" y="443"/>
                    <a:pt x="2088" y="345"/>
                    <a:pt x="1899" y="231"/>
                  </a:cubicBezTo>
                  <a:cubicBezTo>
                    <a:pt x="1719" y="124"/>
                    <a:pt x="1433" y="26"/>
                    <a:pt x="1106" y="2"/>
                  </a:cubicBezTo>
                  <a:cubicBezTo>
                    <a:pt x="1089" y="1"/>
                    <a:pt x="1072" y="1"/>
                    <a:pt x="10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5"/>
            <p:cNvSpPr/>
            <p:nvPr/>
          </p:nvSpPr>
          <p:spPr>
            <a:xfrm>
              <a:off x="7327515" y="582770"/>
              <a:ext cx="34946" cy="12474"/>
            </a:xfrm>
            <a:custGeom>
              <a:avLst/>
              <a:gdLst/>
              <a:ahLst/>
              <a:cxnLst/>
              <a:rect l="l" t="t" r="r" b="b"/>
              <a:pathLst>
                <a:path w="1793" h="640" extrusionOk="0">
                  <a:moveTo>
                    <a:pt x="1308" y="1"/>
                  </a:moveTo>
                  <a:cubicBezTo>
                    <a:pt x="1167" y="1"/>
                    <a:pt x="1002" y="20"/>
                    <a:pt x="827" y="71"/>
                  </a:cubicBezTo>
                  <a:cubicBezTo>
                    <a:pt x="287" y="218"/>
                    <a:pt x="0" y="578"/>
                    <a:pt x="50" y="628"/>
                  </a:cubicBezTo>
                  <a:cubicBezTo>
                    <a:pt x="57" y="636"/>
                    <a:pt x="69" y="639"/>
                    <a:pt x="85" y="639"/>
                  </a:cubicBezTo>
                  <a:cubicBezTo>
                    <a:pt x="196" y="639"/>
                    <a:pt x="498" y="449"/>
                    <a:pt x="901" y="341"/>
                  </a:cubicBezTo>
                  <a:cubicBezTo>
                    <a:pt x="1359" y="210"/>
                    <a:pt x="1768" y="218"/>
                    <a:pt x="1776" y="137"/>
                  </a:cubicBezTo>
                  <a:cubicBezTo>
                    <a:pt x="1793" y="82"/>
                    <a:pt x="1599" y="1"/>
                    <a:pt x="13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5"/>
            <p:cNvSpPr/>
            <p:nvPr/>
          </p:nvSpPr>
          <p:spPr>
            <a:xfrm>
              <a:off x="7338528" y="581269"/>
              <a:ext cx="145162" cy="185252"/>
            </a:xfrm>
            <a:custGeom>
              <a:avLst/>
              <a:gdLst/>
              <a:ahLst/>
              <a:cxnLst/>
              <a:rect l="l" t="t" r="r" b="b"/>
              <a:pathLst>
                <a:path w="7448" h="9505" extrusionOk="0">
                  <a:moveTo>
                    <a:pt x="1162" y="1"/>
                  </a:moveTo>
                  <a:cubicBezTo>
                    <a:pt x="843" y="1760"/>
                    <a:pt x="589" y="3536"/>
                    <a:pt x="393" y="5320"/>
                  </a:cubicBezTo>
                  <a:cubicBezTo>
                    <a:pt x="368" y="5607"/>
                    <a:pt x="0" y="9371"/>
                    <a:pt x="270" y="9412"/>
                  </a:cubicBezTo>
                  <a:cubicBezTo>
                    <a:pt x="671" y="9475"/>
                    <a:pt x="1065" y="9505"/>
                    <a:pt x="1452" y="9505"/>
                  </a:cubicBezTo>
                  <a:cubicBezTo>
                    <a:pt x="2888" y="9505"/>
                    <a:pt x="4234" y="9090"/>
                    <a:pt x="5549" y="8381"/>
                  </a:cubicBezTo>
                  <a:cubicBezTo>
                    <a:pt x="5737" y="8275"/>
                    <a:pt x="7447" y="7334"/>
                    <a:pt x="7292" y="7129"/>
                  </a:cubicBezTo>
                  <a:cubicBezTo>
                    <a:pt x="5361" y="4674"/>
                    <a:pt x="3380" y="2243"/>
                    <a:pt x="11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5"/>
            <p:cNvSpPr/>
            <p:nvPr/>
          </p:nvSpPr>
          <p:spPr>
            <a:xfrm>
              <a:off x="7342036" y="724509"/>
              <a:ext cx="117895" cy="28416"/>
            </a:xfrm>
            <a:custGeom>
              <a:avLst/>
              <a:gdLst/>
              <a:ahLst/>
              <a:cxnLst/>
              <a:rect l="l" t="t" r="r" b="b"/>
              <a:pathLst>
                <a:path w="6049" h="1458" extrusionOk="0">
                  <a:moveTo>
                    <a:pt x="49" y="1"/>
                  </a:moveTo>
                  <a:cubicBezTo>
                    <a:pt x="33" y="279"/>
                    <a:pt x="25" y="590"/>
                    <a:pt x="0" y="852"/>
                  </a:cubicBezTo>
                  <a:cubicBezTo>
                    <a:pt x="1473" y="1196"/>
                    <a:pt x="2979" y="1384"/>
                    <a:pt x="4493" y="1458"/>
                  </a:cubicBezTo>
                  <a:cubicBezTo>
                    <a:pt x="4788" y="1335"/>
                    <a:pt x="5074" y="1196"/>
                    <a:pt x="5361" y="1040"/>
                  </a:cubicBezTo>
                  <a:cubicBezTo>
                    <a:pt x="5434" y="999"/>
                    <a:pt x="5721" y="844"/>
                    <a:pt x="6048" y="656"/>
                  </a:cubicBezTo>
                  <a:lnTo>
                    <a:pt x="6048" y="656"/>
                  </a:lnTo>
                  <a:cubicBezTo>
                    <a:pt x="6009" y="656"/>
                    <a:pt x="5970" y="656"/>
                    <a:pt x="5931" y="656"/>
                  </a:cubicBezTo>
                  <a:cubicBezTo>
                    <a:pt x="3941" y="656"/>
                    <a:pt x="1968" y="450"/>
                    <a:pt x="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5"/>
            <p:cNvSpPr/>
            <p:nvPr/>
          </p:nvSpPr>
          <p:spPr>
            <a:xfrm>
              <a:off x="7344589" y="685917"/>
              <a:ext cx="133195" cy="31184"/>
            </a:xfrm>
            <a:custGeom>
              <a:avLst/>
              <a:gdLst/>
              <a:ahLst/>
              <a:cxnLst/>
              <a:rect l="l" t="t" r="r" b="b"/>
              <a:pathLst>
                <a:path w="6834" h="1600" extrusionOk="0">
                  <a:moveTo>
                    <a:pt x="82" y="0"/>
                  </a:moveTo>
                  <a:cubicBezTo>
                    <a:pt x="66" y="123"/>
                    <a:pt x="33" y="451"/>
                    <a:pt x="0" y="860"/>
                  </a:cubicBezTo>
                  <a:cubicBezTo>
                    <a:pt x="2087" y="1380"/>
                    <a:pt x="4232" y="1600"/>
                    <a:pt x="6380" y="1600"/>
                  </a:cubicBezTo>
                  <a:cubicBezTo>
                    <a:pt x="6531" y="1600"/>
                    <a:pt x="6682" y="1598"/>
                    <a:pt x="6834" y="1596"/>
                  </a:cubicBezTo>
                  <a:cubicBezTo>
                    <a:pt x="6613" y="1310"/>
                    <a:pt x="6400" y="1032"/>
                    <a:pt x="6171" y="762"/>
                  </a:cubicBezTo>
                  <a:cubicBezTo>
                    <a:pt x="4117" y="737"/>
                    <a:pt x="2071" y="516"/>
                    <a:pt x="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5"/>
            <p:cNvSpPr/>
            <p:nvPr/>
          </p:nvSpPr>
          <p:spPr>
            <a:xfrm>
              <a:off x="7349209" y="644440"/>
              <a:ext cx="96514" cy="32392"/>
            </a:xfrm>
            <a:custGeom>
              <a:avLst/>
              <a:gdLst/>
              <a:ahLst/>
              <a:cxnLst/>
              <a:rect l="l" t="t" r="r" b="b"/>
              <a:pathLst>
                <a:path w="4952" h="1662" extrusionOk="0">
                  <a:moveTo>
                    <a:pt x="115" y="1"/>
                  </a:moveTo>
                  <a:cubicBezTo>
                    <a:pt x="74" y="287"/>
                    <a:pt x="33" y="573"/>
                    <a:pt x="0" y="860"/>
                  </a:cubicBezTo>
                  <a:cubicBezTo>
                    <a:pt x="1621" y="1302"/>
                    <a:pt x="3274" y="1556"/>
                    <a:pt x="4952" y="1662"/>
                  </a:cubicBezTo>
                  <a:cubicBezTo>
                    <a:pt x="4706" y="1351"/>
                    <a:pt x="4453" y="1048"/>
                    <a:pt x="4207" y="754"/>
                  </a:cubicBezTo>
                  <a:cubicBezTo>
                    <a:pt x="2824" y="614"/>
                    <a:pt x="1457" y="369"/>
                    <a:pt x="1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5"/>
            <p:cNvSpPr/>
            <p:nvPr/>
          </p:nvSpPr>
          <p:spPr>
            <a:xfrm>
              <a:off x="7354627" y="606003"/>
              <a:ext cx="55371" cy="28085"/>
            </a:xfrm>
            <a:custGeom>
              <a:avLst/>
              <a:gdLst/>
              <a:ahLst/>
              <a:cxnLst/>
              <a:rect l="l" t="t" r="r" b="b"/>
              <a:pathLst>
                <a:path w="2841" h="1441" extrusionOk="0">
                  <a:moveTo>
                    <a:pt x="132" y="0"/>
                  </a:moveTo>
                  <a:cubicBezTo>
                    <a:pt x="83" y="287"/>
                    <a:pt x="42" y="565"/>
                    <a:pt x="1" y="851"/>
                  </a:cubicBezTo>
                  <a:cubicBezTo>
                    <a:pt x="925" y="1105"/>
                    <a:pt x="1883" y="1302"/>
                    <a:pt x="2841" y="1441"/>
                  </a:cubicBezTo>
                  <a:cubicBezTo>
                    <a:pt x="2546" y="1097"/>
                    <a:pt x="2243" y="761"/>
                    <a:pt x="1940" y="434"/>
                  </a:cubicBezTo>
                  <a:cubicBezTo>
                    <a:pt x="1335" y="319"/>
                    <a:pt x="737" y="164"/>
                    <a:pt x="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5"/>
            <p:cNvSpPr/>
            <p:nvPr/>
          </p:nvSpPr>
          <p:spPr>
            <a:xfrm>
              <a:off x="7304711" y="767818"/>
              <a:ext cx="297320" cy="238791"/>
            </a:xfrm>
            <a:custGeom>
              <a:avLst/>
              <a:gdLst/>
              <a:ahLst/>
              <a:cxnLst/>
              <a:rect l="l" t="t" r="r" b="b"/>
              <a:pathLst>
                <a:path w="15255" h="12252" extrusionOk="0">
                  <a:moveTo>
                    <a:pt x="4604" y="1"/>
                  </a:moveTo>
                  <a:cubicBezTo>
                    <a:pt x="3602" y="1"/>
                    <a:pt x="2627" y="304"/>
                    <a:pt x="1776" y="987"/>
                  </a:cubicBezTo>
                  <a:cubicBezTo>
                    <a:pt x="524" y="1994"/>
                    <a:pt x="180" y="3516"/>
                    <a:pt x="98" y="5046"/>
                  </a:cubicBezTo>
                  <a:cubicBezTo>
                    <a:pt x="0" y="6667"/>
                    <a:pt x="450" y="8664"/>
                    <a:pt x="1661" y="9793"/>
                  </a:cubicBezTo>
                  <a:cubicBezTo>
                    <a:pt x="2922" y="10980"/>
                    <a:pt x="4608" y="11782"/>
                    <a:pt x="6318" y="12060"/>
                  </a:cubicBezTo>
                  <a:cubicBezTo>
                    <a:pt x="7004" y="12174"/>
                    <a:pt x="7700" y="12251"/>
                    <a:pt x="8388" y="12251"/>
                  </a:cubicBezTo>
                  <a:cubicBezTo>
                    <a:pt x="9433" y="12251"/>
                    <a:pt x="10461" y="12072"/>
                    <a:pt x="11409" y="11569"/>
                  </a:cubicBezTo>
                  <a:cubicBezTo>
                    <a:pt x="12923" y="10759"/>
                    <a:pt x="14297" y="9376"/>
                    <a:pt x="14715" y="7665"/>
                  </a:cubicBezTo>
                  <a:cubicBezTo>
                    <a:pt x="15255" y="5431"/>
                    <a:pt x="14829" y="2607"/>
                    <a:pt x="12685" y="1339"/>
                  </a:cubicBezTo>
                  <a:cubicBezTo>
                    <a:pt x="12104" y="987"/>
                    <a:pt x="11458" y="848"/>
                    <a:pt x="10787" y="782"/>
                  </a:cubicBezTo>
                  <a:cubicBezTo>
                    <a:pt x="10727" y="778"/>
                    <a:pt x="10668" y="776"/>
                    <a:pt x="10610" y="776"/>
                  </a:cubicBezTo>
                  <a:cubicBezTo>
                    <a:pt x="9967" y="776"/>
                    <a:pt x="9453" y="1052"/>
                    <a:pt x="8822" y="1233"/>
                  </a:cubicBezTo>
                  <a:cubicBezTo>
                    <a:pt x="8757" y="1257"/>
                    <a:pt x="8686" y="1272"/>
                    <a:pt x="8618" y="1272"/>
                  </a:cubicBezTo>
                  <a:cubicBezTo>
                    <a:pt x="8593" y="1272"/>
                    <a:pt x="8568" y="1270"/>
                    <a:pt x="8544" y="1265"/>
                  </a:cubicBezTo>
                  <a:cubicBezTo>
                    <a:pt x="8282" y="1216"/>
                    <a:pt x="8004" y="946"/>
                    <a:pt x="7750" y="832"/>
                  </a:cubicBezTo>
                  <a:cubicBezTo>
                    <a:pt x="7464" y="709"/>
                    <a:pt x="7161" y="602"/>
                    <a:pt x="6866" y="480"/>
                  </a:cubicBezTo>
                  <a:cubicBezTo>
                    <a:pt x="6123" y="171"/>
                    <a:pt x="5356" y="1"/>
                    <a:pt x="46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5"/>
            <p:cNvSpPr/>
            <p:nvPr/>
          </p:nvSpPr>
          <p:spPr>
            <a:xfrm>
              <a:off x="7506814" y="825453"/>
              <a:ext cx="120604" cy="130057"/>
            </a:xfrm>
            <a:custGeom>
              <a:avLst/>
              <a:gdLst/>
              <a:ahLst/>
              <a:cxnLst/>
              <a:rect l="l" t="t" r="r" b="b"/>
              <a:pathLst>
                <a:path w="6188" h="6673" extrusionOk="0">
                  <a:moveTo>
                    <a:pt x="2410" y="0"/>
                  </a:moveTo>
                  <a:cubicBezTo>
                    <a:pt x="2030" y="0"/>
                    <a:pt x="1653" y="26"/>
                    <a:pt x="1293" y="158"/>
                  </a:cubicBezTo>
                  <a:cubicBezTo>
                    <a:pt x="450" y="477"/>
                    <a:pt x="0" y="1451"/>
                    <a:pt x="25" y="2327"/>
                  </a:cubicBezTo>
                  <a:cubicBezTo>
                    <a:pt x="49" y="3096"/>
                    <a:pt x="475" y="3710"/>
                    <a:pt x="1089" y="4201"/>
                  </a:cubicBezTo>
                  <a:cubicBezTo>
                    <a:pt x="2063" y="4978"/>
                    <a:pt x="3462" y="5461"/>
                    <a:pt x="4379" y="5805"/>
                  </a:cubicBezTo>
                  <a:cubicBezTo>
                    <a:pt x="5001" y="6042"/>
                    <a:pt x="5623" y="6320"/>
                    <a:pt x="6187" y="6672"/>
                  </a:cubicBezTo>
                  <a:cubicBezTo>
                    <a:pt x="6179" y="4921"/>
                    <a:pt x="6105" y="3194"/>
                    <a:pt x="5753" y="1541"/>
                  </a:cubicBezTo>
                  <a:cubicBezTo>
                    <a:pt x="5704" y="1492"/>
                    <a:pt x="5655" y="1443"/>
                    <a:pt x="5606" y="1394"/>
                  </a:cubicBezTo>
                  <a:cubicBezTo>
                    <a:pt x="4722" y="641"/>
                    <a:pt x="3814" y="35"/>
                    <a:pt x="2619" y="2"/>
                  </a:cubicBezTo>
                  <a:cubicBezTo>
                    <a:pt x="2549" y="1"/>
                    <a:pt x="2480" y="0"/>
                    <a:pt x="24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5"/>
            <p:cNvSpPr/>
            <p:nvPr/>
          </p:nvSpPr>
          <p:spPr>
            <a:xfrm>
              <a:off x="7242963" y="809295"/>
              <a:ext cx="178509" cy="104427"/>
            </a:xfrm>
            <a:custGeom>
              <a:avLst/>
              <a:gdLst/>
              <a:ahLst/>
              <a:cxnLst/>
              <a:rect l="l" t="t" r="r" b="b"/>
              <a:pathLst>
                <a:path w="9159" h="5358" extrusionOk="0">
                  <a:moveTo>
                    <a:pt x="6086" y="1"/>
                  </a:moveTo>
                  <a:cubicBezTo>
                    <a:pt x="5687" y="1"/>
                    <a:pt x="5283" y="37"/>
                    <a:pt x="4879" y="70"/>
                  </a:cubicBezTo>
                  <a:cubicBezTo>
                    <a:pt x="4314" y="103"/>
                    <a:pt x="3766" y="177"/>
                    <a:pt x="3225" y="299"/>
                  </a:cubicBezTo>
                  <a:cubicBezTo>
                    <a:pt x="2955" y="365"/>
                    <a:pt x="1851" y="512"/>
                    <a:pt x="1720" y="766"/>
                  </a:cubicBezTo>
                  <a:cubicBezTo>
                    <a:pt x="1597" y="987"/>
                    <a:pt x="1482" y="1224"/>
                    <a:pt x="1368" y="1445"/>
                  </a:cubicBezTo>
                  <a:cubicBezTo>
                    <a:pt x="770" y="2697"/>
                    <a:pt x="336" y="4007"/>
                    <a:pt x="1" y="5357"/>
                  </a:cubicBezTo>
                  <a:cubicBezTo>
                    <a:pt x="1220" y="5046"/>
                    <a:pt x="2464" y="5283"/>
                    <a:pt x="3684" y="5079"/>
                  </a:cubicBezTo>
                  <a:cubicBezTo>
                    <a:pt x="4748" y="4899"/>
                    <a:pt x="5893" y="4833"/>
                    <a:pt x="6933" y="4547"/>
                  </a:cubicBezTo>
                  <a:cubicBezTo>
                    <a:pt x="7939" y="4269"/>
                    <a:pt x="8930" y="3557"/>
                    <a:pt x="9052" y="2525"/>
                  </a:cubicBezTo>
                  <a:cubicBezTo>
                    <a:pt x="9159" y="1650"/>
                    <a:pt x="8594" y="799"/>
                    <a:pt x="7825" y="381"/>
                  </a:cubicBezTo>
                  <a:cubicBezTo>
                    <a:pt x="7266" y="82"/>
                    <a:pt x="6682" y="1"/>
                    <a:pt x="6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5"/>
            <p:cNvSpPr/>
            <p:nvPr/>
          </p:nvSpPr>
          <p:spPr>
            <a:xfrm>
              <a:off x="7524044" y="848453"/>
              <a:ext cx="41007" cy="38317"/>
            </a:xfrm>
            <a:custGeom>
              <a:avLst/>
              <a:gdLst/>
              <a:ahLst/>
              <a:cxnLst/>
              <a:rect l="l" t="t" r="r" b="b"/>
              <a:pathLst>
                <a:path w="2104" h="1966" extrusionOk="0">
                  <a:moveTo>
                    <a:pt x="115" y="1"/>
                  </a:moveTo>
                  <a:cubicBezTo>
                    <a:pt x="82" y="1"/>
                    <a:pt x="0" y="255"/>
                    <a:pt x="57" y="672"/>
                  </a:cubicBezTo>
                  <a:cubicBezTo>
                    <a:pt x="74" y="893"/>
                    <a:pt x="123" y="1147"/>
                    <a:pt x="262" y="1417"/>
                  </a:cubicBezTo>
                  <a:cubicBezTo>
                    <a:pt x="319" y="1548"/>
                    <a:pt x="409" y="1679"/>
                    <a:pt x="557" y="1793"/>
                  </a:cubicBezTo>
                  <a:cubicBezTo>
                    <a:pt x="680" y="1901"/>
                    <a:pt x="862" y="1966"/>
                    <a:pt x="1047" y="1966"/>
                  </a:cubicBezTo>
                  <a:cubicBezTo>
                    <a:pt x="1058" y="1966"/>
                    <a:pt x="1069" y="1965"/>
                    <a:pt x="1080" y="1965"/>
                  </a:cubicBezTo>
                  <a:cubicBezTo>
                    <a:pt x="1465" y="1949"/>
                    <a:pt x="1751" y="1687"/>
                    <a:pt x="1907" y="1433"/>
                  </a:cubicBezTo>
                  <a:cubicBezTo>
                    <a:pt x="2071" y="1155"/>
                    <a:pt x="2087" y="893"/>
                    <a:pt x="2103" y="672"/>
                  </a:cubicBezTo>
                  <a:cubicBezTo>
                    <a:pt x="2087" y="246"/>
                    <a:pt x="2021" y="1"/>
                    <a:pt x="1989" y="1"/>
                  </a:cubicBezTo>
                  <a:cubicBezTo>
                    <a:pt x="1948" y="1"/>
                    <a:pt x="1948" y="263"/>
                    <a:pt x="1899" y="664"/>
                  </a:cubicBezTo>
                  <a:cubicBezTo>
                    <a:pt x="1866" y="860"/>
                    <a:pt x="1817" y="1098"/>
                    <a:pt x="1678" y="1302"/>
                  </a:cubicBezTo>
                  <a:cubicBezTo>
                    <a:pt x="1547" y="1490"/>
                    <a:pt x="1309" y="1679"/>
                    <a:pt x="1056" y="1687"/>
                  </a:cubicBezTo>
                  <a:cubicBezTo>
                    <a:pt x="1041" y="1688"/>
                    <a:pt x="1027" y="1689"/>
                    <a:pt x="1013" y="1689"/>
                  </a:cubicBezTo>
                  <a:cubicBezTo>
                    <a:pt x="779" y="1689"/>
                    <a:pt x="590" y="1503"/>
                    <a:pt x="475" y="1302"/>
                  </a:cubicBezTo>
                  <a:cubicBezTo>
                    <a:pt x="352" y="1089"/>
                    <a:pt x="286" y="852"/>
                    <a:pt x="237" y="656"/>
                  </a:cubicBezTo>
                  <a:cubicBezTo>
                    <a:pt x="156" y="263"/>
                    <a:pt x="156" y="1"/>
                    <a:pt x="115" y="1"/>
                  </a:cubicBezTo>
                  <a:close/>
                </a:path>
              </a:pathLst>
            </a:custGeom>
            <a:solidFill>
              <a:srgbClr val="FAF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5"/>
            <p:cNvSpPr/>
            <p:nvPr/>
          </p:nvSpPr>
          <p:spPr>
            <a:xfrm>
              <a:off x="7350963" y="834107"/>
              <a:ext cx="45470" cy="40325"/>
            </a:xfrm>
            <a:custGeom>
              <a:avLst/>
              <a:gdLst/>
              <a:ahLst/>
              <a:cxnLst/>
              <a:rect l="l" t="t" r="r" b="b"/>
              <a:pathLst>
                <a:path w="2333" h="2069" extrusionOk="0">
                  <a:moveTo>
                    <a:pt x="2146" y="0"/>
                  </a:moveTo>
                  <a:cubicBezTo>
                    <a:pt x="2145" y="0"/>
                    <a:pt x="2145" y="0"/>
                    <a:pt x="2145" y="0"/>
                  </a:cubicBezTo>
                  <a:cubicBezTo>
                    <a:pt x="2104" y="9"/>
                    <a:pt x="2194" y="287"/>
                    <a:pt x="2145" y="712"/>
                  </a:cubicBezTo>
                  <a:cubicBezTo>
                    <a:pt x="2120" y="933"/>
                    <a:pt x="2063" y="1195"/>
                    <a:pt x="1916" y="1424"/>
                  </a:cubicBezTo>
                  <a:cubicBezTo>
                    <a:pt x="1795" y="1635"/>
                    <a:pt x="1570" y="1805"/>
                    <a:pt x="1299" y="1805"/>
                  </a:cubicBezTo>
                  <a:cubicBezTo>
                    <a:pt x="1276" y="1805"/>
                    <a:pt x="1252" y="1803"/>
                    <a:pt x="1228" y="1801"/>
                  </a:cubicBezTo>
                  <a:cubicBezTo>
                    <a:pt x="933" y="1776"/>
                    <a:pt x="655" y="1604"/>
                    <a:pt x="491" y="1400"/>
                  </a:cubicBezTo>
                  <a:cubicBezTo>
                    <a:pt x="328" y="1187"/>
                    <a:pt x="262" y="941"/>
                    <a:pt x="221" y="729"/>
                  </a:cubicBezTo>
                  <a:cubicBezTo>
                    <a:pt x="148" y="295"/>
                    <a:pt x="189" y="9"/>
                    <a:pt x="148" y="0"/>
                  </a:cubicBezTo>
                  <a:cubicBezTo>
                    <a:pt x="115" y="0"/>
                    <a:pt x="0" y="270"/>
                    <a:pt x="17" y="737"/>
                  </a:cubicBezTo>
                  <a:cubicBezTo>
                    <a:pt x="25" y="974"/>
                    <a:pt x="82" y="1269"/>
                    <a:pt x="279" y="1547"/>
                  </a:cubicBezTo>
                  <a:cubicBezTo>
                    <a:pt x="475" y="1817"/>
                    <a:pt x="811" y="2038"/>
                    <a:pt x="1212" y="2063"/>
                  </a:cubicBezTo>
                  <a:cubicBezTo>
                    <a:pt x="1245" y="2067"/>
                    <a:pt x="1279" y="2069"/>
                    <a:pt x="1312" y="2069"/>
                  </a:cubicBezTo>
                  <a:cubicBezTo>
                    <a:pt x="1476" y="2069"/>
                    <a:pt x="1641" y="2020"/>
                    <a:pt x="1776" y="1932"/>
                  </a:cubicBezTo>
                  <a:cubicBezTo>
                    <a:pt x="1940" y="1834"/>
                    <a:pt x="2046" y="1686"/>
                    <a:pt x="2128" y="1547"/>
                  </a:cubicBezTo>
                  <a:cubicBezTo>
                    <a:pt x="2292" y="1261"/>
                    <a:pt x="2333" y="958"/>
                    <a:pt x="2333" y="729"/>
                  </a:cubicBezTo>
                  <a:cubicBezTo>
                    <a:pt x="2333" y="253"/>
                    <a:pt x="2174" y="0"/>
                    <a:pt x="2146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5"/>
            <p:cNvSpPr/>
            <p:nvPr/>
          </p:nvSpPr>
          <p:spPr>
            <a:xfrm>
              <a:off x="7419728" y="839994"/>
              <a:ext cx="73536" cy="52837"/>
            </a:xfrm>
            <a:custGeom>
              <a:avLst/>
              <a:gdLst/>
              <a:ahLst/>
              <a:cxnLst/>
              <a:rect l="l" t="t" r="r" b="b"/>
              <a:pathLst>
                <a:path w="3773" h="2711" extrusionOk="0">
                  <a:moveTo>
                    <a:pt x="1951" y="0"/>
                  </a:moveTo>
                  <a:cubicBezTo>
                    <a:pt x="1488" y="0"/>
                    <a:pt x="1058" y="113"/>
                    <a:pt x="843" y="353"/>
                  </a:cubicBezTo>
                  <a:cubicBezTo>
                    <a:pt x="1" y="1321"/>
                    <a:pt x="1048" y="2711"/>
                    <a:pt x="2142" y="2711"/>
                  </a:cubicBezTo>
                  <a:cubicBezTo>
                    <a:pt x="2324" y="2711"/>
                    <a:pt x="2508" y="2672"/>
                    <a:pt x="2684" y="2587"/>
                  </a:cubicBezTo>
                  <a:cubicBezTo>
                    <a:pt x="3061" y="2399"/>
                    <a:pt x="3331" y="2023"/>
                    <a:pt x="3535" y="1646"/>
                  </a:cubicBezTo>
                  <a:cubicBezTo>
                    <a:pt x="3666" y="1384"/>
                    <a:pt x="3773" y="1098"/>
                    <a:pt x="3699" y="836"/>
                  </a:cubicBezTo>
                  <a:cubicBezTo>
                    <a:pt x="3547" y="299"/>
                    <a:pt x="2705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5"/>
            <p:cNvSpPr/>
            <p:nvPr/>
          </p:nvSpPr>
          <p:spPr>
            <a:xfrm>
              <a:off x="7436139" y="895660"/>
              <a:ext cx="43092" cy="17619"/>
            </a:xfrm>
            <a:custGeom>
              <a:avLst/>
              <a:gdLst/>
              <a:ahLst/>
              <a:cxnLst/>
              <a:rect l="l" t="t" r="r" b="b"/>
              <a:pathLst>
                <a:path w="2211" h="904" extrusionOk="0">
                  <a:moveTo>
                    <a:pt x="37" y="1"/>
                  </a:moveTo>
                  <a:cubicBezTo>
                    <a:pt x="36" y="1"/>
                    <a:pt x="35" y="1"/>
                    <a:pt x="33" y="1"/>
                  </a:cubicBezTo>
                  <a:cubicBezTo>
                    <a:pt x="1" y="18"/>
                    <a:pt x="9" y="190"/>
                    <a:pt x="156" y="402"/>
                  </a:cubicBezTo>
                  <a:cubicBezTo>
                    <a:pt x="295" y="631"/>
                    <a:pt x="623" y="885"/>
                    <a:pt x="1056" y="902"/>
                  </a:cubicBezTo>
                  <a:cubicBezTo>
                    <a:pt x="1079" y="903"/>
                    <a:pt x="1101" y="903"/>
                    <a:pt x="1124" y="903"/>
                  </a:cubicBezTo>
                  <a:cubicBezTo>
                    <a:pt x="1519" y="903"/>
                    <a:pt x="1843" y="702"/>
                    <a:pt x="2006" y="509"/>
                  </a:cubicBezTo>
                  <a:cubicBezTo>
                    <a:pt x="2194" y="304"/>
                    <a:pt x="2210" y="124"/>
                    <a:pt x="2178" y="116"/>
                  </a:cubicBezTo>
                  <a:cubicBezTo>
                    <a:pt x="2175" y="115"/>
                    <a:pt x="2173" y="115"/>
                    <a:pt x="2170" y="115"/>
                  </a:cubicBezTo>
                  <a:cubicBezTo>
                    <a:pt x="2127" y="115"/>
                    <a:pt x="2045" y="238"/>
                    <a:pt x="1875" y="361"/>
                  </a:cubicBezTo>
                  <a:cubicBezTo>
                    <a:pt x="1712" y="501"/>
                    <a:pt x="1432" y="633"/>
                    <a:pt x="1126" y="633"/>
                  </a:cubicBezTo>
                  <a:cubicBezTo>
                    <a:pt x="1108" y="633"/>
                    <a:pt x="1090" y="632"/>
                    <a:pt x="1073" y="631"/>
                  </a:cubicBezTo>
                  <a:cubicBezTo>
                    <a:pt x="745" y="607"/>
                    <a:pt x="475" y="435"/>
                    <a:pt x="312" y="280"/>
                  </a:cubicBezTo>
                  <a:cubicBezTo>
                    <a:pt x="153" y="129"/>
                    <a:pt x="79" y="1"/>
                    <a:pt x="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5"/>
            <p:cNvSpPr/>
            <p:nvPr/>
          </p:nvSpPr>
          <p:spPr>
            <a:xfrm>
              <a:off x="7268340" y="1038276"/>
              <a:ext cx="166367" cy="152724"/>
            </a:xfrm>
            <a:custGeom>
              <a:avLst/>
              <a:gdLst/>
              <a:ahLst/>
              <a:cxnLst/>
              <a:rect l="l" t="t" r="r" b="b"/>
              <a:pathLst>
                <a:path w="8536" h="7836" extrusionOk="0">
                  <a:moveTo>
                    <a:pt x="2128" y="1"/>
                  </a:moveTo>
                  <a:cubicBezTo>
                    <a:pt x="1457" y="418"/>
                    <a:pt x="753" y="754"/>
                    <a:pt x="0" y="1007"/>
                  </a:cubicBezTo>
                  <a:cubicBezTo>
                    <a:pt x="639" y="3062"/>
                    <a:pt x="2071" y="4535"/>
                    <a:pt x="3847" y="5738"/>
                  </a:cubicBezTo>
                  <a:cubicBezTo>
                    <a:pt x="4673" y="6311"/>
                    <a:pt x="6155" y="6458"/>
                    <a:pt x="6646" y="7399"/>
                  </a:cubicBezTo>
                  <a:cubicBezTo>
                    <a:pt x="6744" y="7589"/>
                    <a:pt x="6910" y="7836"/>
                    <a:pt x="7068" y="7836"/>
                  </a:cubicBezTo>
                  <a:cubicBezTo>
                    <a:pt x="7108" y="7836"/>
                    <a:pt x="7148" y="7820"/>
                    <a:pt x="7186" y="7784"/>
                  </a:cubicBezTo>
                  <a:cubicBezTo>
                    <a:pt x="7243" y="7743"/>
                    <a:pt x="7259" y="7677"/>
                    <a:pt x="7284" y="7612"/>
                  </a:cubicBezTo>
                  <a:cubicBezTo>
                    <a:pt x="7341" y="7358"/>
                    <a:pt x="7366" y="7088"/>
                    <a:pt x="7333" y="6826"/>
                  </a:cubicBezTo>
                  <a:lnTo>
                    <a:pt x="7333" y="6826"/>
                  </a:lnTo>
                  <a:cubicBezTo>
                    <a:pt x="7382" y="6965"/>
                    <a:pt x="7431" y="7121"/>
                    <a:pt x="7554" y="7211"/>
                  </a:cubicBezTo>
                  <a:cubicBezTo>
                    <a:pt x="7601" y="7249"/>
                    <a:pt x="7663" y="7267"/>
                    <a:pt x="7723" y="7267"/>
                  </a:cubicBezTo>
                  <a:cubicBezTo>
                    <a:pt x="7820" y="7267"/>
                    <a:pt x="7913" y="7220"/>
                    <a:pt x="7939" y="7129"/>
                  </a:cubicBezTo>
                  <a:cubicBezTo>
                    <a:pt x="7955" y="7047"/>
                    <a:pt x="7922" y="6965"/>
                    <a:pt x="7881" y="6883"/>
                  </a:cubicBezTo>
                  <a:cubicBezTo>
                    <a:pt x="7815" y="6737"/>
                    <a:pt x="7743" y="6586"/>
                    <a:pt x="7670" y="6442"/>
                  </a:cubicBezTo>
                  <a:lnTo>
                    <a:pt x="7670" y="6442"/>
                  </a:lnTo>
                  <a:cubicBezTo>
                    <a:pt x="7740" y="6530"/>
                    <a:pt x="7856" y="6573"/>
                    <a:pt x="7976" y="6573"/>
                  </a:cubicBezTo>
                  <a:cubicBezTo>
                    <a:pt x="8151" y="6573"/>
                    <a:pt x="8333" y="6482"/>
                    <a:pt x="8389" y="6311"/>
                  </a:cubicBezTo>
                  <a:cubicBezTo>
                    <a:pt x="8490" y="5985"/>
                    <a:pt x="8164" y="5711"/>
                    <a:pt x="7865" y="5711"/>
                  </a:cubicBezTo>
                  <a:cubicBezTo>
                    <a:pt x="7863" y="5711"/>
                    <a:pt x="7861" y="5711"/>
                    <a:pt x="7859" y="5711"/>
                  </a:cubicBezTo>
                  <a:lnTo>
                    <a:pt x="7859" y="5711"/>
                  </a:lnTo>
                  <a:cubicBezTo>
                    <a:pt x="8163" y="5691"/>
                    <a:pt x="8535" y="5621"/>
                    <a:pt x="8520" y="5239"/>
                  </a:cubicBezTo>
                  <a:cubicBezTo>
                    <a:pt x="7791" y="4993"/>
                    <a:pt x="6981" y="4977"/>
                    <a:pt x="6245" y="4666"/>
                  </a:cubicBezTo>
                  <a:cubicBezTo>
                    <a:pt x="5524" y="4371"/>
                    <a:pt x="4870" y="3921"/>
                    <a:pt x="4313" y="3364"/>
                  </a:cubicBezTo>
                  <a:cubicBezTo>
                    <a:pt x="3364" y="2415"/>
                    <a:pt x="2685" y="1228"/>
                    <a:pt x="2128" y="1"/>
                  </a:cubicBezTo>
                  <a:close/>
                </a:path>
              </a:pathLst>
            </a:custGeom>
            <a:solidFill>
              <a:srgbClr val="222D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31" name="Google Shape;3931;p15"/>
          <p:cNvSpPr/>
          <p:nvPr/>
        </p:nvSpPr>
        <p:spPr>
          <a:xfrm flipH="1">
            <a:off x="1130277" y="845437"/>
            <a:ext cx="113946" cy="298236"/>
          </a:xfrm>
          <a:custGeom>
            <a:avLst/>
            <a:gdLst/>
            <a:ahLst/>
            <a:cxnLst/>
            <a:rect l="l" t="t" r="r" b="b"/>
            <a:pathLst>
              <a:path w="3217" h="8420" extrusionOk="0">
                <a:moveTo>
                  <a:pt x="2036" y="0"/>
                </a:moveTo>
                <a:cubicBezTo>
                  <a:pt x="1238" y="0"/>
                  <a:pt x="566" y="1439"/>
                  <a:pt x="336" y="2106"/>
                </a:cubicBezTo>
                <a:cubicBezTo>
                  <a:pt x="41" y="2982"/>
                  <a:pt x="0" y="3906"/>
                  <a:pt x="57" y="4831"/>
                </a:cubicBezTo>
                <a:cubicBezTo>
                  <a:pt x="139" y="6092"/>
                  <a:pt x="491" y="7458"/>
                  <a:pt x="1531" y="8162"/>
                </a:cubicBezTo>
                <a:cubicBezTo>
                  <a:pt x="1755" y="8310"/>
                  <a:pt x="2038" y="8419"/>
                  <a:pt x="2300" y="8419"/>
                </a:cubicBezTo>
                <a:cubicBezTo>
                  <a:pt x="2487" y="8419"/>
                  <a:pt x="2663" y="8364"/>
                  <a:pt x="2799" y="8228"/>
                </a:cubicBezTo>
                <a:cubicBezTo>
                  <a:pt x="2995" y="8031"/>
                  <a:pt x="3045" y="7737"/>
                  <a:pt x="3069" y="7458"/>
                </a:cubicBezTo>
                <a:cubicBezTo>
                  <a:pt x="3159" y="6157"/>
                  <a:pt x="2824" y="4848"/>
                  <a:pt x="2955" y="3563"/>
                </a:cubicBezTo>
                <a:cubicBezTo>
                  <a:pt x="3004" y="3039"/>
                  <a:pt x="3143" y="2523"/>
                  <a:pt x="3167" y="1991"/>
                </a:cubicBezTo>
                <a:cubicBezTo>
                  <a:pt x="3216" y="1468"/>
                  <a:pt x="3135" y="911"/>
                  <a:pt x="2815" y="494"/>
                </a:cubicBezTo>
                <a:cubicBezTo>
                  <a:pt x="2550" y="142"/>
                  <a:pt x="2287" y="0"/>
                  <a:pt x="2036" y="0"/>
                </a:cubicBez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15"/>
          <p:cNvSpPr txBox="1">
            <a:spLocks noGrp="1"/>
          </p:cNvSpPr>
          <p:nvPr>
            <p:ph type="title"/>
          </p:nvPr>
        </p:nvSpPr>
        <p:spPr>
          <a:xfrm>
            <a:off x="1405650" y="1677250"/>
            <a:ext cx="63327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933" name="Google Shape;3933;p15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615700"/>
            <a:ext cx="21996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934" name="Google Shape;3934;p15"/>
          <p:cNvSpPr txBox="1">
            <a:spLocks noGrp="1"/>
          </p:cNvSpPr>
          <p:nvPr>
            <p:ph type="subTitle" idx="1"/>
          </p:nvPr>
        </p:nvSpPr>
        <p:spPr>
          <a:xfrm>
            <a:off x="1726100" y="2631800"/>
            <a:ext cx="5690700" cy="3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p16"/>
          <p:cNvSpPr txBox="1">
            <a:spLocks noGrp="1"/>
          </p:cNvSpPr>
          <p:nvPr>
            <p:ph type="title"/>
          </p:nvPr>
        </p:nvSpPr>
        <p:spPr>
          <a:xfrm>
            <a:off x="3012900" y="12526"/>
            <a:ext cx="31182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37" name="Google Shape;3937;p16"/>
          <p:cNvSpPr/>
          <p:nvPr/>
        </p:nvSpPr>
        <p:spPr>
          <a:xfrm rot="4433663">
            <a:off x="7880243" y="18473"/>
            <a:ext cx="2065870" cy="1775034"/>
          </a:xfrm>
          <a:custGeom>
            <a:avLst/>
            <a:gdLst/>
            <a:ahLst/>
            <a:cxnLst/>
            <a:rect l="l" t="t" r="r" b="b"/>
            <a:pathLst>
              <a:path w="92434" h="79421" extrusionOk="0">
                <a:moveTo>
                  <a:pt x="35294" y="1"/>
                </a:moveTo>
                <a:cubicBezTo>
                  <a:pt x="23679" y="1"/>
                  <a:pt x="12655" y="2806"/>
                  <a:pt x="5380" y="8896"/>
                </a:cubicBezTo>
                <a:lnTo>
                  <a:pt x="5776" y="8987"/>
                </a:lnTo>
                <a:cubicBezTo>
                  <a:pt x="0" y="13182"/>
                  <a:pt x="4286" y="21085"/>
                  <a:pt x="8998" y="23547"/>
                </a:cubicBezTo>
                <a:cubicBezTo>
                  <a:pt x="11087" y="24390"/>
                  <a:pt x="13338" y="24644"/>
                  <a:pt x="15613" y="24644"/>
                </a:cubicBezTo>
                <a:cubicBezTo>
                  <a:pt x="18998" y="24644"/>
                  <a:pt x="22436" y="24082"/>
                  <a:pt x="25472" y="24064"/>
                </a:cubicBezTo>
                <a:cubicBezTo>
                  <a:pt x="33922" y="24550"/>
                  <a:pt x="34226" y="27985"/>
                  <a:pt x="38816" y="33821"/>
                </a:cubicBezTo>
                <a:cubicBezTo>
                  <a:pt x="43770" y="40112"/>
                  <a:pt x="48421" y="37468"/>
                  <a:pt x="54652" y="40994"/>
                </a:cubicBezTo>
                <a:cubicBezTo>
                  <a:pt x="65108" y="47347"/>
                  <a:pt x="59029" y="61663"/>
                  <a:pt x="60062" y="71177"/>
                </a:cubicBezTo>
                <a:cubicBezTo>
                  <a:pt x="60812" y="76201"/>
                  <a:pt x="65348" y="79421"/>
                  <a:pt x="70277" y="79421"/>
                </a:cubicBezTo>
                <a:cubicBezTo>
                  <a:pt x="72146" y="79421"/>
                  <a:pt x="74071" y="78958"/>
                  <a:pt x="75868" y="77955"/>
                </a:cubicBezTo>
                <a:cubicBezTo>
                  <a:pt x="92434" y="69991"/>
                  <a:pt x="92099" y="35462"/>
                  <a:pt x="84075" y="21845"/>
                </a:cubicBezTo>
                <a:cubicBezTo>
                  <a:pt x="76371" y="8061"/>
                  <a:pt x="54983" y="1"/>
                  <a:pt x="352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8" name="Google Shape;3938;p16"/>
          <p:cNvGrpSpPr/>
          <p:nvPr/>
        </p:nvGrpSpPr>
        <p:grpSpPr>
          <a:xfrm rot="10800000">
            <a:off x="8029361" y="1471926"/>
            <a:ext cx="774792" cy="769323"/>
            <a:chOff x="1173550" y="238600"/>
            <a:chExt cx="5252825" cy="5215750"/>
          </a:xfrm>
        </p:grpSpPr>
        <p:sp>
          <p:nvSpPr>
            <p:cNvPr id="3939" name="Google Shape;3939;p16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6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6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6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6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6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6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6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6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6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6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6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6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6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6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6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6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6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6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6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6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6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6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6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6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6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6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6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6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6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6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6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6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6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6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6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6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6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6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6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6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6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6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6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6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6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6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6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6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6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6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6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6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6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6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6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6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6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6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6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6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6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6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6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6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6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6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6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6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6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6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6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6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6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6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6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6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6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6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6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6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6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6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6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6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6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6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6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6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6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6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6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6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6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6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6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6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6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6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6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6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6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6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6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6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6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6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6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6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6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6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6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6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6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6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6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6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6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6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6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6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6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6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6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6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6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6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6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6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6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6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6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6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6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6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6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6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6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6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6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6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6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6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6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6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6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6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6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6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6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6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6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6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6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6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6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6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6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6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6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6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6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6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6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6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6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6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6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6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6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6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6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6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6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6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6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6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6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6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6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6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6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6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6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6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24" name="Google Shape;4124;p16"/>
          <p:cNvSpPr/>
          <p:nvPr/>
        </p:nvSpPr>
        <p:spPr>
          <a:xfrm rot="1800108">
            <a:off x="-844203" y="2503500"/>
            <a:ext cx="2434358" cy="1464676"/>
          </a:xfrm>
          <a:custGeom>
            <a:avLst/>
            <a:gdLst/>
            <a:ahLst/>
            <a:cxnLst/>
            <a:rect l="l" t="t" r="r" b="b"/>
            <a:pathLst>
              <a:path w="63889" h="38440" extrusionOk="0">
                <a:moveTo>
                  <a:pt x="12768" y="1"/>
                </a:moveTo>
                <a:cubicBezTo>
                  <a:pt x="10441" y="1"/>
                  <a:pt x="7997" y="1212"/>
                  <a:pt x="5472" y="3942"/>
                </a:cubicBezTo>
                <a:cubicBezTo>
                  <a:pt x="1" y="9809"/>
                  <a:pt x="1368" y="15645"/>
                  <a:pt x="6444" y="21238"/>
                </a:cubicBezTo>
                <a:cubicBezTo>
                  <a:pt x="14331" y="30357"/>
                  <a:pt x="30829" y="38440"/>
                  <a:pt x="43690" y="38440"/>
                </a:cubicBezTo>
                <a:cubicBezTo>
                  <a:pt x="45103" y="38440"/>
                  <a:pt x="46473" y="38342"/>
                  <a:pt x="47783" y="38138"/>
                </a:cubicBezTo>
                <a:cubicBezTo>
                  <a:pt x="54318" y="37226"/>
                  <a:pt x="63163" y="30508"/>
                  <a:pt x="63771" y="23396"/>
                </a:cubicBezTo>
                <a:cubicBezTo>
                  <a:pt x="63889" y="18833"/>
                  <a:pt x="60609" y="15556"/>
                  <a:pt x="57135" y="15556"/>
                </a:cubicBezTo>
                <a:cubicBezTo>
                  <a:pt x="55240" y="15556"/>
                  <a:pt x="53286" y="16531"/>
                  <a:pt x="51795" y="18806"/>
                </a:cubicBezTo>
                <a:cubicBezTo>
                  <a:pt x="50001" y="21409"/>
                  <a:pt x="47562" y="22642"/>
                  <a:pt x="45180" y="22642"/>
                </a:cubicBezTo>
                <a:cubicBezTo>
                  <a:pt x="44252" y="22642"/>
                  <a:pt x="43333" y="22455"/>
                  <a:pt x="42463" y="22089"/>
                </a:cubicBezTo>
                <a:cubicBezTo>
                  <a:pt x="38542" y="20478"/>
                  <a:pt x="39029" y="17073"/>
                  <a:pt x="37813" y="13730"/>
                </a:cubicBezTo>
                <a:cubicBezTo>
                  <a:pt x="36426" y="10079"/>
                  <a:pt x="35197" y="9063"/>
                  <a:pt x="31281" y="9063"/>
                </a:cubicBezTo>
                <a:cubicBezTo>
                  <a:pt x="30991" y="9063"/>
                  <a:pt x="30686" y="9069"/>
                  <a:pt x="30366" y="9079"/>
                </a:cubicBezTo>
                <a:cubicBezTo>
                  <a:pt x="29044" y="9135"/>
                  <a:pt x="27993" y="9183"/>
                  <a:pt x="27129" y="9183"/>
                </a:cubicBezTo>
                <a:cubicBezTo>
                  <a:pt x="24218" y="9183"/>
                  <a:pt x="23433" y="8641"/>
                  <a:pt x="21581" y="6040"/>
                </a:cubicBezTo>
                <a:cubicBezTo>
                  <a:pt x="18927" y="2278"/>
                  <a:pt x="15958" y="1"/>
                  <a:pt x="127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25" name="Google Shape;4125;p16"/>
          <p:cNvGrpSpPr/>
          <p:nvPr/>
        </p:nvGrpSpPr>
        <p:grpSpPr>
          <a:xfrm>
            <a:off x="-218418" y="2987428"/>
            <a:ext cx="1323572" cy="933924"/>
            <a:chOff x="7796764" y="1715903"/>
            <a:chExt cx="737654" cy="520495"/>
          </a:xfrm>
        </p:grpSpPr>
        <p:sp>
          <p:nvSpPr>
            <p:cNvPr id="4126" name="Google Shape;4126;p16"/>
            <p:cNvSpPr/>
            <p:nvPr/>
          </p:nvSpPr>
          <p:spPr>
            <a:xfrm>
              <a:off x="7796764" y="1866121"/>
              <a:ext cx="628358" cy="118246"/>
            </a:xfrm>
            <a:custGeom>
              <a:avLst/>
              <a:gdLst/>
              <a:ahLst/>
              <a:cxnLst/>
              <a:rect l="l" t="t" r="r" b="b"/>
              <a:pathLst>
                <a:path w="32240" h="6067" extrusionOk="0">
                  <a:moveTo>
                    <a:pt x="361" y="0"/>
                  </a:moveTo>
                  <a:cubicBezTo>
                    <a:pt x="1" y="0"/>
                    <a:pt x="436" y="698"/>
                    <a:pt x="436" y="698"/>
                  </a:cubicBezTo>
                  <a:cubicBezTo>
                    <a:pt x="5434" y="3995"/>
                    <a:pt x="10662" y="6066"/>
                    <a:pt x="16523" y="6066"/>
                  </a:cubicBezTo>
                  <a:cubicBezTo>
                    <a:pt x="17486" y="6066"/>
                    <a:pt x="18466" y="6010"/>
                    <a:pt x="19464" y="5895"/>
                  </a:cubicBezTo>
                  <a:cubicBezTo>
                    <a:pt x="26543" y="5077"/>
                    <a:pt x="32239" y="625"/>
                    <a:pt x="32239" y="624"/>
                  </a:cubicBezTo>
                  <a:lnTo>
                    <a:pt x="32239" y="624"/>
                  </a:lnTo>
                  <a:cubicBezTo>
                    <a:pt x="32238" y="625"/>
                    <a:pt x="24243" y="5068"/>
                    <a:pt x="19292" y="5437"/>
                  </a:cubicBezTo>
                  <a:cubicBezTo>
                    <a:pt x="18802" y="5473"/>
                    <a:pt x="18310" y="5490"/>
                    <a:pt x="17820" y="5490"/>
                  </a:cubicBezTo>
                  <a:cubicBezTo>
                    <a:pt x="9535" y="5490"/>
                    <a:pt x="1454" y="558"/>
                    <a:pt x="1222" y="403"/>
                  </a:cubicBezTo>
                  <a:cubicBezTo>
                    <a:pt x="764" y="107"/>
                    <a:pt x="502" y="0"/>
                    <a:pt x="3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6"/>
            <p:cNvSpPr/>
            <p:nvPr/>
          </p:nvSpPr>
          <p:spPr>
            <a:xfrm>
              <a:off x="8410617" y="1866647"/>
              <a:ext cx="123800" cy="24285"/>
            </a:xfrm>
            <a:custGeom>
              <a:avLst/>
              <a:gdLst/>
              <a:ahLst/>
              <a:cxnLst/>
              <a:rect l="l" t="t" r="r" b="b"/>
              <a:pathLst>
                <a:path w="6352" h="1246" extrusionOk="0">
                  <a:moveTo>
                    <a:pt x="6351" y="164"/>
                  </a:moveTo>
                  <a:cubicBezTo>
                    <a:pt x="6351" y="164"/>
                    <a:pt x="6351" y="164"/>
                    <a:pt x="6351" y="164"/>
                  </a:cubicBezTo>
                  <a:cubicBezTo>
                    <a:pt x="6351" y="164"/>
                    <a:pt x="6351" y="164"/>
                    <a:pt x="6351" y="164"/>
                  </a:cubicBezTo>
                  <a:close/>
                  <a:moveTo>
                    <a:pt x="5657" y="1"/>
                  </a:moveTo>
                  <a:cubicBezTo>
                    <a:pt x="3972" y="1"/>
                    <a:pt x="0" y="1146"/>
                    <a:pt x="0" y="1146"/>
                  </a:cubicBezTo>
                  <a:cubicBezTo>
                    <a:pt x="724" y="1215"/>
                    <a:pt x="1369" y="1245"/>
                    <a:pt x="1945" y="1245"/>
                  </a:cubicBezTo>
                  <a:cubicBezTo>
                    <a:pt x="5412" y="1245"/>
                    <a:pt x="6339" y="164"/>
                    <a:pt x="6351" y="164"/>
                  </a:cubicBezTo>
                  <a:lnTo>
                    <a:pt x="6351" y="164"/>
                  </a:lnTo>
                  <a:cubicBezTo>
                    <a:pt x="6251" y="48"/>
                    <a:pt x="6002" y="1"/>
                    <a:pt x="5657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6"/>
            <p:cNvSpPr/>
            <p:nvPr/>
          </p:nvSpPr>
          <p:spPr>
            <a:xfrm>
              <a:off x="8400248" y="1892746"/>
              <a:ext cx="95248" cy="21283"/>
            </a:xfrm>
            <a:custGeom>
              <a:avLst/>
              <a:gdLst/>
              <a:ahLst/>
              <a:cxnLst/>
              <a:rect l="l" t="t" r="r" b="b"/>
              <a:pathLst>
                <a:path w="4887" h="1092" extrusionOk="0">
                  <a:moveTo>
                    <a:pt x="1582" y="1"/>
                  </a:moveTo>
                  <a:cubicBezTo>
                    <a:pt x="683" y="1"/>
                    <a:pt x="0" y="150"/>
                    <a:pt x="0" y="150"/>
                  </a:cubicBezTo>
                  <a:cubicBezTo>
                    <a:pt x="2177" y="1018"/>
                    <a:pt x="4886" y="1092"/>
                    <a:pt x="4886" y="1092"/>
                  </a:cubicBezTo>
                  <a:cubicBezTo>
                    <a:pt x="3982" y="205"/>
                    <a:pt x="2634" y="1"/>
                    <a:pt x="158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6"/>
            <p:cNvSpPr/>
            <p:nvPr/>
          </p:nvSpPr>
          <p:spPr>
            <a:xfrm>
              <a:off x="8384129" y="1899490"/>
              <a:ext cx="105304" cy="38473"/>
            </a:xfrm>
            <a:custGeom>
              <a:avLst/>
              <a:gdLst/>
              <a:ahLst/>
              <a:cxnLst/>
              <a:rect l="l" t="t" r="r" b="b"/>
              <a:pathLst>
                <a:path w="5403" h="1974" extrusionOk="0">
                  <a:moveTo>
                    <a:pt x="1" y="1"/>
                  </a:moveTo>
                  <a:lnTo>
                    <a:pt x="1" y="1"/>
                  </a:lnTo>
                  <a:cubicBezTo>
                    <a:pt x="1523" y="778"/>
                    <a:pt x="5402" y="1973"/>
                    <a:pt x="5402" y="1973"/>
                  </a:cubicBezTo>
                  <a:cubicBezTo>
                    <a:pt x="3995" y="4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6"/>
            <p:cNvSpPr/>
            <p:nvPr/>
          </p:nvSpPr>
          <p:spPr>
            <a:xfrm>
              <a:off x="8368653" y="1907637"/>
              <a:ext cx="102595" cy="58704"/>
            </a:xfrm>
            <a:custGeom>
              <a:avLst/>
              <a:gdLst/>
              <a:ahLst/>
              <a:cxnLst/>
              <a:rect l="l" t="t" r="r" b="b"/>
              <a:pathLst>
                <a:path w="5264" h="3012" extrusionOk="0">
                  <a:moveTo>
                    <a:pt x="1" y="0"/>
                  </a:moveTo>
                  <a:lnTo>
                    <a:pt x="1" y="0"/>
                  </a:lnTo>
                  <a:cubicBezTo>
                    <a:pt x="1531" y="1506"/>
                    <a:pt x="5263" y="3012"/>
                    <a:pt x="5263" y="3012"/>
                  </a:cubicBezTo>
                  <a:cubicBezTo>
                    <a:pt x="3757" y="11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6"/>
            <p:cNvSpPr/>
            <p:nvPr/>
          </p:nvSpPr>
          <p:spPr>
            <a:xfrm>
              <a:off x="8353820" y="1921047"/>
              <a:ext cx="95404" cy="73380"/>
            </a:xfrm>
            <a:custGeom>
              <a:avLst/>
              <a:gdLst/>
              <a:ahLst/>
              <a:cxnLst/>
              <a:rect l="l" t="t" r="r" b="b"/>
              <a:pathLst>
                <a:path w="4895" h="3765" extrusionOk="0">
                  <a:moveTo>
                    <a:pt x="86" y="1"/>
                  </a:moveTo>
                  <a:cubicBezTo>
                    <a:pt x="26" y="1"/>
                    <a:pt x="0" y="19"/>
                    <a:pt x="17" y="57"/>
                  </a:cubicBezTo>
                  <a:cubicBezTo>
                    <a:pt x="721" y="1637"/>
                    <a:pt x="4895" y="3764"/>
                    <a:pt x="4895" y="3764"/>
                  </a:cubicBezTo>
                  <a:cubicBezTo>
                    <a:pt x="3801" y="1415"/>
                    <a:pt x="612" y="1"/>
                    <a:pt x="8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6"/>
            <p:cNvSpPr/>
            <p:nvPr/>
          </p:nvSpPr>
          <p:spPr>
            <a:xfrm>
              <a:off x="8339786" y="1928532"/>
              <a:ext cx="79305" cy="102420"/>
            </a:xfrm>
            <a:custGeom>
              <a:avLst/>
              <a:gdLst/>
              <a:ahLst/>
              <a:cxnLst/>
              <a:rect l="l" t="t" r="r" b="b"/>
              <a:pathLst>
                <a:path w="4069" h="5255" extrusionOk="0">
                  <a:moveTo>
                    <a:pt x="1" y="0"/>
                  </a:moveTo>
                  <a:cubicBezTo>
                    <a:pt x="906" y="1982"/>
                    <a:pt x="4053" y="5231"/>
                    <a:pt x="4068" y="5254"/>
                  </a:cubicBezTo>
                  <a:lnTo>
                    <a:pt x="4068" y="5254"/>
                  </a:lnTo>
                  <a:cubicBezTo>
                    <a:pt x="3160" y="2120"/>
                    <a:pt x="1" y="1"/>
                    <a:pt x="1" y="0"/>
                  </a:cubicBezTo>
                  <a:close/>
                  <a:moveTo>
                    <a:pt x="4068" y="5254"/>
                  </a:moveTo>
                  <a:cubicBezTo>
                    <a:pt x="4068" y="5254"/>
                    <a:pt x="4068" y="5254"/>
                    <a:pt x="4068" y="5254"/>
                  </a:cubicBezTo>
                  <a:cubicBezTo>
                    <a:pt x="4068" y="5254"/>
                    <a:pt x="4068" y="5254"/>
                    <a:pt x="4068" y="5254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6"/>
            <p:cNvSpPr/>
            <p:nvPr/>
          </p:nvSpPr>
          <p:spPr>
            <a:xfrm>
              <a:off x="8316494" y="1936504"/>
              <a:ext cx="97645" cy="105285"/>
            </a:xfrm>
            <a:custGeom>
              <a:avLst/>
              <a:gdLst/>
              <a:ahLst/>
              <a:cxnLst/>
              <a:rect l="l" t="t" r="r" b="b"/>
              <a:pathLst>
                <a:path w="5010" h="5402" extrusionOk="0">
                  <a:moveTo>
                    <a:pt x="1" y="1"/>
                  </a:moveTo>
                  <a:cubicBezTo>
                    <a:pt x="942" y="2930"/>
                    <a:pt x="5009" y="5402"/>
                    <a:pt x="5009" y="5402"/>
                  </a:cubicBezTo>
                  <a:cubicBezTo>
                    <a:pt x="2497" y="98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6"/>
            <p:cNvSpPr/>
            <p:nvPr/>
          </p:nvSpPr>
          <p:spPr>
            <a:xfrm>
              <a:off x="8417146" y="1826126"/>
              <a:ext cx="76752" cy="56638"/>
            </a:xfrm>
            <a:custGeom>
              <a:avLst/>
              <a:gdLst/>
              <a:ahLst/>
              <a:cxnLst/>
              <a:rect l="l" t="t" r="r" b="b"/>
              <a:pathLst>
                <a:path w="3938" h="2906" extrusionOk="0">
                  <a:moveTo>
                    <a:pt x="3937" y="0"/>
                  </a:moveTo>
                  <a:cubicBezTo>
                    <a:pt x="3929" y="0"/>
                    <a:pt x="1720" y="999"/>
                    <a:pt x="1" y="2906"/>
                  </a:cubicBezTo>
                  <a:cubicBezTo>
                    <a:pt x="1" y="2906"/>
                    <a:pt x="3324" y="2079"/>
                    <a:pt x="39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6"/>
            <p:cNvSpPr/>
            <p:nvPr/>
          </p:nvSpPr>
          <p:spPr>
            <a:xfrm>
              <a:off x="8400248" y="1811761"/>
              <a:ext cx="56482" cy="83924"/>
            </a:xfrm>
            <a:custGeom>
              <a:avLst/>
              <a:gdLst/>
              <a:ahLst/>
              <a:cxnLst/>
              <a:rect l="l" t="t" r="r" b="b"/>
              <a:pathLst>
                <a:path w="2898" h="4306" extrusionOk="0">
                  <a:moveTo>
                    <a:pt x="2898" y="1"/>
                  </a:moveTo>
                  <a:cubicBezTo>
                    <a:pt x="2897" y="1"/>
                    <a:pt x="860" y="1801"/>
                    <a:pt x="0" y="4305"/>
                  </a:cubicBezTo>
                  <a:cubicBezTo>
                    <a:pt x="0" y="4305"/>
                    <a:pt x="2783" y="1940"/>
                    <a:pt x="289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6"/>
            <p:cNvSpPr/>
            <p:nvPr/>
          </p:nvSpPr>
          <p:spPr>
            <a:xfrm>
              <a:off x="8364520" y="1821331"/>
              <a:ext cx="55527" cy="89498"/>
            </a:xfrm>
            <a:custGeom>
              <a:avLst/>
              <a:gdLst/>
              <a:ahLst/>
              <a:cxnLst/>
              <a:rect l="l" t="t" r="r" b="b"/>
              <a:pathLst>
                <a:path w="2849" h="4592" extrusionOk="0">
                  <a:moveTo>
                    <a:pt x="2406" y="1"/>
                  </a:moveTo>
                  <a:lnTo>
                    <a:pt x="2406" y="1"/>
                  </a:lnTo>
                  <a:cubicBezTo>
                    <a:pt x="2398" y="1"/>
                    <a:pt x="786" y="2129"/>
                    <a:pt x="0" y="4592"/>
                  </a:cubicBezTo>
                  <a:cubicBezTo>
                    <a:pt x="0" y="4592"/>
                    <a:pt x="2848" y="2636"/>
                    <a:pt x="24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6"/>
            <p:cNvSpPr/>
            <p:nvPr/>
          </p:nvSpPr>
          <p:spPr>
            <a:xfrm>
              <a:off x="8342340" y="1824527"/>
              <a:ext cx="41494" cy="104330"/>
            </a:xfrm>
            <a:custGeom>
              <a:avLst/>
              <a:gdLst/>
              <a:ahLst/>
              <a:cxnLst/>
              <a:rect l="l" t="t" r="r" b="b"/>
              <a:pathLst>
                <a:path w="2129" h="5353" extrusionOk="0">
                  <a:moveTo>
                    <a:pt x="1793" y="0"/>
                  </a:moveTo>
                  <a:cubicBezTo>
                    <a:pt x="1793" y="1"/>
                    <a:pt x="410" y="3716"/>
                    <a:pt x="1" y="5353"/>
                  </a:cubicBezTo>
                  <a:cubicBezTo>
                    <a:pt x="1" y="5353"/>
                    <a:pt x="2128" y="2382"/>
                    <a:pt x="179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6"/>
            <p:cNvSpPr/>
            <p:nvPr/>
          </p:nvSpPr>
          <p:spPr>
            <a:xfrm>
              <a:off x="8306456" y="1822130"/>
              <a:ext cx="49466" cy="117427"/>
            </a:xfrm>
            <a:custGeom>
              <a:avLst/>
              <a:gdLst/>
              <a:ahLst/>
              <a:cxnLst/>
              <a:rect l="l" t="t" r="r" b="b"/>
              <a:pathLst>
                <a:path w="2538" h="6025" extrusionOk="0">
                  <a:moveTo>
                    <a:pt x="2063" y="1"/>
                  </a:moveTo>
                  <a:cubicBezTo>
                    <a:pt x="2058" y="1"/>
                    <a:pt x="0" y="3809"/>
                    <a:pt x="123" y="6024"/>
                  </a:cubicBezTo>
                  <a:cubicBezTo>
                    <a:pt x="123" y="6024"/>
                    <a:pt x="2537" y="2669"/>
                    <a:pt x="2063" y="1"/>
                  </a:cubicBezTo>
                  <a:cubicBezTo>
                    <a:pt x="2063" y="1"/>
                    <a:pt x="2063" y="1"/>
                    <a:pt x="206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6"/>
            <p:cNvSpPr/>
            <p:nvPr/>
          </p:nvSpPr>
          <p:spPr>
            <a:xfrm>
              <a:off x="8274238" y="1833610"/>
              <a:ext cx="43716" cy="119181"/>
            </a:xfrm>
            <a:custGeom>
              <a:avLst/>
              <a:gdLst/>
              <a:ahLst/>
              <a:cxnLst/>
              <a:rect l="l" t="t" r="r" b="b"/>
              <a:pathLst>
                <a:path w="2243" h="6115" extrusionOk="0">
                  <a:moveTo>
                    <a:pt x="2128" y="1"/>
                  </a:moveTo>
                  <a:cubicBezTo>
                    <a:pt x="2128" y="1"/>
                    <a:pt x="237" y="3643"/>
                    <a:pt x="0" y="6114"/>
                  </a:cubicBezTo>
                  <a:cubicBezTo>
                    <a:pt x="0" y="6114"/>
                    <a:pt x="2242" y="3545"/>
                    <a:pt x="212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6"/>
            <p:cNvSpPr/>
            <p:nvPr/>
          </p:nvSpPr>
          <p:spPr>
            <a:xfrm>
              <a:off x="8273906" y="1952779"/>
              <a:ext cx="118226" cy="107195"/>
            </a:xfrm>
            <a:custGeom>
              <a:avLst/>
              <a:gdLst/>
              <a:ahLst/>
              <a:cxnLst/>
              <a:rect l="l" t="t" r="r" b="b"/>
              <a:pathLst>
                <a:path w="6066" h="5500" extrusionOk="0">
                  <a:moveTo>
                    <a:pt x="1" y="0"/>
                  </a:moveTo>
                  <a:cubicBezTo>
                    <a:pt x="1547" y="2636"/>
                    <a:pt x="6065" y="5500"/>
                    <a:pt x="6065" y="5500"/>
                  </a:cubicBezTo>
                  <a:cubicBezTo>
                    <a:pt x="2685" y="1244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6"/>
            <p:cNvSpPr/>
            <p:nvPr/>
          </p:nvSpPr>
          <p:spPr>
            <a:xfrm>
              <a:off x="8231318" y="1829303"/>
              <a:ext cx="59191" cy="138788"/>
            </a:xfrm>
            <a:custGeom>
              <a:avLst/>
              <a:gdLst/>
              <a:ahLst/>
              <a:cxnLst/>
              <a:rect l="l" t="t" r="r" b="b"/>
              <a:pathLst>
                <a:path w="3037" h="7121" extrusionOk="0">
                  <a:moveTo>
                    <a:pt x="3012" y="1"/>
                  </a:moveTo>
                  <a:cubicBezTo>
                    <a:pt x="3004" y="1"/>
                    <a:pt x="246" y="5558"/>
                    <a:pt x="1" y="7121"/>
                  </a:cubicBezTo>
                  <a:cubicBezTo>
                    <a:pt x="1" y="7121"/>
                    <a:pt x="3037" y="5623"/>
                    <a:pt x="30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6"/>
            <p:cNvSpPr/>
            <p:nvPr/>
          </p:nvSpPr>
          <p:spPr>
            <a:xfrm>
              <a:off x="8192239" y="1834741"/>
              <a:ext cx="82638" cy="139743"/>
            </a:xfrm>
            <a:custGeom>
              <a:avLst/>
              <a:gdLst/>
              <a:ahLst/>
              <a:cxnLst/>
              <a:rect l="l" t="t" r="r" b="b"/>
              <a:pathLst>
                <a:path w="4240" h="7170" extrusionOk="0">
                  <a:moveTo>
                    <a:pt x="3438" y="0"/>
                  </a:moveTo>
                  <a:cubicBezTo>
                    <a:pt x="3438" y="1"/>
                    <a:pt x="524" y="4845"/>
                    <a:pt x="1" y="7169"/>
                  </a:cubicBezTo>
                  <a:cubicBezTo>
                    <a:pt x="1" y="7169"/>
                    <a:pt x="4240" y="3577"/>
                    <a:pt x="343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6"/>
            <p:cNvSpPr/>
            <p:nvPr/>
          </p:nvSpPr>
          <p:spPr>
            <a:xfrm>
              <a:off x="8161618" y="1817510"/>
              <a:ext cx="72113" cy="162079"/>
            </a:xfrm>
            <a:custGeom>
              <a:avLst/>
              <a:gdLst/>
              <a:ahLst/>
              <a:cxnLst/>
              <a:rect l="l" t="t" r="r" b="b"/>
              <a:pathLst>
                <a:path w="3700" h="8316" extrusionOk="0">
                  <a:moveTo>
                    <a:pt x="3151" y="0"/>
                  </a:moveTo>
                  <a:cubicBezTo>
                    <a:pt x="3151" y="1"/>
                    <a:pt x="336" y="6924"/>
                    <a:pt x="0" y="8315"/>
                  </a:cubicBezTo>
                  <a:cubicBezTo>
                    <a:pt x="0" y="8315"/>
                    <a:pt x="3699" y="4608"/>
                    <a:pt x="315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6"/>
            <p:cNvSpPr/>
            <p:nvPr/>
          </p:nvSpPr>
          <p:spPr>
            <a:xfrm>
              <a:off x="8128425" y="1806342"/>
              <a:ext cx="91252" cy="172448"/>
            </a:xfrm>
            <a:custGeom>
              <a:avLst/>
              <a:gdLst/>
              <a:ahLst/>
              <a:cxnLst/>
              <a:rect l="l" t="t" r="r" b="b"/>
              <a:pathLst>
                <a:path w="4682" h="8848" extrusionOk="0">
                  <a:moveTo>
                    <a:pt x="2628" y="0"/>
                  </a:moveTo>
                  <a:cubicBezTo>
                    <a:pt x="2342" y="3225"/>
                    <a:pt x="1" y="8847"/>
                    <a:pt x="1" y="8847"/>
                  </a:cubicBezTo>
                  <a:cubicBezTo>
                    <a:pt x="4682" y="4837"/>
                    <a:pt x="2628" y="1"/>
                    <a:pt x="26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6"/>
            <p:cNvSpPr/>
            <p:nvPr/>
          </p:nvSpPr>
          <p:spPr>
            <a:xfrm>
              <a:off x="8240888" y="1964415"/>
              <a:ext cx="134481" cy="118538"/>
            </a:xfrm>
            <a:custGeom>
              <a:avLst/>
              <a:gdLst/>
              <a:ahLst/>
              <a:cxnLst/>
              <a:rect l="l" t="t" r="r" b="b"/>
              <a:pathLst>
                <a:path w="6900" h="608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634" y="5877"/>
                    <a:pt x="6900" y="6081"/>
                  </a:cubicBezTo>
                  <a:cubicBezTo>
                    <a:pt x="6900" y="6081"/>
                    <a:pt x="2423" y="803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6"/>
            <p:cNvSpPr/>
            <p:nvPr/>
          </p:nvSpPr>
          <p:spPr>
            <a:xfrm>
              <a:off x="8209469" y="1965058"/>
              <a:ext cx="143895" cy="146448"/>
            </a:xfrm>
            <a:custGeom>
              <a:avLst/>
              <a:gdLst/>
              <a:ahLst/>
              <a:cxnLst/>
              <a:rect l="l" t="t" r="r" b="b"/>
              <a:pathLst>
                <a:path w="7383" h="7514" extrusionOk="0">
                  <a:moveTo>
                    <a:pt x="0" y="1"/>
                  </a:moveTo>
                  <a:cubicBezTo>
                    <a:pt x="1" y="1"/>
                    <a:pt x="3863" y="6941"/>
                    <a:pt x="7382" y="7513"/>
                  </a:cubicBezTo>
                  <a:cubicBezTo>
                    <a:pt x="7382" y="7513"/>
                    <a:pt x="2472" y="1932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6"/>
            <p:cNvSpPr/>
            <p:nvPr/>
          </p:nvSpPr>
          <p:spPr>
            <a:xfrm>
              <a:off x="8188087" y="1977825"/>
              <a:ext cx="121091" cy="172915"/>
            </a:xfrm>
            <a:custGeom>
              <a:avLst/>
              <a:gdLst/>
              <a:ahLst/>
              <a:cxnLst/>
              <a:rect l="l" t="t" r="r" b="b"/>
              <a:pathLst>
                <a:path w="6213" h="8872" extrusionOk="0">
                  <a:moveTo>
                    <a:pt x="1" y="0"/>
                  </a:moveTo>
                  <a:cubicBezTo>
                    <a:pt x="1" y="1"/>
                    <a:pt x="2759" y="8332"/>
                    <a:pt x="6212" y="8872"/>
                  </a:cubicBezTo>
                  <a:cubicBezTo>
                    <a:pt x="6171" y="8593"/>
                    <a:pt x="1539" y="1072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6"/>
            <p:cNvSpPr/>
            <p:nvPr/>
          </p:nvSpPr>
          <p:spPr>
            <a:xfrm>
              <a:off x="8155225" y="1980203"/>
              <a:ext cx="129394" cy="218717"/>
            </a:xfrm>
            <a:custGeom>
              <a:avLst/>
              <a:gdLst/>
              <a:ahLst/>
              <a:cxnLst/>
              <a:rect l="l" t="t" r="r" b="b"/>
              <a:pathLst>
                <a:path w="6639" h="11222" extrusionOk="0">
                  <a:moveTo>
                    <a:pt x="1" y="1"/>
                  </a:moveTo>
                  <a:cubicBezTo>
                    <a:pt x="1" y="1"/>
                    <a:pt x="2252" y="9085"/>
                    <a:pt x="6638" y="11221"/>
                  </a:cubicBezTo>
                  <a:cubicBezTo>
                    <a:pt x="6393" y="10100"/>
                    <a:pt x="1556" y="484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6"/>
            <p:cNvSpPr/>
            <p:nvPr/>
          </p:nvSpPr>
          <p:spPr>
            <a:xfrm>
              <a:off x="8109460" y="1786247"/>
              <a:ext cx="58236" cy="188546"/>
            </a:xfrm>
            <a:custGeom>
              <a:avLst/>
              <a:gdLst/>
              <a:ahLst/>
              <a:cxnLst/>
              <a:rect l="l" t="t" r="r" b="b"/>
              <a:pathLst>
                <a:path w="2988" h="9674" extrusionOk="0">
                  <a:moveTo>
                    <a:pt x="2987" y="0"/>
                  </a:moveTo>
                  <a:lnTo>
                    <a:pt x="2987" y="0"/>
                  </a:lnTo>
                  <a:cubicBezTo>
                    <a:pt x="1179" y="1588"/>
                    <a:pt x="0" y="9674"/>
                    <a:pt x="0" y="9674"/>
                  </a:cubicBezTo>
                  <a:cubicBezTo>
                    <a:pt x="2046" y="7685"/>
                    <a:pt x="2987" y="1"/>
                    <a:pt x="298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6"/>
            <p:cNvSpPr/>
            <p:nvPr/>
          </p:nvSpPr>
          <p:spPr>
            <a:xfrm>
              <a:off x="8074844" y="1786559"/>
              <a:ext cx="64142" cy="193497"/>
            </a:xfrm>
            <a:custGeom>
              <a:avLst/>
              <a:gdLst/>
              <a:ahLst/>
              <a:cxnLst/>
              <a:rect l="l" t="t" r="r" b="b"/>
              <a:pathLst>
                <a:path w="3291" h="9928" extrusionOk="0">
                  <a:moveTo>
                    <a:pt x="3290" y="1"/>
                  </a:moveTo>
                  <a:cubicBezTo>
                    <a:pt x="3286" y="1"/>
                    <a:pt x="1" y="7278"/>
                    <a:pt x="778" y="9928"/>
                  </a:cubicBezTo>
                  <a:cubicBezTo>
                    <a:pt x="778" y="9928"/>
                    <a:pt x="3020" y="3512"/>
                    <a:pt x="3290" y="1"/>
                  </a:cubicBezTo>
                  <a:cubicBezTo>
                    <a:pt x="3290" y="1"/>
                    <a:pt x="3290" y="1"/>
                    <a:pt x="329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6"/>
            <p:cNvSpPr/>
            <p:nvPr/>
          </p:nvSpPr>
          <p:spPr>
            <a:xfrm>
              <a:off x="8120472" y="1978780"/>
              <a:ext cx="98093" cy="223316"/>
            </a:xfrm>
            <a:custGeom>
              <a:avLst/>
              <a:gdLst/>
              <a:ahLst/>
              <a:cxnLst/>
              <a:rect l="l" t="t" r="r" b="b"/>
              <a:pathLst>
                <a:path w="5033" h="11458" extrusionOk="0">
                  <a:moveTo>
                    <a:pt x="409" y="0"/>
                  </a:moveTo>
                  <a:cubicBezTo>
                    <a:pt x="1" y="3790"/>
                    <a:pt x="5019" y="11425"/>
                    <a:pt x="5033" y="11458"/>
                  </a:cubicBezTo>
                  <a:lnTo>
                    <a:pt x="5033" y="11458"/>
                  </a:lnTo>
                  <a:cubicBezTo>
                    <a:pt x="4378" y="7791"/>
                    <a:pt x="409" y="1"/>
                    <a:pt x="409" y="0"/>
                  </a:cubicBezTo>
                  <a:close/>
                  <a:moveTo>
                    <a:pt x="5033" y="11458"/>
                  </a:moveTo>
                  <a:cubicBezTo>
                    <a:pt x="5033" y="11458"/>
                    <a:pt x="5033" y="11458"/>
                    <a:pt x="5033" y="11458"/>
                  </a:cubicBezTo>
                  <a:cubicBezTo>
                    <a:pt x="5033" y="11458"/>
                    <a:pt x="5033" y="11458"/>
                    <a:pt x="5033" y="11458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6"/>
            <p:cNvSpPr/>
            <p:nvPr/>
          </p:nvSpPr>
          <p:spPr>
            <a:xfrm>
              <a:off x="8068606" y="1977669"/>
              <a:ext cx="122202" cy="235283"/>
            </a:xfrm>
            <a:custGeom>
              <a:avLst/>
              <a:gdLst/>
              <a:ahLst/>
              <a:cxnLst/>
              <a:rect l="l" t="t" r="r" b="b"/>
              <a:pathLst>
                <a:path w="6270" h="12072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" y="5483"/>
                    <a:pt x="6262" y="12063"/>
                    <a:pt x="6270" y="12071"/>
                  </a:cubicBezTo>
                  <a:cubicBezTo>
                    <a:pt x="2849" y="5688"/>
                    <a:pt x="1728" y="0"/>
                    <a:pt x="17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6"/>
            <p:cNvSpPr/>
            <p:nvPr/>
          </p:nvSpPr>
          <p:spPr>
            <a:xfrm>
              <a:off x="8046445" y="1777320"/>
              <a:ext cx="82638" cy="197005"/>
            </a:xfrm>
            <a:custGeom>
              <a:avLst/>
              <a:gdLst/>
              <a:ahLst/>
              <a:cxnLst/>
              <a:rect l="l" t="t" r="r" b="b"/>
              <a:pathLst>
                <a:path w="4240" h="10108" extrusionOk="0">
                  <a:moveTo>
                    <a:pt x="4240" y="0"/>
                  </a:moveTo>
                  <a:cubicBezTo>
                    <a:pt x="4239" y="1"/>
                    <a:pt x="0" y="6138"/>
                    <a:pt x="164" y="10107"/>
                  </a:cubicBezTo>
                  <a:cubicBezTo>
                    <a:pt x="164" y="10107"/>
                    <a:pt x="3184" y="3691"/>
                    <a:pt x="424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6"/>
            <p:cNvSpPr/>
            <p:nvPr/>
          </p:nvSpPr>
          <p:spPr>
            <a:xfrm>
              <a:off x="8015181" y="1769660"/>
              <a:ext cx="113100" cy="203066"/>
            </a:xfrm>
            <a:custGeom>
              <a:avLst/>
              <a:gdLst/>
              <a:ahLst/>
              <a:cxnLst/>
              <a:rect l="l" t="t" r="r" b="b"/>
              <a:pathLst>
                <a:path w="5803" h="10419" extrusionOk="0">
                  <a:moveTo>
                    <a:pt x="5803" y="0"/>
                  </a:moveTo>
                  <a:cubicBezTo>
                    <a:pt x="5793" y="0"/>
                    <a:pt x="0" y="4948"/>
                    <a:pt x="123" y="10418"/>
                  </a:cubicBezTo>
                  <a:cubicBezTo>
                    <a:pt x="123" y="10418"/>
                    <a:pt x="3724" y="2357"/>
                    <a:pt x="5803" y="0"/>
                  </a:cubicBezTo>
                  <a:cubicBezTo>
                    <a:pt x="5803" y="0"/>
                    <a:pt x="5803" y="0"/>
                    <a:pt x="580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6"/>
            <p:cNvSpPr/>
            <p:nvPr/>
          </p:nvSpPr>
          <p:spPr>
            <a:xfrm>
              <a:off x="7977856" y="1748590"/>
              <a:ext cx="134793" cy="209147"/>
            </a:xfrm>
            <a:custGeom>
              <a:avLst/>
              <a:gdLst/>
              <a:ahLst/>
              <a:cxnLst/>
              <a:rect l="l" t="t" r="r" b="b"/>
              <a:pathLst>
                <a:path w="6916" h="10731" extrusionOk="0">
                  <a:moveTo>
                    <a:pt x="6916" y="1"/>
                  </a:moveTo>
                  <a:cubicBezTo>
                    <a:pt x="6915" y="1"/>
                    <a:pt x="843" y="6074"/>
                    <a:pt x="0" y="10730"/>
                  </a:cubicBezTo>
                  <a:cubicBezTo>
                    <a:pt x="0" y="10730"/>
                    <a:pt x="4943" y="4428"/>
                    <a:pt x="691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6"/>
            <p:cNvSpPr/>
            <p:nvPr/>
          </p:nvSpPr>
          <p:spPr>
            <a:xfrm>
              <a:off x="8019001" y="1976226"/>
              <a:ext cx="149800" cy="244853"/>
            </a:xfrm>
            <a:custGeom>
              <a:avLst/>
              <a:gdLst/>
              <a:ahLst/>
              <a:cxnLst/>
              <a:rect l="l" t="t" r="r" b="b"/>
              <a:pathLst>
                <a:path w="7686" h="12563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1" y="7980"/>
                    <a:pt x="7686" y="12563"/>
                    <a:pt x="7686" y="12563"/>
                  </a:cubicBezTo>
                  <a:cubicBezTo>
                    <a:pt x="3160" y="8962"/>
                    <a:pt x="2914" y="1"/>
                    <a:pt x="291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6"/>
            <p:cNvSpPr/>
            <p:nvPr/>
          </p:nvSpPr>
          <p:spPr>
            <a:xfrm>
              <a:off x="7986393" y="1971373"/>
              <a:ext cx="122105" cy="265025"/>
            </a:xfrm>
            <a:custGeom>
              <a:avLst/>
              <a:gdLst/>
              <a:ahLst/>
              <a:cxnLst/>
              <a:rect l="l" t="t" r="r" b="b"/>
              <a:pathLst>
                <a:path w="6265" h="13598" extrusionOk="0">
                  <a:moveTo>
                    <a:pt x="3043" y="0"/>
                  </a:moveTo>
                  <a:cubicBezTo>
                    <a:pt x="3042" y="0"/>
                    <a:pt x="3041" y="2"/>
                    <a:pt x="3041" y="4"/>
                  </a:cubicBezTo>
                  <a:cubicBezTo>
                    <a:pt x="0" y="7588"/>
                    <a:pt x="6248" y="13573"/>
                    <a:pt x="6265" y="13597"/>
                  </a:cubicBezTo>
                  <a:lnTo>
                    <a:pt x="6265" y="13597"/>
                  </a:lnTo>
                  <a:cubicBezTo>
                    <a:pt x="2605" y="6771"/>
                    <a:pt x="3101" y="0"/>
                    <a:pt x="3043" y="0"/>
                  </a:cubicBezTo>
                  <a:close/>
                  <a:moveTo>
                    <a:pt x="6265" y="13597"/>
                  </a:moveTo>
                  <a:cubicBezTo>
                    <a:pt x="6265" y="13597"/>
                    <a:pt x="6265" y="13597"/>
                    <a:pt x="6265" y="13597"/>
                  </a:cubicBezTo>
                  <a:cubicBezTo>
                    <a:pt x="6265" y="13597"/>
                    <a:pt x="6265" y="13597"/>
                    <a:pt x="6265" y="1359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6"/>
            <p:cNvSpPr/>
            <p:nvPr/>
          </p:nvSpPr>
          <p:spPr>
            <a:xfrm>
              <a:off x="7959359" y="1962816"/>
              <a:ext cx="111190" cy="263524"/>
            </a:xfrm>
            <a:custGeom>
              <a:avLst/>
              <a:gdLst/>
              <a:ahLst/>
              <a:cxnLst/>
              <a:rect l="l" t="t" r="r" b="b"/>
              <a:pathLst>
                <a:path w="5705" h="13521" extrusionOk="0">
                  <a:moveTo>
                    <a:pt x="3274" y="1"/>
                  </a:moveTo>
                  <a:cubicBezTo>
                    <a:pt x="3273" y="1"/>
                    <a:pt x="1350" y="1041"/>
                    <a:pt x="1514" y="6016"/>
                  </a:cubicBezTo>
                  <a:cubicBezTo>
                    <a:pt x="1678" y="10558"/>
                    <a:pt x="5704" y="13521"/>
                    <a:pt x="5704" y="13521"/>
                  </a:cubicBezTo>
                  <a:cubicBezTo>
                    <a:pt x="0" y="6000"/>
                    <a:pt x="3273" y="1"/>
                    <a:pt x="327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6"/>
            <p:cNvSpPr/>
            <p:nvPr/>
          </p:nvSpPr>
          <p:spPr>
            <a:xfrm>
              <a:off x="7944838" y="1724674"/>
              <a:ext cx="153133" cy="223005"/>
            </a:xfrm>
            <a:custGeom>
              <a:avLst/>
              <a:gdLst/>
              <a:ahLst/>
              <a:cxnLst/>
              <a:rect l="l" t="t" r="r" b="b"/>
              <a:pathLst>
                <a:path w="7857" h="11442" extrusionOk="0">
                  <a:moveTo>
                    <a:pt x="7857" y="0"/>
                  </a:moveTo>
                  <a:lnTo>
                    <a:pt x="7857" y="0"/>
                  </a:lnTo>
                  <a:cubicBezTo>
                    <a:pt x="3487" y="3397"/>
                    <a:pt x="0" y="11441"/>
                    <a:pt x="0" y="11441"/>
                  </a:cubicBezTo>
                  <a:lnTo>
                    <a:pt x="0" y="11441"/>
                  </a:lnTo>
                  <a:cubicBezTo>
                    <a:pt x="3069" y="8643"/>
                    <a:pt x="7857" y="1"/>
                    <a:pt x="785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6"/>
            <p:cNvSpPr/>
            <p:nvPr/>
          </p:nvSpPr>
          <p:spPr>
            <a:xfrm>
              <a:off x="7925522" y="1715903"/>
              <a:ext cx="141341" cy="222050"/>
            </a:xfrm>
            <a:custGeom>
              <a:avLst/>
              <a:gdLst/>
              <a:ahLst/>
              <a:cxnLst/>
              <a:rect l="l" t="t" r="r" b="b"/>
              <a:pathLst>
                <a:path w="7252" h="11393" extrusionOk="0">
                  <a:moveTo>
                    <a:pt x="7252" y="0"/>
                  </a:moveTo>
                  <a:lnTo>
                    <a:pt x="7252" y="0"/>
                  </a:lnTo>
                  <a:cubicBezTo>
                    <a:pt x="566" y="2374"/>
                    <a:pt x="1" y="11392"/>
                    <a:pt x="1" y="11392"/>
                  </a:cubicBezTo>
                  <a:cubicBezTo>
                    <a:pt x="2603" y="4919"/>
                    <a:pt x="7252" y="0"/>
                    <a:pt x="725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6"/>
            <p:cNvSpPr/>
            <p:nvPr/>
          </p:nvSpPr>
          <p:spPr>
            <a:xfrm>
              <a:off x="7931272" y="1955488"/>
              <a:ext cx="69248" cy="258574"/>
            </a:xfrm>
            <a:custGeom>
              <a:avLst/>
              <a:gdLst/>
              <a:ahLst/>
              <a:cxnLst/>
              <a:rect l="l" t="t" r="r" b="b"/>
              <a:pathLst>
                <a:path w="3553" h="13267" extrusionOk="0">
                  <a:moveTo>
                    <a:pt x="2947" y="0"/>
                  </a:moveTo>
                  <a:cubicBezTo>
                    <a:pt x="1768" y="295"/>
                    <a:pt x="238" y="3151"/>
                    <a:pt x="156" y="5860"/>
                  </a:cubicBezTo>
                  <a:cubicBezTo>
                    <a:pt x="1" y="10460"/>
                    <a:pt x="3552" y="13267"/>
                    <a:pt x="3552" y="13267"/>
                  </a:cubicBezTo>
                  <a:cubicBezTo>
                    <a:pt x="1" y="6286"/>
                    <a:pt x="2947" y="1"/>
                    <a:pt x="294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6"/>
            <p:cNvSpPr/>
            <p:nvPr/>
          </p:nvSpPr>
          <p:spPr>
            <a:xfrm>
              <a:off x="7874494" y="1944008"/>
              <a:ext cx="84704" cy="275316"/>
            </a:xfrm>
            <a:custGeom>
              <a:avLst/>
              <a:gdLst/>
              <a:ahLst/>
              <a:cxnLst/>
              <a:rect l="l" t="t" r="r" b="b"/>
              <a:pathLst>
                <a:path w="4346" h="14126" extrusionOk="0">
                  <a:moveTo>
                    <a:pt x="4346" y="0"/>
                  </a:moveTo>
                  <a:lnTo>
                    <a:pt x="4346" y="0"/>
                  </a:lnTo>
                  <a:cubicBezTo>
                    <a:pt x="4346" y="0"/>
                    <a:pt x="1293" y="1498"/>
                    <a:pt x="827" y="4649"/>
                  </a:cubicBezTo>
                  <a:cubicBezTo>
                    <a:pt x="49" y="10001"/>
                    <a:pt x="3331" y="14126"/>
                    <a:pt x="3331" y="14126"/>
                  </a:cubicBezTo>
                  <a:cubicBezTo>
                    <a:pt x="0" y="5819"/>
                    <a:pt x="4346" y="1"/>
                    <a:pt x="4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6"/>
            <p:cNvSpPr/>
            <p:nvPr/>
          </p:nvSpPr>
          <p:spPr>
            <a:xfrm>
              <a:off x="7800311" y="1937946"/>
              <a:ext cx="125223" cy="281221"/>
            </a:xfrm>
            <a:custGeom>
              <a:avLst/>
              <a:gdLst/>
              <a:ahLst/>
              <a:cxnLst/>
              <a:rect l="l" t="t" r="r" b="b"/>
              <a:pathLst>
                <a:path w="6425" h="14429" extrusionOk="0">
                  <a:moveTo>
                    <a:pt x="6425" y="0"/>
                  </a:moveTo>
                  <a:lnTo>
                    <a:pt x="6425" y="0"/>
                  </a:lnTo>
                  <a:cubicBezTo>
                    <a:pt x="4845" y="810"/>
                    <a:pt x="2603" y="2112"/>
                    <a:pt x="2055" y="5794"/>
                  </a:cubicBezTo>
                  <a:cubicBezTo>
                    <a:pt x="1269" y="11122"/>
                    <a:pt x="5320" y="14429"/>
                    <a:pt x="5320" y="14429"/>
                  </a:cubicBezTo>
                  <a:cubicBezTo>
                    <a:pt x="1" y="6589"/>
                    <a:pt x="6425" y="1"/>
                    <a:pt x="642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64" name="Google Shape;4164;p16"/>
          <p:cNvSpPr/>
          <p:nvPr/>
        </p:nvSpPr>
        <p:spPr>
          <a:xfrm rot="10800000" flipH="1">
            <a:off x="178342" y="1080860"/>
            <a:ext cx="340057" cy="342697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5" name="Google Shape;4165;p16"/>
          <p:cNvSpPr/>
          <p:nvPr/>
        </p:nvSpPr>
        <p:spPr>
          <a:xfrm rot="10800000" flipH="1">
            <a:off x="447521" y="807027"/>
            <a:ext cx="196406" cy="197946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_ONLY_1_1_2">
    <p:spTree>
      <p:nvGrpSpPr>
        <p:cNvPr id="1" name="Shape 4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1" name="Google Shape;4401;p18"/>
          <p:cNvSpPr/>
          <p:nvPr/>
        </p:nvSpPr>
        <p:spPr>
          <a:xfrm rot="4184223">
            <a:off x="8086508" y="716481"/>
            <a:ext cx="2870012" cy="1748236"/>
          </a:xfrm>
          <a:custGeom>
            <a:avLst/>
            <a:gdLst/>
            <a:ahLst/>
            <a:cxnLst/>
            <a:rect l="l" t="t" r="r" b="b"/>
            <a:pathLst>
              <a:path w="83073" h="50603" extrusionOk="0">
                <a:moveTo>
                  <a:pt x="69445" y="1"/>
                </a:moveTo>
                <a:cubicBezTo>
                  <a:pt x="64932" y="1"/>
                  <a:pt x="60915" y="3349"/>
                  <a:pt x="61522" y="9543"/>
                </a:cubicBezTo>
                <a:cubicBezTo>
                  <a:pt x="61886" y="15409"/>
                  <a:pt x="58816" y="19513"/>
                  <a:pt x="54500" y="20729"/>
                </a:cubicBezTo>
                <a:cubicBezTo>
                  <a:pt x="53641" y="20978"/>
                  <a:pt x="52860" y="21089"/>
                  <a:pt x="52139" y="21089"/>
                </a:cubicBezTo>
                <a:cubicBezTo>
                  <a:pt x="48295" y="21089"/>
                  <a:pt x="46136" y="17938"/>
                  <a:pt x="42707" y="15865"/>
                </a:cubicBezTo>
                <a:cubicBezTo>
                  <a:pt x="40580" y="14606"/>
                  <a:pt x="38979" y="13931"/>
                  <a:pt x="37440" y="13931"/>
                </a:cubicBezTo>
                <a:cubicBezTo>
                  <a:pt x="35525" y="13931"/>
                  <a:pt x="33708" y="14975"/>
                  <a:pt x="31096" y="17233"/>
                </a:cubicBezTo>
                <a:cubicBezTo>
                  <a:pt x="27023" y="20697"/>
                  <a:pt x="25502" y="22059"/>
                  <a:pt x="23218" y="22059"/>
                </a:cubicBezTo>
                <a:cubicBezTo>
                  <a:pt x="22195" y="22059"/>
                  <a:pt x="21020" y="21786"/>
                  <a:pt x="19393" y="21306"/>
                </a:cubicBezTo>
                <a:cubicBezTo>
                  <a:pt x="16822" y="20546"/>
                  <a:pt x="14418" y="20135"/>
                  <a:pt x="12247" y="20135"/>
                </a:cubicBezTo>
                <a:cubicBezTo>
                  <a:pt x="5821" y="20135"/>
                  <a:pt x="1443" y="23737"/>
                  <a:pt x="852" y="32552"/>
                </a:cubicBezTo>
                <a:cubicBezTo>
                  <a:pt x="1" y="43191"/>
                  <a:pt x="6323" y="48206"/>
                  <a:pt x="16141" y="49787"/>
                </a:cubicBezTo>
                <a:cubicBezTo>
                  <a:pt x="19084" y="50337"/>
                  <a:pt x="22307" y="50602"/>
                  <a:pt x="25690" y="50602"/>
                </a:cubicBezTo>
                <a:cubicBezTo>
                  <a:pt x="42502" y="50602"/>
                  <a:pt x="63275" y="44036"/>
                  <a:pt x="73346" y="33130"/>
                </a:cubicBezTo>
                <a:cubicBezTo>
                  <a:pt x="79364" y="26747"/>
                  <a:pt x="83072" y="12370"/>
                  <a:pt x="77783" y="4437"/>
                </a:cubicBezTo>
                <a:cubicBezTo>
                  <a:pt x="75560" y="1432"/>
                  <a:pt x="72396" y="1"/>
                  <a:pt x="694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2" name="Google Shape;4402;p18"/>
          <p:cNvGrpSpPr/>
          <p:nvPr/>
        </p:nvGrpSpPr>
        <p:grpSpPr>
          <a:xfrm rot="10800000">
            <a:off x="8578061" y="3729801"/>
            <a:ext cx="774792" cy="769323"/>
            <a:chOff x="1173550" y="238600"/>
            <a:chExt cx="5252825" cy="5215750"/>
          </a:xfrm>
        </p:grpSpPr>
        <p:sp>
          <p:nvSpPr>
            <p:cNvPr id="4403" name="Google Shape;4403;p18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8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8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8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8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8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8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8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8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8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8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8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8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8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8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8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8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8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8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8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8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8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8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8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8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8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8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8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8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8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8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8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8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8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8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8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8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8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8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8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8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8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8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8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8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8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8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8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8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8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8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8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8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8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8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8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8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8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8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8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8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8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8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8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8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8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8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8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8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8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8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8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8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8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8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8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8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8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8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8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8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8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8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8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8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8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8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8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8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8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8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8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8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8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8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8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8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8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8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8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8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8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8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8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8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8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8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8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8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8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8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8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8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8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8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8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8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8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8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8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8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8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8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8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8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8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8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8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8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8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8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8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8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8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8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8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8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8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8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8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8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8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8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8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8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8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8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8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8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8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8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8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8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8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8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8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8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8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8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8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8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8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8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8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8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8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8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8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8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8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8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8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8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8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8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8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8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8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8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8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8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8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8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8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8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88" name="Google Shape;4588;p18"/>
          <p:cNvSpPr/>
          <p:nvPr/>
        </p:nvSpPr>
        <p:spPr>
          <a:xfrm rot="3655646">
            <a:off x="-1167745" y="2411510"/>
            <a:ext cx="2721663" cy="1637408"/>
          </a:xfrm>
          <a:custGeom>
            <a:avLst/>
            <a:gdLst/>
            <a:ahLst/>
            <a:cxnLst/>
            <a:rect l="l" t="t" r="r" b="b"/>
            <a:pathLst>
              <a:path w="63889" h="38440" extrusionOk="0">
                <a:moveTo>
                  <a:pt x="12768" y="1"/>
                </a:moveTo>
                <a:cubicBezTo>
                  <a:pt x="10441" y="1"/>
                  <a:pt x="7997" y="1212"/>
                  <a:pt x="5472" y="3942"/>
                </a:cubicBezTo>
                <a:cubicBezTo>
                  <a:pt x="1" y="9809"/>
                  <a:pt x="1368" y="15645"/>
                  <a:pt x="6444" y="21238"/>
                </a:cubicBezTo>
                <a:cubicBezTo>
                  <a:pt x="14331" y="30357"/>
                  <a:pt x="30829" y="38440"/>
                  <a:pt x="43690" y="38440"/>
                </a:cubicBezTo>
                <a:cubicBezTo>
                  <a:pt x="45103" y="38440"/>
                  <a:pt x="46473" y="38342"/>
                  <a:pt x="47783" y="38138"/>
                </a:cubicBezTo>
                <a:cubicBezTo>
                  <a:pt x="54318" y="37226"/>
                  <a:pt x="63163" y="30508"/>
                  <a:pt x="63771" y="23396"/>
                </a:cubicBezTo>
                <a:cubicBezTo>
                  <a:pt x="63889" y="18833"/>
                  <a:pt x="60609" y="15556"/>
                  <a:pt x="57135" y="15556"/>
                </a:cubicBezTo>
                <a:cubicBezTo>
                  <a:pt x="55240" y="15556"/>
                  <a:pt x="53286" y="16531"/>
                  <a:pt x="51795" y="18806"/>
                </a:cubicBezTo>
                <a:cubicBezTo>
                  <a:pt x="50001" y="21409"/>
                  <a:pt x="47562" y="22642"/>
                  <a:pt x="45180" y="22642"/>
                </a:cubicBezTo>
                <a:cubicBezTo>
                  <a:pt x="44252" y="22642"/>
                  <a:pt x="43333" y="22455"/>
                  <a:pt x="42463" y="22089"/>
                </a:cubicBezTo>
                <a:cubicBezTo>
                  <a:pt x="38542" y="20478"/>
                  <a:pt x="39029" y="17073"/>
                  <a:pt x="37813" y="13730"/>
                </a:cubicBezTo>
                <a:cubicBezTo>
                  <a:pt x="36426" y="10079"/>
                  <a:pt x="35197" y="9063"/>
                  <a:pt x="31281" y="9063"/>
                </a:cubicBezTo>
                <a:cubicBezTo>
                  <a:pt x="30991" y="9063"/>
                  <a:pt x="30686" y="9069"/>
                  <a:pt x="30366" y="9079"/>
                </a:cubicBezTo>
                <a:cubicBezTo>
                  <a:pt x="29044" y="9135"/>
                  <a:pt x="27993" y="9183"/>
                  <a:pt x="27129" y="9183"/>
                </a:cubicBezTo>
                <a:cubicBezTo>
                  <a:pt x="24218" y="9183"/>
                  <a:pt x="23433" y="8641"/>
                  <a:pt x="21581" y="6040"/>
                </a:cubicBezTo>
                <a:cubicBezTo>
                  <a:pt x="18927" y="2278"/>
                  <a:pt x="15958" y="1"/>
                  <a:pt x="127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9" name="Google Shape;4589;p18"/>
          <p:cNvGrpSpPr/>
          <p:nvPr/>
        </p:nvGrpSpPr>
        <p:grpSpPr>
          <a:xfrm>
            <a:off x="-261879" y="3472879"/>
            <a:ext cx="1013892" cy="983693"/>
            <a:chOff x="3058061" y="4534101"/>
            <a:chExt cx="674175" cy="654095"/>
          </a:xfrm>
        </p:grpSpPr>
        <p:sp>
          <p:nvSpPr>
            <p:cNvPr id="4590" name="Google Shape;4590;p18"/>
            <p:cNvSpPr/>
            <p:nvPr/>
          </p:nvSpPr>
          <p:spPr>
            <a:xfrm>
              <a:off x="3301638" y="4626215"/>
              <a:ext cx="346261" cy="561980"/>
            </a:xfrm>
            <a:custGeom>
              <a:avLst/>
              <a:gdLst/>
              <a:ahLst/>
              <a:cxnLst/>
              <a:rect l="l" t="t" r="r" b="b"/>
              <a:pathLst>
                <a:path w="18968" h="30785" extrusionOk="0">
                  <a:moveTo>
                    <a:pt x="18968" y="0"/>
                  </a:moveTo>
                  <a:cubicBezTo>
                    <a:pt x="18967" y="1"/>
                    <a:pt x="11399" y="2827"/>
                    <a:pt x="6475" y="9088"/>
                  </a:cubicBezTo>
                  <a:cubicBezTo>
                    <a:pt x="1521" y="15350"/>
                    <a:pt x="1" y="22432"/>
                    <a:pt x="244" y="30213"/>
                  </a:cubicBezTo>
                  <a:cubicBezTo>
                    <a:pt x="262" y="30213"/>
                    <a:pt x="550" y="30785"/>
                    <a:pt x="767" y="30785"/>
                  </a:cubicBezTo>
                  <a:cubicBezTo>
                    <a:pt x="914" y="30785"/>
                    <a:pt x="1028" y="30521"/>
                    <a:pt x="1004" y="29636"/>
                  </a:cubicBezTo>
                  <a:cubicBezTo>
                    <a:pt x="1004" y="29302"/>
                    <a:pt x="1034" y="17478"/>
                    <a:pt x="6809" y="9514"/>
                  </a:cubicBezTo>
                  <a:cubicBezTo>
                    <a:pt x="10062" y="5016"/>
                    <a:pt x="18967" y="1"/>
                    <a:pt x="18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8"/>
            <p:cNvSpPr/>
            <p:nvPr/>
          </p:nvSpPr>
          <p:spPr>
            <a:xfrm>
              <a:off x="3630684" y="4534101"/>
              <a:ext cx="89906" cy="99891"/>
            </a:xfrm>
            <a:custGeom>
              <a:avLst/>
              <a:gdLst/>
              <a:ahLst/>
              <a:cxnLst/>
              <a:rect l="l" t="t" r="r" b="b"/>
              <a:pathLst>
                <a:path w="4925" h="5472" extrusionOk="0">
                  <a:moveTo>
                    <a:pt x="4651" y="1"/>
                  </a:moveTo>
                  <a:cubicBezTo>
                    <a:pt x="4651" y="1"/>
                    <a:pt x="2523" y="305"/>
                    <a:pt x="0" y="5472"/>
                  </a:cubicBezTo>
                  <a:cubicBezTo>
                    <a:pt x="0" y="5472"/>
                    <a:pt x="4925" y="943"/>
                    <a:pt x="46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8"/>
            <p:cNvSpPr/>
            <p:nvPr/>
          </p:nvSpPr>
          <p:spPr>
            <a:xfrm>
              <a:off x="3619585" y="4544652"/>
              <a:ext cx="46076" cy="94889"/>
            </a:xfrm>
            <a:custGeom>
              <a:avLst/>
              <a:gdLst/>
              <a:ahLst/>
              <a:cxnLst/>
              <a:rect l="l" t="t" r="r" b="b"/>
              <a:pathLst>
                <a:path w="2524" h="5198" extrusionOk="0">
                  <a:moveTo>
                    <a:pt x="1976" y="0"/>
                  </a:moveTo>
                  <a:cubicBezTo>
                    <a:pt x="1916" y="0"/>
                    <a:pt x="396" y="2614"/>
                    <a:pt x="1" y="5198"/>
                  </a:cubicBezTo>
                  <a:cubicBezTo>
                    <a:pt x="1" y="5198"/>
                    <a:pt x="2523" y="2584"/>
                    <a:pt x="19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8"/>
            <p:cNvSpPr/>
            <p:nvPr/>
          </p:nvSpPr>
          <p:spPr>
            <a:xfrm>
              <a:off x="3606825" y="4536328"/>
              <a:ext cx="33863" cy="114879"/>
            </a:xfrm>
            <a:custGeom>
              <a:avLst/>
              <a:gdLst/>
              <a:ahLst/>
              <a:cxnLst/>
              <a:rect l="l" t="t" r="r" b="b"/>
              <a:pathLst>
                <a:path w="1855" h="6293" extrusionOk="0">
                  <a:moveTo>
                    <a:pt x="1307" y="0"/>
                  </a:moveTo>
                  <a:cubicBezTo>
                    <a:pt x="1307" y="31"/>
                    <a:pt x="152" y="4407"/>
                    <a:pt x="0" y="6292"/>
                  </a:cubicBezTo>
                  <a:cubicBezTo>
                    <a:pt x="0" y="6292"/>
                    <a:pt x="1855" y="2189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8"/>
            <p:cNvSpPr/>
            <p:nvPr/>
          </p:nvSpPr>
          <p:spPr>
            <a:xfrm>
              <a:off x="3581304" y="4537423"/>
              <a:ext cx="29975" cy="123769"/>
            </a:xfrm>
            <a:custGeom>
              <a:avLst/>
              <a:gdLst/>
              <a:ahLst/>
              <a:cxnLst/>
              <a:rect l="l" t="t" r="r" b="b"/>
              <a:pathLst>
                <a:path w="1642" h="6780" extrusionOk="0">
                  <a:moveTo>
                    <a:pt x="760" y="1"/>
                  </a:moveTo>
                  <a:cubicBezTo>
                    <a:pt x="760" y="1"/>
                    <a:pt x="0" y="4408"/>
                    <a:pt x="517" y="6779"/>
                  </a:cubicBezTo>
                  <a:cubicBezTo>
                    <a:pt x="517" y="6779"/>
                    <a:pt x="1642" y="2524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8"/>
            <p:cNvSpPr/>
            <p:nvPr/>
          </p:nvSpPr>
          <p:spPr>
            <a:xfrm>
              <a:off x="3550234" y="4541877"/>
              <a:ext cx="38737" cy="124682"/>
            </a:xfrm>
            <a:custGeom>
              <a:avLst/>
              <a:gdLst/>
              <a:ahLst/>
              <a:cxnLst/>
              <a:rect l="l" t="t" r="r" b="b"/>
              <a:pathLst>
                <a:path w="2122" h="6830" extrusionOk="0">
                  <a:moveTo>
                    <a:pt x="456" y="0"/>
                  </a:moveTo>
                  <a:cubicBezTo>
                    <a:pt x="456" y="1"/>
                    <a:pt x="0" y="5198"/>
                    <a:pt x="1094" y="6809"/>
                  </a:cubicBezTo>
                  <a:cubicBezTo>
                    <a:pt x="1105" y="6823"/>
                    <a:pt x="1116" y="6830"/>
                    <a:pt x="1128" y="6830"/>
                  </a:cubicBezTo>
                  <a:cubicBezTo>
                    <a:pt x="1428" y="6830"/>
                    <a:pt x="2121" y="2600"/>
                    <a:pt x="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8"/>
            <p:cNvSpPr/>
            <p:nvPr/>
          </p:nvSpPr>
          <p:spPr>
            <a:xfrm>
              <a:off x="3509161" y="4547974"/>
              <a:ext cx="47189" cy="127091"/>
            </a:xfrm>
            <a:custGeom>
              <a:avLst/>
              <a:gdLst/>
              <a:ahLst/>
              <a:cxnLst/>
              <a:rect l="l" t="t" r="r" b="b"/>
              <a:pathLst>
                <a:path w="2585" h="6962" extrusionOk="0">
                  <a:moveTo>
                    <a:pt x="1" y="0"/>
                  </a:moveTo>
                  <a:cubicBezTo>
                    <a:pt x="1" y="1"/>
                    <a:pt x="1247" y="4955"/>
                    <a:pt x="2584" y="6961"/>
                  </a:cubicBezTo>
                  <a:cubicBezTo>
                    <a:pt x="2584" y="6961"/>
                    <a:pt x="2432" y="2706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8"/>
            <p:cNvSpPr/>
            <p:nvPr/>
          </p:nvSpPr>
          <p:spPr>
            <a:xfrm>
              <a:off x="3495853" y="4546861"/>
              <a:ext cx="50512" cy="144835"/>
            </a:xfrm>
            <a:custGeom>
              <a:avLst/>
              <a:gdLst/>
              <a:ahLst/>
              <a:cxnLst/>
              <a:rect l="l" t="t" r="r" b="b"/>
              <a:pathLst>
                <a:path w="2767" h="7934" extrusionOk="0">
                  <a:moveTo>
                    <a:pt x="31" y="1"/>
                  </a:moveTo>
                  <a:cubicBezTo>
                    <a:pt x="31" y="1"/>
                    <a:pt x="0" y="5320"/>
                    <a:pt x="2250" y="7934"/>
                  </a:cubicBezTo>
                  <a:cubicBezTo>
                    <a:pt x="2250" y="7934"/>
                    <a:pt x="2766" y="4955"/>
                    <a:pt x="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8"/>
            <p:cNvSpPr/>
            <p:nvPr/>
          </p:nvSpPr>
          <p:spPr>
            <a:xfrm>
              <a:off x="3640122" y="4592370"/>
              <a:ext cx="92115" cy="38847"/>
            </a:xfrm>
            <a:custGeom>
              <a:avLst/>
              <a:gdLst/>
              <a:ahLst/>
              <a:cxnLst/>
              <a:rect l="l" t="t" r="r" b="b"/>
              <a:pathLst>
                <a:path w="5046" h="2128" extrusionOk="0">
                  <a:moveTo>
                    <a:pt x="4321" y="0"/>
                  </a:moveTo>
                  <a:cubicBezTo>
                    <a:pt x="2201" y="0"/>
                    <a:pt x="0" y="2128"/>
                    <a:pt x="0" y="2128"/>
                  </a:cubicBezTo>
                  <a:cubicBezTo>
                    <a:pt x="2827" y="1611"/>
                    <a:pt x="5046" y="122"/>
                    <a:pt x="5046" y="91"/>
                  </a:cubicBezTo>
                  <a:cubicBezTo>
                    <a:pt x="4808" y="29"/>
                    <a:pt x="4565" y="0"/>
                    <a:pt x="43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8"/>
            <p:cNvSpPr/>
            <p:nvPr/>
          </p:nvSpPr>
          <p:spPr>
            <a:xfrm>
              <a:off x="3619585" y="4628150"/>
              <a:ext cx="105441" cy="15736"/>
            </a:xfrm>
            <a:custGeom>
              <a:avLst/>
              <a:gdLst/>
              <a:ahLst/>
              <a:cxnLst/>
              <a:rect l="l" t="t" r="r" b="b"/>
              <a:pathLst>
                <a:path w="5776" h="862" extrusionOk="0">
                  <a:moveTo>
                    <a:pt x="3737" y="1"/>
                  </a:moveTo>
                  <a:cubicBezTo>
                    <a:pt x="1930" y="1"/>
                    <a:pt x="1" y="624"/>
                    <a:pt x="1" y="624"/>
                  </a:cubicBezTo>
                  <a:cubicBezTo>
                    <a:pt x="788" y="798"/>
                    <a:pt x="1576" y="861"/>
                    <a:pt x="2305" y="861"/>
                  </a:cubicBezTo>
                  <a:cubicBezTo>
                    <a:pt x="4248" y="861"/>
                    <a:pt x="5776" y="411"/>
                    <a:pt x="5776" y="411"/>
                  </a:cubicBezTo>
                  <a:cubicBezTo>
                    <a:pt x="5214" y="108"/>
                    <a:pt x="4486" y="1"/>
                    <a:pt x="3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8"/>
            <p:cNvSpPr/>
            <p:nvPr/>
          </p:nvSpPr>
          <p:spPr>
            <a:xfrm>
              <a:off x="3586288" y="4652466"/>
              <a:ext cx="105441" cy="18930"/>
            </a:xfrm>
            <a:custGeom>
              <a:avLst/>
              <a:gdLst/>
              <a:ahLst/>
              <a:cxnLst/>
              <a:rect l="l" t="t" r="r" b="b"/>
              <a:pathLst>
                <a:path w="5776" h="1037" extrusionOk="0">
                  <a:moveTo>
                    <a:pt x="5775" y="993"/>
                  </a:moveTo>
                  <a:cubicBezTo>
                    <a:pt x="5775" y="993"/>
                    <a:pt x="5776" y="994"/>
                    <a:pt x="5776" y="994"/>
                  </a:cubicBezTo>
                  <a:cubicBezTo>
                    <a:pt x="5776" y="994"/>
                    <a:pt x="5776" y="993"/>
                    <a:pt x="5775" y="993"/>
                  </a:cubicBezTo>
                  <a:close/>
                  <a:moveTo>
                    <a:pt x="2887" y="0"/>
                  </a:moveTo>
                  <a:cubicBezTo>
                    <a:pt x="1336" y="0"/>
                    <a:pt x="1" y="599"/>
                    <a:pt x="1" y="599"/>
                  </a:cubicBezTo>
                  <a:cubicBezTo>
                    <a:pt x="1508" y="959"/>
                    <a:pt x="3067" y="1037"/>
                    <a:pt x="4185" y="1037"/>
                  </a:cubicBezTo>
                  <a:cubicBezTo>
                    <a:pt x="5038" y="1037"/>
                    <a:pt x="5634" y="992"/>
                    <a:pt x="5754" y="992"/>
                  </a:cubicBezTo>
                  <a:cubicBezTo>
                    <a:pt x="5765" y="992"/>
                    <a:pt x="5773" y="992"/>
                    <a:pt x="5775" y="993"/>
                  </a:cubicBezTo>
                  <a:lnTo>
                    <a:pt x="5775" y="993"/>
                  </a:lnTo>
                  <a:cubicBezTo>
                    <a:pt x="4910" y="234"/>
                    <a:pt x="3857" y="0"/>
                    <a:pt x="2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8"/>
            <p:cNvSpPr/>
            <p:nvPr/>
          </p:nvSpPr>
          <p:spPr>
            <a:xfrm>
              <a:off x="3557445" y="4672437"/>
              <a:ext cx="112652" cy="26488"/>
            </a:xfrm>
            <a:custGeom>
              <a:avLst/>
              <a:gdLst/>
              <a:ahLst/>
              <a:cxnLst/>
              <a:rect l="l" t="t" r="r" b="b"/>
              <a:pathLst>
                <a:path w="6171" h="1451" extrusionOk="0">
                  <a:moveTo>
                    <a:pt x="719" y="1"/>
                  </a:moveTo>
                  <a:cubicBezTo>
                    <a:pt x="275" y="1"/>
                    <a:pt x="0" y="21"/>
                    <a:pt x="0" y="21"/>
                  </a:cubicBezTo>
                  <a:cubicBezTo>
                    <a:pt x="1763" y="589"/>
                    <a:pt x="6024" y="1451"/>
                    <a:pt x="6167" y="1451"/>
                  </a:cubicBezTo>
                  <a:cubicBezTo>
                    <a:pt x="6169" y="1451"/>
                    <a:pt x="6171" y="1451"/>
                    <a:pt x="6171" y="1450"/>
                  </a:cubicBezTo>
                  <a:cubicBezTo>
                    <a:pt x="4618" y="168"/>
                    <a:pt x="1983" y="1"/>
                    <a:pt x="7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8"/>
            <p:cNvSpPr/>
            <p:nvPr/>
          </p:nvSpPr>
          <p:spPr>
            <a:xfrm>
              <a:off x="3529698" y="4695767"/>
              <a:ext cx="125978" cy="32001"/>
            </a:xfrm>
            <a:custGeom>
              <a:avLst/>
              <a:gdLst/>
              <a:ahLst/>
              <a:cxnLst/>
              <a:rect l="l" t="t" r="r" b="b"/>
              <a:pathLst>
                <a:path w="6901" h="1753" extrusionOk="0">
                  <a:moveTo>
                    <a:pt x="727" y="0"/>
                  </a:moveTo>
                  <a:cubicBezTo>
                    <a:pt x="277" y="0"/>
                    <a:pt x="0" y="20"/>
                    <a:pt x="0" y="20"/>
                  </a:cubicBezTo>
                  <a:cubicBezTo>
                    <a:pt x="2067" y="1449"/>
                    <a:pt x="6900" y="1753"/>
                    <a:pt x="6900" y="1753"/>
                  </a:cubicBezTo>
                  <a:cubicBezTo>
                    <a:pt x="5178" y="191"/>
                    <a:pt x="2119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8"/>
            <p:cNvSpPr/>
            <p:nvPr/>
          </p:nvSpPr>
          <p:spPr>
            <a:xfrm>
              <a:off x="3498628" y="4718549"/>
              <a:ext cx="129300" cy="29756"/>
            </a:xfrm>
            <a:custGeom>
              <a:avLst/>
              <a:gdLst/>
              <a:ahLst/>
              <a:cxnLst/>
              <a:rect l="l" t="t" r="r" b="b"/>
              <a:pathLst>
                <a:path w="7083" h="1630" extrusionOk="0">
                  <a:moveTo>
                    <a:pt x="1271" y="0"/>
                  </a:moveTo>
                  <a:cubicBezTo>
                    <a:pt x="490" y="0"/>
                    <a:pt x="0" y="79"/>
                    <a:pt x="0" y="79"/>
                  </a:cubicBezTo>
                  <a:cubicBezTo>
                    <a:pt x="2523" y="1295"/>
                    <a:pt x="7083" y="1629"/>
                    <a:pt x="7083" y="1629"/>
                  </a:cubicBezTo>
                  <a:cubicBezTo>
                    <a:pt x="4963" y="249"/>
                    <a:pt x="2658" y="0"/>
                    <a:pt x="1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8"/>
            <p:cNvSpPr/>
            <p:nvPr/>
          </p:nvSpPr>
          <p:spPr>
            <a:xfrm>
              <a:off x="3468105" y="4556299"/>
              <a:ext cx="37751" cy="163711"/>
            </a:xfrm>
            <a:custGeom>
              <a:avLst/>
              <a:gdLst/>
              <a:ahLst/>
              <a:cxnLst/>
              <a:rect l="l" t="t" r="r" b="b"/>
              <a:pathLst>
                <a:path w="2068" h="896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2" y="5958"/>
                    <a:pt x="1672" y="8967"/>
                  </a:cubicBezTo>
                  <a:cubicBezTo>
                    <a:pt x="1672" y="8967"/>
                    <a:pt x="2067" y="571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8"/>
            <p:cNvSpPr/>
            <p:nvPr/>
          </p:nvSpPr>
          <p:spPr>
            <a:xfrm>
              <a:off x="3462008" y="4739049"/>
              <a:ext cx="155934" cy="35323"/>
            </a:xfrm>
            <a:custGeom>
              <a:avLst/>
              <a:gdLst/>
              <a:ahLst/>
              <a:cxnLst/>
              <a:rect l="l" t="t" r="r" b="b"/>
              <a:pathLst>
                <a:path w="8542" h="1935" extrusionOk="0">
                  <a:moveTo>
                    <a:pt x="2681" y="1"/>
                  </a:moveTo>
                  <a:cubicBezTo>
                    <a:pt x="950" y="1"/>
                    <a:pt x="0" y="597"/>
                    <a:pt x="0" y="597"/>
                  </a:cubicBezTo>
                  <a:cubicBezTo>
                    <a:pt x="1642" y="1266"/>
                    <a:pt x="8511" y="1935"/>
                    <a:pt x="8541" y="1935"/>
                  </a:cubicBezTo>
                  <a:cubicBezTo>
                    <a:pt x="6110" y="415"/>
                    <a:pt x="4124" y="1"/>
                    <a:pt x="26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8"/>
            <p:cNvSpPr/>
            <p:nvPr/>
          </p:nvSpPr>
          <p:spPr>
            <a:xfrm>
              <a:off x="3434808" y="4769316"/>
              <a:ext cx="160936" cy="28916"/>
            </a:xfrm>
            <a:custGeom>
              <a:avLst/>
              <a:gdLst/>
              <a:ahLst/>
              <a:cxnLst/>
              <a:rect l="l" t="t" r="r" b="b"/>
              <a:pathLst>
                <a:path w="8816" h="1584" extrusionOk="0">
                  <a:moveTo>
                    <a:pt x="4151" y="1"/>
                  </a:moveTo>
                  <a:cubicBezTo>
                    <a:pt x="1944" y="1"/>
                    <a:pt x="1" y="642"/>
                    <a:pt x="1" y="642"/>
                  </a:cubicBezTo>
                  <a:cubicBezTo>
                    <a:pt x="2524" y="1523"/>
                    <a:pt x="8816" y="1584"/>
                    <a:pt x="8816" y="1584"/>
                  </a:cubicBezTo>
                  <a:cubicBezTo>
                    <a:pt x="7572" y="354"/>
                    <a:pt x="5789" y="1"/>
                    <a:pt x="41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8"/>
            <p:cNvSpPr/>
            <p:nvPr/>
          </p:nvSpPr>
          <p:spPr>
            <a:xfrm>
              <a:off x="3413176" y="4801025"/>
              <a:ext cx="178680" cy="39942"/>
            </a:xfrm>
            <a:custGeom>
              <a:avLst/>
              <a:gdLst/>
              <a:ahLst/>
              <a:cxnLst/>
              <a:rect l="l" t="t" r="r" b="b"/>
              <a:pathLst>
                <a:path w="9788" h="2188" extrusionOk="0">
                  <a:moveTo>
                    <a:pt x="2816" y="0"/>
                  </a:moveTo>
                  <a:cubicBezTo>
                    <a:pt x="1164" y="0"/>
                    <a:pt x="0" y="272"/>
                    <a:pt x="0" y="272"/>
                  </a:cubicBezTo>
                  <a:cubicBezTo>
                    <a:pt x="1517" y="758"/>
                    <a:pt x="9690" y="2120"/>
                    <a:pt x="9787" y="2187"/>
                  </a:cubicBezTo>
                  <a:lnTo>
                    <a:pt x="9787" y="2187"/>
                  </a:lnTo>
                  <a:cubicBezTo>
                    <a:pt x="7552" y="403"/>
                    <a:pt x="4824" y="0"/>
                    <a:pt x="2816" y="0"/>
                  </a:cubicBezTo>
                  <a:close/>
                  <a:moveTo>
                    <a:pt x="9787" y="2187"/>
                  </a:moveTo>
                  <a:cubicBezTo>
                    <a:pt x="9787" y="2187"/>
                    <a:pt x="9788" y="2187"/>
                    <a:pt x="9788" y="2187"/>
                  </a:cubicBezTo>
                  <a:cubicBezTo>
                    <a:pt x="9788" y="2187"/>
                    <a:pt x="9787" y="2187"/>
                    <a:pt x="9787" y="21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8"/>
            <p:cNvSpPr/>
            <p:nvPr/>
          </p:nvSpPr>
          <p:spPr>
            <a:xfrm>
              <a:off x="3395414" y="4826272"/>
              <a:ext cx="182568" cy="59073"/>
            </a:xfrm>
            <a:custGeom>
              <a:avLst/>
              <a:gdLst/>
              <a:ahLst/>
              <a:cxnLst/>
              <a:rect l="l" t="t" r="r" b="b"/>
              <a:pathLst>
                <a:path w="10001" h="3236" extrusionOk="0">
                  <a:moveTo>
                    <a:pt x="3255" y="1"/>
                  </a:moveTo>
                  <a:cubicBezTo>
                    <a:pt x="2283" y="1"/>
                    <a:pt x="1208" y="155"/>
                    <a:pt x="31" y="531"/>
                  </a:cubicBezTo>
                  <a:cubicBezTo>
                    <a:pt x="1" y="531"/>
                    <a:pt x="6718" y="1595"/>
                    <a:pt x="10001" y="3236"/>
                  </a:cubicBezTo>
                  <a:cubicBezTo>
                    <a:pt x="10001" y="3236"/>
                    <a:pt x="7707" y="1"/>
                    <a:pt x="32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8"/>
            <p:cNvSpPr/>
            <p:nvPr/>
          </p:nvSpPr>
          <p:spPr>
            <a:xfrm>
              <a:off x="3407079" y="4558507"/>
              <a:ext cx="75466" cy="185361"/>
            </a:xfrm>
            <a:custGeom>
              <a:avLst/>
              <a:gdLst/>
              <a:ahLst/>
              <a:cxnLst/>
              <a:rect l="l" t="t" r="r" b="b"/>
              <a:pathLst>
                <a:path w="4134" h="10154" extrusionOk="0">
                  <a:moveTo>
                    <a:pt x="1702" y="1"/>
                  </a:moveTo>
                  <a:cubicBezTo>
                    <a:pt x="0" y="3253"/>
                    <a:pt x="3465" y="10153"/>
                    <a:pt x="3465" y="10153"/>
                  </a:cubicBezTo>
                  <a:cubicBezTo>
                    <a:pt x="4134" y="7357"/>
                    <a:pt x="1702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8"/>
            <p:cNvSpPr/>
            <p:nvPr/>
          </p:nvSpPr>
          <p:spPr>
            <a:xfrm>
              <a:off x="3373216" y="4562396"/>
              <a:ext cx="78825" cy="209202"/>
            </a:xfrm>
            <a:custGeom>
              <a:avLst/>
              <a:gdLst/>
              <a:ahLst/>
              <a:cxnLst/>
              <a:rect l="l" t="t" r="r" b="b"/>
              <a:pathLst>
                <a:path w="4318" h="11460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" y="3709"/>
                    <a:pt x="4317" y="11460"/>
                    <a:pt x="4317" y="11460"/>
                  </a:cubicBezTo>
                  <a:cubicBezTo>
                    <a:pt x="3952" y="7964"/>
                    <a:pt x="1521" y="1"/>
                    <a:pt x="15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8"/>
            <p:cNvSpPr/>
            <p:nvPr/>
          </p:nvSpPr>
          <p:spPr>
            <a:xfrm>
              <a:off x="3313850" y="4580706"/>
              <a:ext cx="115426" cy="202557"/>
            </a:xfrm>
            <a:custGeom>
              <a:avLst/>
              <a:gdLst/>
              <a:ahLst/>
              <a:cxnLst/>
              <a:rect l="l" t="t" r="r" b="b"/>
              <a:pathLst>
                <a:path w="6323" h="11096" extrusionOk="0">
                  <a:moveTo>
                    <a:pt x="1520" y="1"/>
                  </a:moveTo>
                  <a:cubicBezTo>
                    <a:pt x="1" y="3557"/>
                    <a:pt x="6323" y="11095"/>
                    <a:pt x="6323" y="11095"/>
                  </a:cubicBezTo>
                  <a:cubicBezTo>
                    <a:pt x="6201" y="8998"/>
                    <a:pt x="1763" y="183"/>
                    <a:pt x="1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8"/>
            <p:cNvSpPr/>
            <p:nvPr/>
          </p:nvSpPr>
          <p:spPr>
            <a:xfrm>
              <a:off x="3275570" y="4575722"/>
              <a:ext cx="142060" cy="235270"/>
            </a:xfrm>
            <a:custGeom>
              <a:avLst/>
              <a:gdLst/>
              <a:ahLst/>
              <a:cxnLst/>
              <a:rect l="l" t="t" r="r" b="b"/>
              <a:pathLst>
                <a:path w="7782" h="12888" extrusionOk="0">
                  <a:moveTo>
                    <a:pt x="547" y="0"/>
                  </a:moveTo>
                  <a:cubicBezTo>
                    <a:pt x="0" y="5441"/>
                    <a:pt x="7326" y="12888"/>
                    <a:pt x="7326" y="12888"/>
                  </a:cubicBezTo>
                  <a:cubicBezTo>
                    <a:pt x="7782" y="11125"/>
                    <a:pt x="1459" y="912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8"/>
            <p:cNvSpPr/>
            <p:nvPr/>
          </p:nvSpPr>
          <p:spPr>
            <a:xfrm>
              <a:off x="3389317" y="4852888"/>
              <a:ext cx="199764" cy="55477"/>
            </a:xfrm>
            <a:custGeom>
              <a:avLst/>
              <a:gdLst/>
              <a:ahLst/>
              <a:cxnLst/>
              <a:rect l="l" t="t" r="r" b="b"/>
              <a:pathLst>
                <a:path w="10943" h="3039" extrusionOk="0">
                  <a:moveTo>
                    <a:pt x="1004" y="1"/>
                  </a:moveTo>
                  <a:cubicBezTo>
                    <a:pt x="633" y="1"/>
                    <a:pt x="294" y="33"/>
                    <a:pt x="0" y="106"/>
                  </a:cubicBezTo>
                  <a:cubicBezTo>
                    <a:pt x="0" y="106"/>
                    <a:pt x="6859" y="3039"/>
                    <a:pt x="10061" y="3039"/>
                  </a:cubicBezTo>
                  <a:cubicBezTo>
                    <a:pt x="10400" y="3039"/>
                    <a:pt x="10698" y="3006"/>
                    <a:pt x="10943" y="2933"/>
                  </a:cubicBezTo>
                  <a:cubicBezTo>
                    <a:pt x="10943" y="2933"/>
                    <a:pt x="4506" y="1"/>
                    <a:pt x="10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8"/>
            <p:cNvSpPr/>
            <p:nvPr/>
          </p:nvSpPr>
          <p:spPr>
            <a:xfrm>
              <a:off x="3373782" y="4869244"/>
              <a:ext cx="199217" cy="62158"/>
            </a:xfrm>
            <a:custGeom>
              <a:avLst/>
              <a:gdLst/>
              <a:ahLst/>
              <a:cxnLst/>
              <a:rect l="l" t="t" r="r" b="b"/>
              <a:pathLst>
                <a:path w="10913" h="3405" extrusionOk="0">
                  <a:moveTo>
                    <a:pt x="0" y="0"/>
                  </a:moveTo>
                  <a:lnTo>
                    <a:pt x="0" y="0"/>
                  </a:lnTo>
                  <a:cubicBezTo>
                    <a:pt x="2067" y="2311"/>
                    <a:pt x="10912" y="3405"/>
                    <a:pt x="10912" y="3405"/>
                  </a:cubicBezTo>
                  <a:cubicBezTo>
                    <a:pt x="7417" y="164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8"/>
            <p:cNvSpPr/>
            <p:nvPr/>
          </p:nvSpPr>
          <p:spPr>
            <a:xfrm>
              <a:off x="3246161" y="4632860"/>
              <a:ext cx="149271" cy="203105"/>
            </a:xfrm>
            <a:custGeom>
              <a:avLst/>
              <a:gdLst/>
              <a:ahLst/>
              <a:cxnLst/>
              <a:rect l="l" t="t" r="r" b="b"/>
              <a:pathLst>
                <a:path w="8177" h="11126" extrusionOk="0">
                  <a:moveTo>
                    <a:pt x="0" y="1"/>
                  </a:moveTo>
                  <a:cubicBezTo>
                    <a:pt x="1" y="2"/>
                    <a:pt x="4347" y="9272"/>
                    <a:pt x="8177" y="11126"/>
                  </a:cubicBezTo>
                  <a:cubicBezTo>
                    <a:pt x="8177" y="11126"/>
                    <a:pt x="3070" y="279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8"/>
            <p:cNvSpPr/>
            <p:nvPr/>
          </p:nvSpPr>
          <p:spPr>
            <a:xfrm>
              <a:off x="3221188" y="4651188"/>
              <a:ext cx="160936" cy="208089"/>
            </a:xfrm>
            <a:custGeom>
              <a:avLst/>
              <a:gdLst/>
              <a:ahLst/>
              <a:cxnLst/>
              <a:rect l="l" t="t" r="r" b="b"/>
              <a:pathLst>
                <a:path w="8816" h="11399" extrusionOk="0">
                  <a:moveTo>
                    <a:pt x="0" y="0"/>
                  </a:moveTo>
                  <a:cubicBezTo>
                    <a:pt x="0" y="61"/>
                    <a:pt x="2614" y="9848"/>
                    <a:pt x="8815" y="11398"/>
                  </a:cubicBezTo>
                  <a:cubicBezTo>
                    <a:pt x="8815" y="11398"/>
                    <a:pt x="4073" y="6991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8"/>
            <p:cNvSpPr/>
            <p:nvPr/>
          </p:nvSpPr>
          <p:spPr>
            <a:xfrm>
              <a:off x="3356585" y="4908638"/>
              <a:ext cx="219188" cy="37715"/>
            </a:xfrm>
            <a:custGeom>
              <a:avLst/>
              <a:gdLst/>
              <a:ahLst/>
              <a:cxnLst/>
              <a:rect l="l" t="t" r="r" b="b"/>
              <a:pathLst>
                <a:path w="12007" h="2066" extrusionOk="0">
                  <a:moveTo>
                    <a:pt x="0" y="1"/>
                  </a:moveTo>
                  <a:lnTo>
                    <a:pt x="0" y="1"/>
                  </a:lnTo>
                  <a:cubicBezTo>
                    <a:pt x="2733" y="1830"/>
                    <a:pt x="8034" y="2065"/>
                    <a:pt x="10578" y="2065"/>
                  </a:cubicBezTo>
                  <a:cubicBezTo>
                    <a:pt x="11457" y="2065"/>
                    <a:pt x="12006" y="2037"/>
                    <a:pt x="12006" y="2037"/>
                  </a:cubicBezTo>
                  <a:cubicBezTo>
                    <a:pt x="7873" y="88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8"/>
            <p:cNvSpPr/>
            <p:nvPr/>
          </p:nvSpPr>
          <p:spPr>
            <a:xfrm>
              <a:off x="3340484" y="4938047"/>
              <a:ext cx="241386" cy="30413"/>
            </a:xfrm>
            <a:custGeom>
              <a:avLst/>
              <a:gdLst/>
              <a:ahLst/>
              <a:cxnLst/>
              <a:rect l="l" t="t" r="r" b="b"/>
              <a:pathLst>
                <a:path w="13223" h="1666" extrusionOk="0">
                  <a:moveTo>
                    <a:pt x="1" y="1"/>
                  </a:moveTo>
                  <a:lnTo>
                    <a:pt x="1" y="1"/>
                  </a:lnTo>
                  <a:cubicBezTo>
                    <a:pt x="1996" y="1276"/>
                    <a:pt x="4437" y="1666"/>
                    <a:pt x="6675" y="1666"/>
                  </a:cubicBezTo>
                  <a:cubicBezTo>
                    <a:pt x="10199" y="1666"/>
                    <a:pt x="13222" y="700"/>
                    <a:pt x="13223" y="700"/>
                  </a:cubicBezTo>
                  <a:lnTo>
                    <a:pt x="13223" y="700"/>
                  </a:lnTo>
                  <a:cubicBezTo>
                    <a:pt x="12583" y="806"/>
                    <a:pt x="11730" y="850"/>
                    <a:pt x="10764" y="850"/>
                  </a:cubicBezTo>
                  <a:cubicBezTo>
                    <a:pt x="6490" y="85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8"/>
            <p:cNvSpPr/>
            <p:nvPr/>
          </p:nvSpPr>
          <p:spPr>
            <a:xfrm>
              <a:off x="3331613" y="4971728"/>
              <a:ext cx="260243" cy="24097"/>
            </a:xfrm>
            <a:custGeom>
              <a:avLst/>
              <a:gdLst/>
              <a:ahLst/>
              <a:cxnLst/>
              <a:rect l="l" t="t" r="r" b="b"/>
              <a:pathLst>
                <a:path w="14256" h="1320" extrusionOk="0">
                  <a:moveTo>
                    <a:pt x="9485" y="0"/>
                  </a:moveTo>
                  <a:cubicBezTo>
                    <a:pt x="4803" y="0"/>
                    <a:pt x="0" y="526"/>
                    <a:pt x="0" y="526"/>
                  </a:cubicBezTo>
                  <a:cubicBezTo>
                    <a:pt x="1490" y="1115"/>
                    <a:pt x="3385" y="1319"/>
                    <a:pt x="5304" y="1319"/>
                  </a:cubicBezTo>
                  <a:cubicBezTo>
                    <a:pt x="9666" y="1319"/>
                    <a:pt x="14148" y="262"/>
                    <a:pt x="14254" y="253"/>
                  </a:cubicBezTo>
                  <a:lnTo>
                    <a:pt x="14254" y="253"/>
                  </a:lnTo>
                  <a:cubicBezTo>
                    <a:pt x="14255" y="253"/>
                    <a:pt x="14255" y="253"/>
                    <a:pt x="14256" y="253"/>
                  </a:cubicBezTo>
                  <a:cubicBezTo>
                    <a:pt x="14256" y="253"/>
                    <a:pt x="14256" y="253"/>
                    <a:pt x="14255" y="253"/>
                  </a:cubicBezTo>
                  <a:cubicBezTo>
                    <a:pt x="14255" y="253"/>
                    <a:pt x="14254" y="253"/>
                    <a:pt x="14254" y="253"/>
                  </a:cubicBezTo>
                  <a:lnTo>
                    <a:pt x="14254" y="253"/>
                  </a:lnTo>
                  <a:cubicBezTo>
                    <a:pt x="12832" y="68"/>
                    <a:pt x="11166" y="0"/>
                    <a:pt x="94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8"/>
            <p:cNvSpPr/>
            <p:nvPr/>
          </p:nvSpPr>
          <p:spPr>
            <a:xfrm>
              <a:off x="3199556" y="4666723"/>
              <a:ext cx="169242" cy="216961"/>
            </a:xfrm>
            <a:custGeom>
              <a:avLst/>
              <a:gdLst/>
              <a:ahLst/>
              <a:cxnLst/>
              <a:rect l="l" t="t" r="r" b="b"/>
              <a:pathLst>
                <a:path w="9271" h="11885" extrusionOk="0">
                  <a:moveTo>
                    <a:pt x="122" y="0"/>
                  </a:moveTo>
                  <a:lnTo>
                    <a:pt x="122" y="0"/>
                  </a:lnTo>
                  <a:cubicBezTo>
                    <a:pt x="122" y="1"/>
                    <a:pt x="1" y="9970"/>
                    <a:pt x="9271" y="11885"/>
                  </a:cubicBezTo>
                  <a:cubicBezTo>
                    <a:pt x="9271" y="11885"/>
                    <a:pt x="912" y="6414"/>
                    <a:pt x="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8"/>
            <p:cNvSpPr/>
            <p:nvPr/>
          </p:nvSpPr>
          <p:spPr>
            <a:xfrm>
              <a:off x="3155269" y="4712215"/>
              <a:ext cx="205241" cy="201444"/>
            </a:xfrm>
            <a:custGeom>
              <a:avLst/>
              <a:gdLst/>
              <a:ahLst/>
              <a:cxnLst/>
              <a:rect l="l" t="t" r="r" b="b"/>
              <a:pathLst>
                <a:path w="11243" h="11035" extrusionOk="0">
                  <a:moveTo>
                    <a:pt x="55" y="0"/>
                  </a:moveTo>
                  <a:cubicBezTo>
                    <a:pt x="1" y="0"/>
                    <a:pt x="2045" y="9486"/>
                    <a:pt x="11058" y="11034"/>
                  </a:cubicBezTo>
                  <a:cubicBezTo>
                    <a:pt x="11059" y="11034"/>
                    <a:pt x="11060" y="11034"/>
                    <a:pt x="11061" y="11034"/>
                  </a:cubicBezTo>
                  <a:cubicBezTo>
                    <a:pt x="11243" y="11034"/>
                    <a:pt x="4444" y="7536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8"/>
            <p:cNvSpPr/>
            <p:nvPr/>
          </p:nvSpPr>
          <p:spPr>
            <a:xfrm>
              <a:off x="3143513" y="4752175"/>
              <a:ext cx="208636" cy="190838"/>
            </a:xfrm>
            <a:custGeom>
              <a:avLst/>
              <a:gdLst/>
              <a:ahLst/>
              <a:cxnLst/>
              <a:rect l="l" t="t" r="r" b="b"/>
              <a:pathLst>
                <a:path w="11429" h="10454" extrusionOk="0">
                  <a:moveTo>
                    <a:pt x="0" y="0"/>
                  </a:moveTo>
                  <a:cubicBezTo>
                    <a:pt x="0" y="1"/>
                    <a:pt x="456" y="5563"/>
                    <a:pt x="4681" y="8389"/>
                  </a:cubicBezTo>
                  <a:cubicBezTo>
                    <a:pt x="7248" y="10078"/>
                    <a:pt x="9045" y="10453"/>
                    <a:pt x="10136" y="10453"/>
                  </a:cubicBezTo>
                  <a:cubicBezTo>
                    <a:pt x="11009" y="10453"/>
                    <a:pt x="11429" y="10213"/>
                    <a:pt x="11429" y="10213"/>
                  </a:cubicBezTo>
                  <a:cubicBezTo>
                    <a:pt x="11429" y="10213"/>
                    <a:pt x="3800" y="9787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8"/>
            <p:cNvSpPr/>
            <p:nvPr/>
          </p:nvSpPr>
          <p:spPr>
            <a:xfrm>
              <a:off x="3322722" y="5000698"/>
              <a:ext cx="283007" cy="23732"/>
            </a:xfrm>
            <a:custGeom>
              <a:avLst/>
              <a:gdLst/>
              <a:ahLst/>
              <a:cxnLst/>
              <a:rect l="l" t="t" r="r" b="b"/>
              <a:pathLst>
                <a:path w="15503" h="1300" extrusionOk="0">
                  <a:moveTo>
                    <a:pt x="10625" y="1"/>
                  </a:moveTo>
                  <a:cubicBezTo>
                    <a:pt x="7091" y="1"/>
                    <a:pt x="2510" y="154"/>
                    <a:pt x="1" y="854"/>
                  </a:cubicBezTo>
                  <a:cubicBezTo>
                    <a:pt x="1" y="854"/>
                    <a:pt x="3080" y="1300"/>
                    <a:pt x="6812" y="1300"/>
                  </a:cubicBezTo>
                  <a:cubicBezTo>
                    <a:pt x="9692" y="1300"/>
                    <a:pt x="12961" y="1034"/>
                    <a:pt x="15503" y="94"/>
                  </a:cubicBezTo>
                  <a:cubicBezTo>
                    <a:pt x="15503" y="94"/>
                    <a:pt x="13382" y="1"/>
                    <a:pt x="106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8"/>
            <p:cNvSpPr/>
            <p:nvPr/>
          </p:nvSpPr>
          <p:spPr>
            <a:xfrm>
              <a:off x="3320514" y="5035145"/>
              <a:ext cx="275231" cy="41256"/>
            </a:xfrm>
            <a:custGeom>
              <a:avLst/>
              <a:gdLst/>
              <a:ahLst/>
              <a:cxnLst/>
              <a:rect l="l" t="t" r="r" b="b"/>
              <a:pathLst>
                <a:path w="15077" h="2260" extrusionOk="0">
                  <a:moveTo>
                    <a:pt x="15077" y="1"/>
                  </a:moveTo>
                  <a:cubicBezTo>
                    <a:pt x="15076" y="1"/>
                    <a:pt x="11486" y="757"/>
                    <a:pt x="6690" y="757"/>
                  </a:cubicBezTo>
                  <a:cubicBezTo>
                    <a:pt x="4621" y="757"/>
                    <a:pt x="2327" y="617"/>
                    <a:pt x="0" y="214"/>
                  </a:cubicBezTo>
                  <a:lnTo>
                    <a:pt x="0" y="214"/>
                  </a:lnTo>
                  <a:cubicBezTo>
                    <a:pt x="1" y="214"/>
                    <a:pt x="3856" y="2259"/>
                    <a:pt x="8242" y="2259"/>
                  </a:cubicBezTo>
                  <a:cubicBezTo>
                    <a:pt x="10533" y="2259"/>
                    <a:pt x="12970" y="1701"/>
                    <a:pt x="150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8"/>
            <p:cNvSpPr/>
            <p:nvPr/>
          </p:nvSpPr>
          <p:spPr>
            <a:xfrm>
              <a:off x="3115765" y="4820412"/>
              <a:ext cx="224190" cy="163236"/>
            </a:xfrm>
            <a:custGeom>
              <a:avLst/>
              <a:gdLst/>
              <a:ahLst/>
              <a:cxnLst/>
              <a:rect l="l" t="t" r="r" b="b"/>
              <a:pathLst>
                <a:path w="12281" h="8942" extrusionOk="0">
                  <a:moveTo>
                    <a:pt x="0" y="1"/>
                  </a:moveTo>
                  <a:cubicBezTo>
                    <a:pt x="0" y="1"/>
                    <a:pt x="608" y="5016"/>
                    <a:pt x="5046" y="7600"/>
                  </a:cubicBezTo>
                  <a:cubicBezTo>
                    <a:pt x="6638" y="8496"/>
                    <a:pt x="8571" y="8941"/>
                    <a:pt x="10077" y="8941"/>
                  </a:cubicBezTo>
                  <a:cubicBezTo>
                    <a:pt x="11072" y="8941"/>
                    <a:pt x="11881" y="8747"/>
                    <a:pt x="12280" y="8359"/>
                  </a:cubicBezTo>
                  <a:cubicBezTo>
                    <a:pt x="12280" y="8359"/>
                    <a:pt x="4590" y="750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8"/>
            <p:cNvSpPr/>
            <p:nvPr/>
          </p:nvSpPr>
          <p:spPr>
            <a:xfrm>
              <a:off x="3077466" y="4872019"/>
              <a:ext cx="256373" cy="153871"/>
            </a:xfrm>
            <a:custGeom>
              <a:avLst/>
              <a:gdLst/>
              <a:ahLst/>
              <a:cxnLst/>
              <a:rect l="l" t="t" r="r" b="b"/>
              <a:pathLst>
                <a:path w="14044" h="8429" extrusionOk="0">
                  <a:moveTo>
                    <a:pt x="1" y="0"/>
                  </a:moveTo>
                  <a:cubicBezTo>
                    <a:pt x="1" y="1"/>
                    <a:pt x="2038" y="5533"/>
                    <a:pt x="7539" y="7934"/>
                  </a:cubicBezTo>
                  <a:cubicBezTo>
                    <a:pt x="8380" y="8295"/>
                    <a:pt x="9220" y="8429"/>
                    <a:pt x="10004" y="8429"/>
                  </a:cubicBezTo>
                  <a:cubicBezTo>
                    <a:pt x="12255" y="8429"/>
                    <a:pt x="14044" y="7326"/>
                    <a:pt x="14044" y="7326"/>
                  </a:cubicBezTo>
                  <a:lnTo>
                    <a:pt x="14044" y="7326"/>
                  </a:lnTo>
                  <a:cubicBezTo>
                    <a:pt x="14044" y="7326"/>
                    <a:pt x="13853" y="7343"/>
                    <a:pt x="13508" y="7343"/>
                  </a:cubicBezTo>
                  <a:cubicBezTo>
                    <a:pt x="11606" y="7343"/>
                    <a:pt x="5019" y="68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8"/>
            <p:cNvSpPr/>
            <p:nvPr/>
          </p:nvSpPr>
          <p:spPr>
            <a:xfrm>
              <a:off x="3058061" y="4903655"/>
              <a:ext cx="262470" cy="163181"/>
            </a:xfrm>
            <a:custGeom>
              <a:avLst/>
              <a:gdLst/>
              <a:ahLst/>
              <a:cxnLst/>
              <a:rect l="l" t="t" r="r" b="b"/>
              <a:pathLst>
                <a:path w="14378" h="8939" extrusionOk="0">
                  <a:moveTo>
                    <a:pt x="0" y="0"/>
                  </a:moveTo>
                  <a:cubicBezTo>
                    <a:pt x="0" y="1"/>
                    <a:pt x="760" y="5775"/>
                    <a:pt x="6322" y="8176"/>
                  </a:cubicBezTo>
                  <a:cubicBezTo>
                    <a:pt x="7596" y="8726"/>
                    <a:pt x="8732" y="8939"/>
                    <a:pt x="9744" y="8939"/>
                  </a:cubicBezTo>
                  <a:cubicBezTo>
                    <a:pt x="11751" y="8939"/>
                    <a:pt x="13266" y="8104"/>
                    <a:pt x="14377" y="7417"/>
                  </a:cubicBezTo>
                  <a:lnTo>
                    <a:pt x="14377" y="7417"/>
                  </a:lnTo>
                  <a:cubicBezTo>
                    <a:pt x="14377" y="7417"/>
                    <a:pt x="13365" y="7643"/>
                    <a:pt x="11845" y="7643"/>
                  </a:cubicBezTo>
                  <a:cubicBezTo>
                    <a:pt x="8579" y="7643"/>
                    <a:pt x="2966" y="659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8" name="Google Shape;4628;p18"/>
          <p:cNvGrpSpPr/>
          <p:nvPr/>
        </p:nvGrpSpPr>
        <p:grpSpPr>
          <a:xfrm rot="-3683806">
            <a:off x="8652786" y="1891525"/>
            <a:ext cx="868874" cy="765590"/>
            <a:chOff x="3686179" y="3187228"/>
            <a:chExt cx="428919" cy="377933"/>
          </a:xfrm>
        </p:grpSpPr>
        <p:sp>
          <p:nvSpPr>
            <p:cNvPr id="4629" name="Google Shape;4629;p18"/>
            <p:cNvSpPr/>
            <p:nvPr/>
          </p:nvSpPr>
          <p:spPr>
            <a:xfrm>
              <a:off x="3686179" y="3187228"/>
              <a:ext cx="428919" cy="377933"/>
            </a:xfrm>
            <a:custGeom>
              <a:avLst/>
              <a:gdLst/>
              <a:ahLst/>
              <a:cxnLst/>
              <a:rect l="l" t="t" r="r" b="b"/>
              <a:pathLst>
                <a:path w="23496" h="20703" extrusionOk="0">
                  <a:moveTo>
                    <a:pt x="9348" y="0"/>
                  </a:moveTo>
                  <a:cubicBezTo>
                    <a:pt x="8176" y="0"/>
                    <a:pt x="6718" y="315"/>
                    <a:pt x="6718" y="315"/>
                  </a:cubicBezTo>
                  <a:lnTo>
                    <a:pt x="7021" y="1744"/>
                  </a:lnTo>
                  <a:cubicBezTo>
                    <a:pt x="7021" y="1744"/>
                    <a:pt x="6474" y="407"/>
                    <a:pt x="6079" y="346"/>
                  </a:cubicBezTo>
                  <a:cubicBezTo>
                    <a:pt x="6034" y="338"/>
                    <a:pt x="5987" y="334"/>
                    <a:pt x="5938" y="334"/>
                  </a:cubicBezTo>
                  <a:cubicBezTo>
                    <a:pt x="4539" y="334"/>
                    <a:pt x="1702" y="3568"/>
                    <a:pt x="1702" y="3568"/>
                  </a:cubicBezTo>
                  <a:cubicBezTo>
                    <a:pt x="1854" y="3963"/>
                    <a:pt x="5167" y="5726"/>
                    <a:pt x="5927" y="6151"/>
                  </a:cubicBezTo>
                  <a:cubicBezTo>
                    <a:pt x="6869" y="6699"/>
                    <a:pt x="6748" y="7033"/>
                    <a:pt x="6262" y="7033"/>
                  </a:cubicBezTo>
                  <a:cubicBezTo>
                    <a:pt x="6259" y="7033"/>
                    <a:pt x="6256" y="7033"/>
                    <a:pt x="6253" y="7033"/>
                  </a:cubicBezTo>
                  <a:cubicBezTo>
                    <a:pt x="5728" y="7033"/>
                    <a:pt x="1703" y="4480"/>
                    <a:pt x="1702" y="4480"/>
                  </a:cubicBezTo>
                  <a:lnTo>
                    <a:pt x="1702" y="4480"/>
                  </a:lnTo>
                  <a:cubicBezTo>
                    <a:pt x="1702" y="4480"/>
                    <a:pt x="1702" y="6243"/>
                    <a:pt x="1915" y="6455"/>
                  </a:cubicBezTo>
                  <a:cubicBezTo>
                    <a:pt x="2158" y="6699"/>
                    <a:pt x="4195" y="7306"/>
                    <a:pt x="3648" y="7458"/>
                  </a:cubicBezTo>
                  <a:cubicBezTo>
                    <a:pt x="3537" y="7487"/>
                    <a:pt x="3400" y="7498"/>
                    <a:pt x="3247" y="7498"/>
                  </a:cubicBezTo>
                  <a:cubicBezTo>
                    <a:pt x="2889" y="7498"/>
                    <a:pt x="2443" y="7442"/>
                    <a:pt x="2046" y="7442"/>
                  </a:cubicBezTo>
                  <a:cubicBezTo>
                    <a:pt x="1724" y="7442"/>
                    <a:pt x="1433" y="7478"/>
                    <a:pt x="1246" y="7610"/>
                  </a:cubicBezTo>
                  <a:cubicBezTo>
                    <a:pt x="0" y="8370"/>
                    <a:pt x="1672" y="12322"/>
                    <a:pt x="1672" y="12322"/>
                  </a:cubicBezTo>
                  <a:cubicBezTo>
                    <a:pt x="1917" y="12779"/>
                    <a:pt x="2521" y="12920"/>
                    <a:pt x="3363" y="12920"/>
                  </a:cubicBezTo>
                  <a:cubicBezTo>
                    <a:pt x="4088" y="12920"/>
                    <a:pt x="4989" y="12815"/>
                    <a:pt x="5988" y="12717"/>
                  </a:cubicBezTo>
                  <a:cubicBezTo>
                    <a:pt x="7804" y="12563"/>
                    <a:pt x="8501" y="11979"/>
                    <a:pt x="9057" y="11979"/>
                  </a:cubicBezTo>
                  <a:cubicBezTo>
                    <a:pt x="9161" y="11979"/>
                    <a:pt x="9261" y="12000"/>
                    <a:pt x="9362" y="12048"/>
                  </a:cubicBezTo>
                  <a:cubicBezTo>
                    <a:pt x="10031" y="12352"/>
                    <a:pt x="9484" y="12838"/>
                    <a:pt x="8450" y="12960"/>
                  </a:cubicBezTo>
                  <a:cubicBezTo>
                    <a:pt x="7447" y="13082"/>
                    <a:pt x="2432" y="13750"/>
                    <a:pt x="2432" y="13750"/>
                  </a:cubicBezTo>
                  <a:cubicBezTo>
                    <a:pt x="2432" y="13750"/>
                    <a:pt x="3708" y="16273"/>
                    <a:pt x="3860" y="16364"/>
                  </a:cubicBezTo>
                  <a:cubicBezTo>
                    <a:pt x="3882" y="16382"/>
                    <a:pt x="3933" y="16390"/>
                    <a:pt x="4008" y="16390"/>
                  </a:cubicBezTo>
                  <a:cubicBezTo>
                    <a:pt x="4452" y="16390"/>
                    <a:pt x="5767" y="16112"/>
                    <a:pt x="7325" y="15878"/>
                  </a:cubicBezTo>
                  <a:cubicBezTo>
                    <a:pt x="9149" y="15574"/>
                    <a:pt x="8602" y="15574"/>
                    <a:pt x="9635" y="15452"/>
                  </a:cubicBezTo>
                  <a:cubicBezTo>
                    <a:pt x="9706" y="15446"/>
                    <a:pt x="9770" y="15443"/>
                    <a:pt x="9828" y="15443"/>
                  </a:cubicBezTo>
                  <a:cubicBezTo>
                    <a:pt x="10626" y="15443"/>
                    <a:pt x="10288" y="16000"/>
                    <a:pt x="8815" y="16425"/>
                  </a:cubicBezTo>
                  <a:cubicBezTo>
                    <a:pt x="7173" y="16881"/>
                    <a:pt x="5107" y="17489"/>
                    <a:pt x="5107" y="17489"/>
                  </a:cubicBezTo>
                  <a:cubicBezTo>
                    <a:pt x="6372" y="19036"/>
                    <a:pt x="7584" y="19426"/>
                    <a:pt x="8602" y="19426"/>
                  </a:cubicBezTo>
                  <a:cubicBezTo>
                    <a:pt x="8904" y="19426"/>
                    <a:pt x="9189" y="19392"/>
                    <a:pt x="9453" y="19343"/>
                  </a:cubicBezTo>
                  <a:cubicBezTo>
                    <a:pt x="10607" y="19096"/>
                    <a:pt x="13798" y="17681"/>
                    <a:pt x="14355" y="17681"/>
                  </a:cubicBezTo>
                  <a:cubicBezTo>
                    <a:pt x="14414" y="17681"/>
                    <a:pt x="14444" y="17697"/>
                    <a:pt x="14438" y="17732"/>
                  </a:cubicBezTo>
                  <a:cubicBezTo>
                    <a:pt x="13921" y="19465"/>
                    <a:pt x="11459" y="20680"/>
                    <a:pt x="11459" y="20680"/>
                  </a:cubicBezTo>
                  <a:cubicBezTo>
                    <a:pt x="11713" y="20695"/>
                    <a:pt x="11956" y="20702"/>
                    <a:pt x="12188" y="20702"/>
                  </a:cubicBezTo>
                  <a:cubicBezTo>
                    <a:pt x="15841" y="20702"/>
                    <a:pt x="16798" y="18953"/>
                    <a:pt x="16627" y="17124"/>
                  </a:cubicBezTo>
                  <a:cubicBezTo>
                    <a:pt x="16444" y="15148"/>
                    <a:pt x="17052" y="15027"/>
                    <a:pt x="17052" y="15027"/>
                  </a:cubicBezTo>
                  <a:cubicBezTo>
                    <a:pt x="17873" y="15088"/>
                    <a:pt x="17721" y="19556"/>
                    <a:pt x="17721" y="19556"/>
                  </a:cubicBezTo>
                  <a:cubicBezTo>
                    <a:pt x="22432" y="15756"/>
                    <a:pt x="18602" y="12565"/>
                    <a:pt x="18602" y="12565"/>
                  </a:cubicBezTo>
                  <a:cubicBezTo>
                    <a:pt x="17964" y="12139"/>
                    <a:pt x="18450" y="12079"/>
                    <a:pt x="18450" y="12079"/>
                  </a:cubicBezTo>
                  <a:cubicBezTo>
                    <a:pt x="20396" y="11379"/>
                    <a:pt x="23040" y="9799"/>
                    <a:pt x="23131" y="9282"/>
                  </a:cubicBezTo>
                  <a:cubicBezTo>
                    <a:pt x="23496" y="6547"/>
                    <a:pt x="22159" y="4936"/>
                    <a:pt x="22159" y="4936"/>
                  </a:cubicBezTo>
                  <a:lnTo>
                    <a:pt x="21338" y="6790"/>
                  </a:lnTo>
                  <a:cubicBezTo>
                    <a:pt x="21176" y="7142"/>
                    <a:pt x="21072" y="7290"/>
                    <a:pt x="21007" y="7290"/>
                  </a:cubicBezTo>
                  <a:cubicBezTo>
                    <a:pt x="20733" y="7290"/>
                    <a:pt x="21193" y="4590"/>
                    <a:pt x="21095" y="3507"/>
                  </a:cubicBezTo>
                  <a:cubicBezTo>
                    <a:pt x="21034" y="2109"/>
                    <a:pt x="18116" y="1866"/>
                    <a:pt x="18116" y="1866"/>
                  </a:cubicBezTo>
                  <a:lnTo>
                    <a:pt x="18116" y="1866"/>
                  </a:lnTo>
                  <a:cubicBezTo>
                    <a:pt x="18116" y="1866"/>
                    <a:pt x="18481" y="4905"/>
                    <a:pt x="18298" y="6334"/>
                  </a:cubicBezTo>
                  <a:cubicBezTo>
                    <a:pt x="18188" y="7213"/>
                    <a:pt x="17781" y="7739"/>
                    <a:pt x="17514" y="7739"/>
                  </a:cubicBezTo>
                  <a:cubicBezTo>
                    <a:pt x="17338" y="7739"/>
                    <a:pt x="17223" y="7510"/>
                    <a:pt x="17295" y="7002"/>
                  </a:cubicBezTo>
                  <a:cubicBezTo>
                    <a:pt x="17508" y="5665"/>
                    <a:pt x="17903" y="2048"/>
                    <a:pt x="17751" y="1349"/>
                  </a:cubicBezTo>
                  <a:cubicBezTo>
                    <a:pt x="17596" y="987"/>
                    <a:pt x="16892" y="908"/>
                    <a:pt x="16313" y="908"/>
                  </a:cubicBezTo>
                  <a:cubicBezTo>
                    <a:pt x="15871" y="908"/>
                    <a:pt x="15502" y="954"/>
                    <a:pt x="15502" y="954"/>
                  </a:cubicBezTo>
                  <a:cubicBezTo>
                    <a:pt x="15502" y="954"/>
                    <a:pt x="15684" y="3902"/>
                    <a:pt x="15806" y="4875"/>
                  </a:cubicBezTo>
                  <a:cubicBezTo>
                    <a:pt x="15897" y="5817"/>
                    <a:pt x="16079" y="7063"/>
                    <a:pt x="15259" y="7398"/>
                  </a:cubicBezTo>
                  <a:cubicBezTo>
                    <a:pt x="15234" y="7408"/>
                    <a:pt x="15211" y="7414"/>
                    <a:pt x="15190" y="7414"/>
                  </a:cubicBezTo>
                  <a:cubicBezTo>
                    <a:pt x="14493" y="7414"/>
                    <a:pt x="15367" y="1806"/>
                    <a:pt x="14924" y="863"/>
                  </a:cubicBezTo>
                  <a:cubicBezTo>
                    <a:pt x="14725" y="451"/>
                    <a:pt x="14010" y="335"/>
                    <a:pt x="13268" y="335"/>
                  </a:cubicBezTo>
                  <a:cubicBezTo>
                    <a:pt x="12311" y="335"/>
                    <a:pt x="11307" y="528"/>
                    <a:pt x="11307" y="528"/>
                  </a:cubicBezTo>
                  <a:cubicBezTo>
                    <a:pt x="12098" y="5270"/>
                    <a:pt x="11702" y="6182"/>
                    <a:pt x="11702" y="6182"/>
                  </a:cubicBezTo>
                  <a:cubicBezTo>
                    <a:pt x="10882" y="5270"/>
                    <a:pt x="10851" y="528"/>
                    <a:pt x="10699" y="346"/>
                  </a:cubicBezTo>
                  <a:cubicBezTo>
                    <a:pt x="10491" y="86"/>
                    <a:pt x="9959" y="0"/>
                    <a:pt x="9348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8"/>
            <p:cNvSpPr/>
            <p:nvPr/>
          </p:nvSpPr>
          <p:spPr>
            <a:xfrm>
              <a:off x="3762741" y="3246794"/>
              <a:ext cx="344034" cy="248615"/>
            </a:xfrm>
            <a:custGeom>
              <a:avLst/>
              <a:gdLst/>
              <a:ahLst/>
              <a:cxnLst/>
              <a:rect l="l" t="t" r="r" b="b"/>
              <a:pathLst>
                <a:path w="18846" h="13619" extrusionOk="0">
                  <a:moveTo>
                    <a:pt x="9271" y="1"/>
                  </a:moveTo>
                  <a:cubicBezTo>
                    <a:pt x="9879" y="4135"/>
                    <a:pt x="9271" y="6840"/>
                    <a:pt x="9059" y="7265"/>
                  </a:cubicBezTo>
                  <a:cubicBezTo>
                    <a:pt x="8451" y="6961"/>
                    <a:pt x="7843" y="6597"/>
                    <a:pt x="7265" y="6262"/>
                  </a:cubicBezTo>
                  <a:cubicBezTo>
                    <a:pt x="7083" y="4712"/>
                    <a:pt x="4986" y="124"/>
                    <a:pt x="4986" y="122"/>
                  </a:cubicBezTo>
                  <a:lnTo>
                    <a:pt x="4986" y="122"/>
                  </a:lnTo>
                  <a:cubicBezTo>
                    <a:pt x="5928" y="2554"/>
                    <a:pt x="6809" y="5502"/>
                    <a:pt x="6961" y="6050"/>
                  </a:cubicBezTo>
                  <a:cubicBezTo>
                    <a:pt x="4834" y="4439"/>
                    <a:pt x="1308" y="1764"/>
                    <a:pt x="1308" y="1764"/>
                  </a:cubicBezTo>
                  <a:lnTo>
                    <a:pt x="1308" y="1764"/>
                  </a:lnTo>
                  <a:cubicBezTo>
                    <a:pt x="2098" y="2554"/>
                    <a:pt x="4682" y="4651"/>
                    <a:pt x="5472" y="5259"/>
                  </a:cubicBezTo>
                  <a:cubicBezTo>
                    <a:pt x="4682" y="5502"/>
                    <a:pt x="3314" y="5563"/>
                    <a:pt x="2144" y="5563"/>
                  </a:cubicBezTo>
                  <a:cubicBezTo>
                    <a:pt x="973" y="5563"/>
                    <a:pt x="1" y="5502"/>
                    <a:pt x="1" y="5502"/>
                  </a:cubicBezTo>
                  <a:lnTo>
                    <a:pt x="1" y="5502"/>
                  </a:lnTo>
                  <a:cubicBezTo>
                    <a:pt x="725" y="5720"/>
                    <a:pt x="1747" y="5788"/>
                    <a:pt x="2736" y="5788"/>
                  </a:cubicBezTo>
                  <a:cubicBezTo>
                    <a:pt x="4238" y="5788"/>
                    <a:pt x="5665" y="5630"/>
                    <a:pt x="5867" y="5594"/>
                  </a:cubicBezTo>
                  <a:cubicBezTo>
                    <a:pt x="6384" y="6019"/>
                    <a:pt x="6840" y="6262"/>
                    <a:pt x="7356" y="6566"/>
                  </a:cubicBezTo>
                  <a:cubicBezTo>
                    <a:pt x="5685" y="8238"/>
                    <a:pt x="2372" y="8542"/>
                    <a:pt x="2372" y="8542"/>
                  </a:cubicBezTo>
                  <a:cubicBezTo>
                    <a:pt x="2584" y="8568"/>
                    <a:pt x="2795" y="8580"/>
                    <a:pt x="3003" y="8580"/>
                  </a:cubicBezTo>
                  <a:cubicBezTo>
                    <a:pt x="5235" y="8580"/>
                    <a:pt x="7162" y="7199"/>
                    <a:pt x="7691" y="6809"/>
                  </a:cubicBezTo>
                  <a:cubicBezTo>
                    <a:pt x="8785" y="7478"/>
                    <a:pt x="9849" y="7995"/>
                    <a:pt x="10852" y="8360"/>
                  </a:cubicBezTo>
                  <a:cubicBezTo>
                    <a:pt x="10274" y="10457"/>
                    <a:pt x="6961" y="13618"/>
                    <a:pt x="6961" y="13618"/>
                  </a:cubicBezTo>
                  <a:cubicBezTo>
                    <a:pt x="9484" y="12129"/>
                    <a:pt x="11217" y="8542"/>
                    <a:pt x="11217" y="8542"/>
                  </a:cubicBezTo>
                  <a:lnTo>
                    <a:pt x="11217" y="8512"/>
                  </a:lnTo>
                  <a:cubicBezTo>
                    <a:pt x="13179" y="9194"/>
                    <a:pt x="14893" y="9378"/>
                    <a:pt x="16175" y="9378"/>
                  </a:cubicBezTo>
                  <a:cubicBezTo>
                    <a:pt x="17692" y="9378"/>
                    <a:pt x="18603" y="9119"/>
                    <a:pt x="18603" y="9119"/>
                  </a:cubicBezTo>
                  <a:cubicBezTo>
                    <a:pt x="18846" y="8998"/>
                    <a:pt x="18724" y="8816"/>
                    <a:pt x="18542" y="8451"/>
                  </a:cubicBezTo>
                  <a:cubicBezTo>
                    <a:pt x="18514" y="8391"/>
                    <a:pt x="18461" y="8366"/>
                    <a:pt x="18377" y="8366"/>
                  </a:cubicBezTo>
                  <a:cubicBezTo>
                    <a:pt x="18029" y="8366"/>
                    <a:pt x="17151" y="8783"/>
                    <a:pt x="15352" y="8783"/>
                  </a:cubicBezTo>
                  <a:cubicBezTo>
                    <a:pt x="14735" y="8783"/>
                    <a:pt x="14011" y="8734"/>
                    <a:pt x="13162" y="8603"/>
                  </a:cubicBezTo>
                  <a:cubicBezTo>
                    <a:pt x="13557" y="8056"/>
                    <a:pt x="15624" y="5168"/>
                    <a:pt x="15533" y="2098"/>
                  </a:cubicBezTo>
                  <a:lnTo>
                    <a:pt x="15533" y="2098"/>
                  </a:lnTo>
                  <a:cubicBezTo>
                    <a:pt x="15533" y="2099"/>
                    <a:pt x="14864" y="6688"/>
                    <a:pt x="12645" y="8512"/>
                  </a:cubicBezTo>
                  <a:cubicBezTo>
                    <a:pt x="12584" y="8512"/>
                    <a:pt x="12554" y="8481"/>
                    <a:pt x="12463" y="8481"/>
                  </a:cubicBezTo>
                  <a:cubicBezTo>
                    <a:pt x="11490" y="8268"/>
                    <a:pt x="10457" y="7904"/>
                    <a:pt x="9454" y="7448"/>
                  </a:cubicBezTo>
                  <a:cubicBezTo>
                    <a:pt x="10457" y="4165"/>
                    <a:pt x="9272" y="2"/>
                    <a:pt x="927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1" name="Google Shape;4631;p18"/>
          <p:cNvSpPr/>
          <p:nvPr/>
        </p:nvSpPr>
        <p:spPr>
          <a:xfrm>
            <a:off x="92655" y="1492030"/>
            <a:ext cx="374108" cy="386410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9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34" y="1910"/>
                  <a:pt x="384" y="1903"/>
                  <a:pt x="339" y="1903"/>
                </a:cubicBezTo>
                <a:cubicBezTo>
                  <a:pt x="204" y="1903"/>
                  <a:pt x="107" y="1971"/>
                  <a:pt x="61" y="2108"/>
                </a:cubicBezTo>
                <a:cubicBezTo>
                  <a:pt x="0" y="2321"/>
                  <a:pt x="183" y="2625"/>
                  <a:pt x="578" y="3020"/>
                </a:cubicBezTo>
                <a:cubicBezTo>
                  <a:pt x="760" y="3172"/>
                  <a:pt x="882" y="3293"/>
                  <a:pt x="912" y="3354"/>
                </a:cubicBezTo>
                <a:cubicBezTo>
                  <a:pt x="1551" y="4296"/>
                  <a:pt x="1976" y="4965"/>
                  <a:pt x="2158" y="5330"/>
                </a:cubicBezTo>
                <a:lnTo>
                  <a:pt x="2402" y="5877"/>
                </a:lnTo>
                <a:lnTo>
                  <a:pt x="1551" y="7093"/>
                </a:lnTo>
                <a:cubicBezTo>
                  <a:pt x="1095" y="7731"/>
                  <a:pt x="851" y="8187"/>
                  <a:pt x="730" y="8369"/>
                </a:cubicBezTo>
                <a:cubicBezTo>
                  <a:pt x="608" y="8552"/>
                  <a:pt x="548" y="8704"/>
                  <a:pt x="456" y="8795"/>
                </a:cubicBezTo>
                <a:cubicBezTo>
                  <a:pt x="396" y="8856"/>
                  <a:pt x="335" y="8947"/>
                  <a:pt x="335" y="9008"/>
                </a:cubicBezTo>
                <a:cubicBezTo>
                  <a:pt x="304" y="9160"/>
                  <a:pt x="335" y="9281"/>
                  <a:pt x="548" y="9312"/>
                </a:cubicBezTo>
                <a:cubicBezTo>
                  <a:pt x="570" y="9321"/>
                  <a:pt x="596" y="9325"/>
                  <a:pt x="628" y="9325"/>
                </a:cubicBezTo>
                <a:cubicBezTo>
                  <a:pt x="810" y="9325"/>
                  <a:pt x="1149" y="9176"/>
                  <a:pt x="1642" y="8917"/>
                </a:cubicBezTo>
                <a:cubicBezTo>
                  <a:pt x="1855" y="8765"/>
                  <a:pt x="2007" y="8673"/>
                  <a:pt x="2067" y="8673"/>
                </a:cubicBezTo>
                <a:cubicBezTo>
                  <a:pt x="2888" y="8339"/>
                  <a:pt x="3617" y="8035"/>
                  <a:pt x="4225" y="7731"/>
                </a:cubicBezTo>
                <a:lnTo>
                  <a:pt x="4347" y="7762"/>
                </a:lnTo>
                <a:cubicBezTo>
                  <a:pt x="4590" y="7792"/>
                  <a:pt x="4833" y="8035"/>
                  <a:pt x="5107" y="8400"/>
                </a:cubicBezTo>
                <a:cubicBezTo>
                  <a:pt x="5320" y="8795"/>
                  <a:pt x="5563" y="9160"/>
                  <a:pt x="5745" y="9585"/>
                </a:cubicBezTo>
                <a:cubicBezTo>
                  <a:pt x="6201" y="10740"/>
                  <a:pt x="6535" y="11287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1" y="11364"/>
                  <a:pt x="7033" y="11255"/>
                  <a:pt x="7083" y="11105"/>
                </a:cubicBezTo>
                <a:cubicBezTo>
                  <a:pt x="7113" y="10983"/>
                  <a:pt x="7143" y="10588"/>
                  <a:pt x="7052" y="9828"/>
                </a:cubicBezTo>
                <a:cubicBezTo>
                  <a:pt x="7113" y="9129"/>
                  <a:pt x="711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11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89" y="6181"/>
                </a:cubicBezTo>
                <a:cubicBezTo>
                  <a:pt x="9453" y="5938"/>
                  <a:pt x="9697" y="5786"/>
                  <a:pt x="9788" y="5755"/>
                </a:cubicBezTo>
                <a:cubicBezTo>
                  <a:pt x="9909" y="5725"/>
                  <a:pt x="10153" y="5634"/>
                  <a:pt x="10457" y="5512"/>
                </a:cubicBezTo>
                <a:cubicBezTo>
                  <a:pt x="10760" y="5421"/>
                  <a:pt x="10943" y="5330"/>
                  <a:pt x="10943" y="5269"/>
                </a:cubicBezTo>
                <a:cubicBezTo>
                  <a:pt x="11004" y="5026"/>
                  <a:pt x="10912" y="4844"/>
                  <a:pt x="10548" y="4752"/>
                </a:cubicBezTo>
                <a:lnTo>
                  <a:pt x="8815" y="4357"/>
                </a:lnTo>
                <a:cubicBezTo>
                  <a:pt x="8116" y="4144"/>
                  <a:pt x="7508" y="3992"/>
                  <a:pt x="699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65" y="558"/>
                </a:cubicBezTo>
                <a:cubicBezTo>
                  <a:pt x="7295" y="467"/>
                  <a:pt x="7265" y="345"/>
                  <a:pt x="7174" y="254"/>
                </a:cubicBezTo>
                <a:cubicBezTo>
                  <a:pt x="7113" y="132"/>
                  <a:pt x="6991" y="41"/>
                  <a:pt x="6870" y="11"/>
                </a:cubicBezTo>
                <a:cubicBezTo>
                  <a:pt x="6843" y="4"/>
                  <a:pt x="6814" y="0"/>
                  <a:pt x="67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2" name="Google Shape;4632;p18"/>
          <p:cNvSpPr/>
          <p:nvPr/>
        </p:nvSpPr>
        <p:spPr>
          <a:xfrm>
            <a:off x="308799" y="2134710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6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26" y="1910"/>
                  <a:pt x="371" y="1903"/>
                  <a:pt x="322" y="1903"/>
                </a:cubicBezTo>
                <a:cubicBezTo>
                  <a:pt x="175" y="1903"/>
                  <a:pt x="84" y="1971"/>
                  <a:pt x="61" y="2108"/>
                </a:cubicBezTo>
                <a:cubicBezTo>
                  <a:pt x="0" y="2321"/>
                  <a:pt x="183" y="2625"/>
                  <a:pt x="547" y="3020"/>
                </a:cubicBezTo>
                <a:cubicBezTo>
                  <a:pt x="760" y="3172"/>
                  <a:pt x="851" y="3293"/>
                  <a:pt x="882" y="3354"/>
                </a:cubicBezTo>
                <a:cubicBezTo>
                  <a:pt x="1551" y="4297"/>
                  <a:pt x="1946" y="4965"/>
                  <a:pt x="2158" y="5330"/>
                </a:cubicBezTo>
                <a:lnTo>
                  <a:pt x="2371" y="5877"/>
                </a:lnTo>
                <a:lnTo>
                  <a:pt x="1551" y="7093"/>
                </a:lnTo>
                <a:cubicBezTo>
                  <a:pt x="1095" y="7731"/>
                  <a:pt x="821" y="8187"/>
                  <a:pt x="699" y="8370"/>
                </a:cubicBezTo>
                <a:cubicBezTo>
                  <a:pt x="608" y="8552"/>
                  <a:pt x="517" y="8704"/>
                  <a:pt x="456" y="8795"/>
                </a:cubicBezTo>
                <a:cubicBezTo>
                  <a:pt x="365" y="8856"/>
                  <a:pt x="335" y="8947"/>
                  <a:pt x="335" y="9008"/>
                </a:cubicBezTo>
                <a:cubicBezTo>
                  <a:pt x="304" y="9160"/>
                  <a:pt x="335" y="9281"/>
                  <a:pt x="517" y="9312"/>
                </a:cubicBezTo>
                <a:cubicBezTo>
                  <a:pt x="539" y="9321"/>
                  <a:pt x="567" y="9325"/>
                  <a:pt x="599" y="9325"/>
                </a:cubicBezTo>
                <a:cubicBezTo>
                  <a:pt x="788" y="9325"/>
                  <a:pt x="1144" y="9176"/>
                  <a:pt x="1611" y="8917"/>
                </a:cubicBezTo>
                <a:cubicBezTo>
                  <a:pt x="1855" y="8765"/>
                  <a:pt x="2006" y="8673"/>
                  <a:pt x="2037" y="8673"/>
                </a:cubicBezTo>
                <a:cubicBezTo>
                  <a:pt x="2888" y="8339"/>
                  <a:pt x="3587" y="8035"/>
                  <a:pt x="4195" y="7731"/>
                </a:cubicBezTo>
                <a:lnTo>
                  <a:pt x="4317" y="7762"/>
                </a:lnTo>
                <a:cubicBezTo>
                  <a:pt x="4590" y="7792"/>
                  <a:pt x="4803" y="8035"/>
                  <a:pt x="5076" y="8400"/>
                </a:cubicBezTo>
                <a:cubicBezTo>
                  <a:pt x="5320" y="8795"/>
                  <a:pt x="5532" y="9160"/>
                  <a:pt x="5715" y="9585"/>
                </a:cubicBezTo>
                <a:cubicBezTo>
                  <a:pt x="6171" y="10740"/>
                  <a:pt x="6535" y="11288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0" y="11364"/>
                  <a:pt x="7027" y="11255"/>
                  <a:pt x="7052" y="11105"/>
                </a:cubicBezTo>
                <a:cubicBezTo>
                  <a:pt x="7083" y="10984"/>
                  <a:pt x="7143" y="10588"/>
                  <a:pt x="7052" y="9829"/>
                </a:cubicBezTo>
                <a:cubicBezTo>
                  <a:pt x="7083" y="9129"/>
                  <a:pt x="708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08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58" y="6181"/>
                </a:cubicBezTo>
                <a:cubicBezTo>
                  <a:pt x="9453" y="5938"/>
                  <a:pt x="9666" y="5786"/>
                  <a:pt x="9788" y="5756"/>
                </a:cubicBezTo>
                <a:cubicBezTo>
                  <a:pt x="9909" y="5725"/>
                  <a:pt x="10122" y="5634"/>
                  <a:pt x="10426" y="5512"/>
                </a:cubicBezTo>
                <a:cubicBezTo>
                  <a:pt x="10730" y="5421"/>
                  <a:pt x="10943" y="5330"/>
                  <a:pt x="10943" y="5269"/>
                </a:cubicBezTo>
                <a:cubicBezTo>
                  <a:pt x="11004" y="5026"/>
                  <a:pt x="10882" y="4844"/>
                  <a:pt x="10548" y="4752"/>
                </a:cubicBezTo>
                <a:lnTo>
                  <a:pt x="8785" y="4357"/>
                </a:lnTo>
                <a:cubicBezTo>
                  <a:pt x="8116" y="4145"/>
                  <a:pt x="7508" y="3993"/>
                  <a:pt x="696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35" y="558"/>
                </a:cubicBezTo>
                <a:cubicBezTo>
                  <a:pt x="7295" y="467"/>
                  <a:pt x="7235" y="345"/>
                  <a:pt x="7174" y="254"/>
                </a:cubicBezTo>
                <a:cubicBezTo>
                  <a:pt x="7083" y="132"/>
                  <a:pt x="6991" y="41"/>
                  <a:pt x="6870" y="11"/>
                </a:cubicBezTo>
                <a:cubicBezTo>
                  <a:pt x="6842" y="4"/>
                  <a:pt x="6814" y="0"/>
                  <a:pt x="67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3" name="Google Shape;4633;p18"/>
          <p:cNvSpPr txBox="1">
            <a:spLocks noGrp="1"/>
          </p:cNvSpPr>
          <p:nvPr>
            <p:ph type="title"/>
          </p:nvPr>
        </p:nvSpPr>
        <p:spPr>
          <a:xfrm>
            <a:off x="3012900" y="446855"/>
            <a:ext cx="31182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1_1_3">
    <p:spTree>
      <p:nvGrpSpPr>
        <p:cNvPr id="1" name="Shape 4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5" name="Google Shape;4635;p19"/>
          <p:cNvSpPr txBox="1">
            <a:spLocks noGrp="1"/>
          </p:cNvSpPr>
          <p:nvPr>
            <p:ph type="title"/>
          </p:nvPr>
        </p:nvSpPr>
        <p:spPr>
          <a:xfrm>
            <a:off x="3012900" y="445486"/>
            <a:ext cx="31182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36" name="Google Shape;4636;p19"/>
          <p:cNvSpPr/>
          <p:nvPr/>
        </p:nvSpPr>
        <p:spPr>
          <a:xfrm rot="-4834728">
            <a:off x="7495517" y="3077644"/>
            <a:ext cx="2414995" cy="1453027"/>
          </a:xfrm>
          <a:custGeom>
            <a:avLst/>
            <a:gdLst/>
            <a:ahLst/>
            <a:cxnLst/>
            <a:rect l="l" t="t" r="r" b="b"/>
            <a:pathLst>
              <a:path w="63889" h="38440" extrusionOk="0">
                <a:moveTo>
                  <a:pt x="12768" y="1"/>
                </a:moveTo>
                <a:cubicBezTo>
                  <a:pt x="10441" y="1"/>
                  <a:pt x="7997" y="1212"/>
                  <a:pt x="5472" y="3942"/>
                </a:cubicBezTo>
                <a:cubicBezTo>
                  <a:pt x="1" y="9809"/>
                  <a:pt x="1368" y="15645"/>
                  <a:pt x="6444" y="21238"/>
                </a:cubicBezTo>
                <a:cubicBezTo>
                  <a:pt x="14331" y="30357"/>
                  <a:pt x="30829" y="38440"/>
                  <a:pt x="43690" y="38440"/>
                </a:cubicBezTo>
                <a:cubicBezTo>
                  <a:pt x="45103" y="38440"/>
                  <a:pt x="46473" y="38342"/>
                  <a:pt x="47783" y="38138"/>
                </a:cubicBezTo>
                <a:cubicBezTo>
                  <a:pt x="54318" y="37226"/>
                  <a:pt x="63163" y="30508"/>
                  <a:pt x="63771" y="23396"/>
                </a:cubicBezTo>
                <a:cubicBezTo>
                  <a:pt x="63889" y="18833"/>
                  <a:pt x="60609" y="15556"/>
                  <a:pt x="57135" y="15556"/>
                </a:cubicBezTo>
                <a:cubicBezTo>
                  <a:pt x="55240" y="15556"/>
                  <a:pt x="53286" y="16531"/>
                  <a:pt x="51795" y="18806"/>
                </a:cubicBezTo>
                <a:cubicBezTo>
                  <a:pt x="50001" y="21409"/>
                  <a:pt x="47562" y="22642"/>
                  <a:pt x="45180" y="22642"/>
                </a:cubicBezTo>
                <a:cubicBezTo>
                  <a:pt x="44252" y="22642"/>
                  <a:pt x="43333" y="22455"/>
                  <a:pt x="42463" y="22089"/>
                </a:cubicBezTo>
                <a:cubicBezTo>
                  <a:pt x="38542" y="20478"/>
                  <a:pt x="39029" y="17073"/>
                  <a:pt x="37813" y="13730"/>
                </a:cubicBezTo>
                <a:cubicBezTo>
                  <a:pt x="36426" y="10079"/>
                  <a:pt x="35197" y="9063"/>
                  <a:pt x="31281" y="9063"/>
                </a:cubicBezTo>
                <a:cubicBezTo>
                  <a:pt x="30991" y="9063"/>
                  <a:pt x="30686" y="9069"/>
                  <a:pt x="30366" y="9079"/>
                </a:cubicBezTo>
                <a:cubicBezTo>
                  <a:pt x="29044" y="9135"/>
                  <a:pt x="27993" y="9183"/>
                  <a:pt x="27129" y="9183"/>
                </a:cubicBezTo>
                <a:cubicBezTo>
                  <a:pt x="24218" y="9183"/>
                  <a:pt x="23433" y="8641"/>
                  <a:pt x="21581" y="6040"/>
                </a:cubicBezTo>
                <a:cubicBezTo>
                  <a:pt x="18927" y="2278"/>
                  <a:pt x="15958" y="1"/>
                  <a:pt x="127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37" name="Google Shape;4637;p19"/>
          <p:cNvGrpSpPr/>
          <p:nvPr/>
        </p:nvGrpSpPr>
        <p:grpSpPr>
          <a:xfrm rot="-6518212">
            <a:off x="7759902" y="3548989"/>
            <a:ext cx="1546423" cy="1207795"/>
            <a:chOff x="2462675" y="1514486"/>
            <a:chExt cx="650334" cy="507927"/>
          </a:xfrm>
        </p:grpSpPr>
        <p:sp>
          <p:nvSpPr>
            <p:cNvPr id="4638" name="Google Shape;4638;p19"/>
            <p:cNvSpPr/>
            <p:nvPr/>
          </p:nvSpPr>
          <p:spPr>
            <a:xfrm>
              <a:off x="2609919" y="1651545"/>
              <a:ext cx="424301" cy="370869"/>
            </a:xfrm>
            <a:custGeom>
              <a:avLst/>
              <a:gdLst/>
              <a:ahLst/>
              <a:cxnLst/>
              <a:rect l="l" t="t" r="r" b="b"/>
              <a:pathLst>
                <a:path w="23243" h="20316" extrusionOk="0">
                  <a:moveTo>
                    <a:pt x="23242" y="1"/>
                  </a:moveTo>
                  <a:lnTo>
                    <a:pt x="23242" y="1"/>
                  </a:lnTo>
                  <a:cubicBezTo>
                    <a:pt x="23242" y="1"/>
                    <a:pt x="16312" y="305"/>
                    <a:pt x="10658" y="4104"/>
                  </a:cubicBezTo>
                  <a:cubicBezTo>
                    <a:pt x="5005" y="7903"/>
                    <a:pt x="1874" y="13283"/>
                    <a:pt x="20" y="19727"/>
                  </a:cubicBezTo>
                  <a:cubicBezTo>
                    <a:pt x="1" y="19727"/>
                    <a:pt x="66" y="20315"/>
                    <a:pt x="260" y="20315"/>
                  </a:cubicBezTo>
                  <a:cubicBezTo>
                    <a:pt x="374" y="20315"/>
                    <a:pt x="535" y="20109"/>
                    <a:pt x="749" y="19454"/>
                  </a:cubicBezTo>
                  <a:cubicBezTo>
                    <a:pt x="810" y="19180"/>
                    <a:pt x="3971" y="9545"/>
                    <a:pt x="10810" y="4560"/>
                  </a:cubicBezTo>
                  <a:cubicBezTo>
                    <a:pt x="14640" y="1763"/>
                    <a:pt x="23242" y="31"/>
                    <a:pt x="2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017554" y="1593713"/>
              <a:ext cx="95455" cy="59511"/>
            </a:xfrm>
            <a:custGeom>
              <a:avLst/>
              <a:gdLst/>
              <a:ahLst/>
              <a:cxnLst/>
              <a:rect l="l" t="t" r="r" b="b"/>
              <a:pathLst>
                <a:path w="5229" h="3260" extrusionOk="0">
                  <a:moveTo>
                    <a:pt x="5112" y="1"/>
                  </a:moveTo>
                  <a:cubicBezTo>
                    <a:pt x="4662" y="1"/>
                    <a:pt x="2908" y="223"/>
                    <a:pt x="0" y="3260"/>
                  </a:cubicBezTo>
                  <a:cubicBezTo>
                    <a:pt x="0" y="3260"/>
                    <a:pt x="5228" y="889"/>
                    <a:pt x="5228" y="7"/>
                  </a:cubicBezTo>
                  <a:cubicBezTo>
                    <a:pt x="5228" y="7"/>
                    <a:pt x="5189" y="1"/>
                    <a:pt x="5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006454" y="1586630"/>
              <a:ext cx="53834" cy="67708"/>
            </a:xfrm>
            <a:custGeom>
              <a:avLst/>
              <a:gdLst/>
              <a:ahLst/>
              <a:cxnLst/>
              <a:rect l="l" t="t" r="r" b="b"/>
              <a:pathLst>
                <a:path w="2949" h="3709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8" y="0"/>
                    <a:pt x="1003" y="1733"/>
                    <a:pt x="0" y="3709"/>
                  </a:cubicBezTo>
                  <a:cubicBezTo>
                    <a:pt x="0" y="3709"/>
                    <a:pt x="2766" y="2219"/>
                    <a:pt x="2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2993128" y="1573870"/>
              <a:ext cx="49416" cy="87679"/>
            </a:xfrm>
            <a:custGeom>
              <a:avLst/>
              <a:gdLst/>
              <a:ahLst/>
              <a:cxnLst/>
              <a:rect l="l" t="t" r="r" b="b"/>
              <a:pathLst>
                <a:path w="2707" h="4803" extrusionOk="0">
                  <a:moveTo>
                    <a:pt x="2706" y="0"/>
                  </a:moveTo>
                  <a:cubicBezTo>
                    <a:pt x="2706" y="1"/>
                    <a:pt x="609" y="3283"/>
                    <a:pt x="1" y="4803"/>
                  </a:cubicBezTo>
                  <a:cubicBezTo>
                    <a:pt x="1" y="4803"/>
                    <a:pt x="2615" y="1945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2977593" y="1564980"/>
              <a:ext cx="37204" cy="99910"/>
            </a:xfrm>
            <a:custGeom>
              <a:avLst/>
              <a:gdLst/>
              <a:ahLst/>
              <a:cxnLst/>
              <a:rect l="l" t="t" r="r" b="b"/>
              <a:pathLst>
                <a:path w="2038" h="5473" extrusionOk="0">
                  <a:moveTo>
                    <a:pt x="1976" y="1"/>
                  </a:moveTo>
                  <a:cubicBezTo>
                    <a:pt x="1976" y="1"/>
                    <a:pt x="214" y="3405"/>
                    <a:pt x="1" y="5472"/>
                  </a:cubicBezTo>
                  <a:cubicBezTo>
                    <a:pt x="1" y="5472"/>
                    <a:pt x="2037" y="2280"/>
                    <a:pt x="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2950959" y="1558882"/>
              <a:ext cx="44232" cy="104893"/>
            </a:xfrm>
            <a:custGeom>
              <a:avLst/>
              <a:gdLst/>
              <a:ahLst/>
              <a:cxnLst/>
              <a:rect l="l" t="t" r="r" b="b"/>
              <a:pathLst>
                <a:path w="2423" h="5746" extrusionOk="0">
                  <a:moveTo>
                    <a:pt x="1703" y="0"/>
                  </a:moveTo>
                  <a:cubicBezTo>
                    <a:pt x="1703" y="1"/>
                    <a:pt x="1" y="4134"/>
                    <a:pt x="457" y="5715"/>
                  </a:cubicBezTo>
                  <a:cubicBezTo>
                    <a:pt x="462" y="5736"/>
                    <a:pt x="471" y="5746"/>
                    <a:pt x="486" y="5746"/>
                  </a:cubicBezTo>
                  <a:cubicBezTo>
                    <a:pt x="743" y="5746"/>
                    <a:pt x="2423" y="2505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2935461" y="1551672"/>
              <a:ext cx="28277" cy="115992"/>
            </a:xfrm>
            <a:custGeom>
              <a:avLst/>
              <a:gdLst/>
              <a:ahLst/>
              <a:cxnLst/>
              <a:rect l="l" t="t" r="r" b="b"/>
              <a:pathLst>
                <a:path w="1549" h="6354" extrusionOk="0">
                  <a:moveTo>
                    <a:pt x="272" y="0"/>
                  </a:moveTo>
                  <a:cubicBezTo>
                    <a:pt x="270" y="0"/>
                    <a:pt x="1" y="4293"/>
                    <a:pt x="576" y="6353"/>
                  </a:cubicBezTo>
                  <a:cubicBezTo>
                    <a:pt x="576" y="6353"/>
                    <a:pt x="1549" y="2858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2904354" y="1546122"/>
              <a:ext cx="42735" cy="129300"/>
            </a:xfrm>
            <a:custGeom>
              <a:avLst/>
              <a:gdLst/>
              <a:ahLst/>
              <a:cxnLst/>
              <a:rect l="l" t="t" r="r" b="b"/>
              <a:pathLst>
                <a:path w="2341" h="7083" extrusionOk="0">
                  <a:moveTo>
                    <a:pt x="1429" y="0"/>
                  </a:moveTo>
                  <a:cubicBezTo>
                    <a:pt x="1429" y="31"/>
                    <a:pt x="1" y="4377"/>
                    <a:pt x="1125" y="7083"/>
                  </a:cubicBezTo>
                  <a:cubicBezTo>
                    <a:pt x="1125" y="7083"/>
                    <a:pt x="2341" y="4803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024764" y="1639442"/>
              <a:ext cx="85470" cy="15827"/>
            </a:xfrm>
            <a:custGeom>
              <a:avLst/>
              <a:gdLst/>
              <a:ahLst/>
              <a:cxnLst/>
              <a:rect l="l" t="t" r="r" b="b"/>
              <a:pathLst>
                <a:path w="4682" h="867" extrusionOk="0">
                  <a:moveTo>
                    <a:pt x="3069" y="0"/>
                  </a:moveTo>
                  <a:cubicBezTo>
                    <a:pt x="1554" y="0"/>
                    <a:pt x="0" y="785"/>
                    <a:pt x="0" y="785"/>
                  </a:cubicBezTo>
                  <a:cubicBezTo>
                    <a:pt x="478" y="843"/>
                    <a:pt x="944" y="867"/>
                    <a:pt x="1385" y="867"/>
                  </a:cubicBezTo>
                  <a:cubicBezTo>
                    <a:pt x="3251" y="867"/>
                    <a:pt x="4681" y="445"/>
                    <a:pt x="4681" y="420"/>
                  </a:cubicBezTo>
                  <a:cubicBezTo>
                    <a:pt x="4206" y="112"/>
                    <a:pt x="3640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006454" y="1654319"/>
              <a:ext cx="87131" cy="24425"/>
            </a:xfrm>
            <a:custGeom>
              <a:avLst/>
              <a:gdLst/>
              <a:ahLst/>
              <a:cxnLst/>
              <a:rect l="l" t="t" r="r" b="b"/>
              <a:pathLst>
                <a:path w="477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2158" y="1308"/>
                    <a:pt x="4772" y="1338"/>
                    <a:pt x="4772" y="1338"/>
                  </a:cubicBezTo>
                  <a:cubicBezTo>
                    <a:pt x="3496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2973157" y="1664524"/>
              <a:ext cx="83809" cy="34210"/>
            </a:xfrm>
            <a:custGeom>
              <a:avLst/>
              <a:gdLst/>
              <a:ahLst/>
              <a:cxnLst/>
              <a:rect l="l" t="t" r="r" b="b"/>
              <a:pathLst>
                <a:path w="4591" h="1874" extrusionOk="0">
                  <a:moveTo>
                    <a:pt x="469" y="1"/>
                  </a:moveTo>
                  <a:cubicBezTo>
                    <a:pt x="179" y="1"/>
                    <a:pt x="1" y="19"/>
                    <a:pt x="1" y="19"/>
                  </a:cubicBezTo>
                  <a:cubicBezTo>
                    <a:pt x="2067" y="1356"/>
                    <a:pt x="4590" y="1873"/>
                    <a:pt x="4590" y="1873"/>
                  </a:cubicBezTo>
                  <a:cubicBezTo>
                    <a:pt x="3566" y="197"/>
                    <a:pt x="1418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2947071" y="1665419"/>
              <a:ext cx="84922" cy="50530"/>
            </a:xfrm>
            <a:custGeom>
              <a:avLst/>
              <a:gdLst/>
              <a:ahLst/>
              <a:cxnLst/>
              <a:rect l="l" t="t" r="r" b="b"/>
              <a:pathLst>
                <a:path w="4652" h="2768" extrusionOk="0">
                  <a:moveTo>
                    <a:pt x="1" y="0"/>
                  </a:moveTo>
                  <a:lnTo>
                    <a:pt x="1" y="0"/>
                  </a:lnTo>
                  <a:cubicBezTo>
                    <a:pt x="1317" y="928"/>
                    <a:pt x="4547" y="2768"/>
                    <a:pt x="4649" y="2768"/>
                  </a:cubicBezTo>
                  <a:cubicBezTo>
                    <a:pt x="4651" y="2768"/>
                    <a:pt x="4652" y="2767"/>
                    <a:pt x="4652" y="2766"/>
                  </a:cubicBezTo>
                  <a:cubicBezTo>
                    <a:pt x="3375" y="85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2918228" y="1678179"/>
              <a:ext cx="94342" cy="5828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7" y="1672"/>
                    <a:pt x="5168" y="3192"/>
                    <a:pt x="5168" y="3192"/>
                  </a:cubicBezTo>
                  <a:cubicBezTo>
                    <a:pt x="3830" y="94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2887158" y="1689278"/>
              <a:ext cx="97664" cy="56609"/>
            </a:xfrm>
            <a:custGeom>
              <a:avLst/>
              <a:gdLst/>
              <a:ahLst/>
              <a:cxnLst/>
              <a:rect l="l" t="t" r="r" b="b"/>
              <a:pathLst>
                <a:path w="5350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1611"/>
                    <a:pt x="5350" y="3101"/>
                    <a:pt x="5350" y="3101"/>
                  </a:cubicBezTo>
                  <a:cubicBezTo>
                    <a:pt x="32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2877173" y="1546670"/>
              <a:ext cx="31088" cy="142626"/>
            </a:xfrm>
            <a:custGeom>
              <a:avLst/>
              <a:gdLst/>
              <a:ahLst/>
              <a:cxnLst/>
              <a:rect l="l" t="t" r="r" b="b"/>
              <a:pathLst>
                <a:path w="1703" h="7813" extrusionOk="0">
                  <a:moveTo>
                    <a:pt x="1520" y="1"/>
                  </a:moveTo>
                  <a:cubicBezTo>
                    <a:pt x="1520" y="1"/>
                    <a:pt x="0" y="4925"/>
                    <a:pt x="547" y="7812"/>
                  </a:cubicBezTo>
                  <a:cubicBezTo>
                    <a:pt x="547" y="7812"/>
                    <a:pt x="1702" y="5229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2848859" y="1702604"/>
              <a:ext cx="120428" cy="62158"/>
            </a:xfrm>
            <a:custGeom>
              <a:avLst/>
              <a:gdLst/>
              <a:ahLst/>
              <a:cxnLst/>
              <a:rect l="l" t="t" r="r" b="b"/>
              <a:pathLst>
                <a:path w="6597" h="3405" extrusionOk="0">
                  <a:moveTo>
                    <a:pt x="665" y="0"/>
                  </a:moveTo>
                  <a:cubicBezTo>
                    <a:pt x="243" y="0"/>
                    <a:pt x="1" y="61"/>
                    <a:pt x="1" y="61"/>
                  </a:cubicBezTo>
                  <a:cubicBezTo>
                    <a:pt x="1118" y="1026"/>
                    <a:pt x="6519" y="3341"/>
                    <a:pt x="6596" y="3403"/>
                  </a:cubicBezTo>
                  <a:lnTo>
                    <a:pt x="6596" y="3403"/>
                  </a:lnTo>
                  <a:cubicBezTo>
                    <a:pt x="4112" y="414"/>
                    <a:pt x="1770" y="0"/>
                    <a:pt x="665" y="0"/>
                  </a:cubicBezTo>
                  <a:close/>
                  <a:moveTo>
                    <a:pt x="6596" y="3403"/>
                  </a:moveTo>
                  <a:cubicBezTo>
                    <a:pt x="6596" y="3404"/>
                    <a:pt x="6597" y="3404"/>
                    <a:pt x="6597" y="3404"/>
                  </a:cubicBezTo>
                  <a:cubicBezTo>
                    <a:pt x="6597" y="3404"/>
                    <a:pt x="6597" y="3404"/>
                    <a:pt x="6596" y="34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2818355" y="1721461"/>
              <a:ext cx="127073" cy="56609"/>
            </a:xfrm>
            <a:custGeom>
              <a:avLst/>
              <a:gdLst/>
              <a:ahLst/>
              <a:cxnLst/>
              <a:rect l="l" t="t" r="r" b="b"/>
              <a:pathLst>
                <a:path w="6961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824" y="1368"/>
                    <a:pt x="6961" y="3101"/>
                    <a:pt x="6961" y="3101"/>
                  </a:cubicBezTo>
                  <a:cubicBezTo>
                    <a:pt x="5319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2793930" y="1736449"/>
              <a:ext cx="135963" cy="74919"/>
            </a:xfrm>
            <a:custGeom>
              <a:avLst/>
              <a:gdLst/>
              <a:ahLst/>
              <a:cxnLst/>
              <a:rect l="l" t="t" r="r" b="b"/>
              <a:pathLst>
                <a:path w="7448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1147" y="785"/>
                    <a:pt x="7386" y="4055"/>
                    <a:pt x="7447" y="4103"/>
                  </a:cubicBezTo>
                  <a:lnTo>
                    <a:pt x="7447" y="4103"/>
                  </a:lnTo>
                  <a:cubicBezTo>
                    <a:pt x="5016" y="395"/>
                    <a:pt x="1" y="0"/>
                    <a:pt x="1" y="0"/>
                  </a:cubicBezTo>
                  <a:close/>
                  <a:moveTo>
                    <a:pt x="7447" y="4103"/>
                  </a:moveTo>
                  <a:lnTo>
                    <a:pt x="7447" y="4103"/>
                  </a:lnTo>
                  <a:cubicBezTo>
                    <a:pt x="7447" y="4103"/>
                    <a:pt x="7448" y="4103"/>
                    <a:pt x="7448" y="4103"/>
                  </a:cubicBezTo>
                  <a:cubicBezTo>
                    <a:pt x="7448" y="4103"/>
                    <a:pt x="7448" y="4103"/>
                    <a:pt x="7447" y="4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2772298" y="1755854"/>
              <a:ext cx="135397" cy="87697"/>
            </a:xfrm>
            <a:custGeom>
              <a:avLst/>
              <a:gdLst/>
              <a:ahLst/>
              <a:cxnLst/>
              <a:rect l="l" t="t" r="r" b="b"/>
              <a:pathLst>
                <a:path w="7417" h="4804" extrusionOk="0">
                  <a:moveTo>
                    <a:pt x="0" y="1"/>
                  </a:moveTo>
                  <a:cubicBezTo>
                    <a:pt x="0" y="1"/>
                    <a:pt x="5228" y="2645"/>
                    <a:pt x="7417" y="4803"/>
                  </a:cubicBezTo>
                  <a:cubicBezTo>
                    <a:pt x="7417" y="4803"/>
                    <a:pt x="5897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2838874" y="1541120"/>
              <a:ext cx="41640" cy="159275"/>
            </a:xfrm>
            <a:custGeom>
              <a:avLst/>
              <a:gdLst/>
              <a:ahLst/>
              <a:cxnLst/>
              <a:rect l="l" t="t" r="r" b="b"/>
              <a:pathLst>
                <a:path w="2281" h="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1" y="2189"/>
                    <a:pt x="1004" y="8724"/>
                    <a:pt x="1004" y="8724"/>
                  </a:cubicBezTo>
                  <a:cubicBezTo>
                    <a:pt x="2280" y="6627"/>
                    <a:pt x="2250" y="1"/>
                    <a:pt x="2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2808369" y="1534475"/>
              <a:ext cx="40508" cy="183682"/>
            </a:xfrm>
            <a:custGeom>
              <a:avLst/>
              <a:gdLst/>
              <a:ahLst/>
              <a:cxnLst/>
              <a:rect l="l" t="t" r="r" b="b"/>
              <a:pathLst>
                <a:path w="2219" h="10062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0" y="2614"/>
                    <a:pt x="1489" y="10061"/>
                    <a:pt x="1489" y="10061"/>
                  </a:cubicBezTo>
                  <a:cubicBezTo>
                    <a:pt x="2097" y="7113"/>
                    <a:pt x="2219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2755649" y="1532796"/>
              <a:ext cx="66047" cy="188684"/>
            </a:xfrm>
            <a:custGeom>
              <a:avLst/>
              <a:gdLst/>
              <a:ahLst/>
              <a:cxnLst/>
              <a:rect l="l" t="t" r="r" b="b"/>
              <a:pathLst>
                <a:path w="3618" h="10336" extrusionOk="0">
                  <a:moveTo>
                    <a:pt x="2189" y="1"/>
                  </a:moveTo>
                  <a:cubicBezTo>
                    <a:pt x="0" y="2554"/>
                    <a:pt x="3162" y="10335"/>
                    <a:pt x="3162" y="10335"/>
                  </a:cubicBezTo>
                  <a:cubicBezTo>
                    <a:pt x="3618" y="8603"/>
                    <a:pt x="2341" y="274"/>
                    <a:pt x="2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2716802" y="1514486"/>
              <a:ext cx="88245" cy="224756"/>
            </a:xfrm>
            <a:custGeom>
              <a:avLst/>
              <a:gdLst/>
              <a:ahLst/>
              <a:cxnLst/>
              <a:rect l="l" t="t" r="r" b="b"/>
              <a:pathLst>
                <a:path w="4834" h="1231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" y="4287"/>
                    <a:pt x="4013" y="12311"/>
                    <a:pt x="4013" y="12311"/>
                  </a:cubicBezTo>
                  <a:cubicBezTo>
                    <a:pt x="4834" y="11004"/>
                    <a:pt x="2372" y="973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2761199" y="1769728"/>
              <a:ext cx="149837" cy="94908"/>
            </a:xfrm>
            <a:custGeom>
              <a:avLst/>
              <a:gdLst/>
              <a:ahLst/>
              <a:cxnLst/>
              <a:rect l="l" t="t" r="r" b="b"/>
              <a:pathLst>
                <a:path w="8208" h="519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897" y="5168"/>
                    <a:pt x="8207" y="5198"/>
                  </a:cubicBezTo>
                  <a:cubicBezTo>
                    <a:pt x="8207" y="5198"/>
                    <a:pt x="2736" y="18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2745664" y="1776938"/>
              <a:ext cx="145949" cy="103798"/>
            </a:xfrm>
            <a:custGeom>
              <a:avLst/>
              <a:gdLst/>
              <a:ahLst/>
              <a:cxnLst/>
              <a:rect l="l" t="t" r="r" b="b"/>
              <a:pathLst>
                <a:path w="7995" h="5686" extrusionOk="0">
                  <a:moveTo>
                    <a:pt x="0" y="1"/>
                  </a:moveTo>
                  <a:cubicBezTo>
                    <a:pt x="1059" y="2421"/>
                    <a:pt x="7901" y="5685"/>
                    <a:pt x="7994" y="5685"/>
                  </a:cubicBezTo>
                  <a:cubicBezTo>
                    <a:pt x="7994" y="5685"/>
                    <a:pt x="7994" y="5685"/>
                    <a:pt x="7994" y="5685"/>
                  </a:cubicBezTo>
                  <a:cubicBezTo>
                    <a:pt x="5624" y="32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2704042" y="1551106"/>
              <a:ext cx="68274" cy="204766"/>
            </a:xfrm>
            <a:custGeom>
              <a:avLst/>
              <a:gdLst/>
              <a:ahLst/>
              <a:cxnLst/>
              <a:rect l="l" t="t" r="r" b="b"/>
              <a:pathLst>
                <a:path w="3740" h="11217" extrusionOk="0">
                  <a:moveTo>
                    <a:pt x="31" y="1"/>
                  </a:moveTo>
                  <a:cubicBezTo>
                    <a:pt x="1" y="1"/>
                    <a:pt x="1095" y="8694"/>
                    <a:pt x="3739" y="11217"/>
                  </a:cubicBezTo>
                  <a:cubicBezTo>
                    <a:pt x="3739" y="11217"/>
                    <a:pt x="1824" y="307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2669650" y="1559430"/>
              <a:ext cx="85470" cy="211977"/>
            </a:xfrm>
            <a:custGeom>
              <a:avLst/>
              <a:gdLst/>
              <a:ahLst/>
              <a:cxnLst/>
              <a:rect l="l" t="t" r="r" b="b"/>
              <a:pathLst>
                <a:path w="4682" h="11612" extrusionOk="0">
                  <a:moveTo>
                    <a:pt x="517" y="1"/>
                  </a:moveTo>
                  <a:cubicBezTo>
                    <a:pt x="517" y="31"/>
                    <a:pt x="0" y="8694"/>
                    <a:pt x="4681" y="11612"/>
                  </a:cubicBezTo>
                  <a:cubicBezTo>
                    <a:pt x="4681" y="11612"/>
                    <a:pt x="1976" y="6809"/>
                    <a:pt x="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2721238" y="1804686"/>
              <a:ext cx="168713" cy="88811"/>
            </a:xfrm>
            <a:custGeom>
              <a:avLst/>
              <a:gdLst/>
              <a:ahLst/>
              <a:cxnLst/>
              <a:rect l="l" t="t" r="r" b="b"/>
              <a:pathLst>
                <a:path w="9242" h="4865" extrusionOk="0">
                  <a:moveTo>
                    <a:pt x="1" y="1"/>
                  </a:moveTo>
                  <a:lnTo>
                    <a:pt x="1" y="1"/>
                  </a:lnTo>
                  <a:cubicBezTo>
                    <a:pt x="2316" y="2977"/>
                    <a:pt x="9092" y="4794"/>
                    <a:pt x="9239" y="4862"/>
                  </a:cubicBezTo>
                  <a:lnTo>
                    <a:pt x="9239" y="4862"/>
                  </a:lnTo>
                  <a:cubicBezTo>
                    <a:pt x="6198" y="2826"/>
                    <a:pt x="1" y="1"/>
                    <a:pt x="1" y="1"/>
                  </a:cubicBezTo>
                  <a:close/>
                  <a:moveTo>
                    <a:pt x="9239" y="4862"/>
                  </a:moveTo>
                  <a:cubicBezTo>
                    <a:pt x="9240" y="4863"/>
                    <a:pt x="9240" y="4863"/>
                    <a:pt x="9241" y="4864"/>
                  </a:cubicBezTo>
                  <a:cubicBezTo>
                    <a:pt x="9241" y="4864"/>
                    <a:pt x="9240" y="4863"/>
                    <a:pt x="9239" y="48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2700154" y="1824109"/>
              <a:ext cx="193667" cy="74444"/>
            </a:xfrm>
            <a:custGeom>
              <a:avLst/>
              <a:gdLst/>
              <a:ahLst/>
              <a:cxnLst/>
              <a:rect l="l" t="t" r="r" b="b"/>
              <a:pathLst>
                <a:path w="10609" h="40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1" y="3775"/>
                    <a:pt x="9559" y="4078"/>
                    <a:pt x="10495" y="4078"/>
                  </a:cubicBezTo>
                  <a:cubicBezTo>
                    <a:pt x="10570" y="4078"/>
                    <a:pt x="10609" y="4076"/>
                    <a:pt x="10609" y="4074"/>
                  </a:cubicBezTo>
                  <a:cubicBezTo>
                    <a:pt x="7661" y="36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2681844" y="1857406"/>
              <a:ext cx="213657" cy="64933"/>
            </a:xfrm>
            <a:custGeom>
              <a:avLst/>
              <a:gdLst/>
              <a:ahLst/>
              <a:cxnLst/>
              <a:rect l="l" t="t" r="r" b="b"/>
              <a:pathLst>
                <a:path w="1170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3496" y="2888"/>
                    <a:pt x="11703" y="3557"/>
                    <a:pt x="11703" y="3557"/>
                  </a:cubicBezTo>
                  <a:cubicBezTo>
                    <a:pt x="7509" y="152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2608623" y="1567207"/>
              <a:ext cx="129282" cy="220849"/>
            </a:xfrm>
            <a:custGeom>
              <a:avLst/>
              <a:gdLst/>
              <a:ahLst/>
              <a:cxnLst/>
              <a:rect l="l" t="t" r="r" b="b"/>
              <a:pathLst>
                <a:path w="7082" h="12098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2735" y="1"/>
                    <a:pt x="0" y="8086"/>
                    <a:pt x="7082" y="12098"/>
                  </a:cubicBezTo>
                  <a:cubicBezTo>
                    <a:pt x="7082" y="12098"/>
                    <a:pt x="1671" y="5411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2593636" y="1591066"/>
              <a:ext cx="127639" cy="218092"/>
            </a:xfrm>
            <a:custGeom>
              <a:avLst/>
              <a:gdLst/>
              <a:ahLst/>
              <a:cxnLst/>
              <a:rect l="l" t="t" r="r" b="b"/>
              <a:pathLst>
                <a:path w="6992" h="11947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1"/>
                    <a:pt x="0" y="8299"/>
                    <a:pt x="6900" y="11946"/>
                  </a:cubicBezTo>
                  <a:cubicBezTo>
                    <a:pt x="6901" y="11946"/>
                    <a:pt x="6902" y="11946"/>
                    <a:pt x="6902" y="11946"/>
                  </a:cubicBezTo>
                  <a:cubicBezTo>
                    <a:pt x="6992" y="11946"/>
                    <a:pt x="2421" y="7339"/>
                    <a:pt x="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568663" y="1620475"/>
              <a:ext cx="140947" cy="207851"/>
            </a:xfrm>
            <a:custGeom>
              <a:avLst/>
              <a:gdLst/>
              <a:ahLst/>
              <a:cxnLst/>
              <a:rect l="l" t="t" r="r" b="b"/>
              <a:pathLst>
                <a:path w="7721" h="11386" extrusionOk="0">
                  <a:moveTo>
                    <a:pt x="1094" y="0"/>
                  </a:moveTo>
                  <a:lnTo>
                    <a:pt x="1094" y="0"/>
                  </a:lnTo>
                  <a:cubicBezTo>
                    <a:pt x="1094" y="1"/>
                    <a:pt x="0" y="4682"/>
                    <a:pt x="2705" y="8055"/>
                  </a:cubicBezTo>
                  <a:cubicBezTo>
                    <a:pt x="5104" y="11090"/>
                    <a:pt x="6891" y="11386"/>
                    <a:pt x="7497" y="11386"/>
                  </a:cubicBezTo>
                  <a:cubicBezTo>
                    <a:pt x="7643" y="11386"/>
                    <a:pt x="7721" y="11368"/>
                    <a:pt x="7721" y="11368"/>
                  </a:cubicBezTo>
                  <a:cubicBezTo>
                    <a:pt x="7721" y="11368"/>
                    <a:pt x="1581" y="9028"/>
                    <a:pt x="1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665196" y="1884040"/>
              <a:ext cx="234175" cy="63473"/>
            </a:xfrm>
            <a:custGeom>
              <a:avLst/>
              <a:gdLst/>
              <a:ahLst/>
              <a:cxnLst/>
              <a:rect l="l" t="t" r="r" b="b"/>
              <a:pathLst>
                <a:path w="12828" h="3477" extrusionOk="0">
                  <a:moveTo>
                    <a:pt x="1" y="0"/>
                  </a:moveTo>
                  <a:cubicBezTo>
                    <a:pt x="1" y="0"/>
                    <a:pt x="7068" y="3477"/>
                    <a:pt x="12318" y="3477"/>
                  </a:cubicBezTo>
                  <a:cubicBezTo>
                    <a:pt x="12490" y="3477"/>
                    <a:pt x="12660" y="3473"/>
                    <a:pt x="12828" y="3465"/>
                  </a:cubicBezTo>
                  <a:cubicBezTo>
                    <a:pt x="12828" y="3465"/>
                    <a:pt x="3983" y="12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2657437" y="1901784"/>
              <a:ext cx="225303" cy="79665"/>
            </a:xfrm>
            <a:custGeom>
              <a:avLst/>
              <a:gdLst/>
              <a:ahLst/>
              <a:cxnLst/>
              <a:rect l="l" t="t" r="r" b="b"/>
              <a:pathLst>
                <a:path w="12342" h="4364" extrusionOk="0">
                  <a:moveTo>
                    <a:pt x="0" y="1"/>
                  </a:moveTo>
                  <a:cubicBezTo>
                    <a:pt x="1" y="1"/>
                    <a:pt x="4235" y="4363"/>
                    <a:pt x="9304" y="4363"/>
                  </a:cubicBezTo>
                  <a:cubicBezTo>
                    <a:pt x="10293" y="4363"/>
                    <a:pt x="11314" y="4197"/>
                    <a:pt x="12341" y="3800"/>
                  </a:cubicBezTo>
                  <a:cubicBezTo>
                    <a:pt x="12341" y="3800"/>
                    <a:pt x="5928" y="31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2533139" y="1668741"/>
              <a:ext cx="157614" cy="186530"/>
            </a:xfrm>
            <a:custGeom>
              <a:avLst/>
              <a:gdLst/>
              <a:ahLst/>
              <a:cxnLst/>
              <a:rect l="l" t="t" r="r" b="b"/>
              <a:pathLst>
                <a:path w="8634" h="10218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52" y="1"/>
                    <a:pt x="1" y="4256"/>
                    <a:pt x="2980" y="7539"/>
                  </a:cubicBezTo>
                  <a:cubicBezTo>
                    <a:pt x="4402" y="9165"/>
                    <a:pt x="6653" y="10218"/>
                    <a:pt x="7975" y="10218"/>
                  </a:cubicBezTo>
                  <a:cubicBezTo>
                    <a:pt x="8235" y="10218"/>
                    <a:pt x="8459" y="10177"/>
                    <a:pt x="8633" y="10092"/>
                  </a:cubicBezTo>
                  <a:cubicBezTo>
                    <a:pt x="8633" y="10092"/>
                    <a:pt x="2584" y="7357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503182" y="1701490"/>
              <a:ext cx="173696" cy="179812"/>
            </a:xfrm>
            <a:custGeom>
              <a:avLst/>
              <a:gdLst/>
              <a:ahLst/>
              <a:cxnLst/>
              <a:rect l="l" t="t" r="r" b="b"/>
              <a:pathLst>
                <a:path w="9515" h="985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53" y="5046"/>
                    <a:pt x="4073" y="8481"/>
                  </a:cubicBezTo>
                  <a:cubicBezTo>
                    <a:pt x="5349" y="9603"/>
                    <a:pt x="6899" y="9850"/>
                    <a:pt x="8019" y="9850"/>
                  </a:cubicBezTo>
                  <a:cubicBezTo>
                    <a:pt x="8900" y="9850"/>
                    <a:pt x="9514" y="9696"/>
                    <a:pt x="9514" y="9696"/>
                  </a:cubicBezTo>
                  <a:cubicBezTo>
                    <a:pt x="9514" y="9696"/>
                    <a:pt x="2706" y="81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462675" y="1722575"/>
              <a:ext cx="194781" cy="185051"/>
            </a:xfrm>
            <a:custGeom>
              <a:avLst/>
              <a:gdLst/>
              <a:ahLst/>
              <a:cxnLst/>
              <a:rect l="l" t="t" r="r" b="b"/>
              <a:pathLst>
                <a:path w="10670" h="10137" extrusionOk="0">
                  <a:moveTo>
                    <a:pt x="912" y="0"/>
                  </a:moveTo>
                  <a:lnTo>
                    <a:pt x="912" y="0"/>
                  </a:lnTo>
                  <a:cubicBezTo>
                    <a:pt x="912" y="1"/>
                    <a:pt x="1" y="4924"/>
                    <a:pt x="3861" y="8298"/>
                  </a:cubicBezTo>
                  <a:cubicBezTo>
                    <a:pt x="5507" y="9741"/>
                    <a:pt x="7063" y="10137"/>
                    <a:pt x="8398" y="10137"/>
                  </a:cubicBezTo>
                  <a:cubicBezTo>
                    <a:pt x="9258" y="10137"/>
                    <a:pt x="10027" y="9973"/>
                    <a:pt x="10669" y="9818"/>
                  </a:cubicBezTo>
                  <a:cubicBezTo>
                    <a:pt x="10669" y="9818"/>
                    <a:pt x="1885" y="9028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6" name="Google Shape;4676;p19"/>
          <p:cNvSpPr/>
          <p:nvPr/>
        </p:nvSpPr>
        <p:spPr>
          <a:xfrm rot="9000130">
            <a:off x="-845555" y="633015"/>
            <a:ext cx="2190182" cy="1737679"/>
          </a:xfrm>
          <a:custGeom>
            <a:avLst/>
            <a:gdLst/>
            <a:ahLst/>
            <a:cxnLst/>
            <a:rect l="l" t="t" r="r" b="b"/>
            <a:pathLst>
              <a:path w="103255" h="81922" extrusionOk="0">
                <a:moveTo>
                  <a:pt x="69943" y="1"/>
                </a:moveTo>
                <a:cubicBezTo>
                  <a:pt x="61020" y="1"/>
                  <a:pt x="54968" y="8277"/>
                  <a:pt x="50275" y="15064"/>
                </a:cubicBezTo>
                <a:cubicBezTo>
                  <a:pt x="44865" y="22511"/>
                  <a:pt x="37722" y="26189"/>
                  <a:pt x="29089" y="27982"/>
                </a:cubicBezTo>
                <a:cubicBezTo>
                  <a:pt x="19910" y="29836"/>
                  <a:pt x="11855" y="29077"/>
                  <a:pt x="7022" y="38590"/>
                </a:cubicBezTo>
                <a:cubicBezTo>
                  <a:pt x="1" y="52025"/>
                  <a:pt x="6809" y="73089"/>
                  <a:pt x="21004" y="79108"/>
                </a:cubicBezTo>
                <a:cubicBezTo>
                  <a:pt x="25873" y="81091"/>
                  <a:pt x="30454" y="81922"/>
                  <a:pt x="34843" y="81922"/>
                </a:cubicBezTo>
                <a:cubicBezTo>
                  <a:pt x="48209" y="81922"/>
                  <a:pt x="59796" y="74222"/>
                  <a:pt x="72312" y="67953"/>
                </a:cubicBezTo>
                <a:cubicBezTo>
                  <a:pt x="77996" y="65065"/>
                  <a:pt x="82707" y="61387"/>
                  <a:pt x="88999" y="60506"/>
                </a:cubicBezTo>
                <a:cubicBezTo>
                  <a:pt x="91674" y="60110"/>
                  <a:pt x="103255" y="57952"/>
                  <a:pt x="97723" y="52907"/>
                </a:cubicBezTo>
                <a:lnTo>
                  <a:pt x="97115" y="52420"/>
                </a:lnTo>
                <a:cubicBezTo>
                  <a:pt x="92981" y="51113"/>
                  <a:pt x="93467" y="45581"/>
                  <a:pt x="93619" y="42177"/>
                </a:cubicBezTo>
                <a:cubicBezTo>
                  <a:pt x="93467" y="34274"/>
                  <a:pt x="93011" y="26432"/>
                  <a:pt x="90458" y="18833"/>
                </a:cubicBezTo>
                <a:cubicBezTo>
                  <a:pt x="87510" y="10383"/>
                  <a:pt x="82130" y="2268"/>
                  <a:pt x="72373" y="201"/>
                </a:cubicBezTo>
                <a:cubicBezTo>
                  <a:pt x="71540" y="65"/>
                  <a:pt x="70730" y="1"/>
                  <a:pt x="69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77" name="Google Shape;4677;p19"/>
          <p:cNvGrpSpPr/>
          <p:nvPr/>
        </p:nvGrpSpPr>
        <p:grpSpPr>
          <a:xfrm rot="10800000">
            <a:off x="443761" y="1645141"/>
            <a:ext cx="538940" cy="535136"/>
            <a:chOff x="1173550" y="238600"/>
            <a:chExt cx="5252825" cy="5215750"/>
          </a:xfrm>
        </p:grpSpPr>
        <p:sp>
          <p:nvSpPr>
            <p:cNvPr id="4678" name="Google Shape;4678;p19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_ONLY_1_1_1">
    <p:spTree>
      <p:nvGrpSpPr>
        <p:cNvPr id="1" name="Shape 4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2" name="Google Shape;4872;p21"/>
          <p:cNvGrpSpPr/>
          <p:nvPr/>
        </p:nvGrpSpPr>
        <p:grpSpPr>
          <a:xfrm rot="9674807">
            <a:off x="8765141" y="1263828"/>
            <a:ext cx="1014865" cy="951538"/>
            <a:chOff x="3281667" y="1132683"/>
            <a:chExt cx="612601" cy="574375"/>
          </a:xfrm>
        </p:grpSpPr>
        <p:sp>
          <p:nvSpPr>
            <p:cNvPr id="4873" name="Google Shape;4873;p21"/>
            <p:cNvSpPr/>
            <p:nvPr/>
          </p:nvSpPr>
          <p:spPr>
            <a:xfrm>
              <a:off x="3281667" y="1132683"/>
              <a:ext cx="612601" cy="574375"/>
            </a:xfrm>
            <a:custGeom>
              <a:avLst/>
              <a:gdLst/>
              <a:ahLst/>
              <a:cxnLst/>
              <a:rect l="l" t="t" r="r" b="b"/>
              <a:pathLst>
                <a:path w="33558" h="31464" extrusionOk="0">
                  <a:moveTo>
                    <a:pt x="22719" y="0"/>
                  </a:moveTo>
                  <a:cubicBezTo>
                    <a:pt x="22470" y="0"/>
                    <a:pt x="22250" y="39"/>
                    <a:pt x="22068" y="125"/>
                  </a:cubicBezTo>
                  <a:cubicBezTo>
                    <a:pt x="21490" y="368"/>
                    <a:pt x="21278" y="2466"/>
                    <a:pt x="21278" y="2466"/>
                  </a:cubicBezTo>
                  <a:lnTo>
                    <a:pt x="21186" y="308"/>
                  </a:lnTo>
                  <a:cubicBezTo>
                    <a:pt x="21186" y="308"/>
                    <a:pt x="16171" y="490"/>
                    <a:pt x="15624" y="1827"/>
                  </a:cubicBezTo>
                  <a:cubicBezTo>
                    <a:pt x="15472" y="2162"/>
                    <a:pt x="17174" y="8849"/>
                    <a:pt x="16414" y="10460"/>
                  </a:cubicBezTo>
                  <a:cubicBezTo>
                    <a:pt x="16414" y="10460"/>
                    <a:pt x="15411" y="9305"/>
                    <a:pt x="14803" y="2314"/>
                  </a:cubicBezTo>
                  <a:cubicBezTo>
                    <a:pt x="14803" y="2314"/>
                    <a:pt x="10153" y="2678"/>
                    <a:pt x="9879" y="4137"/>
                  </a:cubicBezTo>
                  <a:cubicBezTo>
                    <a:pt x="9579" y="5610"/>
                    <a:pt x="13022" y="13472"/>
                    <a:pt x="11866" y="13472"/>
                  </a:cubicBezTo>
                  <a:cubicBezTo>
                    <a:pt x="11853" y="13472"/>
                    <a:pt x="11839" y="13471"/>
                    <a:pt x="11825" y="13469"/>
                  </a:cubicBezTo>
                  <a:cubicBezTo>
                    <a:pt x="10518" y="13317"/>
                    <a:pt x="10335" y="11493"/>
                    <a:pt x="10153" y="10065"/>
                  </a:cubicBezTo>
                  <a:cubicBezTo>
                    <a:pt x="9940" y="8666"/>
                    <a:pt x="9119" y="4441"/>
                    <a:pt x="9119" y="4441"/>
                  </a:cubicBezTo>
                  <a:cubicBezTo>
                    <a:pt x="9119" y="4441"/>
                    <a:pt x="6141" y="4867"/>
                    <a:pt x="6201" y="5900"/>
                  </a:cubicBezTo>
                  <a:cubicBezTo>
                    <a:pt x="6232" y="6873"/>
                    <a:pt x="8177" y="11828"/>
                    <a:pt x="8937" y="13621"/>
                  </a:cubicBezTo>
                  <a:cubicBezTo>
                    <a:pt x="9272" y="14399"/>
                    <a:pt x="9146" y="14769"/>
                    <a:pt x="8832" y="14769"/>
                  </a:cubicBezTo>
                  <a:cubicBezTo>
                    <a:pt x="8434" y="14769"/>
                    <a:pt x="7737" y="14177"/>
                    <a:pt x="7296" y="13074"/>
                  </a:cubicBezTo>
                  <a:cubicBezTo>
                    <a:pt x="6475" y="11128"/>
                    <a:pt x="5837" y="6691"/>
                    <a:pt x="5837" y="6691"/>
                  </a:cubicBezTo>
                  <a:cubicBezTo>
                    <a:pt x="5837" y="6691"/>
                    <a:pt x="1824" y="8180"/>
                    <a:pt x="2219" y="10095"/>
                  </a:cubicBezTo>
                  <a:cubicBezTo>
                    <a:pt x="2543" y="11690"/>
                    <a:pt x="4236" y="15408"/>
                    <a:pt x="3814" y="15408"/>
                  </a:cubicBezTo>
                  <a:cubicBezTo>
                    <a:pt x="3721" y="15408"/>
                    <a:pt x="3526" y="15228"/>
                    <a:pt x="3192" y="14806"/>
                  </a:cubicBezTo>
                  <a:lnTo>
                    <a:pt x="1277" y="12496"/>
                  </a:lnTo>
                  <a:lnTo>
                    <a:pt x="1277" y="12496"/>
                  </a:lnTo>
                  <a:cubicBezTo>
                    <a:pt x="1277" y="12496"/>
                    <a:pt x="1" y="15262"/>
                    <a:pt x="1551" y="18971"/>
                  </a:cubicBezTo>
                  <a:cubicBezTo>
                    <a:pt x="1855" y="19639"/>
                    <a:pt x="6141" y="20885"/>
                    <a:pt x="9150" y="21159"/>
                  </a:cubicBezTo>
                  <a:cubicBezTo>
                    <a:pt x="9150" y="21159"/>
                    <a:pt x="9162" y="21158"/>
                    <a:pt x="9181" y="21158"/>
                  </a:cubicBezTo>
                  <a:cubicBezTo>
                    <a:pt x="9313" y="21158"/>
                    <a:pt x="9781" y="21204"/>
                    <a:pt x="9119" y="21919"/>
                  </a:cubicBezTo>
                  <a:cubicBezTo>
                    <a:pt x="9119" y="21919"/>
                    <a:pt x="4925" y="27846"/>
                    <a:pt x="12980" y="31463"/>
                  </a:cubicBezTo>
                  <a:cubicBezTo>
                    <a:pt x="12980" y="31463"/>
                    <a:pt x="11095" y="25202"/>
                    <a:pt x="12220" y="24837"/>
                  </a:cubicBezTo>
                  <a:cubicBezTo>
                    <a:pt x="12220" y="24837"/>
                    <a:pt x="12221" y="24837"/>
                    <a:pt x="12224" y="24837"/>
                  </a:cubicBezTo>
                  <a:cubicBezTo>
                    <a:pt x="12291" y="24837"/>
                    <a:pt x="13120" y="24893"/>
                    <a:pt x="13557" y="27633"/>
                  </a:cubicBezTo>
                  <a:cubicBezTo>
                    <a:pt x="13892" y="29711"/>
                    <a:pt x="15163" y="31444"/>
                    <a:pt x="18155" y="31444"/>
                  </a:cubicBezTo>
                  <a:cubicBezTo>
                    <a:pt x="19234" y="31444"/>
                    <a:pt x="20536" y="31219"/>
                    <a:pt x="22098" y="30703"/>
                  </a:cubicBezTo>
                  <a:cubicBezTo>
                    <a:pt x="22098" y="30703"/>
                    <a:pt x="18147" y="29913"/>
                    <a:pt x="16870" y="27694"/>
                  </a:cubicBezTo>
                  <a:cubicBezTo>
                    <a:pt x="16817" y="27605"/>
                    <a:pt x="17002" y="27569"/>
                    <a:pt x="17350" y="27569"/>
                  </a:cubicBezTo>
                  <a:cubicBezTo>
                    <a:pt x="18721" y="27569"/>
                    <a:pt x="22609" y="28122"/>
                    <a:pt x="24277" y="28122"/>
                  </a:cubicBezTo>
                  <a:cubicBezTo>
                    <a:pt x="24345" y="28122"/>
                    <a:pt x="24409" y="28121"/>
                    <a:pt x="24469" y="28120"/>
                  </a:cubicBezTo>
                  <a:cubicBezTo>
                    <a:pt x="26171" y="28028"/>
                    <a:pt x="28299" y="27360"/>
                    <a:pt x="29849" y="23895"/>
                  </a:cubicBezTo>
                  <a:cubicBezTo>
                    <a:pt x="29849" y="23895"/>
                    <a:pt x="26718" y="23773"/>
                    <a:pt x="24256" y="23743"/>
                  </a:cubicBezTo>
                  <a:cubicBezTo>
                    <a:pt x="21855" y="23712"/>
                    <a:pt x="21217" y="22952"/>
                    <a:pt x="22706" y="22709"/>
                  </a:cubicBezTo>
                  <a:cubicBezTo>
                    <a:pt x="24196" y="22527"/>
                    <a:pt x="23466" y="22709"/>
                    <a:pt x="26080" y="22466"/>
                  </a:cubicBezTo>
                  <a:cubicBezTo>
                    <a:pt x="28755" y="22192"/>
                    <a:pt x="30913" y="22071"/>
                    <a:pt x="31126" y="21888"/>
                  </a:cubicBezTo>
                  <a:cubicBezTo>
                    <a:pt x="31339" y="21645"/>
                    <a:pt x="32159" y="17664"/>
                    <a:pt x="32159" y="17664"/>
                  </a:cubicBezTo>
                  <a:lnTo>
                    <a:pt x="32159" y="17664"/>
                  </a:lnTo>
                  <a:cubicBezTo>
                    <a:pt x="32159" y="17664"/>
                    <a:pt x="24834" y="18545"/>
                    <a:pt x="23375" y="18819"/>
                  </a:cubicBezTo>
                  <a:cubicBezTo>
                    <a:pt x="23133" y="18853"/>
                    <a:pt x="22906" y="18869"/>
                    <a:pt x="22699" y="18869"/>
                  </a:cubicBezTo>
                  <a:cubicBezTo>
                    <a:pt x="21633" y="18869"/>
                    <a:pt x="21097" y="18441"/>
                    <a:pt x="21734" y="17907"/>
                  </a:cubicBezTo>
                  <a:cubicBezTo>
                    <a:pt x="21973" y="17704"/>
                    <a:pt x="22240" y="17644"/>
                    <a:pt x="22584" y="17644"/>
                  </a:cubicBezTo>
                  <a:cubicBezTo>
                    <a:pt x="23089" y="17644"/>
                    <a:pt x="23758" y="17774"/>
                    <a:pt x="24746" y="17774"/>
                  </a:cubicBezTo>
                  <a:cubicBezTo>
                    <a:pt x="25303" y="17774"/>
                    <a:pt x="25962" y="17733"/>
                    <a:pt x="26749" y="17603"/>
                  </a:cubicBezTo>
                  <a:cubicBezTo>
                    <a:pt x="29849" y="17056"/>
                    <a:pt x="32342" y="16752"/>
                    <a:pt x="32676" y="15384"/>
                  </a:cubicBezTo>
                  <a:cubicBezTo>
                    <a:pt x="32676" y="15384"/>
                    <a:pt x="33557" y="9183"/>
                    <a:pt x="31521" y="8636"/>
                  </a:cubicBezTo>
                  <a:cubicBezTo>
                    <a:pt x="31413" y="8601"/>
                    <a:pt x="31291" y="8586"/>
                    <a:pt x="31158" y="8586"/>
                  </a:cubicBezTo>
                  <a:cubicBezTo>
                    <a:pt x="30245" y="8586"/>
                    <a:pt x="28833" y="9305"/>
                    <a:pt x="28117" y="9305"/>
                  </a:cubicBezTo>
                  <a:cubicBezTo>
                    <a:pt x="27266" y="9305"/>
                    <a:pt x="29910" y="7663"/>
                    <a:pt x="30153" y="7299"/>
                  </a:cubicBezTo>
                  <a:cubicBezTo>
                    <a:pt x="30427" y="6903"/>
                    <a:pt x="29758" y="4411"/>
                    <a:pt x="29758" y="4411"/>
                  </a:cubicBezTo>
                  <a:cubicBezTo>
                    <a:pt x="29758" y="4411"/>
                    <a:pt x="25047" y="9517"/>
                    <a:pt x="24317" y="9609"/>
                  </a:cubicBezTo>
                  <a:cubicBezTo>
                    <a:pt x="24222" y="9628"/>
                    <a:pt x="24135" y="9638"/>
                    <a:pt x="24057" y="9638"/>
                  </a:cubicBezTo>
                  <a:cubicBezTo>
                    <a:pt x="23541" y="9638"/>
                    <a:pt x="23465" y="9193"/>
                    <a:pt x="24469" y="8241"/>
                  </a:cubicBezTo>
                  <a:cubicBezTo>
                    <a:pt x="25381" y="7390"/>
                    <a:pt x="29363" y="3651"/>
                    <a:pt x="29393" y="3043"/>
                  </a:cubicBezTo>
                  <a:cubicBezTo>
                    <a:pt x="29393" y="3043"/>
                    <a:pt x="24927" y="0"/>
                    <a:pt x="227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1"/>
            <p:cNvSpPr/>
            <p:nvPr/>
          </p:nvSpPr>
          <p:spPr>
            <a:xfrm>
              <a:off x="3328838" y="1234290"/>
              <a:ext cx="462783" cy="359569"/>
            </a:xfrm>
            <a:custGeom>
              <a:avLst/>
              <a:gdLst/>
              <a:ahLst/>
              <a:cxnLst/>
              <a:rect l="l" t="t" r="r" b="b"/>
              <a:pathLst>
                <a:path w="25351" h="19697" extrusionOk="0">
                  <a:moveTo>
                    <a:pt x="16262" y="0"/>
                  </a:moveTo>
                  <a:lnTo>
                    <a:pt x="16262" y="0"/>
                  </a:lnTo>
                  <a:cubicBezTo>
                    <a:pt x="16262" y="2"/>
                    <a:pt x="15016" y="7204"/>
                    <a:pt x="15228" y="9483"/>
                  </a:cubicBezTo>
                  <a:cubicBezTo>
                    <a:pt x="14560" y="10183"/>
                    <a:pt x="13861" y="10882"/>
                    <a:pt x="13101" y="11550"/>
                  </a:cubicBezTo>
                  <a:cubicBezTo>
                    <a:pt x="12645" y="11003"/>
                    <a:pt x="10821" y="7447"/>
                    <a:pt x="10092" y="1398"/>
                  </a:cubicBezTo>
                  <a:lnTo>
                    <a:pt x="10092" y="1398"/>
                  </a:lnTo>
                  <a:cubicBezTo>
                    <a:pt x="10092" y="1399"/>
                    <a:pt x="10001" y="7691"/>
                    <a:pt x="12614" y="11946"/>
                  </a:cubicBezTo>
                  <a:cubicBezTo>
                    <a:pt x="11399" y="12979"/>
                    <a:pt x="10092" y="13891"/>
                    <a:pt x="8785" y="14529"/>
                  </a:cubicBezTo>
                  <a:lnTo>
                    <a:pt x="8541" y="14651"/>
                  </a:lnTo>
                  <a:cubicBezTo>
                    <a:pt x="4742" y="12918"/>
                    <a:pt x="2098" y="6688"/>
                    <a:pt x="2098" y="6687"/>
                  </a:cubicBezTo>
                  <a:lnTo>
                    <a:pt x="2098" y="6687"/>
                  </a:lnTo>
                  <a:cubicBezTo>
                    <a:pt x="3101" y="11094"/>
                    <a:pt x="7022" y="14347"/>
                    <a:pt x="7873" y="14955"/>
                  </a:cubicBezTo>
                  <a:cubicBezTo>
                    <a:pt x="2584" y="17265"/>
                    <a:pt x="335" y="16171"/>
                    <a:pt x="213" y="16748"/>
                  </a:cubicBezTo>
                  <a:cubicBezTo>
                    <a:pt x="61" y="17386"/>
                    <a:pt x="0" y="17690"/>
                    <a:pt x="395" y="17721"/>
                  </a:cubicBezTo>
                  <a:cubicBezTo>
                    <a:pt x="395" y="17721"/>
                    <a:pt x="406" y="17721"/>
                    <a:pt x="426" y="17721"/>
                  </a:cubicBezTo>
                  <a:cubicBezTo>
                    <a:pt x="839" y="17721"/>
                    <a:pt x="5335" y="17638"/>
                    <a:pt x="10548" y="14134"/>
                  </a:cubicBezTo>
                  <a:lnTo>
                    <a:pt x="10578" y="14164"/>
                  </a:lnTo>
                  <a:cubicBezTo>
                    <a:pt x="10578" y="14164"/>
                    <a:pt x="14377" y="18572"/>
                    <a:pt x="18511" y="19696"/>
                  </a:cubicBezTo>
                  <a:cubicBezTo>
                    <a:pt x="18511" y="19696"/>
                    <a:pt x="12736" y="16474"/>
                    <a:pt x="11125" y="13769"/>
                  </a:cubicBezTo>
                  <a:cubicBezTo>
                    <a:pt x="12371" y="12857"/>
                    <a:pt x="13709" y="11763"/>
                    <a:pt x="15016" y="10395"/>
                  </a:cubicBezTo>
                  <a:cubicBezTo>
                    <a:pt x="15666" y="10689"/>
                    <a:pt x="17678" y="11461"/>
                    <a:pt x="19971" y="11461"/>
                  </a:cubicBezTo>
                  <a:cubicBezTo>
                    <a:pt x="21000" y="11461"/>
                    <a:pt x="22086" y="11305"/>
                    <a:pt x="23131" y="10882"/>
                  </a:cubicBezTo>
                  <a:lnTo>
                    <a:pt x="23131" y="10882"/>
                  </a:lnTo>
                  <a:cubicBezTo>
                    <a:pt x="23131" y="10882"/>
                    <a:pt x="21994" y="11087"/>
                    <a:pt x="20481" y="11087"/>
                  </a:cubicBezTo>
                  <a:cubicBezTo>
                    <a:pt x="18913" y="11087"/>
                    <a:pt x="16942" y="10867"/>
                    <a:pt x="15411" y="9970"/>
                  </a:cubicBezTo>
                  <a:cubicBezTo>
                    <a:pt x="15988" y="9332"/>
                    <a:pt x="16535" y="8754"/>
                    <a:pt x="17143" y="7994"/>
                  </a:cubicBezTo>
                  <a:cubicBezTo>
                    <a:pt x="17660" y="7994"/>
                    <a:pt x="22979" y="7143"/>
                    <a:pt x="25350" y="5714"/>
                  </a:cubicBezTo>
                  <a:lnTo>
                    <a:pt x="25350" y="5714"/>
                  </a:lnTo>
                  <a:cubicBezTo>
                    <a:pt x="25350" y="5715"/>
                    <a:pt x="20323" y="7362"/>
                    <a:pt x="17791" y="7362"/>
                  </a:cubicBezTo>
                  <a:cubicBezTo>
                    <a:pt x="17704" y="7362"/>
                    <a:pt x="17620" y="7360"/>
                    <a:pt x="17539" y="7356"/>
                  </a:cubicBezTo>
                  <a:cubicBezTo>
                    <a:pt x="18420" y="6231"/>
                    <a:pt x="21308" y="2310"/>
                    <a:pt x="22098" y="912"/>
                  </a:cubicBezTo>
                  <a:lnTo>
                    <a:pt x="22098" y="912"/>
                  </a:lnTo>
                  <a:cubicBezTo>
                    <a:pt x="22097" y="913"/>
                    <a:pt x="18116" y="5988"/>
                    <a:pt x="15715" y="9028"/>
                  </a:cubicBezTo>
                  <a:cubicBezTo>
                    <a:pt x="15715" y="8268"/>
                    <a:pt x="15836" y="3800"/>
                    <a:pt x="1626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75" name="Google Shape;4875;p21"/>
          <p:cNvSpPr/>
          <p:nvPr/>
        </p:nvSpPr>
        <p:spPr>
          <a:xfrm rot="2700000">
            <a:off x="-1001282" y="2802407"/>
            <a:ext cx="2470258" cy="1810076"/>
          </a:xfrm>
          <a:custGeom>
            <a:avLst/>
            <a:gdLst/>
            <a:ahLst/>
            <a:cxnLst/>
            <a:rect l="l" t="t" r="r" b="b"/>
            <a:pathLst>
              <a:path w="87206" h="63900" extrusionOk="0">
                <a:moveTo>
                  <a:pt x="19212" y="1"/>
                </a:moveTo>
                <a:cubicBezTo>
                  <a:pt x="17087" y="1"/>
                  <a:pt x="14893" y="695"/>
                  <a:pt x="13040" y="2169"/>
                </a:cubicBezTo>
                <a:cubicBezTo>
                  <a:pt x="1" y="11409"/>
                  <a:pt x="5290" y="40893"/>
                  <a:pt x="14104" y="51349"/>
                </a:cubicBezTo>
                <a:cubicBezTo>
                  <a:pt x="20864" y="59749"/>
                  <a:pt x="34356" y="63900"/>
                  <a:pt x="48005" y="63900"/>
                </a:cubicBezTo>
                <a:cubicBezTo>
                  <a:pt x="61913" y="63900"/>
                  <a:pt x="75983" y="59590"/>
                  <a:pt x="83255" y="51075"/>
                </a:cubicBezTo>
                <a:lnTo>
                  <a:pt x="83255" y="51075"/>
                </a:lnTo>
                <a:lnTo>
                  <a:pt x="82890" y="51106"/>
                </a:lnTo>
                <a:cubicBezTo>
                  <a:pt x="87206" y="46698"/>
                  <a:pt x="82434" y="40558"/>
                  <a:pt x="78057" y="39130"/>
                </a:cubicBezTo>
                <a:cubicBezTo>
                  <a:pt x="77177" y="38932"/>
                  <a:pt x="76286" y="38849"/>
                  <a:pt x="75391" y="38849"/>
                </a:cubicBezTo>
                <a:cubicBezTo>
                  <a:pt x="71457" y="38849"/>
                  <a:pt x="67433" y="40456"/>
                  <a:pt x="63892" y="41075"/>
                </a:cubicBezTo>
                <a:cubicBezTo>
                  <a:pt x="63090" y="41162"/>
                  <a:pt x="62368" y="41204"/>
                  <a:pt x="61710" y="41204"/>
                </a:cubicBezTo>
                <a:cubicBezTo>
                  <a:pt x="56411" y="41204"/>
                  <a:pt x="55338" y="38474"/>
                  <a:pt x="51065" y="34662"/>
                </a:cubicBezTo>
                <a:cubicBezTo>
                  <a:pt x="45959" y="29981"/>
                  <a:pt x="42342" y="32899"/>
                  <a:pt x="36476" y="30771"/>
                </a:cubicBezTo>
                <a:cubicBezTo>
                  <a:pt x="26597" y="26880"/>
                  <a:pt x="29788" y="13719"/>
                  <a:pt x="27509" y="5755"/>
                </a:cubicBezTo>
                <a:cubicBezTo>
                  <a:pt x="26336" y="2063"/>
                  <a:pt x="22874" y="1"/>
                  <a:pt x="192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6" name="Google Shape;4876;p21"/>
          <p:cNvGrpSpPr/>
          <p:nvPr/>
        </p:nvGrpSpPr>
        <p:grpSpPr>
          <a:xfrm rot="10800000">
            <a:off x="-125689" y="3088889"/>
            <a:ext cx="774792" cy="769323"/>
            <a:chOff x="1173550" y="238600"/>
            <a:chExt cx="5252825" cy="5215750"/>
          </a:xfrm>
        </p:grpSpPr>
        <p:sp>
          <p:nvSpPr>
            <p:cNvPr id="4877" name="Google Shape;4877;p21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1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1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1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1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1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1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1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1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1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1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1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1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1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1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1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1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1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1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1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1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1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1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1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1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1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1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1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1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1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1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1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1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1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1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1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1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1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1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1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1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1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1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1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1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1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1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1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1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1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1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1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1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1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1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1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1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1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1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1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1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1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1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1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1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1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1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1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1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1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1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1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1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1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1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1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1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1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1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1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1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1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1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1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1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1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1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1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1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1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1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1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1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1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1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1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1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1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1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1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1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1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1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1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1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1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1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1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1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1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1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1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1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1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1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1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1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1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1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1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1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1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1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1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1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1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1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1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1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1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1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1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1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1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1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1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1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1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1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1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1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1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1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1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1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1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1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1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1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1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1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1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1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1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1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1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1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1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1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1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1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1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1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1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1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1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1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1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1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1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1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1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1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1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1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1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1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1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1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1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21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21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21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21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1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2" name="Google Shape;5062;p21"/>
          <p:cNvSpPr/>
          <p:nvPr/>
        </p:nvSpPr>
        <p:spPr>
          <a:xfrm rot="10800000" flipH="1">
            <a:off x="8627167" y="2782273"/>
            <a:ext cx="340057" cy="342697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3" name="Google Shape;5063;p21"/>
          <p:cNvSpPr/>
          <p:nvPr/>
        </p:nvSpPr>
        <p:spPr>
          <a:xfrm rot="10800000" flipH="1">
            <a:off x="8430771" y="2584327"/>
            <a:ext cx="196406" cy="197946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4" name="Google Shape;5064;p21"/>
          <p:cNvSpPr txBox="1">
            <a:spLocks noGrp="1"/>
          </p:cNvSpPr>
          <p:nvPr>
            <p:ph type="title"/>
          </p:nvPr>
        </p:nvSpPr>
        <p:spPr>
          <a:xfrm>
            <a:off x="3012900" y="887341"/>
            <a:ext cx="3118200" cy="3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_ONLY_1_1_1_1">
    <p:spTree>
      <p:nvGrpSpPr>
        <p:cNvPr id="1" name="Shape 5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9" name="Google Shape;5299;p23"/>
          <p:cNvSpPr/>
          <p:nvPr/>
        </p:nvSpPr>
        <p:spPr>
          <a:xfrm rot="8399990">
            <a:off x="-729849" y="1602605"/>
            <a:ext cx="2192203" cy="1335356"/>
          </a:xfrm>
          <a:custGeom>
            <a:avLst/>
            <a:gdLst/>
            <a:ahLst/>
            <a:cxnLst/>
            <a:rect l="l" t="t" r="r" b="b"/>
            <a:pathLst>
              <a:path w="83073" h="50603" extrusionOk="0">
                <a:moveTo>
                  <a:pt x="69445" y="1"/>
                </a:moveTo>
                <a:cubicBezTo>
                  <a:pt x="64932" y="1"/>
                  <a:pt x="60915" y="3349"/>
                  <a:pt x="61522" y="9543"/>
                </a:cubicBezTo>
                <a:cubicBezTo>
                  <a:pt x="61886" y="15409"/>
                  <a:pt x="58816" y="19513"/>
                  <a:pt x="54500" y="20729"/>
                </a:cubicBezTo>
                <a:cubicBezTo>
                  <a:pt x="53641" y="20978"/>
                  <a:pt x="52860" y="21089"/>
                  <a:pt x="52139" y="21089"/>
                </a:cubicBezTo>
                <a:cubicBezTo>
                  <a:pt x="48295" y="21089"/>
                  <a:pt x="46136" y="17938"/>
                  <a:pt x="42707" y="15865"/>
                </a:cubicBezTo>
                <a:cubicBezTo>
                  <a:pt x="40580" y="14606"/>
                  <a:pt x="38979" y="13931"/>
                  <a:pt x="37440" y="13931"/>
                </a:cubicBezTo>
                <a:cubicBezTo>
                  <a:pt x="35525" y="13931"/>
                  <a:pt x="33708" y="14975"/>
                  <a:pt x="31096" y="17233"/>
                </a:cubicBezTo>
                <a:cubicBezTo>
                  <a:pt x="27023" y="20697"/>
                  <a:pt x="25502" y="22059"/>
                  <a:pt x="23218" y="22059"/>
                </a:cubicBezTo>
                <a:cubicBezTo>
                  <a:pt x="22195" y="22059"/>
                  <a:pt x="21020" y="21786"/>
                  <a:pt x="19393" y="21306"/>
                </a:cubicBezTo>
                <a:cubicBezTo>
                  <a:pt x="16822" y="20546"/>
                  <a:pt x="14418" y="20135"/>
                  <a:pt x="12247" y="20135"/>
                </a:cubicBezTo>
                <a:cubicBezTo>
                  <a:pt x="5821" y="20135"/>
                  <a:pt x="1443" y="23737"/>
                  <a:pt x="852" y="32552"/>
                </a:cubicBezTo>
                <a:cubicBezTo>
                  <a:pt x="1" y="43191"/>
                  <a:pt x="6323" y="48206"/>
                  <a:pt x="16141" y="49787"/>
                </a:cubicBezTo>
                <a:cubicBezTo>
                  <a:pt x="19084" y="50337"/>
                  <a:pt x="22307" y="50602"/>
                  <a:pt x="25690" y="50602"/>
                </a:cubicBezTo>
                <a:cubicBezTo>
                  <a:pt x="42502" y="50602"/>
                  <a:pt x="63275" y="44036"/>
                  <a:pt x="73346" y="33130"/>
                </a:cubicBezTo>
                <a:cubicBezTo>
                  <a:pt x="79364" y="26747"/>
                  <a:pt x="83072" y="12370"/>
                  <a:pt x="77783" y="4437"/>
                </a:cubicBezTo>
                <a:cubicBezTo>
                  <a:pt x="75560" y="1432"/>
                  <a:pt x="72396" y="1"/>
                  <a:pt x="694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0" name="Google Shape;5300;p23"/>
          <p:cNvSpPr/>
          <p:nvPr/>
        </p:nvSpPr>
        <p:spPr>
          <a:xfrm rot="6738505">
            <a:off x="7899366" y="4129251"/>
            <a:ext cx="1863668" cy="1509873"/>
          </a:xfrm>
          <a:custGeom>
            <a:avLst/>
            <a:gdLst/>
            <a:ahLst/>
            <a:cxnLst/>
            <a:rect l="l" t="t" r="r" b="b"/>
            <a:pathLst>
              <a:path w="54989" h="44550" extrusionOk="0">
                <a:moveTo>
                  <a:pt x="17090" y="0"/>
                </a:moveTo>
                <a:cubicBezTo>
                  <a:pt x="16357" y="0"/>
                  <a:pt x="15822" y="459"/>
                  <a:pt x="15755" y="1736"/>
                </a:cubicBezTo>
                <a:lnTo>
                  <a:pt x="15755" y="2194"/>
                </a:lnTo>
                <a:cubicBezTo>
                  <a:pt x="16631" y="4346"/>
                  <a:pt x="14159" y="6032"/>
                  <a:pt x="12710" y="7121"/>
                </a:cubicBezTo>
                <a:cubicBezTo>
                  <a:pt x="9478" y="9862"/>
                  <a:pt x="6360" y="12727"/>
                  <a:pt x="4068" y="16360"/>
                </a:cubicBezTo>
                <a:cubicBezTo>
                  <a:pt x="1556" y="20460"/>
                  <a:pt x="1" y="25436"/>
                  <a:pt x="2456" y="30175"/>
                </a:cubicBezTo>
                <a:cubicBezTo>
                  <a:pt x="4533" y="33754"/>
                  <a:pt x="8393" y="34519"/>
                  <a:pt x="12210" y="34519"/>
                </a:cubicBezTo>
                <a:cubicBezTo>
                  <a:pt x="13552" y="34519"/>
                  <a:pt x="14888" y="34424"/>
                  <a:pt x="16139" y="34324"/>
                </a:cubicBezTo>
                <a:cubicBezTo>
                  <a:pt x="16488" y="34304"/>
                  <a:pt x="16832" y="34295"/>
                  <a:pt x="17171" y="34295"/>
                </a:cubicBezTo>
                <a:cubicBezTo>
                  <a:pt x="21618" y="34295"/>
                  <a:pt x="25278" y="35967"/>
                  <a:pt x="28677" y="38727"/>
                </a:cubicBezTo>
                <a:cubicBezTo>
                  <a:pt x="32035" y="41498"/>
                  <a:pt x="34293" y="44550"/>
                  <a:pt x="38443" y="44550"/>
                </a:cubicBezTo>
                <a:cubicBezTo>
                  <a:pt x="39098" y="44550"/>
                  <a:pt x="39800" y="44474"/>
                  <a:pt x="40560" y="44308"/>
                </a:cubicBezTo>
                <a:cubicBezTo>
                  <a:pt x="48540" y="42672"/>
                  <a:pt x="54989" y="32704"/>
                  <a:pt x="52656" y="24749"/>
                </a:cubicBezTo>
                <a:cubicBezTo>
                  <a:pt x="49309" y="13840"/>
                  <a:pt x="39701" y="11286"/>
                  <a:pt x="30617" y="7219"/>
                </a:cubicBezTo>
                <a:cubicBezTo>
                  <a:pt x="27482" y="5828"/>
                  <a:pt x="24356" y="5132"/>
                  <a:pt x="21876" y="2799"/>
                </a:cubicBezTo>
                <a:cubicBezTo>
                  <a:pt x="21150" y="2118"/>
                  <a:pt x="18664" y="0"/>
                  <a:pt x="17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1" name="Google Shape;5301;p23"/>
          <p:cNvSpPr/>
          <p:nvPr/>
        </p:nvSpPr>
        <p:spPr>
          <a:xfrm>
            <a:off x="301794" y="2673551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9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34" y="1910"/>
                  <a:pt x="384" y="1903"/>
                  <a:pt x="339" y="1903"/>
                </a:cubicBezTo>
                <a:cubicBezTo>
                  <a:pt x="204" y="1903"/>
                  <a:pt x="107" y="1971"/>
                  <a:pt x="61" y="2108"/>
                </a:cubicBezTo>
                <a:cubicBezTo>
                  <a:pt x="0" y="2321"/>
                  <a:pt x="183" y="2625"/>
                  <a:pt x="578" y="3020"/>
                </a:cubicBezTo>
                <a:cubicBezTo>
                  <a:pt x="760" y="3172"/>
                  <a:pt x="882" y="3293"/>
                  <a:pt x="912" y="3354"/>
                </a:cubicBezTo>
                <a:cubicBezTo>
                  <a:pt x="1551" y="4296"/>
                  <a:pt x="1976" y="4965"/>
                  <a:pt x="2158" y="5330"/>
                </a:cubicBezTo>
                <a:lnTo>
                  <a:pt x="2402" y="5877"/>
                </a:lnTo>
                <a:lnTo>
                  <a:pt x="1551" y="7093"/>
                </a:lnTo>
                <a:cubicBezTo>
                  <a:pt x="1095" y="7731"/>
                  <a:pt x="851" y="8187"/>
                  <a:pt x="730" y="8369"/>
                </a:cubicBezTo>
                <a:cubicBezTo>
                  <a:pt x="608" y="8552"/>
                  <a:pt x="548" y="8704"/>
                  <a:pt x="456" y="8795"/>
                </a:cubicBezTo>
                <a:cubicBezTo>
                  <a:pt x="396" y="8856"/>
                  <a:pt x="335" y="8947"/>
                  <a:pt x="335" y="9008"/>
                </a:cubicBezTo>
                <a:cubicBezTo>
                  <a:pt x="304" y="9160"/>
                  <a:pt x="335" y="9281"/>
                  <a:pt x="548" y="9312"/>
                </a:cubicBezTo>
                <a:cubicBezTo>
                  <a:pt x="570" y="9321"/>
                  <a:pt x="596" y="9325"/>
                  <a:pt x="628" y="9325"/>
                </a:cubicBezTo>
                <a:cubicBezTo>
                  <a:pt x="810" y="9325"/>
                  <a:pt x="1149" y="9176"/>
                  <a:pt x="1642" y="8917"/>
                </a:cubicBezTo>
                <a:cubicBezTo>
                  <a:pt x="1855" y="8765"/>
                  <a:pt x="2007" y="8673"/>
                  <a:pt x="2067" y="8673"/>
                </a:cubicBezTo>
                <a:cubicBezTo>
                  <a:pt x="2888" y="8339"/>
                  <a:pt x="3617" y="8035"/>
                  <a:pt x="4225" y="7731"/>
                </a:cubicBezTo>
                <a:lnTo>
                  <a:pt x="4347" y="7762"/>
                </a:lnTo>
                <a:cubicBezTo>
                  <a:pt x="4590" y="7792"/>
                  <a:pt x="4833" y="8035"/>
                  <a:pt x="5107" y="8400"/>
                </a:cubicBezTo>
                <a:cubicBezTo>
                  <a:pt x="5320" y="8795"/>
                  <a:pt x="5563" y="9160"/>
                  <a:pt x="5745" y="9585"/>
                </a:cubicBezTo>
                <a:cubicBezTo>
                  <a:pt x="6201" y="10740"/>
                  <a:pt x="6535" y="11287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1" y="11364"/>
                  <a:pt x="7033" y="11255"/>
                  <a:pt x="7083" y="11105"/>
                </a:cubicBezTo>
                <a:cubicBezTo>
                  <a:pt x="7113" y="10983"/>
                  <a:pt x="7143" y="10588"/>
                  <a:pt x="7052" y="9828"/>
                </a:cubicBezTo>
                <a:cubicBezTo>
                  <a:pt x="7113" y="9129"/>
                  <a:pt x="711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11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89" y="6181"/>
                </a:cubicBezTo>
                <a:cubicBezTo>
                  <a:pt x="9453" y="5938"/>
                  <a:pt x="9697" y="5786"/>
                  <a:pt x="9788" y="5755"/>
                </a:cubicBezTo>
                <a:cubicBezTo>
                  <a:pt x="9909" y="5725"/>
                  <a:pt x="10153" y="5634"/>
                  <a:pt x="10457" y="5512"/>
                </a:cubicBezTo>
                <a:cubicBezTo>
                  <a:pt x="10760" y="5421"/>
                  <a:pt x="10943" y="5330"/>
                  <a:pt x="10943" y="5269"/>
                </a:cubicBezTo>
                <a:cubicBezTo>
                  <a:pt x="11004" y="5026"/>
                  <a:pt x="10912" y="4844"/>
                  <a:pt x="10548" y="4752"/>
                </a:cubicBezTo>
                <a:lnTo>
                  <a:pt x="8815" y="4357"/>
                </a:lnTo>
                <a:cubicBezTo>
                  <a:pt x="8116" y="4144"/>
                  <a:pt x="7508" y="3992"/>
                  <a:pt x="699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65" y="558"/>
                </a:cubicBezTo>
                <a:cubicBezTo>
                  <a:pt x="7295" y="467"/>
                  <a:pt x="7265" y="345"/>
                  <a:pt x="7174" y="254"/>
                </a:cubicBezTo>
                <a:cubicBezTo>
                  <a:pt x="7113" y="132"/>
                  <a:pt x="6991" y="41"/>
                  <a:pt x="6870" y="11"/>
                </a:cubicBezTo>
                <a:cubicBezTo>
                  <a:pt x="6843" y="4"/>
                  <a:pt x="6814" y="0"/>
                  <a:pt x="67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2" name="Google Shape;5302;p23"/>
          <p:cNvSpPr/>
          <p:nvPr/>
        </p:nvSpPr>
        <p:spPr>
          <a:xfrm>
            <a:off x="821549" y="2105873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6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26" y="1910"/>
                  <a:pt x="371" y="1903"/>
                  <a:pt x="322" y="1903"/>
                </a:cubicBezTo>
                <a:cubicBezTo>
                  <a:pt x="175" y="1903"/>
                  <a:pt x="84" y="1971"/>
                  <a:pt x="61" y="2108"/>
                </a:cubicBezTo>
                <a:cubicBezTo>
                  <a:pt x="0" y="2321"/>
                  <a:pt x="183" y="2625"/>
                  <a:pt x="547" y="3020"/>
                </a:cubicBezTo>
                <a:cubicBezTo>
                  <a:pt x="760" y="3172"/>
                  <a:pt x="851" y="3293"/>
                  <a:pt x="882" y="3354"/>
                </a:cubicBezTo>
                <a:cubicBezTo>
                  <a:pt x="1551" y="4297"/>
                  <a:pt x="1946" y="4965"/>
                  <a:pt x="2158" y="5330"/>
                </a:cubicBezTo>
                <a:lnTo>
                  <a:pt x="2371" y="5877"/>
                </a:lnTo>
                <a:lnTo>
                  <a:pt x="1551" y="7093"/>
                </a:lnTo>
                <a:cubicBezTo>
                  <a:pt x="1095" y="7731"/>
                  <a:pt x="821" y="8187"/>
                  <a:pt x="699" y="8370"/>
                </a:cubicBezTo>
                <a:cubicBezTo>
                  <a:pt x="608" y="8552"/>
                  <a:pt x="517" y="8704"/>
                  <a:pt x="456" y="8795"/>
                </a:cubicBezTo>
                <a:cubicBezTo>
                  <a:pt x="365" y="8856"/>
                  <a:pt x="335" y="8947"/>
                  <a:pt x="335" y="9008"/>
                </a:cubicBezTo>
                <a:cubicBezTo>
                  <a:pt x="304" y="9160"/>
                  <a:pt x="335" y="9281"/>
                  <a:pt x="517" y="9312"/>
                </a:cubicBezTo>
                <a:cubicBezTo>
                  <a:pt x="539" y="9321"/>
                  <a:pt x="567" y="9325"/>
                  <a:pt x="599" y="9325"/>
                </a:cubicBezTo>
                <a:cubicBezTo>
                  <a:pt x="788" y="9325"/>
                  <a:pt x="1144" y="9176"/>
                  <a:pt x="1611" y="8917"/>
                </a:cubicBezTo>
                <a:cubicBezTo>
                  <a:pt x="1855" y="8765"/>
                  <a:pt x="2006" y="8673"/>
                  <a:pt x="2037" y="8673"/>
                </a:cubicBezTo>
                <a:cubicBezTo>
                  <a:pt x="2888" y="8339"/>
                  <a:pt x="3587" y="8035"/>
                  <a:pt x="4195" y="7731"/>
                </a:cubicBezTo>
                <a:lnTo>
                  <a:pt x="4317" y="7762"/>
                </a:lnTo>
                <a:cubicBezTo>
                  <a:pt x="4590" y="7792"/>
                  <a:pt x="4803" y="8035"/>
                  <a:pt x="5076" y="8400"/>
                </a:cubicBezTo>
                <a:cubicBezTo>
                  <a:pt x="5320" y="8795"/>
                  <a:pt x="5532" y="9160"/>
                  <a:pt x="5715" y="9585"/>
                </a:cubicBezTo>
                <a:cubicBezTo>
                  <a:pt x="6171" y="10740"/>
                  <a:pt x="6535" y="11288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0" y="11364"/>
                  <a:pt x="7027" y="11255"/>
                  <a:pt x="7052" y="11105"/>
                </a:cubicBezTo>
                <a:cubicBezTo>
                  <a:pt x="7083" y="10984"/>
                  <a:pt x="7143" y="10588"/>
                  <a:pt x="7052" y="9829"/>
                </a:cubicBezTo>
                <a:cubicBezTo>
                  <a:pt x="7083" y="9129"/>
                  <a:pt x="708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08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58" y="6181"/>
                </a:cubicBezTo>
                <a:cubicBezTo>
                  <a:pt x="9453" y="5938"/>
                  <a:pt x="9666" y="5786"/>
                  <a:pt x="9788" y="5756"/>
                </a:cubicBezTo>
                <a:cubicBezTo>
                  <a:pt x="9909" y="5725"/>
                  <a:pt x="10122" y="5634"/>
                  <a:pt x="10426" y="5512"/>
                </a:cubicBezTo>
                <a:cubicBezTo>
                  <a:pt x="10730" y="5421"/>
                  <a:pt x="10943" y="5330"/>
                  <a:pt x="10943" y="5269"/>
                </a:cubicBezTo>
                <a:cubicBezTo>
                  <a:pt x="11004" y="5026"/>
                  <a:pt x="10882" y="4844"/>
                  <a:pt x="10548" y="4752"/>
                </a:cubicBezTo>
                <a:lnTo>
                  <a:pt x="8785" y="4357"/>
                </a:lnTo>
                <a:cubicBezTo>
                  <a:pt x="8116" y="4145"/>
                  <a:pt x="7508" y="3993"/>
                  <a:pt x="696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35" y="558"/>
                </a:cubicBezTo>
                <a:cubicBezTo>
                  <a:pt x="7295" y="467"/>
                  <a:pt x="7235" y="345"/>
                  <a:pt x="7174" y="254"/>
                </a:cubicBezTo>
                <a:cubicBezTo>
                  <a:pt x="7083" y="132"/>
                  <a:pt x="6991" y="41"/>
                  <a:pt x="6870" y="11"/>
                </a:cubicBezTo>
                <a:cubicBezTo>
                  <a:pt x="6842" y="4"/>
                  <a:pt x="6814" y="0"/>
                  <a:pt x="678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03" name="Google Shape;5303;p23"/>
          <p:cNvGrpSpPr/>
          <p:nvPr/>
        </p:nvGrpSpPr>
        <p:grpSpPr>
          <a:xfrm rot="10800000">
            <a:off x="8500461" y="3735514"/>
            <a:ext cx="774792" cy="769323"/>
            <a:chOff x="1173550" y="238600"/>
            <a:chExt cx="5252825" cy="5215750"/>
          </a:xfrm>
        </p:grpSpPr>
        <p:sp>
          <p:nvSpPr>
            <p:cNvPr id="5304" name="Google Shape;5304;p23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23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23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23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23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23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23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23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23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23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23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23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23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23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23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23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23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23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23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23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23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23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23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23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23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23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23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23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23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23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23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23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23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23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23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23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23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23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23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23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23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23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23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23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23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23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23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23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23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23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23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23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23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23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23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23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23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23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23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23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23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23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23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23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23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23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23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23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23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23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23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23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23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23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23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23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23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23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23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23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23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23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23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23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23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23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23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23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23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23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23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23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23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23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23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23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23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23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23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23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23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23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23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23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23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23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23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23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23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23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23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23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23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23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23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23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23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23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23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23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23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23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23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23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23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23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23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23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23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23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4" name="Google Shape;5434;p23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5" name="Google Shape;5435;p23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23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23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23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23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23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23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23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23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23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23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23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23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23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23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23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23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23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23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23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23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23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23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23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23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23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23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23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23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23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23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23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23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23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23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23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23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23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23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23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23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23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23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23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23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23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23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23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23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23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23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23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23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23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89" name="Google Shape;5489;p23"/>
          <p:cNvGrpSpPr/>
          <p:nvPr/>
        </p:nvGrpSpPr>
        <p:grpSpPr>
          <a:xfrm rot="-2939854">
            <a:off x="-238441" y="4377157"/>
            <a:ext cx="1009992" cy="979909"/>
            <a:chOff x="3058061" y="4534101"/>
            <a:chExt cx="674175" cy="654095"/>
          </a:xfrm>
        </p:grpSpPr>
        <p:sp>
          <p:nvSpPr>
            <p:cNvPr id="5490" name="Google Shape;5490;p23"/>
            <p:cNvSpPr/>
            <p:nvPr/>
          </p:nvSpPr>
          <p:spPr>
            <a:xfrm>
              <a:off x="3301638" y="4626215"/>
              <a:ext cx="346261" cy="561980"/>
            </a:xfrm>
            <a:custGeom>
              <a:avLst/>
              <a:gdLst/>
              <a:ahLst/>
              <a:cxnLst/>
              <a:rect l="l" t="t" r="r" b="b"/>
              <a:pathLst>
                <a:path w="18968" h="30785" extrusionOk="0">
                  <a:moveTo>
                    <a:pt x="18968" y="0"/>
                  </a:moveTo>
                  <a:cubicBezTo>
                    <a:pt x="18967" y="1"/>
                    <a:pt x="11399" y="2827"/>
                    <a:pt x="6475" y="9088"/>
                  </a:cubicBezTo>
                  <a:cubicBezTo>
                    <a:pt x="1521" y="15350"/>
                    <a:pt x="1" y="22432"/>
                    <a:pt x="244" y="30213"/>
                  </a:cubicBezTo>
                  <a:cubicBezTo>
                    <a:pt x="262" y="30213"/>
                    <a:pt x="550" y="30785"/>
                    <a:pt x="767" y="30785"/>
                  </a:cubicBezTo>
                  <a:cubicBezTo>
                    <a:pt x="914" y="30785"/>
                    <a:pt x="1028" y="30521"/>
                    <a:pt x="1004" y="29636"/>
                  </a:cubicBezTo>
                  <a:cubicBezTo>
                    <a:pt x="1004" y="29302"/>
                    <a:pt x="1034" y="17478"/>
                    <a:pt x="6809" y="9514"/>
                  </a:cubicBezTo>
                  <a:cubicBezTo>
                    <a:pt x="10062" y="5016"/>
                    <a:pt x="18967" y="1"/>
                    <a:pt x="18968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23"/>
            <p:cNvSpPr/>
            <p:nvPr/>
          </p:nvSpPr>
          <p:spPr>
            <a:xfrm>
              <a:off x="3630684" y="4534101"/>
              <a:ext cx="89906" cy="99891"/>
            </a:xfrm>
            <a:custGeom>
              <a:avLst/>
              <a:gdLst/>
              <a:ahLst/>
              <a:cxnLst/>
              <a:rect l="l" t="t" r="r" b="b"/>
              <a:pathLst>
                <a:path w="4925" h="5472" extrusionOk="0">
                  <a:moveTo>
                    <a:pt x="4651" y="1"/>
                  </a:moveTo>
                  <a:cubicBezTo>
                    <a:pt x="4651" y="1"/>
                    <a:pt x="2523" y="305"/>
                    <a:pt x="0" y="5472"/>
                  </a:cubicBezTo>
                  <a:cubicBezTo>
                    <a:pt x="0" y="5472"/>
                    <a:pt x="4925" y="943"/>
                    <a:pt x="4651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23"/>
            <p:cNvSpPr/>
            <p:nvPr/>
          </p:nvSpPr>
          <p:spPr>
            <a:xfrm>
              <a:off x="3619585" y="4544652"/>
              <a:ext cx="46076" cy="94889"/>
            </a:xfrm>
            <a:custGeom>
              <a:avLst/>
              <a:gdLst/>
              <a:ahLst/>
              <a:cxnLst/>
              <a:rect l="l" t="t" r="r" b="b"/>
              <a:pathLst>
                <a:path w="2524" h="5198" extrusionOk="0">
                  <a:moveTo>
                    <a:pt x="1976" y="0"/>
                  </a:moveTo>
                  <a:cubicBezTo>
                    <a:pt x="1916" y="0"/>
                    <a:pt x="396" y="2614"/>
                    <a:pt x="1" y="5198"/>
                  </a:cubicBezTo>
                  <a:cubicBezTo>
                    <a:pt x="1" y="5198"/>
                    <a:pt x="2523" y="2584"/>
                    <a:pt x="1976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23"/>
            <p:cNvSpPr/>
            <p:nvPr/>
          </p:nvSpPr>
          <p:spPr>
            <a:xfrm>
              <a:off x="3606825" y="4536328"/>
              <a:ext cx="33863" cy="114879"/>
            </a:xfrm>
            <a:custGeom>
              <a:avLst/>
              <a:gdLst/>
              <a:ahLst/>
              <a:cxnLst/>
              <a:rect l="l" t="t" r="r" b="b"/>
              <a:pathLst>
                <a:path w="1855" h="6293" extrusionOk="0">
                  <a:moveTo>
                    <a:pt x="1307" y="0"/>
                  </a:moveTo>
                  <a:cubicBezTo>
                    <a:pt x="1307" y="31"/>
                    <a:pt x="152" y="4407"/>
                    <a:pt x="0" y="6292"/>
                  </a:cubicBezTo>
                  <a:cubicBezTo>
                    <a:pt x="0" y="6292"/>
                    <a:pt x="1855" y="2189"/>
                    <a:pt x="1307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23"/>
            <p:cNvSpPr/>
            <p:nvPr/>
          </p:nvSpPr>
          <p:spPr>
            <a:xfrm>
              <a:off x="3581304" y="4537423"/>
              <a:ext cx="29975" cy="123769"/>
            </a:xfrm>
            <a:custGeom>
              <a:avLst/>
              <a:gdLst/>
              <a:ahLst/>
              <a:cxnLst/>
              <a:rect l="l" t="t" r="r" b="b"/>
              <a:pathLst>
                <a:path w="1642" h="6780" extrusionOk="0">
                  <a:moveTo>
                    <a:pt x="760" y="1"/>
                  </a:moveTo>
                  <a:cubicBezTo>
                    <a:pt x="760" y="1"/>
                    <a:pt x="0" y="4408"/>
                    <a:pt x="517" y="6779"/>
                  </a:cubicBezTo>
                  <a:cubicBezTo>
                    <a:pt x="517" y="6779"/>
                    <a:pt x="1642" y="2524"/>
                    <a:pt x="760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23"/>
            <p:cNvSpPr/>
            <p:nvPr/>
          </p:nvSpPr>
          <p:spPr>
            <a:xfrm>
              <a:off x="3550234" y="4541877"/>
              <a:ext cx="38737" cy="124682"/>
            </a:xfrm>
            <a:custGeom>
              <a:avLst/>
              <a:gdLst/>
              <a:ahLst/>
              <a:cxnLst/>
              <a:rect l="l" t="t" r="r" b="b"/>
              <a:pathLst>
                <a:path w="2122" h="6830" extrusionOk="0">
                  <a:moveTo>
                    <a:pt x="456" y="0"/>
                  </a:moveTo>
                  <a:cubicBezTo>
                    <a:pt x="456" y="1"/>
                    <a:pt x="0" y="5198"/>
                    <a:pt x="1094" y="6809"/>
                  </a:cubicBezTo>
                  <a:cubicBezTo>
                    <a:pt x="1105" y="6823"/>
                    <a:pt x="1116" y="6830"/>
                    <a:pt x="1128" y="6830"/>
                  </a:cubicBezTo>
                  <a:cubicBezTo>
                    <a:pt x="1428" y="6830"/>
                    <a:pt x="2121" y="2600"/>
                    <a:pt x="456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23"/>
            <p:cNvSpPr/>
            <p:nvPr/>
          </p:nvSpPr>
          <p:spPr>
            <a:xfrm>
              <a:off x="3509161" y="4547974"/>
              <a:ext cx="47189" cy="127091"/>
            </a:xfrm>
            <a:custGeom>
              <a:avLst/>
              <a:gdLst/>
              <a:ahLst/>
              <a:cxnLst/>
              <a:rect l="l" t="t" r="r" b="b"/>
              <a:pathLst>
                <a:path w="2585" h="6962" extrusionOk="0">
                  <a:moveTo>
                    <a:pt x="1" y="0"/>
                  </a:moveTo>
                  <a:cubicBezTo>
                    <a:pt x="1" y="1"/>
                    <a:pt x="1247" y="4955"/>
                    <a:pt x="2584" y="6961"/>
                  </a:cubicBezTo>
                  <a:cubicBezTo>
                    <a:pt x="2584" y="6961"/>
                    <a:pt x="2432" y="2706"/>
                    <a:pt x="1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23"/>
            <p:cNvSpPr/>
            <p:nvPr/>
          </p:nvSpPr>
          <p:spPr>
            <a:xfrm>
              <a:off x="3495853" y="4546861"/>
              <a:ext cx="50512" cy="144835"/>
            </a:xfrm>
            <a:custGeom>
              <a:avLst/>
              <a:gdLst/>
              <a:ahLst/>
              <a:cxnLst/>
              <a:rect l="l" t="t" r="r" b="b"/>
              <a:pathLst>
                <a:path w="2767" h="7934" extrusionOk="0">
                  <a:moveTo>
                    <a:pt x="31" y="1"/>
                  </a:moveTo>
                  <a:cubicBezTo>
                    <a:pt x="31" y="1"/>
                    <a:pt x="0" y="5320"/>
                    <a:pt x="2250" y="7934"/>
                  </a:cubicBezTo>
                  <a:cubicBezTo>
                    <a:pt x="2250" y="7934"/>
                    <a:pt x="2766" y="4955"/>
                    <a:pt x="31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23"/>
            <p:cNvSpPr/>
            <p:nvPr/>
          </p:nvSpPr>
          <p:spPr>
            <a:xfrm>
              <a:off x="3640122" y="4592370"/>
              <a:ext cx="92115" cy="38847"/>
            </a:xfrm>
            <a:custGeom>
              <a:avLst/>
              <a:gdLst/>
              <a:ahLst/>
              <a:cxnLst/>
              <a:rect l="l" t="t" r="r" b="b"/>
              <a:pathLst>
                <a:path w="5046" h="2128" extrusionOk="0">
                  <a:moveTo>
                    <a:pt x="4321" y="0"/>
                  </a:moveTo>
                  <a:cubicBezTo>
                    <a:pt x="2201" y="0"/>
                    <a:pt x="0" y="2128"/>
                    <a:pt x="0" y="2128"/>
                  </a:cubicBezTo>
                  <a:cubicBezTo>
                    <a:pt x="2827" y="1611"/>
                    <a:pt x="5046" y="122"/>
                    <a:pt x="5046" y="91"/>
                  </a:cubicBezTo>
                  <a:cubicBezTo>
                    <a:pt x="4808" y="29"/>
                    <a:pt x="4565" y="0"/>
                    <a:pt x="4321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23"/>
            <p:cNvSpPr/>
            <p:nvPr/>
          </p:nvSpPr>
          <p:spPr>
            <a:xfrm>
              <a:off x="3619585" y="4628150"/>
              <a:ext cx="105441" cy="15736"/>
            </a:xfrm>
            <a:custGeom>
              <a:avLst/>
              <a:gdLst/>
              <a:ahLst/>
              <a:cxnLst/>
              <a:rect l="l" t="t" r="r" b="b"/>
              <a:pathLst>
                <a:path w="5776" h="862" extrusionOk="0">
                  <a:moveTo>
                    <a:pt x="3737" y="1"/>
                  </a:moveTo>
                  <a:cubicBezTo>
                    <a:pt x="1930" y="1"/>
                    <a:pt x="1" y="624"/>
                    <a:pt x="1" y="624"/>
                  </a:cubicBezTo>
                  <a:cubicBezTo>
                    <a:pt x="788" y="798"/>
                    <a:pt x="1576" y="861"/>
                    <a:pt x="2305" y="861"/>
                  </a:cubicBezTo>
                  <a:cubicBezTo>
                    <a:pt x="4248" y="861"/>
                    <a:pt x="5776" y="411"/>
                    <a:pt x="5776" y="411"/>
                  </a:cubicBezTo>
                  <a:cubicBezTo>
                    <a:pt x="5214" y="108"/>
                    <a:pt x="4486" y="1"/>
                    <a:pt x="3737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23"/>
            <p:cNvSpPr/>
            <p:nvPr/>
          </p:nvSpPr>
          <p:spPr>
            <a:xfrm>
              <a:off x="3586288" y="4652466"/>
              <a:ext cx="105441" cy="18930"/>
            </a:xfrm>
            <a:custGeom>
              <a:avLst/>
              <a:gdLst/>
              <a:ahLst/>
              <a:cxnLst/>
              <a:rect l="l" t="t" r="r" b="b"/>
              <a:pathLst>
                <a:path w="5776" h="1037" extrusionOk="0">
                  <a:moveTo>
                    <a:pt x="5775" y="993"/>
                  </a:moveTo>
                  <a:cubicBezTo>
                    <a:pt x="5775" y="993"/>
                    <a:pt x="5776" y="994"/>
                    <a:pt x="5776" y="994"/>
                  </a:cubicBezTo>
                  <a:cubicBezTo>
                    <a:pt x="5776" y="994"/>
                    <a:pt x="5776" y="993"/>
                    <a:pt x="5775" y="993"/>
                  </a:cubicBezTo>
                  <a:close/>
                  <a:moveTo>
                    <a:pt x="2887" y="0"/>
                  </a:moveTo>
                  <a:cubicBezTo>
                    <a:pt x="1336" y="0"/>
                    <a:pt x="1" y="599"/>
                    <a:pt x="1" y="599"/>
                  </a:cubicBezTo>
                  <a:cubicBezTo>
                    <a:pt x="1508" y="959"/>
                    <a:pt x="3067" y="1037"/>
                    <a:pt x="4185" y="1037"/>
                  </a:cubicBezTo>
                  <a:cubicBezTo>
                    <a:pt x="5038" y="1037"/>
                    <a:pt x="5634" y="992"/>
                    <a:pt x="5754" y="992"/>
                  </a:cubicBezTo>
                  <a:cubicBezTo>
                    <a:pt x="5765" y="992"/>
                    <a:pt x="5773" y="992"/>
                    <a:pt x="5775" y="993"/>
                  </a:cubicBezTo>
                  <a:lnTo>
                    <a:pt x="5775" y="993"/>
                  </a:lnTo>
                  <a:cubicBezTo>
                    <a:pt x="4910" y="234"/>
                    <a:pt x="3857" y="0"/>
                    <a:pt x="2887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23"/>
            <p:cNvSpPr/>
            <p:nvPr/>
          </p:nvSpPr>
          <p:spPr>
            <a:xfrm>
              <a:off x="3557445" y="4672437"/>
              <a:ext cx="112652" cy="26488"/>
            </a:xfrm>
            <a:custGeom>
              <a:avLst/>
              <a:gdLst/>
              <a:ahLst/>
              <a:cxnLst/>
              <a:rect l="l" t="t" r="r" b="b"/>
              <a:pathLst>
                <a:path w="6171" h="1451" extrusionOk="0">
                  <a:moveTo>
                    <a:pt x="719" y="1"/>
                  </a:moveTo>
                  <a:cubicBezTo>
                    <a:pt x="275" y="1"/>
                    <a:pt x="0" y="21"/>
                    <a:pt x="0" y="21"/>
                  </a:cubicBezTo>
                  <a:cubicBezTo>
                    <a:pt x="1763" y="589"/>
                    <a:pt x="6024" y="1451"/>
                    <a:pt x="6167" y="1451"/>
                  </a:cubicBezTo>
                  <a:cubicBezTo>
                    <a:pt x="6169" y="1451"/>
                    <a:pt x="6171" y="1451"/>
                    <a:pt x="6171" y="1450"/>
                  </a:cubicBezTo>
                  <a:cubicBezTo>
                    <a:pt x="4618" y="168"/>
                    <a:pt x="1983" y="1"/>
                    <a:pt x="719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23"/>
            <p:cNvSpPr/>
            <p:nvPr/>
          </p:nvSpPr>
          <p:spPr>
            <a:xfrm>
              <a:off x="3529698" y="4695767"/>
              <a:ext cx="125978" cy="32001"/>
            </a:xfrm>
            <a:custGeom>
              <a:avLst/>
              <a:gdLst/>
              <a:ahLst/>
              <a:cxnLst/>
              <a:rect l="l" t="t" r="r" b="b"/>
              <a:pathLst>
                <a:path w="6901" h="1753" extrusionOk="0">
                  <a:moveTo>
                    <a:pt x="727" y="0"/>
                  </a:moveTo>
                  <a:cubicBezTo>
                    <a:pt x="277" y="0"/>
                    <a:pt x="0" y="20"/>
                    <a:pt x="0" y="20"/>
                  </a:cubicBezTo>
                  <a:cubicBezTo>
                    <a:pt x="2067" y="1449"/>
                    <a:pt x="6900" y="1753"/>
                    <a:pt x="6900" y="1753"/>
                  </a:cubicBezTo>
                  <a:cubicBezTo>
                    <a:pt x="5178" y="191"/>
                    <a:pt x="2119" y="0"/>
                    <a:pt x="727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23"/>
            <p:cNvSpPr/>
            <p:nvPr/>
          </p:nvSpPr>
          <p:spPr>
            <a:xfrm>
              <a:off x="3498628" y="4718549"/>
              <a:ext cx="129300" cy="29756"/>
            </a:xfrm>
            <a:custGeom>
              <a:avLst/>
              <a:gdLst/>
              <a:ahLst/>
              <a:cxnLst/>
              <a:rect l="l" t="t" r="r" b="b"/>
              <a:pathLst>
                <a:path w="7083" h="1630" extrusionOk="0">
                  <a:moveTo>
                    <a:pt x="1271" y="0"/>
                  </a:moveTo>
                  <a:cubicBezTo>
                    <a:pt x="490" y="0"/>
                    <a:pt x="0" y="79"/>
                    <a:pt x="0" y="79"/>
                  </a:cubicBezTo>
                  <a:cubicBezTo>
                    <a:pt x="2523" y="1295"/>
                    <a:pt x="7083" y="1629"/>
                    <a:pt x="7083" y="1629"/>
                  </a:cubicBezTo>
                  <a:cubicBezTo>
                    <a:pt x="4963" y="249"/>
                    <a:pt x="2658" y="0"/>
                    <a:pt x="1271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23"/>
            <p:cNvSpPr/>
            <p:nvPr/>
          </p:nvSpPr>
          <p:spPr>
            <a:xfrm>
              <a:off x="3468105" y="4556299"/>
              <a:ext cx="37751" cy="163711"/>
            </a:xfrm>
            <a:custGeom>
              <a:avLst/>
              <a:gdLst/>
              <a:ahLst/>
              <a:cxnLst/>
              <a:rect l="l" t="t" r="r" b="b"/>
              <a:pathLst>
                <a:path w="2068" h="896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2" y="5958"/>
                    <a:pt x="1672" y="8967"/>
                  </a:cubicBezTo>
                  <a:cubicBezTo>
                    <a:pt x="1672" y="8967"/>
                    <a:pt x="2067" y="5715"/>
                    <a:pt x="1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23"/>
            <p:cNvSpPr/>
            <p:nvPr/>
          </p:nvSpPr>
          <p:spPr>
            <a:xfrm>
              <a:off x="3462008" y="4739049"/>
              <a:ext cx="155934" cy="35323"/>
            </a:xfrm>
            <a:custGeom>
              <a:avLst/>
              <a:gdLst/>
              <a:ahLst/>
              <a:cxnLst/>
              <a:rect l="l" t="t" r="r" b="b"/>
              <a:pathLst>
                <a:path w="8542" h="1935" extrusionOk="0">
                  <a:moveTo>
                    <a:pt x="2681" y="1"/>
                  </a:moveTo>
                  <a:cubicBezTo>
                    <a:pt x="950" y="1"/>
                    <a:pt x="0" y="597"/>
                    <a:pt x="0" y="597"/>
                  </a:cubicBezTo>
                  <a:cubicBezTo>
                    <a:pt x="1642" y="1266"/>
                    <a:pt x="8511" y="1935"/>
                    <a:pt x="8541" y="1935"/>
                  </a:cubicBezTo>
                  <a:cubicBezTo>
                    <a:pt x="6110" y="415"/>
                    <a:pt x="4124" y="1"/>
                    <a:pt x="2681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23"/>
            <p:cNvSpPr/>
            <p:nvPr/>
          </p:nvSpPr>
          <p:spPr>
            <a:xfrm>
              <a:off x="3434808" y="4769316"/>
              <a:ext cx="160936" cy="28916"/>
            </a:xfrm>
            <a:custGeom>
              <a:avLst/>
              <a:gdLst/>
              <a:ahLst/>
              <a:cxnLst/>
              <a:rect l="l" t="t" r="r" b="b"/>
              <a:pathLst>
                <a:path w="8816" h="1584" extrusionOk="0">
                  <a:moveTo>
                    <a:pt x="4151" y="1"/>
                  </a:moveTo>
                  <a:cubicBezTo>
                    <a:pt x="1944" y="1"/>
                    <a:pt x="1" y="642"/>
                    <a:pt x="1" y="642"/>
                  </a:cubicBezTo>
                  <a:cubicBezTo>
                    <a:pt x="2524" y="1523"/>
                    <a:pt x="8816" y="1584"/>
                    <a:pt x="8816" y="1584"/>
                  </a:cubicBezTo>
                  <a:cubicBezTo>
                    <a:pt x="7572" y="354"/>
                    <a:pt x="5789" y="1"/>
                    <a:pt x="4151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23"/>
            <p:cNvSpPr/>
            <p:nvPr/>
          </p:nvSpPr>
          <p:spPr>
            <a:xfrm>
              <a:off x="3413176" y="4801025"/>
              <a:ext cx="178680" cy="39942"/>
            </a:xfrm>
            <a:custGeom>
              <a:avLst/>
              <a:gdLst/>
              <a:ahLst/>
              <a:cxnLst/>
              <a:rect l="l" t="t" r="r" b="b"/>
              <a:pathLst>
                <a:path w="9788" h="2188" extrusionOk="0">
                  <a:moveTo>
                    <a:pt x="2816" y="0"/>
                  </a:moveTo>
                  <a:cubicBezTo>
                    <a:pt x="1164" y="0"/>
                    <a:pt x="0" y="272"/>
                    <a:pt x="0" y="272"/>
                  </a:cubicBezTo>
                  <a:cubicBezTo>
                    <a:pt x="1517" y="758"/>
                    <a:pt x="9690" y="2120"/>
                    <a:pt x="9787" y="2187"/>
                  </a:cubicBezTo>
                  <a:lnTo>
                    <a:pt x="9787" y="2187"/>
                  </a:lnTo>
                  <a:cubicBezTo>
                    <a:pt x="7552" y="403"/>
                    <a:pt x="4824" y="0"/>
                    <a:pt x="2816" y="0"/>
                  </a:cubicBezTo>
                  <a:close/>
                  <a:moveTo>
                    <a:pt x="9787" y="2187"/>
                  </a:moveTo>
                  <a:cubicBezTo>
                    <a:pt x="9787" y="2187"/>
                    <a:pt x="9788" y="2187"/>
                    <a:pt x="9788" y="2187"/>
                  </a:cubicBezTo>
                  <a:cubicBezTo>
                    <a:pt x="9788" y="2187"/>
                    <a:pt x="9787" y="2187"/>
                    <a:pt x="9787" y="2187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23"/>
            <p:cNvSpPr/>
            <p:nvPr/>
          </p:nvSpPr>
          <p:spPr>
            <a:xfrm>
              <a:off x="3395414" y="4826272"/>
              <a:ext cx="182568" cy="59073"/>
            </a:xfrm>
            <a:custGeom>
              <a:avLst/>
              <a:gdLst/>
              <a:ahLst/>
              <a:cxnLst/>
              <a:rect l="l" t="t" r="r" b="b"/>
              <a:pathLst>
                <a:path w="10001" h="3236" extrusionOk="0">
                  <a:moveTo>
                    <a:pt x="3255" y="1"/>
                  </a:moveTo>
                  <a:cubicBezTo>
                    <a:pt x="2283" y="1"/>
                    <a:pt x="1208" y="155"/>
                    <a:pt x="31" y="531"/>
                  </a:cubicBezTo>
                  <a:cubicBezTo>
                    <a:pt x="1" y="531"/>
                    <a:pt x="6718" y="1595"/>
                    <a:pt x="10001" y="3236"/>
                  </a:cubicBezTo>
                  <a:cubicBezTo>
                    <a:pt x="10001" y="3236"/>
                    <a:pt x="7707" y="1"/>
                    <a:pt x="3255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23"/>
            <p:cNvSpPr/>
            <p:nvPr/>
          </p:nvSpPr>
          <p:spPr>
            <a:xfrm>
              <a:off x="3407079" y="4558507"/>
              <a:ext cx="75466" cy="185361"/>
            </a:xfrm>
            <a:custGeom>
              <a:avLst/>
              <a:gdLst/>
              <a:ahLst/>
              <a:cxnLst/>
              <a:rect l="l" t="t" r="r" b="b"/>
              <a:pathLst>
                <a:path w="4134" h="10154" extrusionOk="0">
                  <a:moveTo>
                    <a:pt x="1702" y="1"/>
                  </a:moveTo>
                  <a:cubicBezTo>
                    <a:pt x="0" y="3253"/>
                    <a:pt x="3465" y="10153"/>
                    <a:pt x="3465" y="10153"/>
                  </a:cubicBezTo>
                  <a:cubicBezTo>
                    <a:pt x="4134" y="7357"/>
                    <a:pt x="1702" y="1"/>
                    <a:pt x="1702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23"/>
            <p:cNvSpPr/>
            <p:nvPr/>
          </p:nvSpPr>
          <p:spPr>
            <a:xfrm>
              <a:off x="3373216" y="4562396"/>
              <a:ext cx="78825" cy="209202"/>
            </a:xfrm>
            <a:custGeom>
              <a:avLst/>
              <a:gdLst/>
              <a:ahLst/>
              <a:cxnLst/>
              <a:rect l="l" t="t" r="r" b="b"/>
              <a:pathLst>
                <a:path w="4318" h="11460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" y="3709"/>
                    <a:pt x="4317" y="11460"/>
                    <a:pt x="4317" y="11460"/>
                  </a:cubicBezTo>
                  <a:cubicBezTo>
                    <a:pt x="3952" y="7964"/>
                    <a:pt x="1521" y="1"/>
                    <a:pt x="1521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23"/>
            <p:cNvSpPr/>
            <p:nvPr/>
          </p:nvSpPr>
          <p:spPr>
            <a:xfrm>
              <a:off x="3313850" y="4580706"/>
              <a:ext cx="115426" cy="202557"/>
            </a:xfrm>
            <a:custGeom>
              <a:avLst/>
              <a:gdLst/>
              <a:ahLst/>
              <a:cxnLst/>
              <a:rect l="l" t="t" r="r" b="b"/>
              <a:pathLst>
                <a:path w="6323" h="11096" extrusionOk="0">
                  <a:moveTo>
                    <a:pt x="1520" y="1"/>
                  </a:moveTo>
                  <a:cubicBezTo>
                    <a:pt x="1" y="3557"/>
                    <a:pt x="6323" y="11095"/>
                    <a:pt x="6323" y="11095"/>
                  </a:cubicBezTo>
                  <a:cubicBezTo>
                    <a:pt x="6201" y="8998"/>
                    <a:pt x="1763" y="183"/>
                    <a:pt x="1520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23"/>
            <p:cNvSpPr/>
            <p:nvPr/>
          </p:nvSpPr>
          <p:spPr>
            <a:xfrm>
              <a:off x="3275570" y="4575722"/>
              <a:ext cx="142060" cy="235270"/>
            </a:xfrm>
            <a:custGeom>
              <a:avLst/>
              <a:gdLst/>
              <a:ahLst/>
              <a:cxnLst/>
              <a:rect l="l" t="t" r="r" b="b"/>
              <a:pathLst>
                <a:path w="7782" h="12888" extrusionOk="0">
                  <a:moveTo>
                    <a:pt x="547" y="0"/>
                  </a:moveTo>
                  <a:cubicBezTo>
                    <a:pt x="0" y="5441"/>
                    <a:pt x="7326" y="12888"/>
                    <a:pt x="7326" y="12888"/>
                  </a:cubicBezTo>
                  <a:cubicBezTo>
                    <a:pt x="7782" y="11125"/>
                    <a:pt x="1459" y="912"/>
                    <a:pt x="547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23"/>
            <p:cNvSpPr/>
            <p:nvPr/>
          </p:nvSpPr>
          <p:spPr>
            <a:xfrm>
              <a:off x="3389317" y="4852888"/>
              <a:ext cx="199764" cy="55477"/>
            </a:xfrm>
            <a:custGeom>
              <a:avLst/>
              <a:gdLst/>
              <a:ahLst/>
              <a:cxnLst/>
              <a:rect l="l" t="t" r="r" b="b"/>
              <a:pathLst>
                <a:path w="10943" h="3039" extrusionOk="0">
                  <a:moveTo>
                    <a:pt x="1004" y="1"/>
                  </a:moveTo>
                  <a:cubicBezTo>
                    <a:pt x="633" y="1"/>
                    <a:pt x="294" y="33"/>
                    <a:pt x="0" y="106"/>
                  </a:cubicBezTo>
                  <a:cubicBezTo>
                    <a:pt x="0" y="106"/>
                    <a:pt x="6859" y="3039"/>
                    <a:pt x="10061" y="3039"/>
                  </a:cubicBezTo>
                  <a:cubicBezTo>
                    <a:pt x="10400" y="3039"/>
                    <a:pt x="10698" y="3006"/>
                    <a:pt x="10943" y="2933"/>
                  </a:cubicBezTo>
                  <a:cubicBezTo>
                    <a:pt x="10943" y="2933"/>
                    <a:pt x="4506" y="1"/>
                    <a:pt x="1004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23"/>
            <p:cNvSpPr/>
            <p:nvPr/>
          </p:nvSpPr>
          <p:spPr>
            <a:xfrm>
              <a:off x="3373782" y="4869244"/>
              <a:ext cx="199217" cy="62158"/>
            </a:xfrm>
            <a:custGeom>
              <a:avLst/>
              <a:gdLst/>
              <a:ahLst/>
              <a:cxnLst/>
              <a:rect l="l" t="t" r="r" b="b"/>
              <a:pathLst>
                <a:path w="10913" h="3405" extrusionOk="0">
                  <a:moveTo>
                    <a:pt x="0" y="0"/>
                  </a:moveTo>
                  <a:lnTo>
                    <a:pt x="0" y="0"/>
                  </a:lnTo>
                  <a:cubicBezTo>
                    <a:pt x="2067" y="2311"/>
                    <a:pt x="10912" y="3405"/>
                    <a:pt x="10912" y="3405"/>
                  </a:cubicBezTo>
                  <a:cubicBezTo>
                    <a:pt x="7417" y="164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23"/>
            <p:cNvSpPr/>
            <p:nvPr/>
          </p:nvSpPr>
          <p:spPr>
            <a:xfrm>
              <a:off x="3246161" y="4632860"/>
              <a:ext cx="149271" cy="203105"/>
            </a:xfrm>
            <a:custGeom>
              <a:avLst/>
              <a:gdLst/>
              <a:ahLst/>
              <a:cxnLst/>
              <a:rect l="l" t="t" r="r" b="b"/>
              <a:pathLst>
                <a:path w="8177" h="11126" extrusionOk="0">
                  <a:moveTo>
                    <a:pt x="0" y="1"/>
                  </a:moveTo>
                  <a:cubicBezTo>
                    <a:pt x="1" y="2"/>
                    <a:pt x="4347" y="9272"/>
                    <a:pt x="8177" y="11126"/>
                  </a:cubicBezTo>
                  <a:cubicBezTo>
                    <a:pt x="8177" y="11126"/>
                    <a:pt x="3070" y="2797"/>
                    <a:pt x="0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23"/>
            <p:cNvSpPr/>
            <p:nvPr/>
          </p:nvSpPr>
          <p:spPr>
            <a:xfrm>
              <a:off x="3221188" y="4651188"/>
              <a:ext cx="160936" cy="208089"/>
            </a:xfrm>
            <a:custGeom>
              <a:avLst/>
              <a:gdLst/>
              <a:ahLst/>
              <a:cxnLst/>
              <a:rect l="l" t="t" r="r" b="b"/>
              <a:pathLst>
                <a:path w="8816" h="11399" extrusionOk="0">
                  <a:moveTo>
                    <a:pt x="0" y="0"/>
                  </a:moveTo>
                  <a:cubicBezTo>
                    <a:pt x="0" y="61"/>
                    <a:pt x="2614" y="9848"/>
                    <a:pt x="8815" y="11398"/>
                  </a:cubicBezTo>
                  <a:cubicBezTo>
                    <a:pt x="8815" y="11398"/>
                    <a:pt x="4073" y="6991"/>
                    <a:pt x="0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23"/>
            <p:cNvSpPr/>
            <p:nvPr/>
          </p:nvSpPr>
          <p:spPr>
            <a:xfrm>
              <a:off x="3356585" y="4908638"/>
              <a:ext cx="219188" cy="37715"/>
            </a:xfrm>
            <a:custGeom>
              <a:avLst/>
              <a:gdLst/>
              <a:ahLst/>
              <a:cxnLst/>
              <a:rect l="l" t="t" r="r" b="b"/>
              <a:pathLst>
                <a:path w="12007" h="2066" extrusionOk="0">
                  <a:moveTo>
                    <a:pt x="0" y="1"/>
                  </a:moveTo>
                  <a:lnTo>
                    <a:pt x="0" y="1"/>
                  </a:lnTo>
                  <a:cubicBezTo>
                    <a:pt x="2733" y="1830"/>
                    <a:pt x="8034" y="2065"/>
                    <a:pt x="10578" y="2065"/>
                  </a:cubicBezTo>
                  <a:cubicBezTo>
                    <a:pt x="11457" y="2065"/>
                    <a:pt x="12006" y="2037"/>
                    <a:pt x="12006" y="2037"/>
                  </a:cubicBezTo>
                  <a:cubicBezTo>
                    <a:pt x="7873" y="88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23"/>
            <p:cNvSpPr/>
            <p:nvPr/>
          </p:nvSpPr>
          <p:spPr>
            <a:xfrm>
              <a:off x="3340484" y="4938047"/>
              <a:ext cx="241386" cy="30413"/>
            </a:xfrm>
            <a:custGeom>
              <a:avLst/>
              <a:gdLst/>
              <a:ahLst/>
              <a:cxnLst/>
              <a:rect l="l" t="t" r="r" b="b"/>
              <a:pathLst>
                <a:path w="13223" h="1666" extrusionOk="0">
                  <a:moveTo>
                    <a:pt x="1" y="1"/>
                  </a:moveTo>
                  <a:lnTo>
                    <a:pt x="1" y="1"/>
                  </a:lnTo>
                  <a:cubicBezTo>
                    <a:pt x="1996" y="1276"/>
                    <a:pt x="4437" y="1666"/>
                    <a:pt x="6675" y="1666"/>
                  </a:cubicBezTo>
                  <a:cubicBezTo>
                    <a:pt x="10199" y="1666"/>
                    <a:pt x="13222" y="700"/>
                    <a:pt x="13223" y="700"/>
                  </a:cubicBezTo>
                  <a:lnTo>
                    <a:pt x="13223" y="700"/>
                  </a:lnTo>
                  <a:cubicBezTo>
                    <a:pt x="12583" y="806"/>
                    <a:pt x="11730" y="850"/>
                    <a:pt x="10764" y="850"/>
                  </a:cubicBezTo>
                  <a:cubicBezTo>
                    <a:pt x="6490" y="85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23"/>
            <p:cNvSpPr/>
            <p:nvPr/>
          </p:nvSpPr>
          <p:spPr>
            <a:xfrm>
              <a:off x="3331613" y="4971728"/>
              <a:ext cx="260243" cy="24097"/>
            </a:xfrm>
            <a:custGeom>
              <a:avLst/>
              <a:gdLst/>
              <a:ahLst/>
              <a:cxnLst/>
              <a:rect l="l" t="t" r="r" b="b"/>
              <a:pathLst>
                <a:path w="14256" h="1320" extrusionOk="0">
                  <a:moveTo>
                    <a:pt x="9485" y="0"/>
                  </a:moveTo>
                  <a:cubicBezTo>
                    <a:pt x="4803" y="0"/>
                    <a:pt x="0" y="526"/>
                    <a:pt x="0" y="526"/>
                  </a:cubicBezTo>
                  <a:cubicBezTo>
                    <a:pt x="1490" y="1115"/>
                    <a:pt x="3385" y="1319"/>
                    <a:pt x="5304" y="1319"/>
                  </a:cubicBezTo>
                  <a:cubicBezTo>
                    <a:pt x="9666" y="1319"/>
                    <a:pt x="14148" y="262"/>
                    <a:pt x="14254" y="253"/>
                  </a:cubicBezTo>
                  <a:lnTo>
                    <a:pt x="14254" y="253"/>
                  </a:lnTo>
                  <a:cubicBezTo>
                    <a:pt x="14255" y="253"/>
                    <a:pt x="14255" y="253"/>
                    <a:pt x="14256" y="253"/>
                  </a:cubicBezTo>
                  <a:cubicBezTo>
                    <a:pt x="14256" y="253"/>
                    <a:pt x="14256" y="253"/>
                    <a:pt x="14255" y="253"/>
                  </a:cubicBezTo>
                  <a:cubicBezTo>
                    <a:pt x="14255" y="253"/>
                    <a:pt x="14254" y="253"/>
                    <a:pt x="14254" y="253"/>
                  </a:cubicBezTo>
                  <a:lnTo>
                    <a:pt x="14254" y="253"/>
                  </a:lnTo>
                  <a:cubicBezTo>
                    <a:pt x="12832" y="68"/>
                    <a:pt x="11166" y="0"/>
                    <a:pt x="9485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23"/>
            <p:cNvSpPr/>
            <p:nvPr/>
          </p:nvSpPr>
          <p:spPr>
            <a:xfrm>
              <a:off x="3199556" y="4666723"/>
              <a:ext cx="169242" cy="216961"/>
            </a:xfrm>
            <a:custGeom>
              <a:avLst/>
              <a:gdLst/>
              <a:ahLst/>
              <a:cxnLst/>
              <a:rect l="l" t="t" r="r" b="b"/>
              <a:pathLst>
                <a:path w="9271" h="11885" extrusionOk="0">
                  <a:moveTo>
                    <a:pt x="122" y="0"/>
                  </a:moveTo>
                  <a:lnTo>
                    <a:pt x="122" y="0"/>
                  </a:lnTo>
                  <a:cubicBezTo>
                    <a:pt x="122" y="1"/>
                    <a:pt x="1" y="9970"/>
                    <a:pt x="9271" y="11885"/>
                  </a:cubicBezTo>
                  <a:cubicBezTo>
                    <a:pt x="9271" y="11885"/>
                    <a:pt x="912" y="6414"/>
                    <a:pt x="122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23"/>
            <p:cNvSpPr/>
            <p:nvPr/>
          </p:nvSpPr>
          <p:spPr>
            <a:xfrm>
              <a:off x="3155269" y="4712215"/>
              <a:ext cx="205241" cy="201444"/>
            </a:xfrm>
            <a:custGeom>
              <a:avLst/>
              <a:gdLst/>
              <a:ahLst/>
              <a:cxnLst/>
              <a:rect l="l" t="t" r="r" b="b"/>
              <a:pathLst>
                <a:path w="11243" h="11035" extrusionOk="0">
                  <a:moveTo>
                    <a:pt x="55" y="0"/>
                  </a:moveTo>
                  <a:cubicBezTo>
                    <a:pt x="1" y="0"/>
                    <a:pt x="2045" y="9486"/>
                    <a:pt x="11058" y="11034"/>
                  </a:cubicBezTo>
                  <a:cubicBezTo>
                    <a:pt x="11059" y="11034"/>
                    <a:pt x="11060" y="11034"/>
                    <a:pt x="11061" y="11034"/>
                  </a:cubicBezTo>
                  <a:cubicBezTo>
                    <a:pt x="11243" y="11034"/>
                    <a:pt x="4444" y="7536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23"/>
            <p:cNvSpPr/>
            <p:nvPr/>
          </p:nvSpPr>
          <p:spPr>
            <a:xfrm>
              <a:off x="3143513" y="4752175"/>
              <a:ext cx="208636" cy="190838"/>
            </a:xfrm>
            <a:custGeom>
              <a:avLst/>
              <a:gdLst/>
              <a:ahLst/>
              <a:cxnLst/>
              <a:rect l="l" t="t" r="r" b="b"/>
              <a:pathLst>
                <a:path w="11429" h="10454" extrusionOk="0">
                  <a:moveTo>
                    <a:pt x="0" y="0"/>
                  </a:moveTo>
                  <a:cubicBezTo>
                    <a:pt x="0" y="1"/>
                    <a:pt x="456" y="5563"/>
                    <a:pt x="4681" y="8389"/>
                  </a:cubicBezTo>
                  <a:cubicBezTo>
                    <a:pt x="7248" y="10078"/>
                    <a:pt x="9045" y="10453"/>
                    <a:pt x="10136" y="10453"/>
                  </a:cubicBezTo>
                  <a:cubicBezTo>
                    <a:pt x="11009" y="10453"/>
                    <a:pt x="11429" y="10213"/>
                    <a:pt x="11429" y="10213"/>
                  </a:cubicBezTo>
                  <a:cubicBezTo>
                    <a:pt x="11429" y="10213"/>
                    <a:pt x="3800" y="9787"/>
                    <a:pt x="0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23"/>
            <p:cNvSpPr/>
            <p:nvPr/>
          </p:nvSpPr>
          <p:spPr>
            <a:xfrm>
              <a:off x="3322722" y="5000698"/>
              <a:ext cx="283007" cy="23732"/>
            </a:xfrm>
            <a:custGeom>
              <a:avLst/>
              <a:gdLst/>
              <a:ahLst/>
              <a:cxnLst/>
              <a:rect l="l" t="t" r="r" b="b"/>
              <a:pathLst>
                <a:path w="15503" h="1300" extrusionOk="0">
                  <a:moveTo>
                    <a:pt x="10625" y="1"/>
                  </a:moveTo>
                  <a:cubicBezTo>
                    <a:pt x="7091" y="1"/>
                    <a:pt x="2510" y="154"/>
                    <a:pt x="1" y="854"/>
                  </a:cubicBezTo>
                  <a:cubicBezTo>
                    <a:pt x="1" y="854"/>
                    <a:pt x="3080" y="1300"/>
                    <a:pt x="6812" y="1300"/>
                  </a:cubicBezTo>
                  <a:cubicBezTo>
                    <a:pt x="9692" y="1300"/>
                    <a:pt x="12961" y="1034"/>
                    <a:pt x="15503" y="94"/>
                  </a:cubicBezTo>
                  <a:cubicBezTo>
                    <a:pt x="15503" y="94"/>
                    <a:pt x="13382" y="1"/>
                    <a:pt x="10625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23"/>
            <p:cNvSpPr/>
            <p:nvPr/>
          </p:nvSpPr>
          <p:spPr>
            <a:xfrm>
              <a:off x="3320514" y="5035145"/>
              <a:ext cx="275231" cy="41256"/>
            </a:xfrm>
            <a:custGeom>
              <a:avLst/>
              <a:gdLst/>
              <a:ahLst/>
              <a:cxnLst/>
              <a:rect l="l" t="t" r="r" b="b"/>
              <a:pathLst>
                <a:path w="15077" h="2260" extrusionOk="0">
                  <a:moveTo>
                    <a:pt x="15077" y="1"/>
                  </a:moveTo>
                  <a:cubicBezTo>
                    <a:pt x="15076" y="1"/>
                    <a:pt x="11486" y="757"/>
                    <a:pt x="6690" y="757"/>
                  </a:cubicBezTo>
                  <a:cubicBezTo>
                    <a:pt x="4621" y="757"/>
                    <a:pt x="2327" y="617"/>
                    <a:pt x="0" y="214"/>
                  </a:cubicBezTo>
                  <a:lnTo>
                    <a:pt x="0" y="214"/>
                  </a:lnTo>
                  <a:cubicBezTo>
                    <a:pt x="1" y="214"/>
                    <a:pt x="3856" y="2259"/>
                    <a:pt x="8242" y="2259"/>
                  </a:cubicBezTo>
                  <a:cubicBezTo>
                    <a:pt x="10533" y="2259"/>
                    <a:pt x="12970" y="1701"/>
                    <a:pt x="15077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23"/>
            <p:cNvSpPr/>
            <p:nvPr/>
          </p:nvSpPr>
          <p:spPr>
            <a:xfrm>
              <a:off x="3115765" y="4820412"/>
              <a:ext cx="224190" cy="163236"/>
            </a:xfrm>
            <a:custGeom>
              <a:avLst/>
              <a:gdLst/>
              <a:ahLst/>
              <a:cxnLst/>
              <a:rect l="l" t="t" r="r" b="b"/>
              <a:pathLst>
                <a:path w="12281" h="8942" extrusionOk="0">
                  <a:moveTo>
                    <a:pt x="0" y="1"/>
                  </a:moveTo>
                  <a:cubicBezTo>
                    <a:pt x="0" y="1"/>
                    <a:pt x="608" y="5016"/>
                    <a:pt x="5046" y="7600"/>
                  </a:cubicBezTo>
                  <a:cubicBezTo>
                    <a:pt x="6638" y="8496"/>
                    <a:pt x="8571" y="8941"/>
                    <a:pt x="10077" y="8941"/>
                  </a:cubicBezTo>
                  <a:cubicBezTo>
                    <a:pt x="11072" y="8941"/>
                    <a:pt x="11881" y="8747"/>
                    <a:pt x="12280" y="8359"/>
                  </a:cubicBezTo>
                  <a:cubicBezTo>
                    <a:pt x="12280" y="8359"/>
                    <a:pt x="4590" y="7508"/>
                    <a:pt x="0" y="1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23"/>
            <p:cNvSpPr/>
            <p:nvPr/>
          </p:nvSpPr>
          <p:spPr>
            <a:xfrm>
              <a:off x="3077466" y="4872019"/>
              <a:ext cx="256373" cy="153871"/>
            </a:xfrm>
            <a:custGeom>
              <a:avLst/>
              <a:gdLst/>
              <a:ahLst/>
              <a:cxnLst/>
              <a:rect l="l" t="t" r="r" b="b"/>
              <a:pathLst>
                <a:path w="14044" h="8429" extrusionOk="0">
                  <a:moveTo>
                    <a:pt x="1" y="0"/>
                  </a:moveTo>
                  <a:cubicBezTo>
                    <a:pt x="1" y="1"/>
                    <a:pt x="2038" y="5533"/>
                    <a:pt x="7539" y="7934"/>
                  </a:cubicBezTo>
                  <a:cubicBezTo>
                    <a:pt x="8380" y="8295"/>
                    <a:pt x="9220" y="8429"/>
                    <a:pt x="10004" y="8429"/>
                  </a:cubicBezTo>
                  <a:cubicBezTo>
                    <a:pt x="12255" y="8429"/>
                    <a:pt x="14044" y="7326"/>
                    <a:pt x="14044" y="7326"/>
                  </a:cubicBezTo>
                  <a:lnTo>
                    <a:pt x="14044" y="7326"/>
                  </a:lnTo>
                  <a:cubicBezTo>
                    <a:pt x="14044" y="7326"/>
                    <a:pt x="13853" y="7343"/>
                    <a:pt x="13508" y="7343"/>
                  </a:cubicBezTo>
                  <a:cubicBezTo>
                    <a:pt x="11606" y="7343"/>
                    <a:pt x="5019" y="6820"/>
                    <a:pt x="1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23"/>
            <p:cNvSpPr/>
            <p:nvPr/>
          </p:nvSpPr>
          <p:spPr>
            <a:xfrm>
              <a:off x="3058061" y="4903655"/>
              <a:ext cx="262470" cy="163181"/>
            </a:xfrm>
            <a:custGeom>
              <a:avLst/>
              <a:gdLst/>
              <a:ahLst/>
              <a:cxnLst/>
              <a:rect l="l" t="t" r="r" b="b"/>
              <a:pathLst>
                <a:path w="14378" h="8939" extrusionOk="0">
                  <a:moveTo>
                    <a:pt x="0" y="0"/>
                  </a:moveTo>
                  <a:cubicBezTo>
                    <a:pt x="0" y="1"/>
                    <a:pt x="760" y="5775"/>
                    <a:pt x="6322" y="8176"/>
                  </a:cubicBezTo>
                  <a:cubicBezTo>
                    <a:pt x="7596" y="8726"/>
                    <a:pt x="8732" y="8939"/>
                    <a:pt x="9744" y="8939"/>
                  </a:cubicBezTo>
                  <a:cubicBezTo>
                    <a:pt x="11751" y="8939"/>
                    <a:pt x="13266" y="8104"/>
                    <a:pt x="14377" y="7417"/>
                  </a:cubicBezTo>
                  <a:lnTo>
                    <a:pt x="14377" y="7417"/>
                  </a:lnTo>
                  <a:cubicBezTo>
                    <a:pt x="14377" y="7417"/>
                    <a:pt x="13365" y="7643"/>
                    <a:pt x="11845" y="7643"/>
                  </a:cubicBezTo>
                  <a:cubicBezTo>
                    <a:pt x="8579" y="7643"/>
                    <a:pt x="2966" y="6596"/>
                    <a:pt x="0" y="0"/>
                  </a:cubicBezTo>
                  <a:close/>
                </a:path>
              </a:pathLst>
            </a:custGeom>
            <a:solidFill>
              <a:srgbClr val="EEA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8" name="Google Shape;5528;p23"/>
          <p:cNvSpPr txBox="1">
            <a:spLocks noGrp="1"/>
          </p:cNvSpPr>
          <p:nvPr>
            <p:ph type="title"/>
          </p:nvPr>
        </p:nvSpPr>
        <p:spPr>
          <a:xfrm>
            <a:off x="3012900" y="1324410"/>
            <a:ext cx="3118200" cy="38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_ONLY_3">
    <p:spTree>
      <p:nvGrpSpPr>
        <p:cNvPr id="1" name="Shape 5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3" name="Google Shape;5763;p25"/>
          <p:cNvSpPr/>
          <p:nvPr/>
        </p:nvSpPr>
        <p:spPr>
          <a:xfrm flipH="1">
            <a:off x="1884750" y="420104"/>
            <a:ext cx="5374500" cy="635317"/>
          </a:xfrm>
          <a:custGeom>
            <a:avLst/>
            <a:gdLst/>
            <a:ahLst/>
            <a:cxnLst/>
            <a:rect l="l" t="t" r="r" b="b"/>
            <a:pathLst>
              <a:path w="196724" h="17976" extrusionOk="0">
                <a:moveTo>
                  <a:pt x="0" y="2347"/>
                </a:moveTo>
                <a:lnTo>
                  <a:pt x="2869" y="16150"/>
                </a:lnTo>
                <a:lnTo>
                  <a:pt x="192963" y="17976"/>
                </a:lnTo>
                <a:lnTo>
                  <a:pt x="1967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764" name="Google Shape;5764;p2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65" name="Google Shape;5765;p25"/>
          <p:cNvSpPr/>
          <p:nvPr/>
        </p:nvSpPr>
        <p:spPr>
          <a:xfrm>
            <a:off x="6021765" y="-1155928"/>
            <a:ext cx="3771522" cy="2786614"/>
          </a:xfrm>
          <a:custGeom>
            <a:avLst/>
            <a:gdLst/>
            <a:ahLst/>
            <a:cxnLst/>
            <a:rect l="l" t="t" r="r" b="b"/>
            <a:pathLst>
              <a:path w="115496" h="85335" extrusionOk="0">
                <a:moveTo>
                  <a:pt x="53261" y="1"/>
                </a:moveTo>
                <a:cubicBezTo>
                  <a:pt x="33998" y="1"/>
                  <a:pt x="2308" y="13935"/>
                  <a:pt x="986" y="33567"/>
                </a:cubicBezTo>
                <a:cubicBezTo>
                  <a:pt x="0" y="41269"/>
                  <a:pt x="5742" y="47981"/>
                  <a:pt x="12651" y="47981"/>
                </a:cubicBezTo>
                <a:cubicBezTo>
                  <a:pt x="13488" y="47981"/>
                  <a:pt x="14341" y="47883"/>
                  <a:pt x="15201" y="47676"/>
                </a:cubicBezTo>
                <a:cubicBezTo>
                  <a:pt x="23331" y="45398"/>
                  <a:pt x="32655" y="37507"/>
                  <a:pt x="41649" y="37507"/>
                </a:cubicBezTo>
                <a:cubicBezTo>
                  <a:pt x="44544" y="37507"/>
                  <a:pt x="47404" y="38325"/>
                  <a:pt x="50179" y="40409"/>
                </a:cubicBezTo>
                <a:cubicBezTo>
                  <a:pt x="56710" y="45614"/>
                  <a:pt x="55867" y="51817"/>
                  <a:pt x="64837" y="54428"/>
                </a:cubicBezTo>
                <a:cubicBezTo>
                  <a:pt x="73144" y="56858"/>
                  <a:pt x="76998" y="55696"/>
                  <a:pt x="81188" y="64584"/>
                </a:cubicBezTo>
                <a:cubicBezTo>
                  <a:pt x="83365" y="70116"/>
                  <a:pt x="84364" y="77507"/>
                  <a:pt x="88890" y="82196"/>
                </a:cubicBezTo>
                <a:cubicBezTo>
                  <a:pt x="91068" y="84073"/>
                  <a:pt x="94487" y="85334"/>
                  <a:pt x="97723" y="85334"/>
                </a:cubicBezTo>
                <a:cubicBezTo>
                  <a:pt x="101441" y="85334"/>
                  <a:pt x="104918" y="83670"/>
                  <a:pt x="105994" y="79364"/>
                </a:cubicBezTo>
                <a:lnTo>
                  <a:pt x="106248" y="79782"/>
                </a:lnTo>
                <a:cubicBezTo>
                  <a:pt x="115495" y="51457"/>
                  <a:pt x="87105" y="4056"/>
                  <a:pt x="58093" y="340"/>
                </a:cubicBezTo>
                <a:cubicBezTo>
                  <a:pt x="56602" y="112"/>
                  <a:pt x="54981" y="1"/>
                  <a:pt x="532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6" name="Google Shape;5766;p25"/>
          <p:cNvSpPr/>
          <p:nvPr/>
        </p:nvSpPr>
        <p:spPr>
          <a:xfrm>
            <a:off x="-606950" y="3644349"/>
            <a:ext cx="2981821" cy="2110490"/>
          </a:xfrm>
          <a:custGeom>
            <a:avLst/>
            <a:gdLst/>
            <a:ahLst/>
            <a:cxnLst/>
            <a:rect l="l" t="t" r="r" b="b"/>
            <a:pathLst>
              <a:path w="90461" h="64027" extrusionOk="0">
                <a:moveTo>
                  <a:pt x="15782" y="1"/>
                </a:moveTo>
                <a:cubicBezTo>
                  <a:pt x="12821" y="1"/>
                  <a:pt x="9653" y="1218"/>
                  <a:pt x="7104" y="3863"/>
                </a:cubicBezTo>
                <a:cubicBezTo>
                  <a:pt x="1" y="12055"/>
                  <a:pt x="2071" y="28807"/>
                  <a:pt x="7972" y="36860"/>
                </a:cubicBezTo>
                <a:cubicBezTo>
                  <a:pt x="19185" y="52644"/>
                  <a:pt x="47079" y="64026"/>
                  <a:pt x="67230" y="64026"/>
                </a:cubicBezTo>
                <a:cubicBezTo>
                  <a:pt x="68184" y="64026"/>
                  <a:pt x="69122" y="64001"/>
                  <a:pt x="70039" y="63949"/>
                </a:cubicBezTo>
                <a:cubicBezTo>
                  <a:pt x="81406" y="63564"/>
                  <a:pt x="89230" y="58842"/>
                  <a:pt x="89811" y="46714"/>
                </a:cubicBezTo>
                <a:cubicBezTo>
                  <a:pt x="90460" y="35433"/>
                  <a:pt x="84773" y="30908"/>
                  <a:pt x="75820" y="30908"/>
                </a:cubicBezTo>
                <a:cubicBezTo>
                  <a:pt x="74160" y="30908"/>
                  <a:pt x="72387" y="31064"/>
                  <a:pt x="70522" y="31361"/>
                </a:cubicBezTo>
                <a:cubicBezTo>
                  <a:pt x="69135" y="31582"/>
                  <a:pt x="68034" y="31714"/>
                  <a:pt x="67093" y="31714"/>
                </a:cubicBezTo>
                <a:cubicBezTo>
                  <a:pt x="63819" y="31714"/>
                  <a:pt x="62498" y="30108"/>
                  <a:pt x="57927" y="25034"/>
                </a:cubicBezTo>
                <a:cubicBezTo>
                  <a:pt x="54989" y="21771"/>
                  <a:pt x="52960" y="20359"/>
                  <a:pt x="50439" y="20359"/>
                </a:cubicBezTo>
                <a:cubicBezTo>
                  <a:pt x="48914" y="20359"/>
                  <a:pt x="47208" y="20875"/>
                  <a:pt x="45012" y="21810"/>
                </a:cubicBezTo>
                <a:cubicBezTo>
                  <a:pt x="41180" y="23520"/>
                  <a:pt x="38428" y="26414"/>
                  <a:pt x="34630" y="26414"/>
                </a:cubicBezTo>
                <a:cubicBezTo>
                  <a:pt x="33537" y="26414"/>
                  <a:pt x="32358" y="26175"/>
                  <a:pt x="31042" y="25599"/>
                </a:cubicBezTo>
                <a:cubicBezTo>
                  <a:pt x="26312" y="23619"/>
                  <a:pt x="23431" y="18561"/>
                  <a:pt x="24716" y="12006"/>
                </a:cubicBezTo>
                <a:cubicBezTo>
                  <a:pt x="26401" y="4497"/>
                  <a:pt x="21472" y="1"/>
                  <a:pt x="15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67" name="Google Shape;5767;p25"/>
          <p:cNvGrpSpPr/>
          <p:nvPr/>
        </p:nvGrpSpPr>
        <p:grpSpPr>
          <a:xfrm>
            <a:off x="7875852" y="3859971"/>
            <a:ext cx="1436648" cy="1426508"/>
            <a:chOff x="1173550" y="238600"/>
            <a:chExt cx="5252825" cy="5215750"/>
          </a:xfrm>
        </p:grpSpPr>
        <p:sp>
          <p:nvSpPr>
            <p:cNvPr id="5768" name="Google Shape;5768;p25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9" name="Google Shape;5769;p25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0" name="Google Shape;5770;p25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1" name="Google Shape;5771;p25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2" name="Google Shape;5772;p25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3" name="Google Shape;5773;p25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4" name="Google Shape;5774;p25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5" name="Google Shape;5775;p25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6" name="Google Shape;5776;p25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7" name="Google Shape;5777;p25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8" name="Google Shape;5778;p25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9" name="Google Shape;5779;p25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0" name="Google Shape;5780;p25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1" name="Google Shape;5781;p25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2" name="Google Shape;5782;p25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3" name="Google Shape;5783;p25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4" name="Google Shape;5784;p25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5" name="Google Shape;5785;p25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6" name="Google Shape;5786;p25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7" name="Google Shape;5787;p25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8" name="Google Shape;5788;p25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9" name="Google Shape;5789;p25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0" name="Google Shape;5790;p25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1" name="Google Shape;5791;p25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2" name="Google Shape;5792;p25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3" name="Google Shape;5793;p25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25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25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25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25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25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25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25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25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25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25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25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25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25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25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25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25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25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25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25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25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25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25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25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25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8" name="Google Shape;5818;p25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9" name="Google Shape;5819;p25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0" name="Google Shape;5820;p25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1" name="Google Shape;5821;p25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2" name="Google Shape;5822;p25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3" name="Google Shape;5823;p25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4" name="Google Shape;5824;p25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5" name="Google Shape;5825;p25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6" name="Google Shape;5826;p25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7" name="Google Shape;5827;p25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8" name="Google Shape;5828;p25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9" name="Google Shape;5829;p25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0" name="Google Shape;5830;p25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1" name="Google Shape;5831;p25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2" name="Google Shape;5832;p25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3" name="Google Shape;5833;p25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4" name="Google Shape;5834;p25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5" name="Google Shape;5835;p25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6" name="Google Shape;5836;p25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7" name="Google Shape;5837;p25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8" name="Google Shape;5838;p25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9" name="Google Shape;5839;p25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0" name="Google Shape;5840;p25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1" name="Google Shape;5841;p25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2" name="Google Shape;5842;p25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3" name="Google Shape;5843;p25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4" name="Google Shape;5844;p25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5" name="Google Shape;5845;p25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6" name="Google Shape;5846;p25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7" name="Google Shape;5847;p25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8" name="Google Shape;5848;p25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25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25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1" name="Google Shape;5851;p25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2" name="Google Shape;5852;p25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3" name="Google Shape;5853;p25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4" name="Google Shape;5854;p25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5" name="Google Shape;5855;p25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6" name="Google Shape;5856;p25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25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8" name="Google Shape;5858;p25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9" name="Google Shape;5859;p25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0" name="Google Shape;5860;p25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1" name="Google Shape;5861;p25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2" name="Google Shape;5862;p25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3" name="Google Shape;5863;p25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4" name="Google Shape;5864;p25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5" name="Google Shape;5865;p25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6" name="Google Shape;5866;p25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7" name="Google Shape;5867;p25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8" name="Google Shape;5868;p25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9" name="Google Shape;5869;p25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0" name="Google Shape;5870;p25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1" name="Google Shape;5871;p25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2" name="Google Shape;5872;p25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3" name="Google Shape;5873;p25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4" name="Google Shape;5874;p25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5" name="Google Shape;5875;p25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6" name="Google Shape;5876;p25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7" name="Google Shape;5877;p25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8" name="Google Shape;5878;p25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9" name="Google Shape;5879;p25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0" name="Google Shape;5880;p25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1" name="Google Shape;5881;p25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2" name="Google Shape;5882;p25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3" name="Google Shape;5883;p25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4" name="Google Shape;5884;p25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5" name="Google Shape;5885;p25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6" name="Google Shape;5886;p25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7" name="Google Shape;5887;p25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8" name="Google Shape;5888;p25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9" name="Google Shape;5889;p25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0" name="Google Shape;5890;p25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1" name="Google Shape;5891;p25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2" name="Google Shape;5892;p25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3" name="Google Shape;5893;p25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4" name="Google Shape;5894;p25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25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25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25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8" name="Google Shape;5898;p25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9" name="Google Shape;5899;p25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25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25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25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25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25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25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25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25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25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25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25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25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25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25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25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25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25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25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25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25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25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25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25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25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25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25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25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25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25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25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25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25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25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25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25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25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25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25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25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25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25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25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25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25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25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25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25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25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25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25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25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1" name="Google Shape;5951;p25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2" name="Google Shape;5952;p25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53" name="Google Shape;5953;p25"/>
          <p:cNvSpPr/>
          <p:nvPr/>
        </p:nvSpPr>
        <p:spPr>
          <a:xfrm flipH="1">
            <a:off x="8044275" y="3555150"/>
            <a:ext cx="630379" cy="635322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4" name="Google Shape;5954;p25"/>
          <p:cNvSpPr/>
          <p:nvPr/>
        </p:nvSpPr>
        <p:spPr>
          <a:xfrm flipH="1">
            <a:off x="7655199" y="124122"/>
            <a:ext cx="504651" cy="50797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55" name="Google Shape;5955;p25"/>
          <p:cNvGrpSpPr/>
          <p:nvPr/>
        </p:nvGrpSpPr>
        <p:grpSpPr>
          <a:xfrm>
            <a:off x="-106602" y="4143172"/>
            <a:ext cx="1186976" cy="1112852"/>
            <a:chOff x="3281667" y="1132683"/>
            <a:chExt cx="612601" cy="574375"/>
          </a:xfrm>
        </p:grpSpPr>
        <p:sp>
          <p:nvSpPr>
            <p:cNvPr id="5956" name="Google Shape;5956;p25"/>
            <p:cNvSpPr/>
            <p:nvPr/>
          </p:nvSpPr>
          <p:spPr>
            <a:xfrm>
              <a:off x="3281667" y="1132683"/>
              <a:ext cx="612601" cy="574375"/>
            </a:xfrm>
            <a:custGeom>
              <a:avLst/>
              <a:gdLst/>
              <a:ahLst/>
              <a:cxnLst/>
              <a:rect l="l" t="t" r="r" b="b"/>
              <a:pathLst>
                <a:path w="33558" h="31464" extrusionOk="0">
                  <a:moveTo>
                    <a:pt x="22719" y="0"/>
                  </a:moveTo>
                  <a:cubicBezTo>
                    <a:pt x="22470" y="0"/>
                    <a:pt x="22250" y="39"/>
                    <a:pt x="22068" y="125"/>
                  </a:cubicBezTo>
                  <a:cubicBezTo>
                    <a:pt x="21490" y="368"/>
                    <a:pt x="21278" y="2466"/>
                    <a:pt x="21278" y="2466"/>
                  </a:cubicBezTo>
                  <a:lnTo>
                    <a:pt x="21186" y="308"/>
                  </a:lnTo>
                  <a:cubicBezTo>
                    <a:pt x="21186" y="308"/>
                    <a:pt x="16171" y="490"/>
                    <a:pt x="15624" y="1827"/>
                  </a:cubicBezTo>
                  <a:cubicBezTo>
                    <a:pt x="15472" y="2162"/>
                    <a:pt x="17174" y="8849"/>
                    <a:pt x="16414" y="10460"/>
                  </a:cubicBezTo>
                  <a:cubicBezTo>
                    <a:pt x="16414" y="10460"/>
                    <a:pt x="15411" y="9305"/>
                    <a:pt x="14803" y="2314"/>
                  </a:cubicBezTo>
                  <a:cubicBezTo>
                    <a:pt x="14803" y="2314"/>
                    <a:pt x="10153" y="2678"/>
                    <a:pt x="9879" y="4137"/>
                  </a:cubicBezTo>
                  <a:cubicBezTo>
                    <a:pt x="9579" y="5610"/>
                    <a:pt x="13022" y="13472"/>
                    <a:pt x="11866" y="13472"/>
                  </a:cubicBezTo>
                  <a:cubicBezTo>
                    <a:pt x="11853" y="13472"/>
                    <a:pt x="11839" y="13471"/>
                    <a:pt x="11825" y="13469"/>
                  </a:cubicBezTo>
                  <a:cubicBezTo>
                    <a:pt x="10518" y="13317"/>
                    <a:pt x="10335" y="11493"/>
                    <a:pt x="10153" y="10065"/>
                  </a:cubicBezTo>
                  <a:cubicBezTo>
                    <a:pt x="9940" y="8666"/>
                    <a:pt x="9119" y="4441"/>
                    <a:pt x="9119" y="4441"/>
                  </a:cubicBezTo>
                  <a:cubicBezTo>
                    <a:pt x="9119" y="4441"/>
                    <a:pt x="6141" y="4867"/>
                    <a:pt x="6201" y="5900"/>
                  </a:cubicBezTo>
                  <a:cubicBezTo>
                    <a:pt x="6232" y="6873"/>
                    <a:pt x="8177" y="11828"/>
                    <a:pt x="8937" y="13621"/>
                  </a:cubicBezTo>
                  <a:cubicBezTo>
                    <a:pt x="9272" y="14399"/>
                    <a:pt x="9146" y="14769"/>
                    <a:pt x="8832" y="14769"/>
                  </a:cubicBezTo>
                  <a:cubicBezTo>
                    <a:pt x="8434" y="14769"/>
                    <a:pt x="7737" y="14177"/>
                    <a:pt x="7296" y="13074"/>
                  </a:cubicBezTo>
                  <a:cubicBezTo>
                    <a:pt x="6475" y="11128"/>
                    <a:pt x="5837" y="6691"/>
                    <a:pt x="5837" y="6691"/>
                  </a:cubicBezTo>
                  <a:cubicBezTo>
                    <a:pt x="5837" y="6691"/>
                    <a:pt x="1824" y="8180"/>
                    <a:pt x="2219" y="10095"/>
                  </a:cubicBezTo>
                  <a:cubicBezTo>
                    <a:pt x="2543" y="11690"/>
                    <a:pt x="4236" y="15408"/>
                    <a:pt x="3814" y="15408"/>
                  </a:cubicBezTo>
                  <a:cubicBezTo>
                    <a:pt x="3721" y="15408"/>
                    <a:pt x="3526" y="15228"/>
                    <a:pt x="3192" y="14806"/>
                  </a:cubicBezTo>
                  <a:lnTo>
                    <a:pt x="1277" y="12496"/>
                  </a:lnTo>
                  <a:lnTo>
                    <a:pt x="1277" y="12496"/>
                  </a:lnTo>
                  <a:cubicBezTo>
                    <a:pt x="1277" y="12496"/>
                    <a:pt x="1" y="15262"/>
                    <a:pt x="1551" y="18971"/>
                  </a:cubicBezTo>
                  <a:cubicBezTo>
                    <a:pt x="1855" y="19639"/>
                    <a:pt x="6141" y="20885"/>
                    <a:pt x="9150" y="21159"/>
                  </a:cubicBezTo>
                  <a:cubicBezTo>
                    <a:pt x="9150" y="21159"/>
                    <a:pt x="9162" y="21158"/>
                    <a:pt x="9181" y="21158"/>
                  </a:cubicBezTo>
                  <a:cubicBezTo>
                    <a:pt x="9313" y="21158"/>
                    <a:pt x="9781" y="21204"/>
                    <a:pt x="9119" y="21919"/>
                  </a:cubicBezTo>
                  <a:cubicBezTo>
                    <a:pt x="9119" y="21919"/>
                    <a:pt x="4925" y="27846"/>
                    <a:pt x="12980" y="31463"/>
                  </a:cubicBezTo>
                  <a:cubicBezTo>
                    <a:pt x="12980" y="31463"/>
                    <a:pt x="11095" y="25202"/>
                    <a:pt x="12220" y="24837"/>
                  </a:cubicBezTo>
                  <a:cubicBezTo>
                    <a:pt x="12220" y="24837"/>
                    <a:pt x="12221" y="24837"/>
                    <a:pt x="12224" y="24837"/>
                  </a:cubicBezTo>
                  <a:cubicBezTo>
                    <a:pt x="12291" y="24837"/>
                    <a:pt x="13120" y="24893"/>
                    <a:pt x="13557" y="27633"/>
                  </a:cubicBezTo>
                  <a:cubicBezTo>
                    <a:pt x="13892" y="29711"/>
                    <a:pt x="15163" y="31444"/>
                    <a:pt x="18155" y="31444"/>
                  </a:cubicBezTo>
                  <a:cubicBezTo>
                    <a:pt x="19234" y="31444"/>
                    <a:pt x="20536" y="31219"/>
                    <a:pt x="22098" y="30703"/>
                  </a:cubicBezTo>
                  <a:cubicBezTo>
                    <a:pt x="22098" y="30703"/>
                    <a:pt x="18147" y="29913"/>
                    <a:pt x="16870" y="27694"/>
                  </a:cubicBezTo>
                  <a:cubicBezTo>
                    <a:pt x="16817" y="27605"/>
                    <a:pt x="17002" y="27569"/>
                    <a:pt x="17350" y="27569"/>
                  </a:cubicBezTo>
                  <a:cubicBezTo>
                    <a:pt x="18721" y="27569"/>
                    <a:pt x="22609" y="28122"/>
                    <a:pt x="24277" y="28122"/>
                  </a:cubicBezTo>
                  <a:cubicBezTo>
                    <a:pt x="24345" y="28122"/>
                    <a:pt x="24409" y="28121"/>
                    <a:pt x="24469" y="28120"/>
                  </a:cubicBezTo>
                  <a:cubicBezTo>
                    <a:pt x="26171" y="28028"/>
                    <a:pt x="28299" y="27360"/>
                    <a:pt x="29849" y="23895"/>
                  </a:cubicBezTo>
                  <a:cubicBezTo>
                    <a:pt x="29849" y="23895"/>
                    <a:pt x="26718" y="23773"/>
                    <a:pt x="24256" y="23743"/>
                  </a:cubicBezTo>
                  <a:cubicBezTo>
                    <a:pt x="21855" y="23712"/>
                    <a:pt x="21217" y="22952"/>
                    <a:pt x="22706" y="22709"/>
                  </a:cubicBezTo>
                  <a:cubicBezTo>
                    <a:pt x="24196" y="22527"/>
                    <a:pt x="23466" y="22709"/>
                    <a:pt x="26080" y="22466"/>
                  </a:cubicBezTo>
                  <a:cubicBezTo>
                    <a:pt x="28755" y="22192"/>
                    <a:pt x="30913" y="22071"/>
                    <a:pt x="31126" y="21888"/>
                  </a:cubicBezTo>
                  <a:cubicBezTo>
                    <a:pt x="31339" y="21645"/>
                    <a:pt x="32159" y="17664"/>
                    <a:pt x="32159" y="17664"/>
                  </a:cubicBezTo>
                  <a:lnTo>
                    <a:pt x="32159" y="17664"/>
                  </a:lnTo>
                  <a:cubicBezTo>
                    <a:pt x="32159" y="17664"/>
                    <a:pt x="24834" y="18545"/>
                    <a:pt x="23375" y="18819"/>
                  </a:cubicBezTo>
                  <a:cubicBezTo>
                    <a:pt x="23133" y="18853"/>
                    <a:pt x="22906" y="18869"/>
                    <a:pt x="22699" y="18869"/>
                  </a:cubicBezTo>
                  <a:cubicBezTo>
                    <a:pt x="21633" y="18869"/>
                    <a:pt x="21097" y="18441"/>
                    <a:pt x="21734" y="17907"/>
                  </a:cubicBezTo>
                  <a:cubicBezTo>
                    <a:pt x="21973" y="17704"/>
                    <a:pt x="22240" y="17644"/>
                    <a:pt x="22584" y="17644"/>
                  </a:cubicBezTo>
                  <a:cubicBezTo>
                    <a:pt x="23089" y="17644"/>
                    <a:pt x="23758" y="17774"/>
                    <a:pt x="24746" y="17774"/>
                  </a:cubicBezTo>
                  <a:cubicBezTo>
                    <a:pt x="25303" y="17774"/>
                    <a:pt x="25962" y="17733"/>
                    <a:pt x="26749" y="17603"/>
                  </a:cubicBezTo>
                  <a:cubicBezTo>
                    <a:pt x="29849" y="17056"/>
                    <a:pt x="32342" y="16752"/>
                    <a:pt x="32676" y="15384"/>
                  </a:cubicBezTo>
                  <a:cubicBezTo>
                    <a:pt x="32676" y="15384"/>
                    <a:pt x="33557" y="9183"/>
                    <a:pt x="31521" y="8636"/>
                  </a:cubicBezTo>
                  <a:cubicBezTo>
                    <a:pt x="31413" y="8601"/>
                    <a:pt x="31291" y="8586"/>
                    <a:pt x="31158" y="8586"/>
                  </a:cubicBezTo>
                  <a:cubicBezTo>
                    <a:pt x="30245" y="8586"/>
                    <a:pt x="28833" y="9305"/>
                    <a:pt x="28117" y="9305"/>
                  </a:cubicBezTo>
                  <a:cubicBezTo>
                    <a:pt x="27266" y="9305"/>
                    <a:pt x="29910" y="7663"/>
                    <a:pt x="30153" y="7299"/>
                  </a:cubicBezTo>
                  <a:cubicBezTo>
                    <a:pt x="30427" y="6903"/>
                    <a:pt x="29758" y="4411"/>
                    <a:pt x="29758" y="4411"/>
                  </a:cubicBezTo>
                  <a:cubicBezTo>
                    <a:pt x="29758" y="4411"/>
                    <a:pt x="25047" y="9517"/>
                    <a:pt x="24317" y="9609"/>
                  </a:cubicBezTo>
                  <a:cubicBezTo>
                    <a:pt x="24222" y="9628"/>
                    <a:pt x="24135" y="9638"/>
                    <a:pt x="24057" y="9638"/>
                  </a:cubicBezTo>
                  <a:cubicBezTo>
                    <a:pt x="23541" y="9638"/>
                    <a:pt x="23465" y="9193"/>
                    <a:pt x="24469" y="8241"/>
                  </a:cubicBezTo>
                  <a:cubicBezTo>
                    <a:pt x="25381" y="7390"/>
                    <a:pt x="29363" y="3651"/>
                    <a:pt x="29393" y="3043"/>
                  </a:cubicBezTo>
                  <a:cubicBezTo>
                    <a:pt x="29393" y="3043"/>
                    <a:pt x="24927" y="0"/>
                    <a:pt x="22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7" name="Google Shape;5957;p25"/>
            <p:cNvSpPr/>
            <p:nvPr/>
          </p:nvSpPr>
          <p:spPr>
            <a:xfrm>
              <a:off x="3328838" y="1234290"/>
              <a:ext cx="462783" cy="359569"/>
            </a:xfrm>
            <a:custGeom>
              <a:avLst/>
              <a:gdLst/>
              <a:ahLst/>
              <a:cxnLst/>
              <a:rect l="l" t="t" r="r" b="b"/>
              <a:pathLst>
                <a:path w="25351" h="19697" extrusionOk="0">
                  <a:moveTo>
                    <a:pt x="16262" y="0"/>
                  </a:moveTo>
                  <a:lnTo>
                    <a:pt x="16262" y="0"/>
                  </a:lnTo>
                  <a:cubicBezTo>
                    <a:pt x="16262" y="2"/>
                    <a:pt x="15016" y="7204"/>
                    <a:pt x="15228" y="9483"/>
                  </a:cubicBezTo>
                  <a:cubicBezTo>
                    <a:pt x="14560" y="10183"/>
                    <a:pt x="13861" y="10882"/>
                    <a:pt x="13101" y="11550"/>
                  </a:cubicBezTo>
                  <a:cubicBezTo>
                    <a:pt x="12645" y="11003"/>
                    <a:pt x="10821" y="7447"/>
                    <a:pt x="10092" y="1398"/>
                  </a:cubicBezTo>
                  <a:lnTo>
                    <a:pt x="10092" y="1398"/>
                  </a:lnTo>
                  <a:cubicBezTo>
                    <a:pt x="10092" y="1399"/>
                    <a:pt x="10001" y="7691"/>
                    <a:pt x="12614" y="11946"/>
                  </a:cubicBezTo>
                  <a:cubicBezTo>
                    <a:pt x="11399" y="12979"/>
                    <a:pt x="10092" y="13891"/>
                    <a:pt x="8785" y="14529"/>
                  </a:cubicBezTo>
                  <a:lnTo>
                    <a:pt x="8541" y="14651"/>
                  </a:lnTo>
                  <a:cubicBezTo>
                    <a:pt x="4742" y="12918"/>
                    <a:pt x="2098" y="6688"/>
                    <a:pt x="2098" y="6687"/>
                  </a:cubicBezTo>
                  <a:lnTo>
                    <a:pt x="2098" y="6687"/>
                  </a:lnTo>
                  <a:cubicBezTo>
                    <a:pt x="3101" y="11094"/>
                    <a:pt x="7022" y="14347"/>
                    <a:pt x="7873" y="14955"/>
                  </a:cubicBezTo>
                  <a:cubicBezTo>
                    <a:pt x="2584" y="17265"/>
                    <a:pt x="335" y="16171"/>
                    <a:pt x="213" y="16748"/>
                  </a:cubicBezTo>
                  <a:cubicBezTo>
                    <a:pt x="61" y="17386"/>
                    <a:pt x="0" y="17690"/>
                    <a:pt x="395" y="17721"/>
                  </a:cubicBezTo>
                  <a:cubicBezTo>
                    <a:pt x="395" y="17721"/>
                    <a:pt x="406" y="17721"/>
                    <a:pt x="426" y="17721"/>
                  </a:cubicBezTo>
                  <a:cubicBezTo>
                    <a:pt x="839" y="17721"/>
                    <a:pt x="5335" y="17638"/>
                    <a:pt x="10548" y="14134"/>
                  </a:cubicBezTo>
                  <a:lnTo>
                    <a:pt x="10578" y="14164"/>
                  </a:lnTo>
                  <a:cubicBezTo>
                    <a:pt x="10578" y="14164"/>
                    <a:pt x="14377" y="18572"/>
                    <a:pt x="18511" y="19696"/>
                  </a:cubicBezTo>
                  <a:cubicBezTo>
                    <a:pt x="18511" y="19696"/>
                    <a:pt x="12736" y="16474"/>
                    <a:pt x="11125" y="13769"/>
                  </a:cubicBezTo>
                  <a:cubicBezTo>
                    <a:pt x="12371" y="12857"/>
                    <a:pt x="13709" y="11763"/>
                    <a:pt x="15016" y="10395"/>
                  </a:cubicBezTo>
                  <a:cubicBezTo>
                    <a:pt x="15666" y="10689"/>
                    <a:pt x="17678" y="11461"/>
                    <a:pt x="19971" y="11461"/>
                  </a:cubicBezTo>
                  <a:cubicBezTo>
                    <a:pt x="21000" y="11461"/>
                    <a:pt x="22086" y="11305"/>
                    <a:pt x="23131" y="10882"/>
                  </a:cubicBezTo>
                  <a:lnTo>
                    <a:pt x="23131" y="10882"/>
                  </a:lnTo>
                  <a:cubicBezTo>
                    <a:pt x="23131" y="10882"/>
                    <a:pt x="21994" y="11087"/>
                    <a:pt x="20481" y="11087"/>
                  </a:cubicBezTo>
                  <a:cubicBezTo>
                    <a:pt x="18913" y="11087"/>
                    <a:pt x="16942" y="10867"/>
                    <a:pt x="15411" y="9970"/>
                  </a:cubicBezTo>
                  <a:cubicBezTo>
                    <a:pt x="15988" y="9332"/>
                    <a:pt x="16535" y="8754"/>
                    <a:pt x="17143" y="7994"/>
                  </a:cubicBezTo>
                  <a:cubicBezTo>
                    <a:pt x="17660" y="7994"/>
                    <a:pt x="22979" y="7143"/>
                    <a:pt x="25350" y="5714"/>
                  </a:cubicBezTo>
                  <a:lnTo>
                    <a:pt x="25350" y="5714"/>
                  </a:lnTo>
                  <a:cubicBezTo>
                    <a:pt x="25350" y="5715"/>
                    <a:pt x="20323" y="7362"/>
                    <a:pt x="17791" y="7362"/>
                  </a:cubicBezTo>
                  <a:cubicBezTo>
                    <a:pt x="17704" y="7362"/>
                    <a:pt x="17620" y="7360"/>
                    <a:pt x="17539" y="7356"/>
                  </a:cubicBezTo>
                  <a:cubicBezTo>
                    <a:pt x="18420" y="6231"/>
                    <a:pt x="21308" y="2310"/>
                    <a:pt x="22098" y="912"/>
                  </a:cubicBezTo>
                  <a:lnTo>
                    <a:pt x="22098" y="912"/>
                  </a:lnTo>
                  <a:cubicBezTo>
                    <a:pt x="22097" y="913"/>
                    <a:pt x="18116" y="5988"/>
                    <a:pt x="15715" y="9028"/>
                  </a:cubicBezTo>
                  <a:cubicBezTo>
                    <a:pt x="15715" y="8268"/>
                    <a:pt x="15836" y="3800"/>
                    <a:pt x="16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8" name="Google Shape;5958;p25"/>
          <p:cNvGrpSpPr/>
          <p:nvPr/>
        </p:nvGrpSpPr>
        <p:grpSpPr>
          <a:xfrm>
            <a:off x="152815" y="2242053"/>
            <a:ext cx="1236021" cy="2253964"/>
            <a:chOff x="334178" y="2313928"/>
            <a:chExt cx="576368" cy="1050995"/>
          </a:xfrm>
        </p:grpSpPr>
        <p:sp>
          <p:nvSpPr>
            <p:cNvPr id="5959" name="Google Shape;5959;p25"/>
            <p:cNvSpPr/>
            <p:nvPr/>
          </p:nvSpPr>
          <p:spPr>
            <a:xfrm>
              <a:off x="336244" y="2313928"/>
              <a:ext cx="574302" cy="1050995"/>
            </a:xfrm>
            <a:custGeom>
              <a:avLst/>
              <a:gdLst/>
              <a:ahLst/>
              <a:cxnLst/>
              <a:rect l="l" t="t" r="r" b="b"/>
              <a:pathLst>
                <a:path w="31460" h="57573" extrusionOk="0">
                  <a:moveTo>
                    <a:pt x="8760" y="0"/>
                  </a:moveTo>
                  <a:cubicBezTo>
                    <a:pt x="8758" y="0"/>
                    <a:pt x="8756" y="1"/>
                    <a:pt x="8754" y="1"/>
                  </a:cubicBezTo>
                  <a:cubicBezTo>
                    <a:pt x="8693" y="32"/>
                    <a:pt x="8754" y="761"/>
                    <a:pt x="8967" y="1582"/>
                  </a:cubicBezTo>
                  <a:cubicBezTo>
                    <a:pt x="8997" y="1703"/>
                    <a:pt x="8997" y="1795"/>
                    <a:pt x="9028" y="1886"/>
                  </a:cubicBezTo>
                  <a:cubicBezTo>
                    <a:pt x="8906" y="1734"/>
                    <a:pt x="8815" y="1643"/>
                    <a:pt x="8663" y="1491"/>
                  </a:cubicBezTo>
                  <a:cubicBezTo>
                    <a:pt x="8298" y="1187"/>
                    <a:pt x="7964" y="1035"/>
                    <a:pt x="7660" y="943"/>
                  </a:cubicBezTo>
                  <a:cubicBezTo>
                    <a:pt x="7544" y="918"/>
                    <a:pt x="7445" y="908"/>
                    <a:pt x="7369" y="908"/>
                  </a:cubicBezTo>
                  <a:cubicBezTo>
                    <a:pt x="7265" y="908"/>
                    <a:pt x="7204" y="926"/>
                    <a:pt x="7204" y="943"/>
                  </a:cubicBezTo>
                  <a:cubicBezTo>
                    <a:pt x="7204" y="974"/>
                    <a:pt x="7386" y="1035"/>
                    <a:pt x="7629" y="1126"/>
                  </a:cubicBezTo>
                  <a:cubicBezTo>
                    <a:pt x="7842" y="1247"/>
                    <a:pt x="8146" y="1430"/>
                    <a:pt x="8450" y="1703"/>
                  </a:cubicBezTo>
                  <a:lnTo>
                    <a:pt x="8754" y="2007"/>
                  </a:lnTo>
                  <a:cubicBezTo>
                    <a:pt x="8693" y="2007"/>
                    <a:pt x="8663" y="1977"/>
                    <a:pt x="8572" y="1947"/>
                  </a:cubicBezTo>
                  <a:cubicBezTo>
                    <a:pt x="8320" y="1841"/>
                    <a:pt x="8053" y="1809"/>
                    <a:pt x="7822" y="1809"/>
                  </a:cubicBezTo>
                  <a:cubicBezTo>
                    <a:pt x="7719" y="1809"/>
                    <a:pt x="7623" y="1816"/>
                    <a:pt x="7538" y="1825"/>
                  </a:cubicBezTo>
                  <a:cubicBezTo>
                    <a:pt x="7295" y="1855"/>
                    <a:pt x="7173" y="1947"/>
                    <a:pt x="7173" y="1977"/>
                  </a:cubicBezTo>
                  <a:cubicBezTo>
                    <a:pt x="7173" y="2038"/>
                    <a:pt x="7781" y="1947"/>
                    <a:pt x="8450" y="2190"/>
                  </a:cubicBezTo>
                  <a:cubicBezTo>
                    <a:pt x="8572" y="2250"/>
                    <a:pt x="8693" y="2281"/>
                    <a:pt x="8754" y="2311"/>
                  </a:cubicBezTo>
                  <a:cubicBezTo>
                    <a:pt x="8663" y="2311"/>
                    <a:pt x="8511" y="2311"/>
                    <a:pt x="8359" y="2342"/>
                  </a:cubicBezTo>
                  <a:cubicBezTo>
                    <a:pt x="7994" y="2402"/>
                    <a:pt x="7751" y="2494"/>
                    <a:pt x="7538" y="2615"/>
                  </a:cubicBezTo>
                  <a:cubicBezTo>
                    <a:pt x="7356" y="2737"/>
                    <a:pt x="7295" y="2798"/>
                    <a:pt x="7295" y="2858"/>
                  </a:cubicBezTo>
                  <a:cubicBezTo>
                    <a:pt x="7295" y="2867"/>
                    <a:pt x="7306" y="2870"/>
                    <a:pt x="7325" y="2870"/>
                  </a:cubicBezTo>
                  <a:cubicBezTo>
                    <a:pt x="7379" y="2870"/>
                    <a:pt x="7496" y="2842"/>
                    <a:pt x="7629" y="2798"/>
                  </a:cubicBezTo>
                  <a:cubicBezTo>
                    <a:pt x="7842" y="2737"/>
                    <a:pt x="8116" y="2646"/>
                    <a:pt x="8420" y="2615"/>
                  </a:cubicBezTo>
                  <a:cubicBezTo>
                    <a:pt x="8541" y="2585"/>
                    <a:pt x="8663" y="2585"/>
                    <a:pt x="8754" y="2585"/>
                  </a:cubicBezTo>
                  <a:cubicBezTo>
                    <a:pt x="8602" y="2615"/>
                    <a:pt x="8450" y="2706"/>
                    <a:pt x="8298" y="2767"/>
                  </a:cubicBezTo>
                  <a:cubicBezTo>
                    <a:pt x="7721" y="3041"/>
                    <a:pt x="7417" y="3466"/>
                    <a:pt x="7508" y="3497"/>
                  </a:cubicBezTo>
                  <a:cubicBezTo>
                    <a:pt x="7511" y="3503"/>
                    <a:pt x="7518" y="3506"/>
                    <a:pt x="7529" y="3506"/>
                  </a:cubicBezTo>
                  <a:cubicBezTo>
                    <a:pt x="7622" y="3506"/>
                    <a:pt x="7984" y="3286"/>
                    <a:pt x="8420" y="3041"/>
                  </a:cubicBezTo>
                  <a:cubicBezTo>
                    <a:pt x="8754" y="2858"/>
                    <a:pt x="9058" y="2737"/>
                    <a:pt x="9210" y="2646"/>
                  </a:cubicBezTo>
                  <a:lnTo>
                    <a:pt x="9210" y="2737"/>
                  </a:lnTo>
                  <a:cubicBezTo>
                    <a:pt x="9119" y="3193"/>
                    <a:pt x="9028" y="3618"/>
                    <a:pt x="8906" y="4074"/>
                  </a:cubicBezTo>
                  <a:cubicBezTo>
                    <a:pt x="8845" y="4439"/>
                    <a:pt x="8754" y="4773"/>
                    <a:pt x="8693" y="5138"/>
                  </a:cubicBezTo>
                  <a:cubicBezTo>
                    <a:pt x="8572" y="5624"/>
                    <a:pt x="8450" y="6141"/>
                    <a:pt x="8359" y="6658"/>
                  </a:cubicBezTo>
                  <a:cubicBezTo>
                    <a:pt x="8298" y="6719"/>
                    <a:pt x="8298" y="6840"/>
                    <a:pt x="8268" y="6962"/>
                  </a:cubicBezTo>
                  <a:cubicBezTo>
                    <a:pt x="8146" y="7327"/>
                    <a:pt x="8085" y="7661"/>
                    <a:pt x="7994" y="8026"/>
                  </a:cubicBezTo>
                  <a:cubicBezTo>
                    <a:pt x="7660" y="9545"/>
                    <a:pt x="7356" y="11096"/>
                    <a:pt x="7082" y="12646"/>
                  </a:cubicBezTo>
                  <a:lnTo>
                    <a:pt x="7082" y="12676"/>
                  </a:lnTo>
                  <a:cubicBezTo>
                    <a:pt x="7021" y="13041"/>
                    <a:pt x="6961" y="13345"/>
                    <a:pt x="6900" y="13679"/>
                  </a:cubicBezTo>
                  <a:lnTo>
                    <a:pt x="6900" y="13740"/>
                  </a:lnTo>
                  <a:lnTo>
                    <a:pt x="6657" y="15017"/>
                  </a:lnTo>
                  <a:cubicBezTo>
                    <a:pt x="6413" y="14014"/>
                    <a:pt x="5897" y="13132"/>
                    <a:pt x="5198" y="12433"/>
                  </a:cubicBezTo>
                  <a:cubicBezTo>
                    <a:pt x="4985" y="12220"/>
                    <a:pt x="4803" y="12068"/>
                    <a:pt x="4590" y="11977"/>
                  </a:cubicBezTo>
                  <a:cubicBezTo>
                    <a:pt x="4364" y="11864"/>
                    <a:pt x="4139" y="11802"/>
                    <a:pt x="3889" y="11802"/>
                  </a:cubicBezTo>
                  <a:cubicBezTo>
                    <a:pt x="3801" y="11802"/>
                    <a:pt x="3711" y="11809"/>
                    <a:pt x="3617" y="11825"/>
                  </a:cubicBezTo>
                  <a:cubicBezTo>
                    <a:pt x="2462" y="11886"/>
                    <a:pt x="1398" y="12828"/>
                    <a:pt x="1155" y="14014"/>
                  </a:cubicBezTo>
                  <a:cubicBezTo>
                    <a:pt x="942" y="15199"/>
                    <a:pt x="1581" y="16476"/>
                    <a:pt x="2675" y="16992"/>
                  </a:cubicBezTo>
                  <a:cubicBezTo>
                    <a:pt x="1459" y="20336"/>
                    <a:pt x="1094" y="23923"/>
                    <a:pt x="669" y="27418"/>
                  </a:cubicBezTo>
                  <a:cubicBezTo>
                    <a:pt x="426" y="29333"/>
                    <a:pt x="274" y="31309"/>
                    <a:pt x="274" y="33193"/>
                  </a:cubicBezTo>
                  <a:cubicBezTo>
                    <a:pt x="274" y="34257"/>
                    <a:pt x="274" y="35138"/>
                    <a:pt x="334" y="36506"/>
                  </a:cubicBezTo>
                  <a:lnTo>
                    <a:pt x="334" y="36202"/>
                  </a:lnTo>
                  <a:cubicBezTo>
                    <a:pt x="334" y="36506"/>
                    <a:pt x="365" y="36901"/>
                    <a:pt x="365" y="37205"/>
                  </a:cubicBezTo>
                  <a:cubicBezTo>
                    <a:pt x="395" y="37236"/>
                    <a:pt x="395" y="37297"/>
                    <a:pt x="395" y="37357"/>
                  </a:cubicBezTo>
                  <a:cubicBezTo>
                    <a:pt x="395" y="37479"/>
                    <a:pt x="426" y="37570"/>
                    <a:pt x="426" y="37722"/>
                  </a:cubicBezTo>
                  <a:cubicBezTo>
                    <a:pt x="365" y="37783"/>
                    <a:pt x="395" y="37844"/>
                    <a:pt x="486" y="37904"/>
                  </a:cubicBezTo>
                  <a:lnTo>
                    <a:pt x="578" y="37904"/>
                  </a:lnTo>
                  <a:cubicBezTo>
                    <a:pt x="578" y="37996"/>
                    <a:pt x="821" y="38056"/>
                    <a:pt x="821" y="38178"/>
                  </a:cubicBezTo>
                  <a:lnTo>
                    <a:pt x="821" y="38239"/>
                  </a:lnTo>
                  <a:cubicBezTo>
                    <a:pt x="973" y="39546"/>
                    <a:pt x="1094" y="40853"/>
                    <a:pt x="1398" y="42099"/>
                  </a:cubicBezTo>
                  <a:cubicBezTo>
                    <a:pt x="1459" y="42464"/>
                    <a:pt x="1368" y="42859"/>
                    <a:pt x="1429" y="43193"/>
                  </a:cubicBezTo>
                  <a:cubicBezTo>
                    <a:pt x="1520" y="43497"/>
                    <a:pt x="1611" y="43862"/>
                    <a:pt x="1672" y="44196"/>
                  </a:cubicBezTo>
                  <a:cubicBezTo>
                    <a:pt x="1672" y="44257"/>
                    <a:pt x="1672" y="44348"/>
                    <a:pt x="1733" y="44379"/>
                  </a:cubicBezTo>
                  <a:cubicBezTo>
                    <a:pt x="1885" y="44865"/>
                    <a:pt x="2037" y="45382"/>
                    <a:pt x="2128" y="45899"/>
                  </a:cubicBezTo>
                  <a:cubicBezTo>
                    <a:pt x="2158" y="46111"/>
                    <a:pt x="2188" y="46324"/>
                    <a:pt x="2188" y="46537"/>
                  </a:cubicBezTo>
                  <a:cubicBezTo>
                    <a:pt x="2128" y="46506"/>
                    <a:pt x="2067" y="46506"/>
                    <a:pt x="2006" y="46476"/>
                  </a:cubicBezTo>
                  <a:lnTo>
                    <a:pt x="2006" y="46719"/>
                  </a:lnTo>
                  <a:cubicBezTo>
                    <a:pt x="2006" y="47388"/>
                    <a:pt x="1885" y="48057"/>
                    <a:pt x="1733" y="48695"/>
                  </a:cubicBezTo>
                  <a:cubicBezTo>
                    <a:pt x="1824" y="48695"/>
                    <a:pt x="1854" y="48756"/>
                    <a:pt x="1915" y="48756"/>
                  </a:cubicBezTo>
                  <a:cubicBezTo>
                    <a:pt x="1520" y="50245"/>
                    <a:pt x="790" y="51674"/>
                    <a:pt x="0" y="53376"/>
                  </a:cubicBezTo>
                  <a:cubicBezTo>
                    <a:pt x="1702" y="54652"/>
                    <a:pt x="3404" y="55868"/>
                    <a:pt x="5167" y="57023"/>
                  </a:cubicBezTo>
                  <a:cubicBezTo>
                    <a:pt x="5542" y="57312"/>
                    <a:pt x="5944" y="57573"/>
                    <a:pt x="6400" y="57573"/>
                  </a:cubicBezTo>
                  <a:cubicBezTo>
                    <a:pt x="6425" y="57573"/>
                    <a:pt x="6449" y="57572"/>
                    <a:pt x="6474" y="57570"/>
                  </a:cubicBezTo>
                  <a:cubicBezTo>
                    <a:pt x="5988" y="56750"/>
                    <a:pt x="5471" y="55929"/>
                    <a:pt x="4924" y="55169"/>
                  </a:cubicBezTo>
                  <a:cubicBezTo>
                    <a:pt x="7082" y="54288"/>
                    <a:pt x="8967" y="53406"/>
                    <a:pt x="10183" y="51339"/>
                  </a:cubicBezTo>
                  <a:cubicBezTo>
                    <a:pt x="10274" y="51127"/>
                    <a:pt x="10395" y="50944"/>
                    <a:pt x="10487" y="50762"/>
                  </a:cubicBezTo>
                  <a:lnTo>
                    <a:pt x="10669" y="50762"/>
                  </a:lnTo>
                  <a:cubicBezTo>
                    <a:pt x="11003" y="50063"/>
                    <a:pt x="11246" y="49394"/>
                    <a:pt x="11398" y="48665"/>
                  </a:cubicBezTo>
                  <a:cubicBezTo>
                    <a:pt x="11307" y="48634"/>
                    <a:pt x="11277" y="48634"/>
                    <a:pt x="11186" y="48634"/>
                  </a:cubicBezTo>
                  <a:cubicBezTo>
                    <a:pt x="11307" y="48209"/>
                    <a:pt x="11398" y="47753"/>
                    <a:pt x="11429" y="47297"/>
                  </a:cubicBezTo>
                  <a:lnTo>
                    <a:pt x="11429" y="47236"/>
                  </a:lnTo>
                  <a:cubicBezTo>
                    <a:pt x="11459" y="46993"/>
                    <a:pt x="11490" y="46810"/>
                    <a:pt x="11490" y="46567"/>
                  </a:cubicBezTo>
                  <a:lnTo>
                    <a:pt x="11490" y="46476"/>
                  </a:lnTo>
                  <a:cubicBezTo>
                    <a:pt x="11550" y="46233"/>
                    <a:pt x="11550" y="46050"/>
                    <a:pt x="11550" y="45807"/>
                  </a:cubicBezTo>
                  <a:lnTo>
                    <a:pt x="11550" y="45747"/>
                  </a:lnTo>
                  <a:lnTo>
                    <a:pt x="11550" y="45108"/>
                  </a:lnTo>
                  <a:cubicBezTo>
                    <a:pt x="11870" y="45293"/>
                    <a:pt x="12315" y="45353"/>
                    <a:pt x="12797" y="45353"/>
                  </a:cubicBezTo>
                  <a:cubicBezTo>
                    <a:pt x="13506" y="45353"/>
                    <a:pt x="14297" y="45223"/>
                    <a:pt x="14894" y="45169"/>
                  </a:cubicBezTo>
                  <a:lnTo>
                    <a:pt x="15046" y="45169"/>
                  </a:lnTo>
                  <a:cubicBezTo>
                    <a:pt x="15057" y="45203"/>
                    <a:pt x="15085" y="45216"/>
                    <a:pt x="15117" y="45216"/>
                  </a:cubicBezTo>
                  <a:cubicBezTo>
                    <a:pt x="15172" y="45216"/>
                    <a:pt x="15239" y="45177"/>
                    <a:pt x="15259" y="45139"/>
                  </a:cubicBezTo>
                  <a:lnTo>
                    <a:pt x="16626" y="45017"/>
                  </a:lnTo>
                  <a:cubicBezTo>
                    <a:pt x="16718" y="45017"/>
                    <a:pt x="16778" y="45017"/>
                    <a:pt x="16809" y="44987"/>
                  </a:cubicBezTo>
                  <a:cubicBezTo>
                    <a:pt x="16930" y="44987"/>
                    <a:pt x="17022" y="44956"/>
                    <a:pt x="17113" y="44956"/>
                  </a:cubicBezTo>
                  <a:cubicBezTo>
                    <a:pt x="17812" y="44865"/>
                    <a:pt x="18450" y="44743"/>
                    <a:pt x="19149" y="44652"/>
                  </a:cubicBezTo>
                  <a:cubicBezTo>
                    <a:pt x="19180" y="44743"/>
                    <a:pt x="19210" y="44895"/>
                    <a:pt x="19240" y="45017"/>
                  </a:cubicBezTo>
                  <a:cubicBezTo>
                    <a:pt x="19240" y="45047"/>
                    <a:pt x="19301" y="45108"/>
                    <a:pt x="19301" y="45139"/>
                  </a:cubicBezTo>
                  <a:cubicBezTo>
                    <a:pt x="19362" y="45260"/>
                    <a:pt x="19392" y="45351"/>
                    <a:pt x="19453" y="45473"/>
                  </a:cubicBezTo>
                  <a:lnTo>
                    <a:pt x="19453" y="45503"/>
                  </a:lnTo>
                  <a:cubicBezTo>
                    <a:pt x="19514" y="45625"/>
                    <a:pt x="19544" y="45777"/>
                    <a:pt x="19636" y="45899"/>
                  </a:cubicBezTo>
                  <a:cubicBezTo>
                    <a:pt x="19636" y="45929"/>
                    <a:pt x="19666" y="45959"/>
                    <a:pt x="19666" y="46020"/>
                  </a:cubicBezTo>
                  <a:cubicBezTo>
                    <a:pt x="19757" y="46111"/>
                    <a:pt x="19788" y="46233"/>
                    <a:pt x="19848" y="46354"/>
                  </a:cubicBezTo>
                  <a:lnTo>
                    <a:pt x="19848" y="46385"/>
                  </a:lnTo>
                  <a:lnTo>
                    <a:pt x="19636" y="46506"/>
                  </a:lnTo>
                  <a:cubicBezTo>
                    <a:pt x="20000" y="47114"/>
                    <a:pt x="20396" y="47722"/>
                    <a:pt x="20760" y="48300"/>
                  </a:cubicBezTo>
                  <a:cubicBezTo>
                    <a:pt x="20851" y="48300"/>
                    <a:pt x="20912" y="48239"/>
                    <a:pt x="21003" y="48209"/>
                  </a:cubicBezTo>
                  <a:cubicBezTo>
                    <a:pt x="21277" y="48604"/>
                    <a:pt x="21490" y="48968"/>
                    <a:pt x="21733" y="49303"/>
                  </a:cubicBezTo>
                  <a:cubicBezTo>
                    <a:pt x="22706" y="50944"/>
                    <a:pt x="23709" y="52494"/>
                    <a:pt x="24773" y="54075"/>
                  </a:cubicBezTo>
                  <a:cubicBezTo>
                    <a:pt x="25897" y="53345"/>
                    <a:pt x="27052" y="52616"/>
                    <a:pt x="28177" y="51856"/>
                  </a:cubicBezTo>
                  <a:cubicBezTo>
                    <a:pt x="29514" y="50975"/>
                    <a:pt x="30882" y="50002"/>
                    <a:pt x="31460" y="48543"/>
                  </a:cubicBezTo>
                  <a:lnTo>
                    <a:pt x="31460" y="48543"/>
                  </a:lnTo>
                  <a:cubicBezTo>
                    <a:pt x="30426" y="48908"/>
                    <a:pt x="29393" y="49242"/>
                    <a:pt x="28420" y="49668"/>
                  </a:cubicBezTo>
                  <a:cubicBezTo>
                    <a:pt x="28055" y="47996"/>
                    <a:pt x="27417" y="46415"/>
                    <a:pt x="26779" y="44835"/>
                  </a:cubicBezTo>
                  <a:lnTo>
                    <a:pt x="26961" y="44652"/>
                  </a:lnTo>
                  <a:cubicBezTo>
                    <a:pt x="26839" y="44348"/>
                    <a:pt x="26748" y="44075"/>
                    <a:pt x="26627" y="43801"/>
                  </a:cubicBezTo>
                  <a:cubicBezTo>
                    <a:pt x="26505" y="43467"/>
                    <a:pt x="26383" y="43163"/>
                    <a:pt x="26292" y="42859"/>
                  </a:cubicBezTo>
                  <a:lnTo>
                    <a:pt x="26049" y="42981"/>
                  </a:lnTo>
                  <a:cubicBezTo>
                    <a:pt x="25988" y="42829"/>
                    <a:pt x="25928" y="42616"/>
                    <a:pt x="25867" y="42433"/>
                  </a:cubicBezTo>
                  <a:cubicBezTo>
                    <a:pt x="25441" y="41218"/>
                    <a:pt x="25076" y="40002"/>
                    <a:pt x="24773" y="38786"/>
                  </a:cubicBezTo>
                  <a:cubicBezTo>
                    <a:pt x="24651" y="38421"/>
                    <a:pt x="24560" y="38056"/>
                    <a:pt x="24499" y="37692"/>
                  </a:cubicBezTo>
                  <a:lnTo>
                    <a:pt x="24499" y="37601"/>
                  </a:lnTo>
                  <a:cubicBezTo>
                    <a:pt x="24256" y="36537"/>
                    <a:pt x="24073" y="35442"/>
                    <a:pt x="23861" y="34348"/>
                  </a:cubicBezTo>
                  <a:cubicBezTo>
                    <a:pt x="27417" y="32190"/>
                    <a:pt x="29271" y="27874"/>
                    <a:pt x="29788" y="23862"/>
                  </a:cubicBezTo>
                  <a:cubicBezTo>
                    <a:pt x="30122" y="21308"/>
                    <a:pt x="30335" y="18239"/>
                    <a:pt x="29028" y="15959"/>
                  </a:cubicBezTo>
                  <a:cubicBezTo>
                    <a:pt x="28603" y="15262"/>
                    <a:pt x="27817" y="14765"/>
                    <a:pt x="27100" y="14765"/>
                  </a:cubicBezTo>
                  <a:cubicBezTo>
                    <a:pt x="26535" y="14765"/>
                    <a:pt x="26013" y="15074"/>
                    <a:pt x="25745" y="15837"/>
                  </a:cubicBezTo>
                  <a:cubicBezTo>
                    <a:pt x="25532" y="16536"/>
                    <a:pt x="25532" y="17235"/>
                    <a:pt x="25532" y="17965"/>
                  </a:cubicBezTo>
                  <a:cubicBezTo>
                    <a:pt x="25259" y="17357"/>
                    <a:pt x="24803" y="16871"/>
                    <a:pt x="24256" y="16567"/>
                  </a:cubicBezTo>
                  <a:cubicBezTo>
                    <a:pt x="24165" y="16536"/>
                    <a:pt x="24043" y="16445"/>
                    <a:pt x="23891" y="16445"/>
                  </a:cubicBezTo>
                  <a:cubicBezTo>
                    <a:pt x="23496" y="16445"/>
                    <a:pt x="23314" y="16932"/>
                    <a:pt x="23344" y="17327"/>
                  </a:cubicBezTo>
                  <a:cubicBezTo>
                    <a:pt x="23405" y="17843"/>
                    <a:pt x="23617" y="18360"/>
                    <a:pt x="23800" y="18846"/>
                  </a:cubicBezTo>
                  <a:cubicBezTo>
                    <a:pt x="24499" y="20701"/>
                    <a:pt x="24529" y="22767"/>
                    <a:pt x="24195" y="24743"/>
                  </a:cubicBezTo>
                  <a:cubicBezTo>
                    <a:pt x="24013" y="25837"/>
                    <a:pt x="23648" y="27023"/>
                    <a:pt x="22736" y="27692"/>
                  </a:cubicBezTo>
                  <a:cubicBezTo>
                    <a:pt x="22493" y="25716"/>
                    <a:pt x="22128" y="23710"/>
                    <a:pt x="21733" y="21734"/>
                  </a:cubicBezTo>
                  <a:cubicBezTo>
                    <a:pt x="21520" y="20822"/>
                    <a:pt x="21277" y="19941"/>
                    <a:pt x="21125" y="19029"/>
                  </a:cubicBezTo>
                  <a:cubicBezTo>
                    <a:pt x="21064" y="18725"/>
                    <a:pt x="20426" y="16111"/>
                    <a:pt x="20578" y="16080"/>
                  </a:cubicBezTo>
                  <a:cubicBezTo>
                    <a:pt x="21399" y="15959"/>
                    <a:pt x="21915" y="15108"/>
                    <a:pt x="22128" y="14317"/>
                  </a:cubicBezTo>
                  <a:cubicBezTo>
                    <a:pt x="22219" y="14014"/>
                    <a:pt x="22250" y="13740"/>
                    <a:pt x="22250" y="13436"/>
                  </a:cubicBezTo>
                  <a:cubicBezTo>
                    <a:pt x="22229" y="11962"/>
                    <a:pt x="20982" y="11067"/>
                    <a:pt x="19705" y="11067"/>
                  </a:cubicBezTo>
                  <a:cubicBezTo>
                    <a:pt x="19086" y="11067"/>
                    <a:pt x="18460" y="11277"/>
                    <a:pt x="17964" y="11734"/>
                  </a:cubicBezTo>
                  <a:cubicBezTo>
                    <a:pt x="17326" y="12342"/>
                    <a:pt x="16930" y="13223"/>
                    <a:pt x="16718" y="14105"/>
                  </a:cubicBezTo>
                  <a:cubicBezTo>
                    <a:pt x="16444" y="14044"/>
                    <a:pt x="16201" y="14014"/>
                    <a:pt x="15958" y="14014"/>
                  </a:cubicBezTo>
                  <a:cubicBezTo>
                    <a:pt x="15958" y="13953"/>
                    <a:pt x="15958" y="13892"/>
                    <a:pt x="15897" y="13862"/>
                  </a:cubicBezTo>
                  <a:cubicBezTo>
                    <a:pt x="15745" y="13588"/>
                    <a:pt x="15654" y="13375"/>
                    <a:pt x="15502" y="13102"/>
                  </a:cubicBezTo>
                  <a:cubicBezTo>
                    <a:pt x="15411" y="12919"/>
                    <a:pt x="15289" y="12737"/>
                    <a:pt x="15198" y="12524"/>
                  </a:cubicBezTo>
                  <a:cubicBezTo>
                    <a:pt x="14772" y="11764"/>
                    <a:pt x="14377" y="11004"/>
                    <a:pt x="13982" y="10244"/>
                  </a:cubicBezTo>
                  <a:cubicBezTo>
                    <a:pt x="13739" y="9849"/>
                    <a:pt x="13526" y="9393"/>
                    <a:pt x="13283" y="8937"/>
                  </a:cubicBezTo>
                  <a:lnTo>
                    <a:pt x="12949" y="8238"/>
                  </a:lnTo>
                  <a:cubicBezTo>
                    <a:pt x="12401" y="7175"/>
                    <a:pt x="11794" y="6141"/>
                    <a:pt x="11155" y="5168"/>
                  </a:cubicBezTo>
                  <a:cubicBezTo>
                    <a:pt x="10851" y="4712"/>
                    <a:pt x="10517" y="4226"/>
                    <a:pt x="10213" y="3770"/>
                  </a:cubicBezTo>
                  <a:cubicBezTo>
                    <a:pt x="10031" y="3497"/>
                    <a:pt x="9879" y="3162"/>
                    <a:pt x="9635" y="2858"/>
                  </a:cubicBezTo>
                  <a:cubicBezTo>
                    <a:pt x="9666" y="2858"/>
                    <a:pt x="9635" y="2798"/>
                    <a:pt x="9635" y="2767"/>
                  </a:cubicBezTo>
                  <a:cubicBezTo>
                    <a:pt x="9787" y="2767"/>
                    <a:pt x="9939" y="2767"/>
                    <a:pt x="10122" y="2798"/>
                  </a:cubicBezTo>
                  <a:cubicBezTo>
                    <a:pt x="10524" y="2845"/>
                    <a:pt x="10853" y="2948"/>
                    <a:pt x="11007" y="2948"/>
                  </a:cubicBezTo>
                  <a:cubicBezTo>
                    <a:pt x="11051" y="2948"/>
                    <a:pt x="11081" y="2939"/>
                    <a:pt x="11094" y="2919"/>
                  </a:cubicBezTo>
                  <a:cubicBezTo>
                    <a:pt x="11125" y="2858"/>
                    <a:pt x="10730" y="2585"/>
                    <a:pt x="10183" y="2494"/>
                  </a:cubicBezTo>
                  <a:lnTo>
                    <a:pt x="9909" y="2494"/>
                  </a:lnTo>
                  <a:cubicBezTo>
                    <a:pt x="10031" y="2463"/>
                    <a:pt x="10091" y="2402"/>
                    <a:pt x="10213" y="2342"/>
                  </a:cubicBezTo>
                  <a:cubicBezTo>
                    <a:pt x="10730" y="2038"/>
                    <a:pt x="11277" y="2007"/>
                    <a:pt x="11277" y="1947"/>
                  </a:cubicBezTo>
                  <a:cubicBezTo>
                    <a:pt x="11277" y="1886"/>
                    <a:pt x="11125" y="1855"/>
                    <a:pt x="10882" y="1855"/>
                  </a:cubicBezTo>
                  <a:cubicBezTo>
                    <a:pt x="10699" y="1855"/>
                    <a:pt x="10365" y="1886"/>
                    <a:pt x="10061" y="2038"/>
                  </a:cubicBezTo>
                  <a:cubicBezTo>
                    <a:pt x="9909" y="2129"/>
                    <a:pt x="9757" y="2250"/>
                    <a:pt x="9635" y="2311"/>
                  </a:cubicBezTo>
                  <a:cubicBezTo>
                    <a:pt x="9727" y="2159"/>
                    <a:pt x="9818" y="1977"/>
                    <a:pt x="9939" y="1825"/>
                  </a:cubicBezTo>
                  <a:cubicBezTo>
                    <a:pt x="10335" y="1247"/>
                    <a:pt x="10790" y="883"/>
                    <a:pt x="10730" y="791"/>
                  </a:cubicBezTo>
                  <a:cubicBezTo>
                    <a:pt x="10727" y="786"/>
                    <a:pt x="10718" y="782"/>
                    <a:pt x="10706" y="782"/>
                  </a:cubicBezTo>
                  <a:cubicBezTo>
                    <a:pt x="10587" y="782"/>
                    <a:pt x="10077" y="1039"/>
                    <a:pt x="9666" y="1643"/>
                  </a:cubicBezTo>
                  <a:cubicBezTo>
                    <a:pt x="9635" y="1673"/>
                    <a:pt x="9605" y="1734"/>
                    <a:pt x="9575" y="1825"/>
                  </a:cubicBezTo>
                  <a:cubicBezTo>
                    <a:pt x="9605" y="1734"/>
                    <a:pt x="9605" y="1673"/>
                    <a:pt x="9635" y="1582"/>
                  </a:cubicBezTo>
                  <a:cubicBezTo>
                    <a:pt x="9879" y="791"/>
                    <a:pt x="10274" y="275"/>
                    <a:pt x="10213" y="184"/>
                  </a:cubicBezTo>
                  <a:cubicBezTo>
                    <a:pt x="10212" y="183"/>
                    <a:pt x="10211" y="182"/>
                    <a:pt x="10209" y="182"/>
                  </a:cubicBezTo>
                  <a:cubicBezTo>
                    <a:pt x="10149" y="182"/>
                    <a:pt x="9597" y="666"/>
                    <a:pt x="9331" y="1521"/>
                  </a:cubicBezTo>
                  <a:cubicBezTo>
                    <a:pt x="9331" y="1582"/>
                    <a:pt x="9301" y="1643"/>
                    <a:pt x="9301" y="1673"/>
                  </a:cubicBezTo>
                  <a:cubicBezTo>
                    <a:pt x="9301" y="1643"/>
                    <a:pt x="9271" y="1551"/>
                    <a:pt x="9271" y="1521"/>
                  </a:cubicBezTo>
                  <a:cubicBezTo>
                    <a:pt x="9063" y="659"/>
                    <a:pt x="8854" y="0"/>
                    <a:pt x="8760" y="0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0" name="Google Shape;5960;p25"/>
            <p:cNvSpPr/>
            <p:nvPr/>
          </p:nvSpPr>
          <p:spPr>
            <a:xfrm>
              <a:off x="334178" y="2516065"/>
              <a:ext cx="575982" cy="846211"/>
            </a:xfrm>
            <a:custGeom>
              <a:avLst/>
              <a:gdLst/>
              <a:ahLst/>
              <a:cxnLst/>
              <a:rect l="l" t="t" r="r" b="b"/>
              <a:pathLst>
                <a:path w="31552" h="46355" extrusionOk="0">
                  <a:moveTo>
                    <a:pt x="19828" y="1"/>
                  </a:moveTo>
                  <a:cubicBezTo>
                    <a:pt x="19208" y="1"/>
                    <a:pt x="18582" y="211"/>
                    <a:pt x="18086" y="668"/>
                  </a:cubicBezTo>
                  <a:cubicBezTo>
                    <a:pt x="17448" y="1275"/>
                    <a:pt x="17083" y="2157"/>
                    <a:pt x="16840" y="3008"/>
                  </a:cubicBezTo>
                  <a:cubicBezTo>
                    <a:pt x="15895" y="2913"/>
                    <a:pt x="14920" y="2857"/>
                    <a:pt x="13938" y="2857"/>
                  </a:cubicBezTo>
                  <a:cubicBezTo>
                    <a:pt x="11478" y="2857"/>
                    <a:pt x="8973" y="3207"/>
                    <a:pt x="6779" y="4163"/>
                  </a:cubicBezTo>
                  <a:cubicBezTo>
                    <a:pt x="6505" y="3130"/>
                    <a:pt x="5989" y="2187"/>
                    <a:pt x="5259" y="1458"/>
                  </a:cubicBezTo>
                  <a:cubicBezTo>
                    <a:pt x="5077" y="1275"/>
                    <a:pt x="4864" y="1123"/>
                    <a:pt x="4651" y="1002"/>
                  </a:cubicBezTo>
                  <a:cubicBezTo>
                    <a:pt x="4416" y="884"/>
                    <a:pt x="4162" y="839"/>
                    <a:pt x="3918" y="839"/>
                  </a:cubicBezTo>
                  <a:cubicBezTo>
                    <a:pt x="3847" y="839"/>
                    <a:pt x="3777" y="843"/>
                    <a:pt x="3709" y="850"/>
                  </a:cubicBezTo>
                  <a:cubicBezTo>
                    <a:pt x="2523" y="941"/>
                    <a:pt x="1429" y="1883"/>
                    <a:pt x="1216" y="3069"/>
                  </a:cubicBezTo>
                  <a:cubicBezTo>
                    <a:pt x="1004" y="4224"/>
                    <a:pt x="1672" y="5500"/>
                    <a:pt x="2736" y="5987"/>
                  </a:cubicBezTo>
                  <a:cubicBezTo>
                    <a:pt x="1429" y="9300"/>
                    <a:pt x="1034" y="12856"/>
                    <a:pt x="639" y="16412"/>
                  </a:cubicBezTo>
                  <a:cubicBezTo>
                    <a:pt x="396" y="18297"/>
                    <a:pt x="244" y="20212"/>
                    <a:pt x="244" y="22096"/>
                  </a:cubicBezTo>
                  <a:cubicBezTo>
                    <a:pt x="244" y="23859"/>
                    <a:pt x="213" y="25592"/>
                    <a:pt x="396" y="27355"/>
                  </a:cubicBezTo>
                  <a:cubicBezTo>
                    <a:pt x="548" y="29027"/>
                    <a:pt x="1034" y="30607"/>
                    <a:pt x="1429" y="32249"/>
                  </a:cubicBezTo>
                  <a:cubicBezTo>
                    <a:pt x="1733" y="33434"/>
                    <a:pt x="2128" y="34680"/>
                    <a:pt x="2128" y="35896"/>
                  </a:cubicBezTo>
                  <a:cubicBezTo>
                    <a:pt x="2128" y="38145"/>
                    <a:pt x="1064" y="40182"/>
                    <a:pt x="1" y="42158"/>
                  </a:cubicBezTo>
                  <a:cubicBezTo>
                    <a:pt x="1733" y="43404"/>
                    <a:pt x="3435" y="44620"/>
                    <a:pt x="5168" y="45805"/>
                  </a:cubicBezTo>
                  <a:cubicBezTo>
                    <a:pt x="5545" y="46066"/>
                    <a:pt x="5977" y="46354"/>
                    <a:pt x="6437" y="46354"/>
                  </a:cubicBezTo>
                  <a:cubicBezTo>
                    <a:pt x="6460" y="46354"/>
                    <a:pt x="6483" y="46354"/>
                    <a:pt x="6505" y="46352"/>
                  </a:cubicBezTo>
                  <a:cubicBezTo>
                    <a:pt x="6019" y="45531"/>
                    <a:pt x="5533" y="44741"/>
                    <a:pt x="4955" y="43951"/>
                  </a:cubicBezTo>
                  <a:cubicBezTo>
                    <a:pt x="7083" y="43069"/>
                    <a:pt x="8998" y="42188"/>
                    <a:pt x="10214" y="40121"/>
                  </a:cubicBezTo>
                  <a:cubicBezTo>
                    <a:pt x="11277" y="38236"/>
                    <a:pt x="11612" y="36078"/>
                    <a:pt x="11581" y="33951"/>
                  </a:cubicBezTo>
                  <a:lnTo>
                    <a:pt x="11581" y="33951"/>
                  </a:lnTo>
                  <a:cubicBezTo>
                    <a:pt x="11904" y="34142"/>
                    <a:pt x="12378" y="34202"/>
                    <a:pt x="12891" y="34202"/>
                  </a:cubicBezTo>
                  <a:cubicBezTo>
                    <a:pt x="13682" y="34202"/>
                    <a:pt x="14566" y="34060"/>
                    <a:pt x="15138" y="34042"/>
                  </a:cubicBezTo>
                  <a:cubicBezTo>
                    <a:pt x="16505" y="33951"/>
                    <a:pt x="17843" y="33768"/>
                    <a:pt x="19211" y="33525"/>
                  </a:cubicBezTo>
                  <a:cubicBezTo>
                    <a:pt x="19636" y="35167"/>
                    <a:pt x="20913" y="36808"/>
                    <a:pt x="21794" y="38236"/>
                  </a:cubicBezTo>
                  <a:cubicBezTo>
                    <a:pt x="22767" y="39847"/>
                    <a:pt x="23770" y="41428"/>
                    <a:pt x="24834" y="43009"/>
                  </a:cubicBezTo>
                  <a:cubicBezTo>
                    <a:pt x="25959" y="42279"/>
                    <a:pt x="27144" y="41550"/>
                    <a:pt x="28299" y="40790"/>
                  </a:cubicBezTo>
                  <a:cubicBezTo>
                    <a:pt x="29576" y="39908"/>
                    <a:pt x="30943" y="38936"/>
                    <a:pt x="31551" y="37477"/>
                  </a:cubicBezTo>
                  <a:lnTo>
                    <a:pt x="31551" y="37477"/>
                  </a:lnTo>
                  <a:cubicBezTo>
                    <a:pt x="30518" y="37781"/>
                    <a:pt x="29484" y="38176"/>
                    <a:pt x="28512" y="38571"/>
                  </a:cubicBezTo>
                  <a:cubicBezTo>
                    <a:pt x="28117" y="36595"/>
                    <a:pt x="27266" y="34741"/>
                    <a:pt x="26536" y="32856"/>
                  </a:cubicBezTo>
                  <a:cubicBezTo>
                    <a:pt x="25898" y="31185"/>
                    <a:pt x="25351" y="29452"/>
                    <a:pt x="24895" y="27720"/>
                  </a:cubicBezTo>
                  <a:cubicBezTo>
                    <a:pt x="24530" y="26230"/>
                    <a:pt x="24287" y="24802"/>
                    <a:pt x="23983" y="23282"/>
                  </a:cubicBezTo>
                  <a:cubicBezTo>
                    <a:pt x="27570" y="21063"/>
                    <a:pt x="29424" y="16808"/>
                    <a:pt x="29910" y="12795"/>
                  </a:cubicBezTo>
                  <a:cubicBezTo>
                    <a:pt x="30214" y="10273"/>
                    <a:pt x="30488" y="7172"/>
                    <a:pt x="29150" y="4893"/>
                  </a:cubicBezTo>
                  <a:cubicBezTo>
                    <a:pt x="28726" y="4180"/>
                    <a:pt x="27952" y="3676"/>
                    <a:pt x="27244" y="3676"/>
                  </a:cubicBezTo>
                  <a:cubicBezTo>
                    <a:pt x="26684" y="3676"/>
                    <a:pt x="26166" y="3992"/>
                    <a:pt x="25898" y="4771"/>
                  </a:cubicBezTo>
                  <a:cubicBezTo>
                    <a:pt x="25655" y="5440"/>
                    <a:pt x="25655" y="6169"/>
                    <a:pt x="25655" y="6899"/>
                  </a:cubicBezTo>
                  <a:cubicBezTo>
                    <a:pt x="25381" y="6321"/>
                    <a:pt x="24986" y="5835"/>
                    <a:pt x="24408" y="5500"/>
                  </a:cubicBezTo>
                  <a:cubicBezTo>
                    <a:pt x="24287" y="5409"/>
                    <a:pt x="24196" y="5379"/>
                    <a:pt x="24044" y="5379"/>
                  </a:cubicBezTo>
                  <a:cubicBezTo>
                    <a:pt x="23648" y="5379"/>
                    <a:pt x="23466" y="5865"/>
                    <a:pt x="23496" y="6260"/>
                  </a:cubicBezTo>
                  <a:cubicBezTo>
                    <a:pt x="23527" y="6777"/>
                    <a:pt x="23770" y="7263"/>
                    <a:pt x="23952" y="7780"/>
                  </a:cubicBezTo>
                  <a:cubicBezTo>
                    <a:pt x="24621" y="9634"/>
                    <a:pt x="24682" y="11671"/>
                    <a:pt x="24317" y="13646"/>
                  </a:cubicBezTo>
                  <a:cubicBezTo>
                    <a:pt x="24135" y="14771"/>
                    <a:pt x="23800" y="15926"/>
                    <a:pt x="22889" y="16625"/>
                  </a:cubicBezTo>
                  <a:cubicBezTo>
                    <a:pt x="22676" y="14619"/>
                    <a:pt x="22311" y="12643"/>
                    <a:pt x="21855" y="10668"/>
                  </a:cubicBezTo>
                  <a:cubicBezTo>
                    <a:pt x="21673" y="9756"/>
                    <a:pt x="21399" y="8874"/>
                    <a:pt x="21247" y="7962"/>
                  </a:cubicBezTo>
                  <a:cubicBezTo>
                    <a:pt x="21217" y="7689"/>
                    <a:pt x="20518" y="5045"/>
                    <a:pt x="20730" y="4984"/>
                  </a:cubicBezTo>
                  <a:cubicBezTo>
                    <a:pt x="21521" y="4893"/>
                    <a:pt x="22037" y="4041"/>
                    <a:pt x="22281" y="3251"/>
                  </a:cubicBezTo>
                  <a:cubicBezTo>
                    <a:pt x="22341" y="2978"/>
                    <a:pt x="22402" y="2674"/>
                    <a:pt x="22402" y="2370"/>
                  </a:cubicBezTo>
                  <a:cubicBezTo>
                    <a:pt x="22361" y="896"/>
                    <a:pt x="21107" y="1"/>
                    <a:pt x="19828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1" name="Google Shape;5961;p25"/>
            <p:cNvSpPr/>
            <p:nvPr/>
          </p:nvSpPr>
          <p:spPr>
            <a:xfrm>
              <a:off x="384671" y="2564313"/>
              <a:ext cx="42187" cy="46623"/>
            </a:xfrm>
            <a:custGeom>
              <a:avLst/>
              <a:gdLst/>
              <a:ahLst/>
              <a:cxnLst/>
              <a:rect l="l" t="t" r="r" b="b"/>
              <a:pathLst>
                <a:path w="2311" h="2554" extrusionOk="0">
                  <a:moveTo>
                    <a:pt x="1004" y="0"/>
                  </a:moveTo>
                  <a:cubicBezTo>
                    <a:pt x="609" y="0"/>
                    <a:pt x="213" y="335"/>
                    <a:pt x="92" y="730"/>
                  </a:cubicBezTo>
                  <a:cubicBezTo>
                    <a:pt x="1" y="1094"/>
                    <a:pt x="61" y="1550"/>
                    <a:pt x="305" y="1915"/>
                  </a:cubicBezTo>
                  <a:cubicBezTo>
                    <a:pt x="457" y="2158"/>
                    <a:pt x="669" y="2371"/>
                    <a:pt x="912" y="2553"/>
                  </a:cubicBezTo>
                  <a:cubicBezTo>
                    <a:pt x="1368" y="2250"/>
                    <a:pt x="1824" y="1946"/>
                    <a:pt x="2311" y="1672"/>
                  </a:cubicBezTo>
                  <a:cubicBezTo>
                    <a:pt x="2280" y="1338"/>
                    <a:pt x="2189" y="1003"/>
                    <a:pt x="2037" y="699"/>
                  </a:cubicBezTo>
                  <a:cubicBezTo>
                    <a:pt x="1855" y="304"/>
                    <a:pt x="1429" y="0"/>
                    <a:pt x="1004" y="0"/>
                  </a:cubicBezTo>
                  <a:close/>
                </a:path>
              </a:pathLst>
            </a:custGeom>
            <a:solidFill>
              <a:srgbClr val="D59B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2" name="Google Shape;5962;p25"/>
            <p:cNvSpPr/>
            <p:nvPr/>
          </p:nvSpPr>
          <p:spPr>
            <a:xfrm>
              <a:off x="662659" y="2534284"/>
              <a:ext cx="49964" cy="50019"/>
            </a:xfrm>
            <a:custGeom>
              <a:avLst/>
              <a:gdLst/>
              <a:ahLst/>
              <a:cxnLst/>
              <a:rect l="l" t="t" r="r" b="b"/>
              <a:pathLst>
                <a:path w="2737" h="2740" extrusionOk="0">
                  <a:moveTo>
                    <a:pt x="1624" y="1"/>
                  </a:moveTo>
                  <a:cubicBezTo>
                    <a:pt x="1286" y="1"/>
                    <a:pt x="956" y="178"/>
                    <a:pt x="730" y="460"/>
                  </a:cubicBezTo>
                  <a:cubicBezTo>
                    <a:pt x="457" y="733"/>
                    <a:pt x="305" y="1098"/>
                    <a:pt x="153" y="1463"/>
                  </a:cubicBezTo>
                  <a:cubicBezTo>
                    <a:pt x="62" y="1645"/>
                    <a:pt x="31" y="1828"/>
                    <a:pt x="1" y="2010"/>
                  </a:cubicBezTo>
                  <a:cubicBezTo>
                    <a:pt x="426" y="2253"/>
                    <a:pt x="882" y="2496"/>
                    <a:pt x="1277" y="2739"/>
                  </a:cubicBezTo>
                  <a:cubicBezTo>
                    <a:pt x="1338" y="2739"/>
                    <a:pt x="1369" y="2739"/>
                    <a:pt x="1399" y="2709"/>
                  </a:cubicBezTo>
                  <a:cubicBezTo>
                    <a:pt x="1794" y="2496"/>
                    <a:pt x="2189" y="2253"/>
                    <a:pt x="2433" y="1828"/>
                  </a:cubicBezTo>
                  <a:cubicBezTo>
                    <a:pt x="2645" y="1493"/>
                    <a:pt x="2736" y="1068"/>
                    <a:pt x="2585" y="703"/>
                  </a:cubicBezTo>
                  <a:cubicBezTo>
                    <a:pt x="2463" y="308"/>
                    <a:pt x="2098" y="65"/>
                    <a:pt x="1703" y="4"/>
                  </a:cubicBezTo>
                  <a:cubicBezTo>
                    <a:pt x="1677" y="2"/>
                    <a:pt x="1650" y="1"/>
                    <a:pt x="1624" y="1"/>
                  </a:cubicBezTo>
                  <a:close/>
                </a:path>
              </a:pathLst>
            </a:custGeom>
            <a:solidFill>
              <a:srgbClr val="D59B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3" name="Google Shape;5963;p25"/>
            <p:cNvSpPr/>
            <p:nvPr/>
          </p:nvSpPr>
          <p:spPr>
            <a:xfrm>
              <a:off x="339180" y="2943287"/>
              <a:ext cx="482753" cy="294654"/>
            </a:xfrm>
            <a:custGeom>
              <a:avLst/>
              <a:gdLst/>
              <a:ahLst/>
              <a:cxnLst/>
              <a:rect l="l" t="t" r="r" b="b"/>
              <a:pathLst>
                <a:path w="26445" h="16141" extrusionOk="0">
                  <a:moveTo>
                    <a:pt x="23618" y="0"/>
                  </a:moveTo>
                  <a:cubicBezTo>
                    <a:pt x="17415" y="1319"/>
                    <a:pt x="11036" y="2010"/>
                    <a:pt x="4669" y="2010"/>
                  </a:cubicBezTo>
                  <a:cubicBezTo>
                    <a:pt x="3111" y="2010"/>
                    <a:pt x="1554" y="1969"/>
                    <a:pt x="0" y="1885"/>
                  </a:cubicBezTo>
                  <a:lnTo>
                    <a:pt x="0" y="1885"/>
                  </a:lnTo>
                  <a:cubicBezTo>
                    <a:pt x="0" y="2584"/>
                    <a:pt x="61" y="3283"/>
                    <a:pt x="122" y="3982"/>
                  </a:cubicBezTo>
                  <a:cubicBezTo>
                    <a:pt x="274" y="5654"/>
                    <a:pt x="760" y="7235"/>
                    <a:pt x="1155" y="8876"/>
                  </a:cubicBezTo>
                  <a:cubicBezTo>
                    <a:pt x="1459" y="10061"/>
                    <a:pt x="1885" y="11277"/>
                    <a:pt x="1885" y="12523"/>
                  </a:cubicBezTo>
                  <a:cubicBezTo>
                    <a:pt x="1885" y="13162"/>
                    <a:pt x="1794" y="13800"/>
                    <a:pt x="1642" y="14438"/>
                  </a:cubicBezTo>
                  <a:cubicBezTo>
                    <a:pt x="3587" y="15016"/>
                    <a:pt x="5563" y="15533"/>
                    <a:pt x="7538" y="15837"/>
                  </a:cubicBezTo>
                  <a:cubicBezTo>
                    <a:pt x="8420" y="15989"/>
                    <a:pt x="9332" y="16049"/>
                    <a:pt x="10244" y="16140"/>
                  </a:cubicBezTo>
                  <a:cubicBezTo>
                    <a:pt x="11034" y="14438"/>
                    <a:pt x="11307" y="12493"/>
                    <a:pt x="11247" y="10578"/>
                  </a:cubicBezTo>
                  <a:lnTo>
                    <a:pt x="11247" y="10578"/>
                  </a:lnTo>
                  <a:cubicBezTo>
                    <a:pt x="11597" y="10795"/>
                    <a:pt x="12086" y="10864"/>
                    <a:pt x="12607" y="10864"/>
                  </a:cubicBezTo>
                  <a:cubicBezTo>
                    <a:pt x="13399" y="10864"/>
                    <a:pt x="14265" y="10706"/>
                    <a:pt x="14833" y="10669"/>
                  </a:cubicBezTo>
                  <a:cubicBezTo>
                    <a:pt x="16201" y="10548"/>
                    <a:pt x="17569" y="10396"/>
                    <a:pt x="18906" y="10183"/>
                  </a:cubicBezTo>
                  <a:cubicBezTo>
                    <a:pt x="19210" y="11338"/>
                    <a:pt x="20001" y="12554"/>
                    <a:pt x="20730" y="13678"/>
                  </a:cubicBezTo>
                  <a:cubicBezTo>
                    <a:pt x="22007" y="13162"/>
                    <a:pt x="23253" y="12523"/>
                    <a:pt x="24438" y="11794"/>
                  </a:cubicBezTo>
                  <a:cubicBezTo>
                    <a:pt x="25168" y="11338"/>
                    <a:pt x="25897" y="10852"/>
                    <a:pt x="26444" y="10244"/>
                  </a:cubicBezTo>
                  <a:cubicBezTo>
                    <a:pt x="26353" y="10001"/>
                    <a:pt x="26262" y="9757"/>
                    <a:pt x="26140" y="9484"/>
                  </a:cubicBezTo>
                  <a:cubicBezTo>
                    <a:pt x="25502" y="7812"/>
                    <a:pt x="24985" y="6110"/>
                    <a:pt x="24530" y="4347"/>
                  </a:cubicBezTo>
                  <a:cubicBezTo>
                    <a:pt x="24134" y="2888"/>
                    <a:pt x="23922" y="1459"/>
                    <a:pt x="236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4" name="Google Shape;5964;p25"/>
            <p:cNvSpPr/>
            <p:nvPr/>
          </p:nvSpPr>
          <p:spPr>
            <a:xfrm>
              <a:off x="339180" y="2941626"/>
              <a:ext cx="435583" cy="63272"/>
            </a:xfrm>
            <a:custGeom>
              <a:avLst/>
              <a:gdLst/>
              <a:ahLst/>
              <a:cxnLst/>
              <a:rect l="l" t="t" r="r" b="b"/>
              <a:pathLst>
                <a:path w="23861" h="3466" extrusionOk="0">
                  <a:moveTo>
                    <a:pt x="23618" y="0"/>
                  </a:moveTo>
                  <a:cubicBezTo>
                    <a:pt x="17407" y="1370"/>
                    <a:pt x="11018" y="2070"/>
                    <a:pt x="4643" y="2070"/>
                  </a:cubicBezTo>
                  <a:cubicBezTo>
                    <a:pt x="3094" y="2070"/>
                    <a:pt x="1545" y="2029"/>
                    <a:pt x="0" y="1946"/>
                  </a:cubicBezTo>
                  <a:lnTo>
                    <a:pt x="0" y="1946"/>
                  </a:lnTo>
                  <a:cubicBezTo>
                    <a:pt x="0" y="2402"/>
                    <a:pt x="61" y="2857"/>
                    <a:pt x="61" y="3313"/>
                  </a:cubicBezTo>
                  <a:lnTo>
                    <a:pt x="547" y="3313"/>
                  </a:lnTo>
                  <a:cubicBezTo>
                    <a:pt x="1915" y="3405"/>
                    <a:pt x="3283" y="3465"/>
                    <a:pt x="4651" y="3465"/>
                  </a:cubicBezTo>
                  <a:cubicBezTo>
                    <a:pt x="9028" y="3465"/>
                    <a:pt x="13374" y="3222"/>
                    <a:pt x="17690" y="2614"/>
                  </a:cubicBezTo>
                  <a:cubicBezTo>
                    <a:pt x="18906" y="2462"/>
                    <a:pt x="20183" y="2189"/>
                    <a:pt x="21399" y="1885"/>
                  </a:cubicBezTo>
                  <a:cubicBezTo>
                    <a:pt x="22159" y="1733"/>
                    <a:pt x="23071" y="1550"/>
                    <a:pt x="23861" y="1338"/>
                  </a:cubicBezTo>
                  <a:cubicBezTo>
                    <a:pt x="23800" y="882"/>
                    <a:pt x="23709" y="456"/>
                    <a:pt x="236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5" name="Google Shape;5965;p25"/>
            <p:cNvSpPr/>
            <p:nvPr/>
          </p:nvSpPr>
          <p:spPr>
            <a:xfrm>
              <a:off x="490094" y="2682003"/>
              <a:ext cx="162597" cy="149928"/>
            </a:xfrm>
            <a:custGeom>
              <a:avLst/>
              <a:gdLst/>
              <a:ahLst/>
              <a:cxnLst/>
              <a:rect l="l" t="t" r="r" b="b"/>
              <a:pathLst>
                <a:path w="8907" h="8213" extrusionOk="0">
                  <a:moveTo>
                    <a:pt x="5105" y="1"/>
                  </a:moveTo>
                  <a:cubicBezTo>
                    <a:pt x="4934" y="1"/>
                    <a:pt x="4762" y="10"/>
                    <a:pt x="4591" y="28"/>
                  </a:cubicBezTo>
                  <a:cubicBezTo>
                    <a:pt x="3375" y="119"/>
                    <a:pt x="1825" y="362"/>
                    <a:pt x="913" y="1304"/>
                  </a:cubicBezTo>
                  <a:cubicBezTo>
                    <a:pt x="548" y="1699"/>
                    <a:pt x="305" y="2246"/>
                    <a:pt x="183" y="2854"/>
                  </a:cubicBezTo>
                  <a:cubicBezTo>
                    <a:pt x="1" y="3736"/>
                    <a:pt x="62" y="4739"/>
                    <a:pt x="457" y="5438"/>
                  </a:cubicBezTo>
                  <a:cubicBezTo>
                    <a:pt x="1125" y="6806"/>
                    <a:pt x="2493" y="8022"/>
                    <a:pt x="4104" y="8174"/>
                  </a:cubicBezTo>
                  <a:cubicBezTo>
                    <a:pt x="4243" y="8201"/>
                    <a:pt x="4376" y="8212"/>
                    <a:pt x="4506" y="8212"/>
                  </a:cubicBezTo>
                  <a:cubicBezTo>
                    <a:pt x="4806" y="8212"/>
                    <a:pt x="5094" y="8155"/>
                    <a:pt x="5411" y="8113"/>
                  </a:cubicBezTo>
                  <a:cubicBezTo>
                    <a:pt x="6232" y="7991"/>
                    <a:pt x="6901" y="7687"/>
                    <a:pt x="7448" y="7049"/>
                  </a:cubicBezTo>
                  <a:cubicBezTo>
                    <a:pt x="8572" y="5681"/>
                    <a:pt x="8907" y="3462"/>
                    <a:pt x="8238" y="1851"/>
                  </a:cubicBezTo>
                  <a:cubicBezTo>
                    <a:pt x="7673" y="534"/>
                    <a:pt x="6419" y="1"/>
                    <a:pt x="5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6" name="Google Shape;5966;p25"/>
            <p:cNvSpPr/>
            <p:nvPr/>
          </p:nvSpPr>
          <p:spPr>
            <a:xfrm>
              <a:off x="633250" y="2661411"/>
              <a:ext cx="48303" cy="50384"/>
            </a:xfrm>
            <a:custGeom>
              <a:avLst/>
              <a:gdLst/>
              <a:ahLst/>
              <a:cxnLst/>
              <a:rect l="l" t="t" r="r" b="b"/>
              <a:pathLst>
                <a:path w="2646" h="2760" extrusionOk="0">
                  <a:moveTo>
                    <a:pt x="2341" y="0"/>
                  </a:moveTo>
                  <a:cubicBezTo>
                    <a:pt x="2281" y="0"/>
                    <a:pt x="2372" y="335"/>
                    <a:pt x="2402" y="882"/>
                  </a:cubicBezTo>
                  <a:cubicBezTo>
                    <a:pt x="2433" y="1125"/>
                    <a:pt x="2402" y="1429"/>
                    <a:pt x="2281" y="1733"/>
                  </a:cubicBezTo>
                  <a:cubicBezTo>
                    <a:pt x="2189" y="2067"/>
                    <a:pt x="1946" y="2402"/>
                    <a:pt x="1642" y="2463"/>
                  </a:cubicBezTo>
                  <a:cubicBezTo>
                    <a:pt x="1598" y="2476"/>
                    <a:pt x="1553" y="2482"/>
                    <a:pt x="1508" y="2482"/>
                  </a:cubicBezTo>
                  <a:cubicBezTo>
                    <a:pt x="1251" y="2482"/>
                    <a:pt x="1003" y="2275"/>
                    <a:pt x="822" y="2067"/>
                  </a:cubicBezTo>
                  <a:cubicBezTo>
                    <a:pt x="578" y="1794"/>
                    <a:pt x="426" y="1490"/>
                    <a:pt x="366" y="1247"/>
                  </a:cubicBezTo>
                  <a:cubicBezTo>
                    <a:pt x="153" y="760"/>
                    <a:pt x="214" y="426"/>
                    <a:pt x="153" y="426"/>
                  </a:cubicBezTo>
                  <a:cubicBezTo>
                    <a:pt x="153" y="426"/>
                    <a:pt x="1" y="760"/>
                    <a:pt x="122" y="1277"/>
                  </a:cubicBezTo>
                  <a:cubicBezTo>
                    <a:pt x="153" y="1551"/>
                    <a:pt x="305" y="1885"/>
                    <a:pt x="548" y="2189"/>
                  </a:cubicBezTo>
                  <a:cubicBezTo>
                    <a:pt x="670" y="2341"/>
                    <a:pt x="822" y="2493"/>
                    <a:pt x="1004" y="2615"/>
                  </a:cubicBezTo>
                  <a:cubicBezTo>
                    <a:pt x="1137" y="2704"/>
                    <a:pt x="1304" y="2760"/>
                    <a:pt x="1478" y="2760"/>
                  </a:cubicBezTo>
                  <a:cubicBezTo>
                    <a:pt x="1542" y="2760"/>
                    <a:pt x="1608" y="2752"/>
                    <a:pt x="1673" y="2736"/>
                  </a:cubicBezTo>
                  <a:cubicBezTo>
                    <a:pt x="1946" y="2706"/>
                    <a:pt x="2129" y="2493"/>
                    <a:pt x="2250" y="2341"/>
                  </a:cubicBezTo>
                  <a:cubicBezTo>
                    <a:pt x="2372" y="2189"/>
                    <a:pt x="2433" y="2007"/>
                    <a:pt x="2524" y="1824"/>
                  </a:cubicBezTo>
                  <a:cubicBezTo>
                    <a:pt x="2645" y="1490"/>
                    <a:pt x="2645" y="1095"/>
                    <a:pt x="2585" y="821"/>
                  </a:cubicBezTo>
                  <a:cubicBezTo>
                    <a:pt x="2524" y="304"/>
                    <a:pt x="2372" y="0"/>
                    <a:pt x="2341" y="0"/>
                  </a:cubicBezTo>
                  <a:close/>
                </a:path>
              </a:pathLst>
            </a:custGeom>
            <a:solidFill>
              <a:srgbClr val="BF8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7" name="Google Shape;5967;p25"/>
            <p:cNvSpPr/>
            <p:nvPr/>
          </p:nvSpPr>
          <p:spPr>
            <a:xfrm>
              <a:off x="444037" y="2681346"/>
              <a:ext cx="49416" cy="51662"/>
            </a:xfrm>
            <a:custGeom>
              <a:avLst/>
              <a:gdLst/>
              <a:ahLst/>
              <a:cxnLst/>
              <a:rect l="l" t="t" r="r" b="b"/>
              <a:pathLst>
                <a:path w="2707" h="2830" extrusionOk="0">
                  <a:moveTo>
                    <a:pt x="2438" y="1"/>
                  </a:moveTo>
                  <a:cubicBezTo>
                    <a:pt x="2436" y="1"/>
                    <a:pt x="2434" y="1"/>
                    <a:pt x="2433" y="3"/>
                  </a:cubicBezTo>
                  <a:cubicBezTo>
                    <a:pt x="2402" y="64"/>
                    <a:pt x="2493" y="398"/>
                    <a:pt x="2463" y="975"/>
                  </a:cubicBezTo>
                  <a:cubicBezTo>
                    <a:pt x="2433" y="1279"/>
                    <a:pt x="2402" y="1614"/>
                    <a:pt x="2281" y="1948"/>
                  </a:cubicBezTo>
                  <a:cubicBezTo>
                    <a:pt x="2189" y="2130"/>
                    <a:pt x="2129" y="2282"/>
                    <a:pt x="1977" y="2404"/>
                  </a:cubicBezTo>
                  <a:cubicBezTo>
                    <a:pt x="1825" y="2526"/>
                    <a:pt x="1642" y="2556"/>
                    <a:pt x="1430" y="2556"/>
                  </a:cubicBezTo>
                  <a:cubicBezTo>
                    <a:pt x="1065" y="2556"/>
                    <a:pt x="730" y="2282"/>
                    <a:pt x="518" y="1978"/>
                  </a:cubicBezTo>
                  <a:cubicBezTo>
                    <a:pt x="335" y="1674"/>
                    <a:pt x="275" y="1340"/>
                    <a:pt x="214" y="1067"/>
                  </a:cubicBezTo>
                  <a:cubicBezTo>
                    <a:pt x="153" y="519"/>
                    <a:pt x="153" y="124"/>
                    <a:pt x="123" y="124"/>
                  </a:cubicBezTo>
                  <a:cubicBezTo>
                    <a:pt x="92" y="124"/>
                    <a:pt x="1" y="459"/>
                    <a:pt x="31" y="1036"/>
                  </a:cubicBezTo>
                  <a:cubicBezTo>
                    <a:pt x="31" y="1340"/>
                    <a:pt x="62" y="1735"/>
                    <a:pt x="305" y="2100"/>
                  </a:cubicBezTo>
                  <a:cubicBezTo>
                    <a:pt x="426" y="2282"/>
                    <a:pt x="578" y="2434"/>
                    <a:pt x="761" y="2586"/>
                  </a:cubicBezTo>
                  <a:cubicBezTo>
                    <a:pt x="943" y="2738"/>
                    <a:pt x="1186" y="2830"/>
                    <a:pt x="1430" y="2830"/>
                  </a:cubicBezTo>
                  <a:cubicBezTo>
                    <a:pt x="1703" y="2830"/>
                    <a:pt x="1977" y="2738"/>
                    <a:pt x="2159" y="2586"/>
                  </a:cubicBezTo>
                  <a:cubicBezTo>
                    <a:pt x="2341" y="2434"/>
                    <a:pt x="2463" y="2222"/>
                    <a:pt x="2554" y="2039"/>
                  </a:cubicBezTo>
                  <a:cubicBezTo>
                    <a:pt x="2706" y="1644"/>
                    <a:pt x="2706" y="1279"/>
                    <a:pt x="2706" y="975"/>
                  </a:cubicBezTo>
                  <a:cubicBezTo>
                    <a:pt x="2706" y="335"/>
                    <a:pt x="2483" y="1"/>
                    <a:pt x="2438" y="1"/>
                  </a:cubicBezTo>
                  <a:close/>
                </a:path>
              </a:pathLst>
            </a:custGeom>
            <a:solidFill>
              <a:srgbClr val="BF8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8" name="Google Shape;5968;p25"/>
            <p:cNvSpPr/>
            <p:nvPr/>
          </p:nvSpPr>
          <p:spPr>
            <a:xfrm>
              <a:off x="573884" y="2747611"/>
              <a:ext cx="5020" cy="21267"/>
            </a:xfrm>
            <a:custGeom>
              <a:avLst/>
              <a:gdLst/>
              <a:ahLst/>
              <a:cxnLst/>
              <a:rect l="l" t="t" r="r" b="b"/>
              <a:pathLst>
                <a:path w="275" h="1165" extrusionOk="0">
                  <a:moveTo>
                    <a:pt x="72" y="1"/>
                  </a:moveTo>
                  <a:cubicBezTo>
                    <a:pt x="35" y="1"/>
                    <a:pt x="1" y="32"/>
                    <a:pt x="1" y="81"/>
                  </a:cubicBezTo>
                  <a:lnTo>
                    <a:pt x="122" y="1084"/>
                  </a:lnTo>
                  <a:cubicBezTo>
                    <a:pt x="136" y="1141"/>
                    <a:pt x="170" y="1164"/>
                    <a:pt x="202" y="1164"/>
                  </a:cubicBezTo>
                  <a:cubicBezTo>
                    <a:pt x="239" y="1164"/>
                    <a:pt x="274" y="1133"/>
                    <a:pt x="274" y="1084"/>
                  </a:cubicBezTo>
                  <a:lnTo>
                    <a:pt x="153" y="81"/>
                  </a:lnTo>
                  <a:cubicBezTo>
                    <a:pt x="138" y="24"/>
                    <a:pt x="105" y="1"/>
                    <a:pt x="72" y="1"/>
                  </a:cubicBezTo>
                  <a:close/>
                </a:path>
              </a:pathLst>
            </a:custGeom>
            <a:solidFill>
              <a:srgbClr val="BF8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9" name="Google Shape;5969;p25"/>
            <p:cNvSpPr/>
            <p:nvPr/>
          </p:nvSpPr>
          <p:spPr>
            <a:xfrm>
              <a:off x="551139" y="2748524"/>
              <a:ext cx="48284" cy="21139"/>
            </a:xfrm>
            <a:custGeom>
              <a:avLst/>
              <a:gdLst/>
              <a:ahLst/>
              <a:cxnLst/>
              <a:rect l="l" t="t" r="r" b="b"/>
              <a:pathLst>
                <a:path w="2645" h="1158" extrusionOk="0">
                  <a:moveTo>
                    <a:pt x="2614" y="1"/>
                  </a:moveTo>
                  <a:cubicBezTo>
                    <a:pt x="2584" y="1"/>
                    <a:pt x="2493" y="153"/>
                    <a:pt x="2310" y="396"/>
                  </a:cubicBezTo>
                  <a:cubicBezTo>
                    <a:pt x="2128" y="578"/>
                    <a:pt x="1763" y="821"/>
                    <a:pt x="1368" y="852"/>
                  </a:cubicBezTo>
                  <a:cubicBezTo>
                    <a:pt x="1337" y="854"/>
                    <a:pt x="1306" y="855"/>
                    <a:pt x="1275" y="855"/>
                  </a:cubicBezTo>
                  <a:cubicBezTo>
                    <a:pt x="893" y="855"/>
                    <a:pt x="590" y="686"/>
                    <a:pt x="365" y="517"/>
                  </a:cubicBezTo>
                  <a:cubicBezTo>
                    <a:pt x="196" y="320"/>
                    <a:pt x="79" y="149"/>
                    <a:pt x="39" y="149"/>
                  </a:cubicBezTo>
                  <a:cubicBezTo>
                    <a:pt x="36" y="149"/>
                    <a:pt x="33" y="150"/>
                    <a:pt x="31" y="153"/>
                  </a:cubicBezTo>
                  <a:cubicBezTo>
                    <a:pt x="0" y="153"/>
                    <a:pt x="31" y="396"/>
                    <a:pt x="183" y="669"/>
                  </a:cubicBezTo>
                  <a:cubicBezTo>
                    <a:pt x="385" y="900"/>
                    <a:pt x="778" y="1158"/>
                    <a:pt x="1285" y="1158"/>
                  </a:cubicBezTo>
                  <a:cubicBezTo>
                    <a:pt x="1312" y="1158"/>
                    <a:pt x="1340" y="1157"/>
                    <a:pt x="1368" y="1156"/>
                  </a:cubicBezTo>
                  <a:cubicBezTo>
                    <a:pt x="1885" y="1125"/>
                    <a:pt x="2310" y="760"/>
                    <a:pt x="2462" y="517"/>
                  </a:cubicBezTo>
                  <a:cubicBezTo>
                    <a:pt x="2645" y="244"/>
                    <a:pt x="2645" y="1"/>
                    <a:pt x="2614" y="1"/>
                  </a:cubicBezTo>
                  <a:close/>
                </a:path>
              </a:pathLst>
            </a:custGeom>
            <a:solidFill>
              <a:srgbClr val="BF8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0" name="Google Shape;5970;p25"/>
            <p:cNvSpPr/>
            <p:nvPr/>
          </p:nvSpPr>
          <p:spPr>
            <a:xfrm>
              <a:off x="651559" y="2729521"/>
              <a:ext cx="56061" cy="36072"/>
            </a:xfrm>
            <a:custGeom>
              <a:avLst/>
              <a:gdLst/>
              <a:ahLst/>
              <a:cxnLst/>
              <a:rect l="l" t="t" r="r" b="b"/>
              <a:pathLst>
                <a:path w="3071" h="1976" extrusionOk="0">
                  <a:moveTo>
                    <a:pt x="1812" y="0"/>
                  </a:moveTo>
                  <a:cubicBezTo>
                    <a:pt x="1172" y="0"/>
                    <a:pt x="249" y="304"/>
                    <a:pt x="123" y="859"/>
                  </a:cubicBezTo>
                  <a:cubicBezTo>
                    <a:pt x="1" y="1285"/>
                    <a:pt x="366" y="1680"/>
                    <a:pt x="761" y="1832"/>
                  </a:cubicBezTo>
                  <a:cubicBezTo>
                    <a:pt x="987" y="1927"/>
                    <a:pt x="1228" y="1976"/>
                    <a:pt x="1466" y="1976"/>
                  </a:cubicBezTo>
                  <a:cubicBezTo>
                    <a:pt x="1835" y="1976"/>
                    <a:pt x="2198" y="1859"/>
                    <a:pt x="2493" y="1619"/>
                  </a:cubicBezTo>
                  <a:cubicBezTo>
                    <a:pt x="2645" y="1528"/>
                    <a:pt x="2797" y="1376"/>
                    <a:pt x="2889" y="1163"/>
                  </a:cubicBezTo>
                  <a:cubicBezTo>
                    <a:pt x="3071" y="707"/>
                    <a:pt x="2645" y="191"/>
                    <a:pt x="2159" y="39"/>
                  </a:cubicBezTo>
                  <a:cubicBezTo>
                    <a:pt x="2061" y="13"/>
                    <a:pt x="1942" y="0"/>
                    <a:pt x="1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1" name="Google Shape;5971;p25"/>
            <p:cNvSpPr/>
            <p:nvPr/>
          </p:nvSpPr>
          <p:spPr>
            <a:xfrm>
              <a:off x="404642" y="2742427"/>
              <a:ext cx="69935" cy="36601"/>
            </a:xfrm>
            <a:custGeom>
              <a:avLst/>
              <a:gdLst/>
              <a:ahLst/>
              <a:cxnLst/>
              <a:rect l="l" t="t" r="r" b="b"/>
              <a:pathLst>
                <a:path w="3831" h="2005" extrusionOk="0">
                  <a:moveTo>
                    <a:pt x="2402" y="0"/>
                  </a:moveTo>
                  <a:cubicBezTo>
                    <a:pt x="1186" y="61"/>
                    <a:pt x="1" y="1490"/>
                    <a:pt x="1733" y="1946"/>
                  </a:cubicBezTo>
                  <a:cubicBezTo>
                    <a:pt x="1880" y="1988"/>
                    <a:pt x="2031" y="2004"/>
                    <a:pt x="2181" y="2004"/>
                  </a:cubicBezTo>
                  <a:cubicBezTo>
                    <a:pt x="2467" y="2004"/>
                    <a:pt x="2751" y="1944"/>
                    <a:pt x="3010" y="1885"/>
                  </a:cubicBezTo>
                  <a:cubicBezTo>
                    <a:pt x="3253" y="1763"/>
                    <a:pt x="3557" y="1581"/>
                    <a:pt x="3679" y="1307"/>
                  </a:cubicBezTo>
                  <a:cubicBezTo>
                    <a:pt x="3831" y="943"/>
                    <a:pt x="3679" y="547"/>
                    <a:pt x="3405" y="304"/>
                  </a:cubicBezTo>
                  <a:cubicBezTo>
                    <a:pt x="3162" y="91"/>
                    <a:pt x="2767" y="0"/>
                    <a:pt x="24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2" name="Google Shape;5972;p25"/>
            <p:cNvSpPr/>
            <p:nvPr/>
          </p:nvSpPr>
          <p:spPr>
            <a:xfrm>
              <a:off x="530054" y="2692992"/>
              <a:ext cx="76580" cy="57211"/>
            </a:xfrm>
            <a:custGeom>
              <a:avLst/>
              <a:gdLst/>
              <a:ahLst/>
              <a:cxnLst/>
              <a:rect l="l" t="t" r="r" b="b"/>
              <a:pathLst>
                <a:path w="4195" h="3134" extrusionOk="0">
                  <a:moveTo>
                    <a:pt x="2492" y="1"/>
                  </a:moveTo>
                  <a:cubicBezTo>
                    <a:pt x="1862" y="1"/>
                    <a:pt x="1179" y="142"/>
                    <a:pt x="730" y="489"/>
                  </a:cubicBezTo>
                  <a:cubicBezTo>
                    <a:pt x="0" y="1006"/>
                    <a:pt x="547" y="2040"/>
                    <a:pt x="1064" y="2526"/>
                  </a:cubicBezTo>
                  <a:cubicBezTo>
                    <a:pt x="1338" y="2830"/>
                    <a:pt x="1672" y="3073"/>
                    <a:pt x="2067" y="3134"/>
                  </a:cubicBezTo>
                  <a:cubicBezTo>
                    <a:pt x="2250" y="3134"/>
                    <a:pt x="2432" y="3103"/>
                    <a:pt x="2614" y="3073"/>
                  </a:cubicBezTo>
                  <a:cubicBezTo>
                    <a:pt x="3070" y="2921"/>
                    <a:pt x="3496" y="2647"/>
                    <a:pt x="3769" y="2252"/>
                  </a:cubicBezTo>
                  <a:cubicBezTo>
                    <a:pt x="4073" y="1888"/>
                    <a:pt x="4195" y="1401"/>
                    <a:pt x="4104" y="945"/>
                  </a:cubicBezTo>
                  <a:lnTo>
                    <a:pt x="3982" y="581"/>
                  </a:lnTo>
                  <a:cubicBezTo>
                    <a:pt x="3891" y="337"/>
                    <a:pt x="3617" y="155"/>
                    <a:pt x="3344" y="94"/>
                  </a:cubicBezTo>
                  <a:cubicBezTo>
                    <a:pt x="3095" y="34"/>
                    <a:pt x="2800" y="1"/>
                    <a:pt x="2492" y="1"/>
                  </a:cubicBezTo>
                  <a:close/>
                </a:path>
              </a:pathLst>
            </a:custGeom>
            <a:solidFill>
              <a:srgbClr val="996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3" name="Google Shape;5973;p25"/>
            <p:cNvSpPr/>
            <p:nvPr/>
          </p:nvSpPr>
          <p:spPr>
            <a:xfrm>
              <a:off x="563516" y="2698743"/>
              <a:ext cx="36839" cy="13162"/>
            </a:xfrm>
            <a:custGeom>
              <a:avLst/>
              <a:gdLst/>
              <a:ahLst/>
              <a:cxnLst/>
              <a:rect l="l" t="t" r="r" b="b"/>
              <a:pathLst>
                <a:path w="2018" h="721" extrusionOk="0">
                  <a:moveTo>
                    <a:pt x="692" y="0"/>
                  </a:moveTo>
                  <a:cubicBezTo>
                    <a:pt x="573" y="0"/>
                    <a:pt x="451" y="8"/>
                    <a:pt x="325" y="22"/>
                  </a:cubicBezTo>
                  <a:cubicBezTo>
                    <a:pt x="1" y="52"/>
                    <a:pt x="77" y="540"/>
                    <a:pt x="389" y="540"/>
                  </a:cubicBezTo>
                  <a:cubicBezTo>
                    <a:pt x="398" y="540"/>
                    <a:pt x="407" y="540"/>
                    <a:pt x="417" y="539"/>
                  </a:cubicBezTo>
                  <a:cubicBezTo>
                    <a:pt x="511" y="523"/>
                    <a:pt x="607" y="516"/>
                    <a:pt x="704" y="516"/>
                  </a:cubicBezTo>
                  <a:cubicBezTo>
                    <a:pt x="981" y="516"/>
                    <a:pt x="1263" y="578"/>
                    <a:pt x="1511" y="691"/>
                  </a:cubicBezTo>
                  <a:cubicBezTo>
                    <a:pt x="1551" y="711"/>
                    <a:pt x="1591" y="720"/>
                    <a:pt x="1628" y="720"/>
                  </a:cubicBezTo>
                  <a:cubicBezTo>
                    <a:pt x="1870" y="720"/>
                    <a:pt x="2018" y="341"/>
                    <a:pt x="1754" y="235"/>
                  </a:cubicBezTo>
                  <a:cubicBezTo>
                    <a:pt x="1409" y="74"/>
                    <a:pt x="1063" y="0"/>
                    <a:pt x="6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4" name="Google Shape;5974;p25"/>
            <p:cNvSpPr/>
            <p:nvPr/>
          </p:nvSpPr>
          <p:spPr>
            <a:xfrm>
              <a:off x="365814" y="3166345"/>
              <a:ext cx="177019" cy="72144"/>
            </a:xfrm>
            <a:custGeom>
              <a:avLst/>
              <a:gdLst/>
              <a:ahLst/>
              <a:cxnLst/>
              <a:rect l="l" t="t" r="r" b="b"/>
              <a:pathLst>
                <a:path w="9697" h="3952" extrusionOk="0">
                  <a:moveTo>
                    <a:pt x="243" y="0"/>
                  </a:moveTo>
                  <a:lnTo>
                    <a:pt x="243" y="274"/>
                  </a:lnTo>
                  <a:cubicBezTo>
                    <a:pt x="243" y="912"/>
                    <a:pt x="152" y="1611"/>
                    <a:pt x="0" y="2250"/>
                  </a:cubicBezTo>
                  <a:cubicBezTo>
                    <a:pt x="2006" y="2858"/>
                    <a:pt x="4073" y="3344"/>
                    <a:pt x="6110" y="3678"/>
                  </a:cubicBezTo>
                  <a:cubicBezTo>
                    <a:pt x="7052" y="3830"/>
                    <a:pt x="8025" y="3952"/>
                    <a:pt x="8967" y="3952"/>
                  </a:cubicBezTo>
                  <a:cubicBezTo>
                    <a:pt x="9271" y="3283"/>
                    <a:pt x="9484" y="2584"/>
                    <a:pt x="9696" y="1915"/>
                  </a:cubicBezTo>
                  <a:cubicBezTo>
                    <a:pt x="6505" y="1551"/>
                    <a:pt x="3253" y="1064"/>
                    <a:pt x="2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5" name="Google Shape;5975;p25"/>
            <p:cNvSpPr/>
            <p:nvPr/>
          </p:nvSpPr>
          <p:spPr>
            <a:xfrm>
              <a:off x="693181" y="3096428"/>
              <a:ext cx="133188" cy="98796"/>
            </a:xfrm>
            <a:custGeom>
              <a:avLst/>
              <a:gdLst/>
              <a:ahLst/>
              <a:cxnLst/>
              <a:rect l="l" t="t" r="r" b="b"/>
              <a:pathLst>
                <a:path w="7296" h="5412" extrusionOk="0">
                  <a:moveTo>
                    <a:pt x="6596" y="1"/>
                  </a:moveTo>
                  <a:cubicBezTo>
                    <a:pt x="4469" y="1277"/>
                    <a:pt x="2280" y="2493"/>
                    <a:pt x="1" y="3618"/>
                  </a:cubicBezTo>
                  <a:cubicBezTo>
                    <a:pt x="335" y="4226"/>
                    <a:pt x="761" y="4834"/>
                    <a:pt x="1125" y="5411"/>
                  </a:cubicBezTo>
                  <a:cubicBezTo>
                    <a:pt x="2493" y="4894"/>
                    <a:pt x="3861" y="4226"/>
                    <a:pt x="5138" y="3466"/>
                  </a:cubicBezTo>
                  <a:cubicBezTo>
                    <a:pt x="5897" y="3010"/>
                    <a:pt x="6688" y="2432"/>
                    <a:pt x="7296" y="1794"/>
                  </a:cubicBezTo>
                  <a:cubicBezTo>
                    <a:pt x="7174" y="1490"/>
                    <a:pt x="7052" y="1216"/>
                    <a:pt x="6961" y="943"/>
                  </a:cubicBezTo>
                  <a:cubicBezTo>
                    <a:pt x="6840" y="609"/>
                    <a:pt x="6718" y="305"/>
                    <a:pt x="6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6" name="Google Shape;5976;p25"/>
            <p:cNvSpPr/>
            <p:nvPr/>
          </p:nvSpPr>
          <p:spPr>
            <a:xfrm>
              <a:off x="338340" y="3004478"/>
              <a:ext cx="60771" cy="122436"/>
            </a:xfrm>
            <a:custGeom>
              <a:avLst/>
              <a:gdLst/>
              <a:ahLst/>
              <a:cxnLst/>
              <a:rect l="l" t="t" r="r" b="b"/>
              <a:pathLst>
                <a:path w="3329" h="6707" extrusionOk="0">
                  <a:moveTo>
                    <a:pt x="213" y="0"/>
                  </a:moveTo>
                  <a:cubicBezTo>
                    <a:pt x="93" y="0"/>
                    <a:pt x="1" y="159"/>
                    <a:pt x="77" y="235"/>
                  </a:cubicBezTo>
                  <a:cubicBezTo>
                    <a:pt x="2113" y="1694"/>
                    <a:pt x="3025" y="4430"/>
                    <a:pt x="1475" y="6527"/>
                  </a:cubicBezTo>
                  <a:cubicBezTo>
                    <a:pt x="1409" y="6593"/>
                    <a:pt x="1486" y="6707"/>
                    <a:pt x="1580" y="6707"/>
                  </a:cubicBezTo>
                  <a:cubicBezTo>
                    <a:pt x="1616" y="6707"/>
                    <a:pt x="1654" y="6690"/>
                    <a:pt x="1688" y="6649"/>
                  </a:cubicBezTo>
                  <a:cubicBezTo>
                    <a:pt x="3329" y="4430"/>
                    <a:pt x="2417" y="1542"/>
                    <a:pt x="289" y="22"/>
                  </a:cubicBezTo>
                  <a:cubicBezTo>
                    <a:pt x="263" y="7"/>
                    <a:pt x="238" y="0"/>
                    <a:pt x="213" y="0"/>
                  </a:cubicBezTo>
                  <a:close/>
                </a:path>
              </a:pathLst>
            </a:custGeom>
            <a:solidFill>
              <a:srgbClr val="90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7" name="Google Shape;5977;p25"/>
            <p:cNvSpPr/>
            <p:nvPr/>
          </p:nvSpPr>
          <p:spPr>
            <a:xfrm>
              <a:off x="621293" y="2964955"/>
              <a:ext cx="20865" cy="170137"/>
            </a:xfrm>
            <a:custGeom>
              <a:avLst/>
              <a:gdLst/>
              <a:ahLst/>
              <a:cxnLst/>
              <a:rect l="l" t="t" r="r" b="b"/>
              <a:pathLst>
                <a:path w="1143" h="9320" extrusionOk="0">
                  <a:moveTo>
                    <a:pt x="155" y="1"/>
                  </a:moveTo>
                  <a:cubicBezTo>
                    <a:pt x="78" y="1"/>
                    <a:pt x="1" y="63"/>
                    <a:pt x="18" y="181"/>
                  </a:cubicBezTo>
                  <a:cubicBezTo>
                    <a:pt x="595" y="3130"/>
                    <a:pt x="899" y="6169"/>
                    <a:pt x="869" y="9209"/>
                  </a:cubicBezTo>
                  <a:cubicBezTo>
                    <a:pt x="869" y="9281"/>
                    <a:pt x="924" y="9319"/>
                    <a:pt x="982" y="9319"/>
                  </a:cubicBezTo>
                  <a:cubicBezTo>
                    <a:pt x="1045" y="9319"/>
                    <a:pt x="1112" y="9274"/>
                    <a:pt x="1112" y="9178"/>
                  </a:cubicBezTo>
                  <a:cubicBezTo>
                    <a:pt x="1142" y="6139"/>
                    <a:pt x="899" y="3099"/>
                    <a:pt x="291" y="120"/>
                  </a:cubicBezTo>
                  <a:cubicBezTo>
                    <a:pt x="278" y="40"/>
                    <a:pt x="217" y="1"/>
                    <a:pt x="155" y="1"/>
                  </a:cubicBezTo>
                  <a:close/>
                </a:path>
              </a:pathLst>
            </a:custGeom>
            <a:solidFill>
              <a:srgbClr val="90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8" name="Google Shape;5978;p25"/>
            <p:cNvSpPr/>
            <p:nvPr/>
          </p:nvSpPr>
          <p:spPr>
            <a:xfrm>
              <a:off x="583961" y="2966690"/>
              <a:ext cx="29336" cy="171177"/>
            </a:xfrm>
            <a:custGeom>
              <a:avLst/>
              <a:gdLst/>
              <a:ahLst/>
              <a:cxnLst/>
              <a:rect l="l" t="t" r="r" b="b"/>
              <a:pathLst>
                <a:path w="1607" h="9377" extrusionOk="0">
                  <a:moveTo>
                    <a:pt x="159" y="0"/>
                  </a:moveTo>
                  <a:cubicBezTo>
                    <a:pt x="81" y="0"/>
                    <a:pt x="1" y="66"/>
                    <a:pt x="56" y="177"/>
                  </a:cubicBezTo>
                  <a:cubicBezTo>
                    <a:pt x="877" y="3156"/>
                    <a:pt x="1303" y="6196"/>
                    <a:pt x="1333" y="9266"/>
                  </a:cubicBezTo>
                  <a:cubicBezTo>
                    <a:pt x="1333" y="9338"/>
                    <a:pt x="1395" y="9376"/>
                    <a:pt x="1461" y="9376"/>
                  </a:cubicBezTo>
                  <a:cubicBezTo>
                    <a:pt x="1532" y="9376"/>
                    <a:pt x="1607" y="9331"/>
                    <a:pt x="1607" y="9235"/>
                  </a:cubicBezTo>
                  <a:cubicBezTo>
                    <a:pt x="1576" y="6105"/>
                    <a:pt x="1120" y="3065"/>
                    <a:pt x="269" y="86"/>
                  </a:cubicBezTo>
                  <a:cubicBezTo>
                    <a:pt x="257" y="27"/>
                    <a:pt x="209" y="0"/>
                    <a:pt x="159" y="0"/>
                  </a:cubicBezTo>
                  <a:close/>
                </a:path>
              </a:pathLst>
            </a:custGeom>
            <a:solidFill>
              <a:srgbClr val="90A7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9" name="Google Shape;5979;p25"/>
            <p:cNvSpPr/>
            <p:nvPr/>
          </p:nvSpPr>
          <p:spPr>
            <a:xfrm>
              <a:off x="350279" y="2854513"/>
              <a:ext cx="293540" cy="215299"/>
            </a:xfrm>
            <a:custGeom>
              <a:avLst/>
              <a:gdLst/>
              <a:ahLst/>
              <a:cxnLst/>
              <a:rect l="l" t="t" r="r" b="b"/>
              <a:pathLst>
                <a:path w="16080" h="11794" extrusionOk="0">
                  <a:moveTo>
                    <a:pt x="1520" y="0"/>
                  </a:moveTo>
                  <a:lnTo>
                    <a:pt x="0" y="5167"/>
                  </a:lnTo>
                  <a:cubicBezTo>
                    <a:pt x="1976" y="8359"/>
                    <a:pt x="4985" y="9636"/>
                    <a:pt x="8329" y="10973"/>
                  </a:cubicBezTo>
                  <a:cubicBezTo>
                    <a:pt x="9514" y="11429"/>
                    <a:pt x="10730" y="11794"/>
                    <a:pt x="11976" y="11794"/>
                  </a:cubicBezTo>
                  <a:cubicBezTo>
                    <a:pt x="13222" y="11794"/>
                    <a:pt x="14529" y="11429"/>
                    <a:pt x="15411" y="10547"/>
                  </a:cubicBezTo>
                  <a:cubicBezTo>
                    <a:pt x="15654" y="10274"/>
                    <a:pt x="15927" y="9970"/>
                    <a:pt x="15958" y="9605"/>
                  </a:cubicBezTo>
                  <a:cubicBezTo>
                    <a:pt x="16079" y="8876"/>
                    <a:pt x="15502" y="8268"/>
                    <a:pt x="14955" y="7842"/>
                  </a:cubicBezTo>
                  <a:cubicBezTo>
                    <a:pt x="14347" y="7356"/>
                    <a:pt x="13617" y="6961"/>
                    <a:pt x="12888" y="6718"/>
                  </a:cubicBezTo>
                  <a:cubicBezTo>
                    <a:pt x="13161" y="6414"/>
                    <a:pt x="13617" y="6292"/>
                    <a:pt x="13982" y="6110"/>
                  </a:cubicBezTo>
                  <a:cubicBezTo>
                    <a:pt x="14377" y="5897"/>
                    <a:pt x="14712" y="5502"/>
                    <a:pt x="14560" y="5076"/>
                  </a:cubicBezTo>
                  <a:cubicBezTo>
                    <a:pt x="14447" y="4757"/>
                    <a:pt x="14113" y="4658"/>
                    <a:pt x="13738" y="4658"/>
                  </a:cubicBezTo>
                  <a:cubicBezTo>
                    <a:pt x="13507" y="4658"/>
                    <a:pt x="13260" y="4695"/>
                    <a:pt x="13040" y="4742"/>
                  </a:cubicBezTo>
                  <a:cubicBezTo>
                    <a:pt x="12308" y="4908"/>
                    <a:pt x="11559" y="4988"/>
                    <a:pt x="10808" y="4988"/>
                  </a:cubicBezTo>
                  <a:cubicBezTo>
                    <a:pt x="7165" y="4988"/>
                    <a:pt x="3486" y="3100"/>
                    <a:pt x="1520" y="0"/>
                  </a:cubicBezTo>
                  <a:close/>
                </a:path>
              </a:pathLst>
            </a:custGeom>
            <a:solidFill>
              <a:srgbClr val="E2C4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0" name="Google Shape;5980;p25"/>
            <p:cNvSpPr/>
            <p:nvPr/>
          </p:nvSpPr>
          <p:spPr>
            <a:xfrm>
              <a:off x="540587" y="2594835"/>
              <a:ext cx="3359" cy="7229"/>
            </a:xfrm>
            <a:custGeom>
              <a:avLst/>
              <a:gdLst/>
              <a:ahLst/>
              <a:cxnLst/>
              <a:rect l="l" t="t" r="r" b="b"/>
              <a:pathLst>
                <a:path w="184" h="396" extrusionOk="0">
                  <a:moveTo>
                    <a:pt x="122" y="0"/>
                  </a:moveTo>
                  <a:cubicBezTo>
                    <a:pt x="62" y="0"/>
                    <a:pt x="31" y="91"/>
                    <a:pt x="31" y="182"/>
                  </a:cubicBezTo>
                  <a:cubicBezTo>
                    <a:pt x="1" y="304"/>
                    <a:pt x="31" y="395"/>
                    <a:pt x="62" y="395"/>
                  </a:cubicBezTo>
                  <a:cubicBezTo>
                    <a:pt x="122" y="395"/>
                    <a:pt x="153" y="304"/>
                    <a:pt x="153" y="182"/>
                  </a:cubicBezTo>
                  <a:cubicBezTo>
                    <a:pt x="183" y="91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1" name="Google Shape;5981;p25"/>
            <p:cNvSpPr/>
            <p:nvPr/>
          </p:nvSpPr>
          <p:spPr>
            <a:xfrm>
              <a:off x="643253" y="2584284"/>
              <a:ext cx="2775" cy="13892"/>
            </a:xfrm>
            <a:custGeom>
              <a:avLst/>
              <a:gdLst/>
              <a:ahLst/>
              <a:cxnLst/>
              <a:rect l="l" t="t" r="r" b="b"/>
              <a:pathLst>
                <a:path w="152" h="761" extrusionOk="0">
                  <a:moveTo>
                    <a:pt x="30" y="0"/>
                  </a:moveTo>
                  <a:cubicBezTo>
                    <a:pt x="0" y="0"/>
                    <a:pt x="0" y="152"/>
                    <a:pt x="0" y="396"/>
                  </a:cubicBezTo>
                  <a:cubicBezTo>
                    <a:pt x="0" y="578"/>
                    <a:pt x="0" y="760"/>
                    <a:pt x="30" y="760"/>
                  </a:cubicBezTo>
                  <a:cubicBezTo>
                    <a:pt x="61" y="760"/>
                    <a:pt x="152" y="578"/>
                    <a:pt x="152" y="396"/>
                  </a:cubicBezTo>
                  <a:cubicBezTo>
                    <a:pt x="122" y="152"/>
                    <a:pt x="61" y="0"/>
                    <a:pt x="30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2" name="Google Shape;5982;p25"/>
            <p:cNvSpPr/>
            <p:nvPr/>
          </p:nvSpPr>
          <p:spPr>
            <a:xfrm>
              <a:off x="593855" y="2603707"/>
              <a:ext cx="3359" cy="10551"/>
            </a:xfrm>
            <a:custGeom>
              <a:avLst/>
              <a:gdLst/>
              <a:ahLst/>
              <a:cxnLst/>
              <a:rect l="l" t="t" r="r" b="b"/>
              <a:pathLst>
                <a:path w="184" h="578" extrusionOk="0">
                  <a:moveTo>
                    <a:pt x="31" y="0"/>
                  </a:moveTo>
                  <a:cubicBezTo>
                    <a:pt x="1" y="0"/>
                    <a:pt x="1" y="152"/>
                    <a:pt x="31" y="304"/>
                  </a:cubicBezTo>
                  <a:cubicBezTo>
                    <a:pt x="92" y="456"/>
                    <a:pt x="122" y="578"/>
                    <a:pt x="153" y="578"/>
                  </a:cubicBezTo>
                  <a:cubicBezTo>
                    <a:pt x="183" y="578"/>
                    <a:pt x="183" y="426"/>
                    <a:pt x="153" y="274"/>
                  </a:cubicBezTo>
                  <a:cubicBezTo>
                    <a:pt x="122" y="122"/>
                    <a:pt x="92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3" name="Google Shape;5983;p25"/>
            <p:cNvSpPr/>
            <p:nvPr/>
          </p:nvSpPr>
          <p:spPr>
            <a:xfrm>
              <a:off x="679307" y="2615920"/>
              <a:ext cx="2245" cy="12778"/>
            </a:xfrm>
            <a:custGeom>
              <a:avLst/>
              <a:gdLst/>
              <a:ahLst/>
              <a:cxnLst/>
              <a:rect l="l" t="t" r="r" b="b"/>
              <a:pathLst>
                <a:path w="123" h="700" extrusionOk="0">
                  <a:moveTo>
                    <a:pt x="62" y="0"/>
                  </a:moveTo>
                  <a:cubicBezTo>
                    <a:pt x="31" y="0"/>
                    <a:pt x="1" y="152"/>
                    <a:pt x="1" y="334"/>
                  </a:cubicBezTo>
                  <a:cubicBezTo>
                    <a:pt x="1" y="547"/>
                    <a:pt x="1" y="699"/>
                    <a:pt x="31" y="699"/>
                  </a:cubicBezTo>
                  <a:cubicBezTo>
                    <a:pt x="62" y="699"/>
                    <a:pt x="122" y="547"/>
                    <a:pt x="122" y="365"/>
                  </a:cubicBezTo>
                  <a:cubicBezTo>
                    <a:pt x="122" y="152"/>
                    <a:pt x="122" y="0"/>
                    <a:pt x="6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4" name="Google Shape;5984;p25"/>
            <p:cNvSpPr/>
            <p:nvPr/>
          </p:nvSpPr>
          <p:spPr>
            <a:xfrm>
              <a:off x="608295" y="2631455"/>
              <a:ext cx="2227" cy="8343"/>
            </a:xfrm>
            <a:custGeom>
              <a:avLst/>
              <a:gdLst/>
              <a:ahLst/>
              <a:cxnLst/>
              <a:rect l="l" t="t" r="r" b="b"/>
              <a:pathLst>
                <a:path w="122" h="457" extrusionOk="0">
                  <a:moveTo>
                    <a:pt x="91" y="0"/>
                  </a:moveTo>
                  <a:cubicBezTo>
                    <a:pt x="61" y="0"/>
                    <a:pt x="0" y="122"/>
                    <a:pt x="0" y="243"/>
                  </a:cubicBezTo>
                  <a:cubicBezTo>
                    <a:pt x="0" y="365"/>
                    <a:pt x="0" y="456"/>
                    <a:pt x="61" y="456"/>
                  </a:cubicBezTo>
                  <a:cubicBezTo>
                    <a:pt x="91" y="456"/>
                    <a:pt x="122" y="365"/>
                    <a:pt x="122" y="243"/>
                  </a:cubicBezTo>
                  <a:cubicBezTo>
                    <a:pt x="122" y="122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5" name="Google Shape;5985;p25"/>
            <p:cNvSpPr/>
            <p:nvPr/>
          </p:nvSpPr>
          <p:spPr>
            <a:xfrm>
              <a:off x="552252" y="2644215"/>
              <a:ext cx="2227" cy="5568"/>
            </a:xfrm>
            <a:custGeom>
              <a:avLst/>
              <a:gdLst/>
              <a:ahLst/>
              <a:cxnLst/>
              <a:rect l="l" t="t" r="r" b="b"/>
              <a:pathLst>
                <a:path w="122" h="305" extrusionOk="0">
                  <a:moveTo>
                    <a:pt x="31" y="0"/>
                  </a:moveTo>
                  <a:cubicBezTo>
                    <a:pt x="0" y="0"/>
                    <a:pt x="0" y="61"/>
                    <a:pt x="0" y="152"/>
                  </a:cubicBezTo>
                  <a:cubicBezTo>
                    <a:pt x="0" y="213"/>
                    <a:pt x="31" y="304"/>
                    <a:pt x="91" y="304"/>
                  </a:cubicBezTo>
                  <a:cubicBezTo>
                    <a:pt x="122" y="274"/>
                    <a:pt x="122" y="183"/>
                    <a:pt x="122" y="152"/>
                  </a:cubicBezTo>
                  <a:cubicBezTo>
                    <a:pt x="122" y="61"/>
                    <a:pt x="9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6" name="Google Shape;5986;p25"/>
            <p:cNvSpPr/>
            <p:nvPr/>
          </p:nvSpPr>
          <p:spPr>
            <a:xfrm>
              <a:off x="573884" y="2656409"/>
              <a:ext cx="2245" cy="10022"/>
            </a:xfrm>
            <a:custGeom>
              <a:avLst/>
              <a:gdLst/>
              <a:ahLst/>
              <a:cxnLst/>
              <a:rect l="l" t="t" r="r" b="b"/>
              <a:pathLst>
                <a:path w="123" h="549" extrusionOk="0">
                  <a:moveTo>
                    <a:pt x="31" y="1"/>
                  </a:moveTo>
                  <a:cubicBezTo>
                    <a:pt x="1" y="1"/>
                    <a:pt x="1" y="123"/>
                    <a:pt x="1" y="274"/>
                  </a:cubicBezTo>
                  <a:cubicBezTo>
                    <a:pt x="1" y="426"/>
                    <a:pt x="31" y="548"/>
                    <a:pt x="61" y="548"/>
                  </a:cubicBezTo>
                  <a:cubicBezTo>
                    <a:pt x="122" y="548"/>
                    <a:pt x="122" y="426"/>
                    <a:pt x="122" y="274"/>
                  </a:cubicBezTo>
                  <a:cubicBezTo>
                    <a:pt x="122" y="123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7" name="Google Shape;5987;p25"/>
            <p:cNvSpPr/>
            <p:nvPr/>
          </p:nvSpPr>
          <p:spPr>
            <a:xfrm>
              <a:off x="823576" y="2618695"/>
              <a:ext cx="2245" cy="8416"/>
            </a:xfrm>
            <a:custGeom>
              <a:avLst/>
              <a:gdLst/>
              <a:ahLst/>
              <a:cxnLst/>
              <a:rect l="l" t="t" r="r" b="b"/>
              <a:pathLst>
                <a:path w="123" h="461" extrusionOk="0">
                  <a:moveTo>
                    <a:pt x="31" y="0"/>
                  </a:moveTo>
                  <a:cubicBezTo>
                    <a:pt x="1" y="0"/>
                    <a:pt x="1" y="91"/>
                    <a:pt x="1" y="213"/>
                  </a:cubicBezTo>
                  <a:cubicBezTo>
                    <a:pt x="1" y="334"/>
                    <a:pt x="1" y="456"/>
                    <a:pt x="31" y="456"/>
                  </a:cubicBezTo>
                  <a:cubicBezTo>
                    <a:pt x="34" y="459"/>
                    <a:pt x="38" y="461"/>
                    <a:pt x="41" y="461"/>
                  </a:cubicBezTo>
                  <a:cubicBezTo>
                    <a:pt x="73" y="461"/>
                    <a:pt x="122" y="349"/>
                    <a:pt x="122" y="213"/>
                  </a:cubicBezTo>
                  <a:cubicBezTo>
                    <a:pt x="122" y="91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8" name="Google Shape;5988;p25"/>
            <p:cNvSpPr/>
            <p:nvPr/>
          </p:nvSpPr>
          <p:spPr>
            <a:xfrm>
              <a:off x="789732" y="2655314"/>
              <a:ext cx="4454" cy="9000"/>
            </a:xfrm>
            <a:custGeom>
              <a:avLst/>
              <a:gdLst/>
              <a:ahLst/>
              <a:cxnLst/>
              <a:rect l="l" t="t" r="r" b="b"/>
              <a:pathLst>
                <a:path w="244" h="493" extrusionOk="0">
                  <a:moveTo>
                    <a:pt x="31" y="0"/>
                  </a:moveTo>
                  <a:cubicBezTo>
                    <a:pt x="31" y="0"/>
                    <a:pt x="0" y="122"/>
                    <a:pt x="61" y="274"/>
                  </a:cubicBezTo>
                  <a:cubicBezTo>
                    <a:pt x="141" y="406"/>
                    <a:pt x="197" y="492"/>
                    <a:pt x="230" y="492"/>
                  </a:cubicBezTo>
                  <a:cubicBezTo>
                    <a:pt x="235" y="492"/>
                    <a:pt x="240" y="490"/>
                    <a:pt x="244" y="486"/>
                  </a:cubicBezTo>
                  <a:cubicBezTo>
                    <a:pt x="244" y="456"/>
                    <a:pt x="213" y="334"/>
                    <a:pt x="183" y="213"/>
                  </a:cubicBezTo>
                  <a:cubicBezTo>
                    <a:pt x="92" y="122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9" name="Google Shape;5989;p25"/>
            <p:cNvSpPr/>
            <p:nvPr/>
          </p:nvSpPr>
          <p:spPr>
            <a:xfrm>
              <a:off x="854646" y="2632550"/>
              <a:ext cx="2793" cy="12797"/>
            </a:xfrm>
            <a:custGeom>
              <a:avLst/>
              <a:gdLst/>
              <a:ahLst/>
              <a:cxnLst/>
              <a:rect l="l" t="t" r="r" b="b"/>
              <a:pathLst>
                <a:path w="153" h="701" extrusionOk="0">
                  <a:moveTo>
                    <a:pt x="92" y="1"/>
                  </a:moveTo>
                  <a:cubicBezTo>
                    <a:pt x="31" y="1"/>
                    <a:pt x="1" y="153"/>
                    <a:pt x="1" y="335"/>
                  </a:cubicBezTo>
                  <a:cubicBezTo>
                    <a:pt x="1" y="548"/>
                    <a:pt x="1" y="700"/>
                    <a:pt x="31" y="700"/>
                  </a:cubicBezTo>
                  <a:cubicBezTo>
                    <a:pt x="31" y="700"/>
                    <a:pt x="122" y="548"/>
                    <a:pt x="122" y="366"/>
                  </a:cubicBezTo>
                  <a:cubicBezTo>
                    <a:pt x="153" y="153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0" name="Google Shape;5990;p25"/>
            <p:cNvSpPr/>
            <p:nvPr/>
          </p:nvSpPr>
          <p:spPr>
            <a:xfrm>
              <a:off x="823029" y="2649199"/>
              <a:ext cx="1679" cy="8343"/>
            </a:xfrm>
            <a:custGeom>
              <a:avLst/>
              <a:gdLst/>
              <a:ahLst/>
              <a:cxnLst/>
              <a:rect l="l" t="t" r="r" b="b"/>
              <a:pathLst>
                <a:path w="92" h="457" extrusionOk="0">
                  <a:moveTo>
                    <a:pt x="61" y="1"/>
                  </a:moveTo>
                  <a:cubicBezTo>
                    <a:pt x="31" y="1"/>
                    <a:pt x="0" y="92"/>
                    <a:pt x="0" y="214"/>
                  </a:cubicBezTo>
                  <a:cubicBezTo>
                    <a:pt x="0" y="335"/>
                    <a:pt x="0" y="457"/>
                    <a:pt x="31" y="457"/>
                  </a:cubicBezTo>
                  <a:cubicBezTo>
                    <a:pt x="61" y="457"/>
                    <a:pt x="91" y="366"/>
                    <a:pt x="91" y="214"/>
                  </a:cubicBezTo>
                  <a:cubicBezTo>
                    <a:pt x="91" y="92"/>
                    <a:pt x="91" y="1"/>
                    <a:pt x="6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1" name="Google Shape;5991;p25"/>
            <p:cNvSpPr/>
            <p:nvPr/>
          </p:nvSpPr>
          <p:spPr>
            <a:xfrm>
              <a:off x="862971" y="2685271"/>
              <a:ext cx="3907" cy="11117"/>
            </a:xfrm>
            <a:custGeom>
              <a:avLst/>
              <a:gdLst/>
              <a:ahLst/>
              <a:cxnLst/>
              <a:rect l="l" t="t" r="r" b="b"/>
              <a:pathLst>
                <a:path w="214" h="609" extrusionOk="0">
                  <a:moveTo>
                    <a:pt x="183" y="0"/>
                  </a:moveTo>
                  <a:cubicBezTo>
                    <a:pt x="183" y="0"/>
                    <a:pt x="122" y="152"/>
                    <a:pt x="92" y="304"/>
                  </a:cubicBezTo>
                  <a:cubicBezTo>
                    <a:pt x="31" y="456"/>
                    <a:pt x="1" y="608"/>
                    <a:pt x="31" y="608"/>
                  </a:cubicBezTo>
                  <a:cubicBezTo>
                    <a:pt x="92" y="608"/>
                    <a:pt x="153" y="487"/>
                    <a:pt x="183" y="304"/>
                  </a:cubicBezTo>
                  <a:cubicBezTo>
                    <a:pt x="213" y="152"/>
                    <a:pt x="213" y="0"/>
                    <a:pt x="183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2" name="Google Shape;5992;p25"/>
            <p:cNvSpPr/>
            <p:nvPr/>
          </p:nvSpPr>
          <p:spPr>
            <a:xfrm>
              <a:off x="834128" y="2687753"/>
              <a:ext cx="3341" cy="7813"/>
            </a:xfrm>
            <a:custGeom>
              <a:avLst/>
              <a:gdLst/>
              <a:ahLst/>
              <a:cxnLst/>
              <a:rect l="l" t="t" r="r" b="b"/>
              <a:pathLst>
                <a:path w="183" h="428" extrusionOk="0">
                  <a:moveTo>
                    <a:pt x="122" y="0"/>
                  </a:moveTo>
                  <a:cubicBezTo>
                    <a:pt x="80" y="0"/>
                    <a:pt x="55" y="100"/>
                    <a:pt x="31" y="199"/>
                  </a:cubicBezTo>
                  <a:cubicBezTo>
                    <a:pt x="0" y="320"/>
                    <a:pt x="0" y="412"/>
                    <a:pt x="31" y="412"/>
                  </a:cubicBezTo>
                  <a:cubicBezTo>
                    <a:pt x="36" y="423"/>
                    <a:pt x="42" y="428"/>
                    <a:pt x="47" y="428"/>
                  </a:cubicBezTo>
                  <a:cubicBezTo>
                    <a:pt x="73" y="428"/>
                    <a:pt x="102" y="329"/>
                    <a:pt x="152" y="229"/>
                  </a:cubicBezTo>
                  <a:cubicBezTo>
                    <a:pt x="183" y="108"/>
                    <a:pt x="183" y="16"/>
                    <a:pt x="152" y="16"/>
                  </a:cubicBezTo>
                  <a:cubicBezTo>
                    <a:pt x="141" y="5"/>
                    <a:pt x="131" y="0"/>
                    <a:pt x="12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3" name="Google Shape;5993;p25"/>
            <p:cNvSpPr/>
            <p:nvPr/>
          </p:nvSpPr>
          <p:spPr>
            <a:xfrm>
              <a:off x="799717" y="2689159"/>
              <a:ext cx="3907" cy="5568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22" y="0"/>
                  </a:moveTo>
                  <a:cubicBezTo>
                    <a:pt x="92" y="0"/>
                    <a:pt x="61" y="91"/>
                    <a:pt x="61" y="152"/>
                  </a:cubicBezTo>
                  <a:cubicBezTo>
                    <a:pt x="1" y="243"/>
                    <a:pt x="61" y="304"/>
                    <a:pt x="92" y="304"/>
                  </a:cubicBezTo>
                  <a:cubicBezTo>
                    <a:pt x="122" y="304"/>
                    <a:pt x="153" y="243"/>
                    <a:pt x="153" y="152"/>
                  </a:cubicBezTo>
                  <a:cubicBezTo>
                    <a:pt x="213" y="61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4" name="Google Shape;5994;p25"/>
            <p:cNvSpPr/>
            <p:nvPr/>
          </p:nvSpPr>
          <p:spPr>
            <a:xfrm>
              <a:off x="840225" y="2721342"/>
              <a:ext cx="3907" cy="6261"/>
            </a:xfrm>
            <a:custGeom>
              <a:avLst/>
              <a:gdLst/>
              <a:ahLst/>
              <a:cxnLst/>
              <a:rect l="l" t="t" r="r" b="b"/>
              <a:pathLst>
                <a:path w="214" h="343" extrusionOk="0">
                  <a:moveTo>
                    <a:pt x="183" y="0"/>
                  </a:moveTo>
                  <a:cubicBezTo>
                    <a:pt x="152" y="0"/>
                    <a:pt x="122" y="61"/>
                    <a:pt x="61" y="152"/>
                  </a:cubicBezTo>
                  <a:cubicBezTo>
                    <a:pt x="31" y="213"/>
                    <a:pt x="0" y="304"/>
                    <a:pt x="31" y="335"/>
                  </a:cubicBezTo>
                  <a:cubicBezTo>
                    <a:pt x="31" y="340"/>
                    <a:pt x="34" y="342"/>
                    <a:pt x="38" y="342"/>
                  </a:cubicBezTo>
                  <a:cubicBezTo>
                    <a:pt x="61" y="342"/>
                    <a:pt x="133" y="283"/>
                    <a:pt x="183" y="183"/>
                  </a:cubicBezTo>
                  <a:cubicBezTo>
                    <a:pt x="213" y="91"/>
                    <a:pt x="213" y="0"/>
                    <a:pt x="183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5" name="Google Shape;5995;p25"/>
            <p:cNvSpPr/>
            <p:nvPr/>
          </p:nvSpPr>
          <p:spPr>
            <a:xfrm>
              <a:off x="810816" y="2720777"/>
              <a:ext cx="2793" cy="4454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92" y="1"/>
                  </a:moveTo>
                  <a:cubicBezTo>
                    <a:pt x="31" y="1"/>
                    <a:pt x="1" y="62"/>
                    <a:pt x="1" y="122"/>
                  </a:cubicBezTo>
                  <a:cubicBezTo>
                    <a:pt x="1" y="183"/>
                    <a:pt x="61" y="244"/>
                    <a:pt x="92" y="244"/>
                  </a:cubicBezTo>
                  <a:cubicBezTo>
                    <a:pt x="122" y="244"/>
                    <a:pt x="152" y="214"/>
                    <a:pt x="152" y="122"/>
                  </a:cubicBezTo>
                  <a:cubicBezTo>
                    <a:pt x="152" y="92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6" name="Google Shape;5996;p25"/>
            <p:cNvSpPr/>
            <p:nvPr/>
          </p:nvSpPr>
          <p:spPr>
            <a:xfrm>
              <a:off x="855212" y="2749528"/>
              <a:ext cx="6663" cy="8452"/>
            </a:xfrm>
            <a:custGeom>
              <a:avLst/>
              <a:gdLst/>
              <a:ahLst/>
              <a:cxnLst/>
              <a:rect l="l" t="t" r="r" b="b"/>
              <a:pathLst>
                <a:path w="365" h="463" extrusionOk="0">
                  <a:moveTo>
                    <a:pt x="291" y="0"/>
                  </a:moveTo>
                  <a:cubicBezTo>
                    <a:pt x="257" y="0"/>
                    <a:pt x="201" y="83"/>
                    <a:pt x="122" y="189"/>
                  </a:cubicBezTo>
                  <a:cubicBezTo>
                    <a:pt x="61" y="310"/>
                    <a:pt x="0" y="462"/>
                    <a:pt x="61" y="462"/>
                  </a:cubicBezTo>
                  <a:cubicBezTo>
                    <a:pt x="91" y="462"/>
                    <a:pt x="152" y="371"/>
                    <a:pt x="243" y="280"/>
                  </a:cubicBezTo>
                  <a:cubicBezTo>
                    <a:pt x="304" y="158"/>
                    <a:pt x="365" y="6"/>
                    <a:pt x="304" y="6"/>
                  </a:cubicBezTo>
                  <a:cubicBezTo>
                    <a:pt x="300" y="2"/>
                    <a:pt x="296" y="0"/>
                    <a:pt x="29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7" name="Google Shape;5997;p25"/>
            <p:cNvSpPr/>
            <p:nvPr/>
          </p:nvSpPr>
          <p:spPr>
            <a:xfrm>
              <a:off x="799169" y="2753526"/>
              <a:ext cx="3341" cy="6663"/>
            </a:xfrm>
            <a:custGeom>
              <a:avLst/>
              <a:gdLst/>
              <a:ahLst/>
              <a:cxnLst/>
              <a:rect l="l" t="t" r="r" b="b"/>
              <a:pathLst>
                <a:path w="183" h="365" extrusionOk="0">
                  <a:moveTo>
                    <a:pt x="152" y="0"/>
                  </a:moveTo>
                  <a:cubicBezTo>
                    <a:pt x="122" y="0"/>
                    <a:pt x="91" y="91"/>
                    <a:pt x="31" y="152"/>
                  </a:cubicBezTo>
                  <a:cubicBezTo>
                    <a:pt x="0" y="274"/>
                    <a:pt x="0" y="365"/>
                    <a:pt x="31" y="365"/>
                  </a:cubicBezTo>
                  <a:cubicBezTo>
                    <a:pt x="31" y="365"/>
                    <a:pt x="122" y="304"/>
                    <a:pt x="152" y="213"/>
                  </a:cubicBezTo>
                  <a:cubicBezTo>
                    <a:pt x="183" y="91"/>
                    <a:pt x="183" y="0"/>
                    <a:pt x="15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8" name="Google Shape;5998;p25"/>
            <p:cNvSpPr/>
            <p:nvPr/>
          </p:nvSpPr>
          <p:spPr>
            <a:xfrm>
              <a:off x="820254" y="2772931"/>
              <a:ext cx="2793" cy="7795"/>
            </a:xfrm>
            <a:custGeom>
              <a:avLst/>
              <a:gdLst/>
              <a:ahLst/>
              <a:cxnLst/>
              <a:rect l="l" t="t" r="r" b="b"/>
              <a:pathLst>
                <a:path w="153" h="427" extrusionOk="0">
                  <a:moveTo>
                    <a:pt x="91" y="1"/>
                  </a:moveTo>
                  <a:cubicBezTo>
                    <a:pt x="61" y="1"/>
                    <a:pt x="61" y="92"/>
                    <a:pt x="31" y="214"/>
                  </a:cubicBezTo>
                  <a:cubicBezTo>
                    <a:pt x="0" y="305"/>
                    <a:pt x="0" y="427"/>
                    <a:pt x="31" y="427"/>
                  </a:cubicBezTo>
                  <a:cubicBezTo>
                    <a:pt x="61" y="427"/>
                    <a:pt x="152" y="335"/>
                    <a:pt x="152" y="244"/>
                  </a:cubicBezTo>
                  <a:cubicBezTo>
                    <a:pt x="152" y="123"/>
                    <a:pt x="152" y="1"/>
                    <a:pt x="9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9" name="Google Shape;5999;p25"/>
            <p:cNvSpPr/>
            <p:nvPr/>
          </p:nvSpPr>
          <p:spPr>
            <a:xfrm>
              <a:off x="836903" y="2797813"/>
              <a:ext cx="6115" cy="6882"/>
            </a:xfrm>
            <a:custGeom>
              <a:avLst/>
              <a:gdLst/>
              <a:ahLst/>
              <a:cxnLst/>
              <a:rect l="l" t="t" r="r" b="b"/>
              <a:pathLst>
                <a:path w="335" h="377" extrusionOk="0">
                  <a:moveTo>
                    <a:pt x="285" y="1"/>
                  </a:moveTo>
                  <a:cubicBezTo>
                    <a:pt x="236" y="1"/>
                    <a:pt x="206" y="104"/>
                    <a:pt x="152" y="158"/>
                  </a:cubicBezTo>
                  <a:cubicBezTo>
                    <a:pt x="61" y="249"/>
                    <a:pt x="0" y="310"/>
                    <a:pt x="31" y="371"/>
                  </a:cubicBezTo>
                  <a:cubicBezTo>
                    <a:pt x="31" y="375"/>
                    <a:pt x="33" y="377"/>
                    <a:pt x="37" y="377"/>
                  </a:cubicBezTo>
                  <a:cubicBezTo>
                    <a:pt x="63" y="377"/>
                    <a:pt x="165" y="301"/>
                    <a:pt x="243" y="249"/>
                  </a:cubicBezTo>
                  <a:cubicBezTo>
                    <a:pt x="334" y="127"/>
                    <a:pt x="334" y="6"/>
                    <a:pt x="304" y="6"/>
                  </a:cubicBezTo>
                  <a:cubicBezTo>
                    <a:pt x="297" y="3"/>
                    <a:pt x="291" y="1"/>
                    <a:pt x="285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0" name="Google Shape;6000;p25"/>
            <p:cNvSpPr/>
            <p:nvPr/>
          </p:nvSpPr>
          <p:spPr>
            <a:xfrm>
              <a:off x="773649" y="2801245"/>
              <a:ext cx="5550" cy="7777"/>
            </a:xfrm>
            <a:custGeom>
              <a:avLst/>
              <a:gdLst/>
              <a:ahLst/>
              <a:cxnLst/>
              <a:rect l="l" t="t" r="r" b="b"/>
              <a:pathLst>
                <a:path w="304" h="426" extrusionOk="0">
                  <a:moveTo>
                    <a:pt x="274" y="0"/>
                  </a:moveTo>
                  <a:cubicBezTo>
                    <a:pt x="213" y="0"/>
                    <a:pt x="152" y="91"/>
                    <a:pt x="122" y="213"/>
                  </a:cubicBezTo>
                  <a:cubicBezTo>
                    <a:pt x="30" y="304"/>
                    <a:pt x="0" y="395"/>
                    <a:pt x="30" y="426"/>
                  </a:cubicBezTo>
                  <a:cubicBezTo>
                    <a:pt x="61" y="426"/>
                    <a:pt x="152" y="365"/>
                    <a:pt x="213" y="243"/>
                  </a:cubicBezTo>
                  <a:cubicBezTo>
                    <a:pt x="304" y="122"/>
                    <a:pt x="304" y="0"/>
                    <a:pt x="274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1" name="Google Shape;6001;p25"/>
            <p:cNvSpPr/>
            <p:nvPr/>
          </p:nvSpPr>
          <p:spPr>
            <a:xfrm>
              <a:off x="796395" y="2819554"/>
              <a:ext cx="5002" cy="8890"/>
            </a:xfrm>
            <a:custGeom>
              <a:avLst/>
              <a:gdLst/>
              <a:ahLst/>
              <a:cxnLst/>
              <a:rect l="l" t="t" r="r" b="b"/>
              <a:pathLst>
                <a:path w="274" h="487" extrusionOk="0">
                  <a:moveTo>
                    <a:pt x="243" y="0"/>
                  </a:moveTo>
                  <a:cubicBezTo>
                    <a:pt x="183" y="0"/>
                    <a:pt x="122" y="91"/>
                    <a:pt x="91" y="243"/>
                  </a:cubicBezTo>
                  <a:cubicBezTo>
                    <a:pt x="31" y="335"/>
                    <a:pt x="0" y="487"/>
                    <a:pt x="31" y="487"/>
                  </a:cubicBezTo>
                  <a:cubicBezTo>
                    <a:pt x="91" y="487"/>
                    <a:pt x="152" y="395"/>
                    <a:pt x="183" y="274"/>
                  </a:cubicBezTo>
                  <a:cubicBezTo>
                    <a:pt x="243" y="152"/>
                    <a:pt x="274" y="0"/>
                    <a:pt x="243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2" name="Google Shape;6002;p25"/>
            <p:cNvSpPr/>
            <p:nvPr/>
          </p:nvSpPr>
          <p:spPr>
            <a:xfrm>
              <a:off x="812477" y="2855535"/>
              <a:ext cx="8908" cy="10095"/>
            </a:xfrm>
            <a:custGeom>
              <a:avLst/>
              <a:gdLst/>
              <a:ahLst/>
              <a:cxnLst/>
              <a:rect l="l" t="t" r="r" b="b"/>
              <a:pathLst>
                <a:path w="488" h="553" extrusionOk="0">
                  <a:moveTo>
                    <a:pt x="444" y="0"/>
                  </a:moveTo>
                  <a:cubicBezTo>
                    <a:pt x="401" y="0"/>
                    <a:pt x="292" y="112"/>
                    <a:pt x="183" y="248"/>
                  </a:cubicBezTo>
                  <a:cubicBezTo>
                    <a:pt x="61" y="400"/>
                    <a:pt x="1" y="491"/>
                    <a:pt x="31" y="552"/>
                  </a:cubicBezTo>
                  <a:cubicBezTo>
                    <a:pt x="31" y="552"/>
                    <a:pt x="153" y="461"/>
                    <a:pt x="305" y="309"/>
                  </a:cubicBezTo>
                  <a:cubicBezTo>
                    <a:pt x="426" y="157"/>
                    <a:pt x="487" y="35"/>
                    <a:pt x="457" y="5"/>
                  </a:cubicBezTo>
                  <a:cubicBezTo>
                    <a:pt x="453" y="2"/>
                    <a:pt x="449" y="0"/>
                    <a:pt x="444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3" name="Google Shape;6003;p25"/>
            <p:cNvSpPr/>
            <p:nvPr/>
          </p:nvSpPr>
          <p:spPr>
            <a:xfrm>
              <a:off x="774197" y="2888759"/>
              <a:ext cx="6115" cy="5933"/>
            </a:xfrm>
            <a:custGeom>
              <a:avLst/>
              <a:gdLst/>
              <a:ahLst/>
              <a:cxnLst/>
              <a:rect l="l" t="t" r="r" b="b"/>
              <a:pathLst>
                <a:path w="335" h="325" extrusionOk="0">
                  <a:moveTo>
                    <a:pt x="283" y="1"/>
                  </a:moveTo>
                  <a:cubicBezTo>
                    <a:pt x="243" y="1"/>
                    <a:pt x="172" y="55"/>
                    <a:pt x="122" y="130"/>
                  </a:cubicBezTo>
                  <a:cubicBezTo>
                    <a:pt x="31" y="191"/>
                    <a:pt x="0" y="282"/>
                    <a:pt x="0" y="313"/>
                  </a:cubicBezTo>
                  <a:cubicBezTo>
                    <a:pt x="0" y="321"/>
                    <a:pt x="9" y="325"/>
                    <a:pt x="23" y="325"/>
                  </a:cubicBezTo>
                  <a:cubicBezTo>
                    <a:pt x="61" y="325"/>
                    <a:pt x="138" y="296"/>
                    <a:pt x="183" y="252"/>
                  </a:cubicBezTo>
                  <a:cubicBezTo>
                    <a:pt x="304" y="130"/>
                    <a:pt x="335" y="9"/>
                    <a:pt x="304" y="9"/>
                  </a:cubicBezTo>
                  <a:cubicBezTo>
                    <a:pt x="299" y="3"/>
                    <a:pt x="292" y="1"/>
                    <a:pt x="283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4" name="Google Shape;6004;p25"/>
            <p:cNvSpPr/>
            <p:nvPr/>
          </p:nvSpPr>
          <p:spPr>
            <a:xfrm>
              <a:off x="765325" y="2863038"/>
              <a:ext cx="6115" cy="7028"/>
            </a:xfrm>
            <a:custGeom>
              <a:avLst/>
              <a:gdLst/>
              <a:ahLst/>
              <a:cxnLst/>
              <a:rect l="l" t="t" r="r" b="b"/>
              <a:pathLst>
                <a:path w="335" h="385" extrusionOk="0">
                  <a:moveTo>
                    <a:pt x="276" y="0"/>
                  </a:moveTo>
                  <a:cubicBezTo>
                    <a:pt x="235" y="0"/>
                    <a:pt x="169" y="77"/>
                    <a:pt x="122" y="171"/>
                  </a:cubicBezTo>
                  <a:cubicBezTo>
                    <a:pt x="30" y="293"/>
                    <a:pt x="0" y="354"/>
                    <a:pt x="30" y="384"/>
                  </a:cubicBezTo>
                  <a:cubicBezTo>
                    <a:pt x="61" y="384"/>
                    <a:pt x="152" y="323"/>
                    <a:pt x="213" y="232"/>
                  </a:cubicBezTo>
                  <a:cubicBezTo>
                    <a:pt x="304" y="141"/>
                    <a:pt x="334" y="50"/>
                    <a:pt x="304" y="19"/>
                  </a:cubicBezTo>
                  <a:cubicBezTo>
                    <a:pt x="297" y="6"/>
                    <a:pt x="288" y="0"/>
                    <a:pt x="276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5" name="Google Shape;6005;p25"/>
            <p:cNvSpPr/>
            <p:nvPr/>
          </p:nvSpPr>
          <p:spPr>
            <a:xfrm>
              <a:off x="735916" y="2860610"/>
              <a:ext cx="5002" cy="6261"/>
            </a:xfrm>
            <a:custGeom>
              <a:avLst/>
              <a:gdLst/>
              <a:ahLst/>
              <a:cxnLst/>
              <a:rect l="l" t="t" r="r" b="b"/>
              <a:pathLst>
                <a:path w="274" h="343" extrusionOk="0">
                  <a:moveTo>
                    <a:pt x="243" y="0"/>
                  </a:moveTo>
                  <a:cubicBezTo>
                    <a:pt x="182" y="0"/>
                    <a:pt x="122" y="61"/>
                    <a:pt x="91" y="152"/>
                  </a:cubicBezTo>
                  <a:cubicBezTo>
                    <a:pt x="0" y="213"/>
                    <a:pt x="0" y="335"/>
                    <a:pt x="61" y="335"/>
                  </a:cubicBezTo>
                  <a:cubicBezTo>
                    <a:pt x="66" y="340"/>
                    <a:pt x="71" y="343"/>
                    <a:pt x="77" y="343"/>
                  </a:cubicBezTo>
                  <a:cubicBezTo>
                    <a:pt x="104" y="343"/>
                    <a:pt x="137" y="284"/>
                    <a:pt x="213" y="183"/>
                  </a:cubicBezTo>
                  <a:cubicBezTo>
                    <a:pt x="274" y="122"/>
                    <a:pt x="274" y="0"/>
                    <a:pt x="243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25"/>
            <p:cNvSpPr/>
            <p:nvPr/>
          </p:nvSpPr>
          <p:spPr>
            <a:xfrm>
              <a:off x="709829" y="2710243"/>
              <a:ext cx="2793" cy="8343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31" y="0"/>
                  </a:moveTo>
                  <a:cubicBezTo>
                    <a:pt x="1" y="0"/>
                    <a:pt x="1" y="91"/>
                    <a:pt x="1" y="213"/>
                  </a:cubicBezTo>
                  <a:cubicBezTo>
                    <a:pt x="31" y="335"/>
                    <a:pt x="31" y="456"/>
                    <a:pt x="61" y="456"/>
                  </a:cubicBezTo>
                  <a:cubicBezTo>
                    <a:pt x="92" y="456"/>
                    <a:pt x="152" y="365"/>
                    <a:pt x="92" y="213"/>
                  </a:cubicBezTo>
                  <a:cubicBezTo>
                    <a:pt x="92" y="91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25"/>
            <p:cNvSpPr/>
            <p:nvPr/>
          </p:nvSpPr>
          <p:spPr>
            <a:xfrm>
              <a:off x="665999" y="2788484"/>
              <a:ext cx="2227" cy="9438"/>
            </a:xfrm>
            <a:custGeom>
              <a:avLst/>
              <a:gdLst/>
              <a:ahLst/>
              <a:cxnLst/>
              <a:rect l="l" t="t" r="r" b="b"/>
              <a:pathLst>
                <a:path w="122" h="517" extrusionOk="0">
                  <a:moveTo>
                    <a:pt x="91" y="0"/>
                  </a:moveTo>
                  <a:cubicBezTo>
                    <a:pt x="31" y="0"/>
                    <a:pt x="0" y="122"/>
                    <a:pt x="0" y="274"/>
                  </a:cubicBezTo>
                  <a:cubicBezTo>
                    <a:pt x="0" y="426"/>
                    <a:pt x="31" y="517"/>
                    <a:pt x="91" y="517"/>
                  </a:cubicBezTo>
                  <a:cubicBezTo>
                    <a:pt x="122" y="486"/>
                    <a:pt x="122" y="365"/>
                    <a:pt x="122" y="274"/>
                  </a:cubicBezTo>
                  <a:cubicBezTo>
                    <a:pt x="122" y="122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25"/>
            <p:cNvSpPr/>
            <p:nvPr/>
          </p:nvSpPr>
          <p:spPr>
            <a:xfrm>
              <a:off x="704280" y="2780708"/>
              <a:ext cx="2245" cy="7229"/>
            </a:xfrm>
            <a:custGeom>
              <a:avLst/>
              <a:gdLst/>
              <a:ahLst/>
              <a:cxnLst/>
              <a:rect l="l" t="t" r="r" b="b"/>
              <a:pathLst>
                <a:path w="123" h="396" extrusionOk="0">
                  <a:moveTo>
                    <a:pt x="31" y="1"/>
                  </a:moveTo>
                  <a:cubicBezTo>
                    <a:pt x="1" y="1"/>
                    <a:pt x="1" y="122"/>
                    <a:pt x="1" y="183"/>
                  </a:cubicBezTo>
                  <a:cubicBezTo>
                    <a:pt x="31" y="304"/>
                    <a:pt x="31" y="396"/>
                    <a:pt x="61" y="396"/>
                  </a:cubicBezTo>
                  <a:cubicBezTo>
                    <a:pt x="61" y="396"/>
                    <a:pt x="122" y="304"/>
                    <a:pt x="122" y="183"/>
                  </a:cubicBezTo>
                  <a:cubicBezTo>
                    <a:pt x="122" y="92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25"/>
            <p:cNvSpPr/>
            <p:nvPr/>
          </p:nvSpPr>
          <p:spPr>
            <a:xfrm>
              <a:off x="725364" y="2806794"/>
              <a:ext cx="3341" cy="7229"/>
            </a:xfrm>
            <a:custGeom>
              <a:avLst/>
              <a:gdLst/>
              <a:ahLst/>
              <a:cxnLst/>
              <a:rect l="l" t="t" r="r" b="b"/>
              <a:pathLst>
                <a:path w="183" h="396" extrusionOk="0">
                  <a:moveTo>
                    <a:pt x="122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61" y="395"/>
                    <a:pt x="92" y="395"/>
                  </a:cubicBezTo>
                  <a:cubicBezTo>
                    <a:pt x="122" y="395"/>
                    <a:pt x="183" y="274"/>
                    <a:pt x="153" y="213"/>
                  </a:cubicBezTo>
                  <a:cubicBezTo>
                    <a:pt x="153" y="122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25"/>
            <p:cNvSpPr/>
            <p:nvPr/>
          </p:nvSpPr>
          <p:spPr>
            <a:xfrm>
              <a:off x="687084" y="2814005"/>
              <a:ext cx="2793" cy="8343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31" y="0"/>
                  </a:moveTo>
                  <a:cubicBezTo>
                    <a:pt x="0" y="0"/>
                    <a:pt x="0" y="122"/>
                    <a:pt x="0" y="243"/>
                  </a:cubicBezTo>
                  <a:cubicBezTo>
                    <a:pt x="0" y="335"/>
                    <a:pt x="0" y="456"/>
                    <a:pt x="31" y="456"/>
                  </a:cubicBezTo>
                  <a:cubicBezTo>
                    <a:pt x="61" y="456"/>
                    <a:pt x="152" y="365"/>
                    <a:pt x="91" y="243"/>
                  </a:cubicBezTo>
                  <a:cubicBezTo>
                    <a:pt x="91" y="122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25"/>
            <p:cNvSpPr/>
            <p:nvPr/>
          </p:nvSpPr>
          <p:spPr>
            <a:xfrm>
              <a:off x="661563" y="2825652"/>
              <a:ext cx="3888" cy="8343"/>
            </a:xfrm>
            <a:custGeom>
              <a:avLst/>
              <a:gdLst/>
              <a:ahLst/>
              <a:cxnLst/>
              <a:rect l="l" t="t" r="r" b="b"/>
              <a:pathLst>
                <a:path w="213" h="457" extrusionOk="0">
                  <a:moveTo>
                    <a:pt x="122" y="1"/>
                  </a:moveTo>
                  <a:cubicBezTo>
                    <a:pt x="91" y="1"/>
                    <a:pt x="61" y="122"/>
                    <a:pt x="61" y="244"/>
                  </a:cubicBezTo>
                  <a:cubicBezTo>
                    <a:pt x="0" y="365"/>
                    <a:pt x="61" y="457"/>
                    <a:pt x="91" y="457"/>
                  </a:cubicBezTo>
                  <a:cubicBezTo>
                    <a:pt x="122" y="457"/>
                    <a:pt x="182" y="365"/>
                    <a:pt x="182" y="244"/>
                  </a:cubicBezTo>
                  <a:cubicBezTo>
                    <a:pt x="213" y="122"/>
                    <a:pt x="182" y="1"/>
                    <a:pt x="12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25"/>
            <p:cNvSpPr/>
            <p:nvPr/>
          </p:nvSpPr>
          <p:spPr>
            <a:xfrm>
              <a:off x="702053" y="2857835"/>
              <a:ext cx="2793" cy="9456"/>
            </a:xfrm>
            <a:custGeom>
              <a:avLst/>
              <a:gdLst/>
              <a:ahLst/>
              <a:cxnLst/>
              <a:rect l="l" t="t" r="r" b="b"/>
              <a:pathLst>
                <a:path w="153" h="518" extrusionOk="0">
                  <a:moveTo>
                    <a:pt x="123" y="1"/>
                  </a:moveTo>
                  <a:cubicBezTo>
                    <a:pt x="92" y="1"/>
                    <a:pt x="31" y="122"/>
                    <a:pt x="1" y="274"/>
                  </a:cubicBezTo>
                  <a:cubicBezTo>
                    <a:pt x="1" y="426"/>
                    <a:pt x="1" y="517"/>
                    <a:pt x="31" y="517"/>
                  </a:cubicBezTo>
                  <a:cubicBezTo>
                    <a:pt x="92" y="517"/>
                    <a:pt x="123" y="426"/>
                    <a:pt x="153" y="274"/>
                  </a:cubicBezTo>
                  <a:cubicBezTo>
                    <a:pt x="153" y="122"/>
                    <a:pt x="153" y="1"/>
                    <a:pt x="123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25"/>
            <p:cNvSpPr/>
            <p:nvPr/>
          </p:nvSpPr>
          <p:spPr>
            <a:xfrm>
              <a:off x="685423" y="2881147"/>
              <a:ext cx="2793" cy="8343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91" y="0"/>
                  </a:moveTo>
                  <a:cubicBezTo>
                    <a:pt x="30" y="0"/>
                    <a:pt x="0" y="122"/>
                    <a:pt x="0" y="243"/>
                  </a:cubicBezTo>
                  <a:cubicBezTo>
                    <a:pt x="0" y="395"/>
                    <a:pt x="30" y="456"/>
                    <a:pt x="91" y="456"/>
                  </a:cubicBezTo>
                  <a:cubicBezTo>
                    <a:pt x="122" y="456"/>
                    <a:pt x="122" y="365"/>
                    <a:pt x="152" y="243"/>
                  </a:cubicBezTo>
                  <a:cubicBezTo>
                    <a:pt x="122" y="122"/>
                    <a:pt x="122" y="0"/>
                    <a:pt x="9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25"/>
            <p:cNvSpPr/>
            <p:nvPr/>
          </p:nvSpPr>
          <p:spPr>
            <a:xfrm>
              <a:off x="729253" y="2898343"/>
              <a:ext cx="3341" cy="11665"/>
            </a:xfrm>
            <a:custGeom>
              <a:avLst/>
              <a:gdLst/>
              <a:ahLst/>
              <a:cxnLst/>
              <a:rect l="l" t="t" r="r" b="b"/>
              <a:pathLst>
                <a:path w="183" h="639" extrusionOk="0">
                  <a:moveTo>
                    <a:pt x="31" y="0"/>
                  </a:moveTo>
                  <a:cubicBezTo>
                    <a:pt x="0" y="0"/>
                    <a:pt x="0" y="183"/>
                    <a:pt x="31" y="304"/>
                  </a:cubicBezTo>
                  <a:cubicBezTo>
                    <a:pt x="61" y="487"/>
                    <a:pt x="61" y="639"/>
                    <a:pt x="122" y="639"/>
                  </a:cubicBezTo>
                  <a:cubicBezTo>
                    <a:pt x="152" y="639"/>
                    <a:pt x="183" y="517"/>
                    <a:pt x="183" y="304"/>
                  </a:cubicBezTo>
                  <a:cubicBezTo>
                    <a:pt x="152" y="122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5" name="Google Shape;6015;p25"/>
            <p:cNvSpPr/>
            <p:nvPr/>
          </p:nvSpPr>
          <p:spPr>
            <a:xfrm>
              <a:off x="695408" y="2918880"/>
              <a:ext cx="2227" cy="6115"/>
            </a:xfrm>
            <a:custGeom>
              <a:avLst/>
              <a:gdLst/>
              <a:ahLst/>
              <a:cxnLst/>
              <a:rect l="l" t="t" r="r" b="b"/>
              <a:pathLst>
                <a:path w="122" h="335" extrusionOk="0">
                  <a:moveTo>
                    <a:pt x="0" y="0"/>
                  </a:moveTo>
                  <a:lnTo>
                    <a:pt x="0" y="182"/>
                  </a:lnTo>
                  <a:cubicBezTo>
                    <a:pt x="0" y="274"/>
                    <a:pt x="31" y="334"/>
                    <a:pt x="61" y="334"/>
                  </a:cubicBezTo>
                  <a:cubicBezTo>
                    <a:pt x="91" y="334"/>
                    <a:pt x="122" y="274"/>
                    <a:pt x="91" y="152"/>
                  </a:cubicBezTo>
                  <a:cubicBezTo>
                    <a:pt x="61" y="30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6" name="Google Shape;6016;p25"/>
            <p:cNvSpPr/>
            <p:nvPr/>
          </p:nvSpPr>
          <p:spPr>
            <a:xfrm>
              <a:off x="718154" y="2927752"/>
              <a:ext cx="3341" cy="777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31" y="0"/>
                  </a:moveTo>
                  <a:cubicBezTo>
                    <a:pt x="0" y="31"/>
                    <a:pt x="0" y="122"/>
                    <a:pt x="31" y="213"/>
                  </a:cubicBezTo>
                  <a:cubicBezTo>
                    <a:pt x="61" y="335"/>
                    <a:pt x="122" y="426"/>
                    <a:pt x="152" y="426"/>
                  </a:cubicBezTo>
                  <a:cubicBezTo>
                    <a:pt x="183" y="426"/>
                    <a:pt x="183" y="304"/>
                    <a:pt x="152" y="183"/>
                  </a:cubicBezTo>
                  <a:cubicBezTo>
                    <a:pt x="122" y="61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25"/>
            <p:cNvSpPr/>
            <p:nvPr/>
          </p:nvSpPr>
          <p:spPr>
            <a:xfrm>
              <a:off x="651012" y="2639779"/>
              <a:ext cx="1679" cy="8324"/>
            </a:xfrm>
            <a:custGeom>
              <a:avLst/>
              <a:gdLst/>
              <a:ahLst/>
              <a:cxnLst/>
              <a:rect l="l" t="t" r="r" b="b"/>
              <a:pathLst>
                <a:path w="92" h="456" extrusionOk="0">
                  <a:moveTo>
                    <a:pt x="61" y="0"/>
                  </a:moveTo>
                  <a:cubicBezTo>
                    <a:pt x="31" y="0"/>
                    <a:pt x="1" y="91"/>
                    <a:pt x="1" y="243"/>
                  </a:cubicBezTo>
                  <a:cubicBezTo>
                    <a:pt x="1" y="365"/>
                    <a:pt x="1" y="456"/>
                    <a:pt x="31" y="456"/>
                  </a:cubicBezTo>
                  <a:cubicBezTo>
                    <a:pt x="61" y="456"/>
                    <a:pt x="92" y="365"/>
                    <a:pt x="92" y="243"/>
                  </a:cubicBezTo>
                  <a:cubicBezTo>
                    <a:pt x="92" y="122"/>
                    <a:pt x="92" y="0"/>
                    <a:pt x="6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25"/>
            <p:cNvSpPr/>
            <p:nvPr/>
          </p:nvSpPr>
          <p:spPr>
            <a:xfrm>
              <a:off x="609956" y="2666961"/>
              <a:ext cx="2793" cy="6115"/>
            </a:xfrm>
            <a:custGeom>
              <a:avLst/>
              <a:gdLst/>
              <a:ahLst/>
              <a:cxnLst/>
              <a:rect l="l" t="t" r="r" b="b"/>
              <a:pathLst>
                <a:path w="153" h="335" extrusionOk="0">
                  <a:moveTo>
                    <a:pt x="61" y="0"/>
                  </a:moveTo>
                  <a:cubicBezTo>
                    <a:pt x="31" y="0"/>
                    <a:pt x="0" y="92"/>
                    <a:pt x="0" y="152"/>
                  </a:cubicBezTo>
                  <a:cubicBezTo>
                    <a:pt x="0" y="274"/>
                    <a:pt x="0" y="335"/>
                    <a:pt x="31" y="335"/>
                  </a:cubicBezTo>
                  <a:cubicBezTo>
                    <a:pt x="61" y="335"/>
                    <a:pt x="122" y="274"/>
                    <a:pt x="152" y="183"/>
                  </a:cubicBezTo>
                  <a:cubicBezTo>
                    <a:pt x="152" y="61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25"/>
            <p:cNvSpPr/>
            <p:nvPr/>
          </p:nvSpPr>
          <p:spPr>
            <a:xfrm>
              <a:off x="724817" y="2739652"/>
              <a:ext cx="2793" cy="8343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122" y="0"/>
                  </a:moveTo>
                  <a:cubicBezTo>
                    <a:pt x="91" y="0"/>
                    <a:pt x="31" y="122"/>
                    <a:pt x="0" y="243"/>
                  </a:cubicBezTo>
                  <a:cubicBezTo>
                    <a:pt x="0" y="335"/>
                    <a:pt x="0" y="456"/>
                    <a:pt x="31" y="456"/>
                  </a:cubicBezTo>
                  <a:cubicBezTo>
                    <a:pt x="91" y="456"/>
                    <a:pt x="122" y="395"/>
                    <a:pt x="152" y="243"/>
                  </a:cubicBezTo>
                  <a:cubicBezTo>
                    <a:pt x="152" y="122"/>
                    <a:pt x="152" y="0"/>
                    <a:pt x="12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25"/>
            <p:cNvSpPr/>
            <p:nvPr/>
          </p:nvSpPr>
          <p:spPr>
            <a:xfrm>
              <a:off x="565560" y="2586511"/>
              <a:ext cx="3341" cy="10004"/>
            </a:xfrm>
            <a:custGeom>
              <a:avLst/>
              <a:gdLst/>
              <a:ahLst/>
              <a:cxnLst/>
              <a:rect l="l" t="t" r="r" b="b"/>
              <a:pathLst>
                <a:path w="183" h="548" extrusionOk="0">
                  <a:moveTo>
                    <a:pt x="122" y="0"/>
                  </a:moveTo>
                  <a:cubicBezTo>
                    <a:pt x="61" y="0"/>
                    <a:pt x="31" y="122"/>
                    <a:pt x="31" y="274"/>
                  </a:cubicBezTo>
                  <a:cubicBezTo>
                    <a:pt x="1" y="426"/>
                    <a:pt x="31" y="547"/>
                    <a:pt x="61" y="547"/>
                  </a:cubicBezTo>
                  <a:cubicBezTo>
                    <a:pt x="61" y="547"/>
                    <a:pt x="122" y="426"/>
                    <a:pt x="153" y="274"/>
                  </a:cubicBezTo>
                  <a:cubicBezTo>
                    <a:pt x="183" y="122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25"/>
            <p:cNvSpPr/>
            <p:nvPr/>
          </p:nvSpPr>
          <p:spPr>
            <a:xfrm>
              <a:off x="516180" y="2638100"/>
              <a:ext cx="2793" cy="12231"/>
            </a:xfrm>
            <a:custGeom>
              <a:avLst/>
              <a:gdLst/>
              <a:ahLst/>
              <a:cxnLst/>
              <a:rect l="l" t="t" r="r" b="b"/>
              <a:pathLst>
                <a:path w="153" h="670" extrusionOk="0">
                  <a:moveTo>
                    <a:pt x="31" y="1"/>
                  </a:moveTo>
                  <a:cubicBezTo>
                    <a:pt x="0" y="1"/>
                    <a:pt x="0" y="153"/>
                    <a:pt x="0" y="335"/>
                  </a:cubicBezTo>
                  <a:cubicBezTo>
                    <a:pt x="31" y="518"/>
                    <a:pt x="92" y="670"/>
                    <a:pt x="122" y="670"/>
                  </a:cubicBezTo>
                  <a:cubicBezTo>
                    <a:pt x="152" y="639"/>
                    <a:pt x="152" y="487"/>
                    <a:pt x="122" y="335"/>
                  </a:cubicBezTo>
                  <a:cubicBezTo>
                    <a:pt x="122" y="153"/>
                    <a:pt x="92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25"/>
            <p:cNvSpPr/>
            <p:nvPr/>
          </p:nvSpPr>
          <p:spPr>
            <a:xfrm>
              <a:off x="533377" y="2668622"/>
              <a:ext cx="2245" cy="6115"/>
            </a:xfrm>
            <a:custGeom>
              <a:avLst/>
              <a:gdLst/>
              <a:ahLst/>
              <a:cxnLst/>
              <a:rect l="l" t="t" r="r" b="b"/>
              <a:pathLst>
                <a:path w="123" h="335" extrusionOk="0">
                  <a:moveTo>
                    <a:pt x="92" y="1"/>
                  </a:moveTo>
                  <a:cubicBezTo>
                    <a:pt x="61" y="1"/>
                    <a:pt x="1" y="61"/>
                    <a:pt x="1" y="153"/>
                  </a:cubicBezTo>
                  <a:cubicBezTo>
                    <a:pt x="1" y="244"/>
                    <a:pt x="1" y="335"/>
                    <a:pt x="61" y="335"/>
                  </a:cubicBezTo>
                  <a:lnTo>
                    <a:pt x="122" y="183"/>
                  </a:lnTo>
                  <a:cubicBezTo>
                    <a:pt x="122" y="61"/>
                    <a:pt x="122" y="1"/>
                    <a:pt x="9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25"/>
            <p:cNvSpPr/>
            <p:nvPr/>
          </p:nvSpPr>
          <p:spPr>
            <a:xfrm>
              <a:off x="501759" y="2600367"/>
              <a:ext cx="2227" cy="7247"/>
            </a:xfrm>
            <a:custGeom>
              <a:avLst/>
              <a:gdLst/>
              <a:ahLst/>
              <a:cxnLst/>
              <a:rect l="l" t="t" r="r" b="b"/>
              <a:pathLst>
                <a:path w="122" h="397" extrusionOk="0">
                  <a:moveTo>
                    <a:pt x="31" y="1"/>
                  </a:moveTo>
                  <a:cubicBezTo>
                    <a:pt x="0" y="1"/>
                    <a:pt x="0" y="92"/>
                    <a:pt x="0" y="183"/>
                  </a:cubicBezTo>
                  <a:cubicBezTo>
                    <a:pt x="0" y="305"/>
                    <a:pt x="31" y="396"/>
                    <a:pt x="61" y="396"/>
                  </a:cubicBezTo>
                  <a:cubicBezTo>
                    <a:pt x="122" y="335"/>
                    <a:pt x="122" y="275"/>
                    <a:pt x="122" y="183"/>
                  </a:cubicBezTo>
                  <a:cubicBezTo>
                    <a:pt x="122" y="92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25"/>
            <p:cNvSpPr/>
            <p:nvPr/>
          </p:nvSpPr>
          <p:spPr>
            <a:xfrm>
              <a:off x="449586" y="2614240"/>
              <a:ext cx="3359" cy="9201"/>
            </a:xfrm>
            <a:custGeom>
              <a:avLst/>
              <a:gdLst/>
              <a:ahLst/>
              <a:cxnLst/>
              <a:rect l="l" t="t" r="r" b="b"/>
              <a:pathLst>
                <a:path w="184" h="504" extrusionOk="0">
                  <a:moveTo>
                    <a:pt x="153" y="1"/>
                  </a:moveTo>
                  <a:cubicBezTo>
                    <a:pt x="122" y="1"/>
                    <a:pt x="92" y="92"/>
                    <a:pt x="31" y="244"/>
                  </a:cubicBezTo>
                  <a:cubicBezTo>
                    <a:pt x="1" y="396"/>
                    <a:pt x="1" y="487"/>
                    <a:pt x="31" y="487"/>
                  </a:cubicBezTo>
                  <a:cubicBezTo>
                    <a:pt x="42" y="498"/>
                    <a:pt x="53" y="503"/>
                    <a:pt x="64" y="503"/>
                  </a:cubicBezTo>
                  <a:cubicBezTo>
                    <a:pt x="112" y="503"/>
                    <a:pt x="153" y="399"/>
                    <a:pt x="153" y="274"/>
                  </a:cubicBezTo>
                  <a:cubicBezTo>
                    <a:pt x="183" y="122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25"/>
            <p:cNvSpPr/>
            <p:nvPr/>
          </p:nvSpPr>
          <p:spPr>
            <a:xfrm>
              <a:off x="475673" y="2641440"/>
              <a:ext cx="3907" cy="10551"/>
            </a:xfrm>
            <a:custGeom>
              <a:avLst/>
              <a:gdLst/>
              <a:ahLst/>
              <a:cxnLst/>
              <a:rect l="l" t="t" r="r" b="b"/>
              <a:pathLst>
                <a:path w="214" h="578" extrusionOk="0">
                  <a:moveTo>
                    <a:pt x="152" y="0"/>
                  </a:moveTo>
                  <a:cubicBezTo>
                    <a:pt x="152" y="0"/>
                    <a:pt x="92" y="122"/>
                    <a:pt x="61" y="274"/>
                  </a:cubicBezTo>
                  <a:cubicBezTo>
                    <a:pt x="1" y="456"/>
                    <a:pt x="61" y="578"/>
                    <a:pt x="92" y="578"/>
                  </a:cubicBezTo>
                  <a:cubicBezTo>
                    <a:pt x="122" y="578"/>
                    <a:pt x="122" y="426"/>
                    <a:pt x="152" y="274"/>
                  </a:cubicBezTo>
                  <a:cubicBezTo>
                    <a:pt x="152" y="152"/>
                    <a:pt x="213" y="0"/>
                    <a:pt x="15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6" name="Google Shape;6026;p25"/>
            <p:cNvSpPr/>
            <p:nvPr/>
          </p:nvSpPr>
          <p:spPr>
            <a:xfrm>
              <a:off x="494530" y="2666961"/>
              <a:ext cx="2793" cy="4454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92" y="0"/>
                  </a:moveTo>
                  <a:cubicBezTo>
                    <a:pt x="62" y="0"/>
                    <a:pt x="1" y="31"/>
                    <a:pt x="1" y="122"/>
                  </a:cubicBezTo>
                  <a:cubicBezTo>
                    <a:pt x="1" y="152"/>
                    <a:pt x="1" y="244"/>
                    <a:pt x="62" y="244"/>
                  </a:cubicBezTo>
                  <a:cubicBezTo>
                    <a:pt x="92" y="244"/>
                    <a:pt x="153" y="183"/>
                    <a:pt x="123" y="152"/>
                  </a:cubicBezTo>
                  <a:cubicBezTo>
                    <a:pt x="153" y="61"/>
                    <a:pt x="123" y="0"/>
                    <a:pt x="9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7" name="Google Shape;6027;p25"/>
            <p:cNvSpPr/>
            <p:nvPr/>
          </p:nvSpPr>
          <p:spPr>
            <a:xfrm>
              <a:off x="419082" y="2624226"/>
              <a:ext cx="3341" cy="8343"/>
            </a:xfrm>
            <a:custGeom>
              <a:avLst/>
              <a:gdLst/>
              <a:ahLst/>
              <a:cxnLst/>
              <a:rect l="l" t="t" r="r" b="b"/>
              <a:pathLst>
                <a:path w="183" h="457" extrusionOk="0">
                  <a:moveTo>
                    <a:pt x="122" y="1"/>
                  </a:moveTo>
                  <a:cubicBezTo>
                    <a:pt x="91" y="1"/>
                    <a:pt x="91" y="92"/>
                    <a:pt x="31" y="214"/>
                  </a:cubicBezTo>
                  <a:cubicBezTo>
                    <a:pt x="0" y="335"/>
                    <a:pt x="0" y="457"/>
                    <a:pt x="31" y="457"/>
                  </a:cubicBezTo>
                  <a:cubicBezTo>
                    <a:pt x="91" y="457"/>
                    <a:pt x="152" y="366"/>
                    <a:pt x="152" y="214"/>
                  </a:cubicBezTo>
                  <a:cubicBezTo>
                    <a:pt x="183" y="92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8" name="Google Shape;6028;p25"/>
            <p:cNvSpPr/>
            <p:nvPr/>
          </p:nvSpPr>
          <p:spPr>
            <a:xfrm>
              <a:off x="393543" y="2643649"/>
              <a:ext cx="3359" cy="10004"/>
            </a:xfrm>
            <a:custGeom>
              <a:avLst/>
              <a:gdLst/>
              <a:ahLst/>
              <a:cxnLst/>
              <a:rect l="l" t="t" r="r" b="b"/>
              <a:pathLst>
                <a:path w="184" h="548" extrusionOk="0">
                  <a:moveTo>
                    <a:pt x="153" y="1"/>
                  </a:moveTo>
                  <a:cubicBezTo>
                    <a:pt x="123" y="1"/>
                    <a:pt x="62" y="92"/>
                    <a:pt x="31" y="244"/>
                  </a:cubicBezTo>
                  <a:cubicBezTo>
                    <a:pt x="1" y="396"/>
                    <a:pt x="1" y="548"/>
                    <a:pt x="31" y="548"/>
                  </a:cubicBezTo>
                  <a:cubicBezTo>
                    <a:pt x="62" y="548"/>
                    <a:pt x="123" y="457"/>
                    <a:pt x="153" y="305"/>
                  </a:cubicBezTo>
                  <a:cubicBezTo>
                    <a:pt x="183" y="153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9" name="Google Shape;6029;p25"/>
            <p:cNvSpPr/>
            <p:nvPr/>
          </p:nvSpPr>
          <p:spPr>
            <a:xfrm>
              <a:off x="435731" y="2659184"/>
              <a:ext cx="3341" cy="7904"/>
            </a:xfrm>
            <a:custGeom>
              <a:avLst/>
              <a:gdLst/>
              <a:ahLst/>
              <a:cxnLst/>
              <a:rect l="l" t="t" r="r" b="b"/>
              <a:pathLst>
                <a:path w="183" h="433" extrusionOk="0">
                  <a:moveTo>
                    <a:pt x="122" y="1"/>
                  </a:moveTo>
                  <a:cubicBezTo>
                    <a:pt x="91" y="1"/>
                    <a:pt x="91" y="92"/>
                    <a:pt x="30" y="214"/>
                  </a:cubicBezTo>
                  <a:cubicBezTo>
                    <a:pt x="0" y="305"/>
                    <a:pt x="0" y="426"/>
                    <a:pt x="30" y="426"/>
                  </a:cubicBezTo>
                  <a:cubicBezTo>
                    <a:pt x="38" y="430"/>
                    <a:pt x="46" y="432"/>
                    <a:pt x="54" y="432"/>
                  </a:cubicBezTo>
                  <a:cubicBezTo>
                    <a:pt x="106" y="432"/>
                    <a:pt x="152" y="350"/>
                    <a:pt x="152" y="244"/>
                  </a:cubicBezTo>
                  <a:cubicBezTo>
                    <a:pt x="182" y="122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0" name="Google Shape;6030;p25"/>
            <p:cNvSpPr/>
            <p:nvPr/>
          </p:nvSpPr>
          <p:spPr>
            <a:xfrm>
              <a:off x="399659" y="2683609"/>
              <a:ext cx="2227" cy="8343"/>
            </a:xfrm>
            <a:custGeom>
              <a:avLst/>
              <a:gdLst/>
              <a:ahLst/>
              <a:cxnLst/>
              <a:rect l="l" t="t" r="r" b="b"/>
              <a:pathLst>
                <a:path w="122" h="457" extrusionOk="0">
                  <a:moveTo>
                    <a:pt x="61" y="0"/>
                  </a:moveTo>
                  <a:cubicBezTo>
                    <a:pt x="31" y="0"/>
                    <a:pt x="0" y="122"/>
                    <a:pt x="0" y="243"/>
                  </a:cubicBezTo>
                  <a:cubicBezTo>
                    <a:pt x="0" y="335"/>
                    <a:pt x="0" y="456"/>
                    <a:pt x="31" y="456"/>
                  </a:cubicBezTo>
                  <a:cubicBezTo>
                    <a:pt x="91" y="456"/>
                    <a:pt x="122" y="335"/>
                    <a:pt x="122" y="243"/>
                  </a:cubicBezTo>
                  <a:cubicBezTo>
                    <a:pt x="122" y="122"/>
                    <a:pt x="122" y="0"/>
                    <a:pt x="6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1" name="Google Shape;6031;p25"/>
            <p:cNvSpPr/>
            <p:nvPr/>
          </p:nvSpPr>
          <p:spPr>
            <a:xfrm>
              <a:off x="415741" y="2713566"/>
              <a:ext cx="3359" cy="6134"/>
            </a:xfrm>
            <a:custGeom>
              <a:avLst/>
              <a:gdLst/>
              <a:ahLst/>
              <a:cxnLst/>
              <a:rect l="l" t="t" r="r" b="b"/>
              <a:pathLst>
                <a:path w="184" h="336" extrusionOk="0">
                  <a:moveTo>
                    <a:pt x="153" y="1"/>
                  </a:moveTo>
                  <a:cubicBezTo>
                    <a:pt x="122" y="1"/>
                    <a:pt x="62" y="61"/>
                    <a:pt x="31" y="153"/>
                  </a:cubicBezTo>
                  <a:cubicBezTo>
                    <a:pt x="1" y="274"/>
                    <a:pt x="1" y="335"/>
                    <a:pt x="31" y="335"/>
                  </a:cubicBezTo>
                  <a:cubicBezTo>
                    <a:pt x="62" y="335"/>
                    <a:pt x="122" y="305"/>
                    <a:pt x="153" y="183"/>
                  </a:cubicBezTo>
                  <a:cubicBezTo>
                    <a:pt x="183" y="61"/>
                    <a:pt x="183" y="1"/>
                    <a:pt x="153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2" name="Google Shape;6032;p25"/>
            <p:cNvSpPr/>
            <p:nvPr/>
          </p:nvSpPr>
          <p:spPr>
            <a:xfrm>
              <a:off x="372459" y="2726892"/>
              <a:ext cx="3907" cy="9438"/>
            </a:xfrm>
            <a:custGeom>
              <a:avLst/>
              <a:gdLst/>
              <a:ahLst/>
              <a:cxnLst/>
              <a:rect l="l" t="t" r="r" b="b"/>
              <a:pathLst>
                <a:path w="214" h="517" extrusionOk="0">
                  <a:moveTo>
                    <a:pt x="153" y="0"/>
                  </a:moveTo>
                  <a:cubicBezTo>
                    <a:pt x="122" y="0"/>
                    <a:pt x="92" y="91"/>
                    <a:pt x="62" y="243"/>
                  </a:cubicBezTo>
                  <a:cubicBezTo>
                    <a:pt x="1" y="395"/>
                    <a:pt x="1" y="517"/>
                    <a:pt x="62" y="517"/>
                  </a:cubicBezTo>
                  <a:cubicBezTo>
                    <a:pt x="92" y="517"/>
                    <a:pt x="122" y="395"/>
                    <a:pt x="153" y="243"/>
                  </a:cubicBezTo>
                  <a:cubicBezTo>
                    <a:pt x="214" y="91"/>
                    <a:pt x="214" y="0"/>
                    <a:pt x="153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3" name="Google Shape;6033;p25"/>
            <p:cNvSpPr/>
            <p:nvPr/>
          </p:nvSpPr>
          <p:spPr>
            <a:xfrm>
              <a:off x="462912" y="2805115"/>
              <a:ext cx="3341" cy="10570"/>
            </a:xfrm>
            <a:custGeom>
              <a:avLst/>
              <a:gdLst/>
              <a:ahLst/>
              <a:cxnLst/>
              <a:rect l="l" t="t" r="r" b="b"/>
              <a:pathLst>
                <a:path w="183" h="579" extrusionOk="0">
                  <a:moveTo>
                    <a:pt x="152" y="1"/>
                  </a:moveTo>
                  <a:cubicBezTo>
                    <a:pt x="152" y="1"/>
                    <a:pt x="61" y="123"/>
                    <a:pt x="31" y="274"/>
                  </a:cubicBezTo>
                  <a:cubicBezTo>
                    <a:pt x="0" y="426"/>
                    <a:pt x="0" y="578"/>
                    <a:pt x="31" y="578"/>
                  </a:cubicBezTo>
                  <a:cubicBezTo>
                    <a:pt x="61" y="578"/>
                    <a:pt x="122" y="457"/>
                    <a:pt x="152" y="305"/>
                  </a:cubicBezTo>
                  <a:cubicBezTo>
                    <a:pt x="183" y="153"/>
                    <a:pt x="183" y="1"/>
                    <a:pt x="15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4" name="Google Shape;6034;p25"/>
            <p:cNvSpPr/>
            <p:nvPr/>
          </p:nvSpPr>
          <p:spPr>
            <a:xfrm>
              <a:off x="482883" y="2810664"/>
              <a:ext cx="2793" cy="8343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31" y="1"/>
                  </a:moveTo>
                  <a:cubicBezTo>
                    <a:pt x="1" y="31"/>
                    <a:pt x="1" y="122"/>
                    <a:pt x="1" y="214"/>
                  </a:cubicBezTo>
                  <a:cubicBezTo>
                    <a:pt x="1" y="335"/>
                    <a:pt x="1" y="457"/>
                    <a:pt x="31" y="457"/>
                  </a:cubicBezTo>
                  <a:cubicBezTo>
                    <a:pt x="92" y="457"/>
                    <a:pt x="153" y="366"/>
                    <a:pt x="122" y="214"/>
                  </a:cubicBezTo>
                  <a:cubicBezTo>
                    <a:pt x="122" y="62"/>
                    <a:pt x="92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5" name="Google Shape;6035;p25"/>
            <p:cNvSpPr/>
            <p:nvPr/>
          </p:nvSpPr>
          <p:spPr>
            <a:xfrm>
              <a:off x="458476" y="2855608"/>
              <a:ext cx="2793" cy="8343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91" y="1"/>
                  </a:moveTo>
                  <a:cubicBezTo>
                    <a:pt x="31" y="1"/>
                    <a:pt x="0" y="123"/>
                    <a:pt x="0" y="244"/>
                  </a:cubicBezTo>
                  <a:cubicBezTo>
                    <a:pt x="0" y="335"/>
                    <a:pt x="31" y="457"/>
                    <a:pt x="91" y="457"/>
                  </a:cubicBezTo>
                  <a:cubicBezTo>
                    <a:pt x="122" y="457"/>
                    <a:pt x="122" y="366"/>
                    <a:pt x="152" y="244"/>
                  </a:cubicBezTo>
                  <a:cubicBezTo>
                    <a:pt x="152" y="123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6" name="Google Shape;6036;p25"/>
            <p:cNvSpPr/>
            <p:nvPr/>
          </p:nvSpPr>
          <p:spPr>
            <a:xfrm>
              <a:off x="520616" y="2847850"/>
              <a:ext cx="2793" cy="11117"/>
            </a:xfrm>
            <a:custGeom>
              <a:avLst/>
              <a:gdLst/>
              <a:ahLst/>
              <a:cxnLst/>
              <a:rect l="l" t="t" r="r" b="b"/>
              <a:pathLst>
                <a:path w="153" h="609" extrusionOk="0">
                  <a:moveTo>
                    <a:pt x="92" y="0"/>
                  </a:moveTo>
                  <a:cubicBezTo>
                    <a:pt x="61" y="0"/>
                    <a:pt x="31" y="152"/>
                    <a:pt x="31" y="304"/>
                  </a:cubicBezTo>
                  <a:cubicBezTo>
                    <a:pt x="1" y="456"/>
                    <a:pt x="31" y="608"/>
                    <a:pt x="61" y="608"/>
                  </a:cubicBezTo>
                  <a:cubicBezTo>
                    <a:pt x="92" y="608"/>
                    <a:pt x="153" y="517"/>
                    <a:pt x="153" y="304"/>
                  </a:cubicBezTo>
                  <a:cubicBezTo>
                    <a:pt x="153" y="152"/>
                    <a:pt x="153" y="0"/>
                    <a:pt x="9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7" name="Google Shape;6037;p25"/>
            <p:cNvSpPr/>
            <p:nvPr/>
          </p:nvSpPr>
          <p:spPr>
            <a:xfrm>
              <a:off x="623830" y="2853399"/>
              <a:ext cx="2227" cy="8343"/>
            </a:xfrm>
            <a:custGeom>
              <a:avLst/>
              <a:gdLst/>
              <a:ahLst/>
              <a:cxnLst/>
              <a:rect l="l" t="t" r="r" b="b"/>
              <a:pathLst>
                <a:path w="122" h="457" extrusionOk="0">
                  <a:moveTo>
                    <a:pt x="61" y="0"/>
                  </a:moveTo>
                  <a:cubicBezTo>
                    <a:pt x="31" y="0"/>
                    <a:pt x="0" y="122"/>
                    <a:pt x="0" y="244"/>
                  </a:cubicBezTo>
                  <a:cubicBezTo>
                    <a:pt x="0" y="365"/>
                    <a:pt x="0" y="456"/>
                    <a:pt x="31" y="456"/>
                  </a:cubicBezTo>
                  <a:cubicBezTo>
                    <a:pt x="61" y="456"/>
                    <a:pt x="122" y="365"/>
                    <a:pt x="91" y="244"/>
                  </a:cubicBezTo>
                  <a:cubicBezTo>
                    <a:pt x="91" y="122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8" name="Google Shape;6038;p25"/>
            <p:cNvSpPr/>
            <p:nvPr/>
          </p:nvSpPr>
          <p:spPr>
            <a:xfrm>
              <a:off x="632702" y="2811668"/>
              <a:ext cx="3341" cy="5130"/>
            </a:xfrm>
            <a:custGeom>
              <a:avLst/>
              <a:gdLst/>
              <a:ahLst/>
              <a:cxnLst/>
              <a:rect l="l" t="t" r="r" b="b"/>
              <a:pathLst>
                <a:path w="183" h="281" extrusionOk="0">
                  <a:moveTo>
                    <a:pt x="138" y="1"/>
                  </a:moveTo>
                  <a:cubicBezTo>
                    <a:pt x="106" y="1"/>
                    <a:pt x="57" y="76"/>
                    <a:pt x="31" y="128"/>
                  </a:cubicBezTo>
                  <a:cubicBezTo>
                    <a:pt x="0" y="219"/>
                    <a:pt x="0" y="280"/>
                    <a:pt x="31" y="280"/>
                  </a:cubicBezTo>
                  <a:cubicBezTo>
                    <a:pt x="92" y="280"/>
                    <a:pt x="122" y="250"/>
                    <a:pt x="152" y="159"/>
                  </a:cubicBezTo>
                  <a:cubicBezTo>
                    <a:pt x="183" y="98"/>
                    <a:pt x="183" y="7"/>
                    <a:pt x="152" y="7"/>
                  </a:cubicBezTo>
                  <a:cubicBezTo>
                    <a:pt x="148" y="3"/>
                    <a:pt x="144" y="1"/>
                    <a:pt x="138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9" name="Google Shape;6039;p25"/>
            <p:cNvSpPr/>
            <p:nvPr/>
          </p:nvSpPr>
          <p:spPr>
            <a:xfrm>
              <a:off x="414628" y="2806794"/>
              <a:ext cx="3359" cy="7229"/>
            </a:xfrm>
            <a:custGeom>
              <a:avLst/>
              <a:gdLst/>
              <a:ahLst/>
              <a:cxnLst/>
              <a:rect l="l" t="t" r="r" b="b"/>
              <a:pathLst>
                <a:path w="184" h="396" extrusionOk="0">
                  <a:moveTo>
                    <a:pt x="62" y="0"/>
                  </a:moveTo>
                  <a:cubicBezTo>
                    <a:pt x="1" y="0"/>
                    <a:pt x="1" y="122"/>
                    <a:pt x="1" y="213"/>
                  </a:cubicBezTo>
                  <a:cubicBezTo>
                    <a:pt x="62" y="334"/>
                    <a:pt x="62" y="395"/>
                    <a:pt x="92" y="395"/>
                  </a:cubicBezTo>
                  <a:cubicBezTo>
                    <a:pt x="123" y="395"/>
                    <a:pt x="183" y="334"/>
                    <a:pt x="123" y="213"/>
                  </a:cubicBezTo>
                  <a:cubicBezTo>
                    <a:pt x="123" y="91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0" name="Google Shape;6040;p25"/>
            <p:cNvSpPr/>
            <p:nvPr/>
          </p:nvSpPr>
          <p:spPr>
            <a:xfrm>
              <a:off x="372459" y="2771836"/>
              <a:ext cx="2793" cy="8343"/>
            </a:xfrm>
            <a:custGeom>
              <a:avLst/>
              <a:gdLst/>
              <a:ahLst/>
              <a:cxnLst/>
              <a:rect l="l" t="t" r="r" b="b"/>
              <a:pathLst>
                <a:path w="153" h="457" extrusionOk="0">
                  <a:moveTo>
                    <a:pt x="122" y="0"/>
                  </a:moveTo>
                  <a:cubicBezTo>
                    <a:pt x="92" y="0"/>
                    <a:pt x="62" y="91"/>
                    <a:pt x="1" y="213"/>
                  </a:cubicBezTo>
                  <a:cubicBezTo>
                    <a:pt x="1" y="335"/>
                    <a:pt x="1" y="456"/>
                    <a:pt x="62" y="456"/>
                  </a:cubicBezTo>
                  <a:cubicBezTo>
                    <a:pt x="92" y="456"/>
                    <a:pt x="122" y="335"/>
                    <a:pt x="153" y="213"/>
                  </a:cubicBezTo>
                  <a:cubicBezTo>
                    <a:pt x="153" y="91"/>
                    <a:pt x="153" y="0"/>
                    <a:pt x="12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1" name="Google Shape;6041;p25"/>
            <p:cNvSpPr/>
            <p:nvPr/>
          </p:nvSpPr>
          <p:spPr>
            <a:xfrm>
              <a:off x="402434" y="2831749"/>
              <a:ext cx="2227" cy="8908"/>
            </a:xfrm>
            <a:custGeom>
              <a:avLst/>
              <a:gdLst/>
              <a:ahLst/>
              <a:cxnLst/>
              <a:rect l="l" t="t" r="r" b="b"/>
              <a:pathLst>
                <a:path w="122" h="488" extrusionOk="0">
                  <a:moveTo>
                    <a:pt x="91" y="1"/>
                  </a:moveTo>
                  <a:cubicBezTo>
                    <a:pt x="31" y="1"/>
                    <a:pt x="0" y="123"/>
                    <a:pt x="0" y="244"/>
                  </a:cubicBezTo>
                  <a:cubicBezTo>
                    <a:pt x="0" y="366"/>
                    <a:pt x="0" y="487"/>
                    <a:pt x="31" y="487"/>
                  </a:cubicBezTo>
                  <a:cubicBezTo>
                    <a:pt x="91" y="487"/>
                    <a:pt x="122" y="366"/>
                    <a:pt x="122" y="244"/>
                  </a:cubicBezTo>
                  <a:cubicBezTo>
                    <a:pt x="122" y="123"/>
                    <a:pt x="122" y="1"/>
                    <a:pt x="9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2" name="Google Shape;6042;p25"/>
            <p:cNvSpPr/>
            <p:nvPr/>
          </p:nvSpPr>
          <p:spPr>
            <a:xfrm>
              <a:off x="368023" y="2832315"/>
              <a:ext cx="1679" cy="6681"/>
            </a:xfrm>
            <a:custGeom>
              <a:avLst/>
              <a:gdLst/>
              <a:ahLst/>
              <a:cxnLst/>
              <a:rect l="l" t="t" r="r" b="b"/>
              <a:pathLst>
                <a:path w="92" h="366" extrusionOk="0">
                  <a:moveTo>
                    <a:pt x="62" y="0"/>
                  </a:moveTo>
                  <a:cubicBezTo>
                    <a:pt x="31" y="0"/>
                    <a:pt x="1" y="61"/>
                    <a:pt x="1" y="183"/>
                  </a:cubicBezTo>
                  <a:cubicBezTo>
                    <a:pt x="1" y="304"/>
                    <a:pt x="1" y="365"/>
                    <a:pt x="31" y="365"/>
                  </a:cubicBezTo>
                  <a:cubicBezTo>
                    <a:pt x="62" y="365"/>
                    <a:pt x="92" y="304"/>
                    <a:pt x="92" y="183"/>
                  </a:cubicBezTo>
                  <a:cubicBezTo>
                    <a:pt x="92" y="61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3" name="Google Shape;6043;p25"/>
            <p:cNvSpPr/>
            <p:nvPr/>
          </p:nvSpPr>
          <p:spPr>
            <a:xfrm>
              <a:off x="414628" y="2866707"/>
              <a:ext cx="2245" cy="5568"/>
            </a:xfrm>
            <a:custGeom>
              <a:avLst/>
              <a:gdLst/>
              <a:ahLst/>
              <a:cxnLst/>
              <a:rect l="l" t="t" r="r" b="b"/>
              <a:pathLst>
                <a:path w="123" h="305" extrusionOk="0">
                  <a:moveTo>
                    <a:pt x="92" y="1"/>
                  </a:moveTo>
                  <a:cubicBezTo>
                    <a:pt x="92" y="1"/>
                    <a:pt x="1" y="92"/>
                    <a:pt x="1" y="153"/>
                  </a:cubicBezTo>
                  <a:cubicBezTo>
                    <a:pt x="1" y="244"/>
                    <a:pt x="1" y="305"/>
                    <a:pt x="62" y="305"/>
                  </a:cubicBezTo>
                  <a:cubicBezTo>
                    <a:pt x="92" y="305"/>
                    <a:pt x="123" y="274"/>
                    <a:pt x="123" y="153"/>
                  </a:cubicBezTo>
                  <a:cubicBezTo>
                    <a:pt x="123" y="92"/>
                    <a:pt x="123" y="1"/>
                    <a:pt x="9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4" name="Google Shape;6044;p25"/>
            <p:cNvSpPr/>
            <p:nvPr/>
          </p:nvSpPr>
          <p:spPr>
            <a:xfrm>
              <a:off x="360264" y="2875031"/>
              <a:ext cx="3341" cy="10004"/>
            </a:xfrm>
            <a:custGeom>
              <a:avLst/>
              <a:gdLst/>
              <a:ahLst/>
              <a:cxnLst/>
              <a:rect l="l" t="t" r="r" b="b"/>
              <a:pathLst>
                <a:path w="183" h="548" extrusionOk="0">
                  <a:moveTo>
                    <a:pt x="122" y="1"/>
                  </a:moveTo>
                  <a:cubicBezTo>
                    <a:pt x="61" y="1"/>
                    <a:pt x="31" y="122"/>
                    <a:pt x="31" y="274"/>
                  </a:cubicBezTo>
                  <a:cubicBezTo>
                    <a:pt x="0" y="426"/>
                    <a:pt x="31" y="548"/>
                    <a:pt x="61" y="548"/>
                  </a:cubicBezTo>
                  <a:cubicBezTo>
                    <a:pt x="122" y="548"/>
                    <a:pt x="122" y="426"/>
                    <a:pt x="152" y="274"/>
                  </a:cubicBezTo>
                  <a:cubicBezTo>
                    <a:pt x="183" y="122"/>
                    <a:pt x="152" y="1"/>
                    <a:pt x="12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5" name="Google Shape;6045;p25"/>
            <p:cNvSpPr/>
            <p:nvPr/>
          </p:nvSpPr>
          <p:spPr>
            <a:xfrm>
              <a:off x="404095" y="2912965"/>
              <a:ext cx="5568" cy="7393"/>
            </a:xfrm>
            <a:custGeom>
              <a:avLst/>
              <a:gdLst/>
              <a:ahLst/>
              <a:cxnLst/>
              <a:rect l="l" t="t" r="r" b="b"/>
              <a:pathLst>
                <a:path w="305" h="405" extrusionOk="0">
                  <a:moveTo>
                    <a:pt x="25" y="1"/>
                  </a:moveTo>
                  <a:cubicBezTo>
                    <a:pt x="15" y="1"/>
                    <a:pt x="7" y="7"/>
                    <a:pt x="0" y="20"/>
                  </a:cubicBezTo>
                  <a:cubicBezTo>
                    <a:pt x="0" y="50"/>
                    <a:pt x="31" y="142"/>
                    <a:pt x="92" y="233"/>
                  </a:cubicBezTo>
                  <a:cubicBezTo>
                    <a:pt x="163" y="328"/>
                    <a:pt x="216" y="404"/>
                    <a:pt x="264" y="404"/>
                  </a:cubicBezTo>
                  <a:cubicBezTo>
                    <a:pt x="278" y="404"/>
                    <a:pt x="291" y="398"/>
                    <a:pt x="304" y="385"/>
                  </a:cubicBezTo>
                  <a:cubicBezTo>
                    <a:pt x="304" y="385"/>
                    <a:pt x="244" y="263"/>
                    <a:pt x="183" y="172"/>
                  </a:cubicBezTo>
                  <a:cubicBezTo>
                    <a:pt x="112" y="77"/>
                    <a:pt x="59" y="1"/>
                    <a:pt x="25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6" name="Google Shape;6046;p25"/>
            <p:cNvSpPr/>
            <p:nvPr/>
          </p:nvSpPr>
          <p:spPr>
            <a:xfrm>
              <a:off x="393543" y="2932735"/>
              <a:ext cx="6134" cy="6280"/>
            </a:xfrm>
            <a:custGeom>
              <a:avLst/>
              <a:gdLst/>
              <a:ahLst/>
              <a:cxnLst/>
              <a:rect l="l" t="t" r="r" b="b"/>
              <a:pathLst>
                <a:path w="336" h="344" extrusionOk="0">
                  <a:moveTo>
                    <a:pt x="31" y="1"/>
                  </a:moveTo>
                  <a:cubicBezTo>
                    <a:pt x="1" y="31"/>
                    <a:pt x="31" y="92"/>
                    <a:pt x="123" y="214"/>
                  </a:cubicBezTo>
                  <a:cubicBezTo>
                    <a:pt x="173" y="289"/>
                    <a:pt x="243" y="343"/>
                    <a:pt x="284" y="343"/>
                  </a:cubicBezTo>
                  <a:cubicBezTo>
                    <a:pt x="292" y="343"/>
                    <a:pt x="300" y="341"/>
                    <a:pt x="305" y="335"/>
                  </a:cubicBezTo>
                  <a:cubicBezTo>
                    <a:pt x="335" y="305"/>
                    <a:pt x="275" y="214"/>
                    <a:pt x="214" y="153"/>
                  </a:cubicBezTo>
                  <a:cubicBezTo>
                    <a:pt x="153" y="31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7" name="Google Shape;6047;p25"/>
            <p:cNvSpPr/>
            <p:nvPr/>
          </p:nvSpPr>
          <p:spPr>
            <a:xfrm>
              <a:off x="381349" y="2955426"/>
              <a:ext cx="10551" cy="10716"/>
            </a:xfrm>
            <a:custGeom>
              <a:avLst/>
              <a:gdLst/>
              <a:ahLst/>
              <a:cxnLst/>
              <a:rect l="l" t="t" r="r" b="b"/>
              <a:pathLst>
                <a:path w="578" h="587" extrusionOk="0">
                  <a:moveTo>
                    <a:pt x="71" y="0"/>
                  </a:moveTo>
                  <a:cubicBezTo>
                    <a:pt x="67" y="0"/>
                    <a:pt x="64" y="1"/>
                    <a:pt x="61" y="4"/>
                  </a:cubicBezTo>
                  <a:cubicBezTo>
                    <a:pt x="0" y="4"/>
                    <a:pt x="91" y="187"/>
                    <a:pt x="243" y="338"/>
                  </a:cubicBezTo>
                  <a:cubicBezTo>
                    <a:pt x="352" y="475"/>
                    <a:pt x="486" y="586"/>
                    <a:pt x="534" y="586"/>
                  </a:cubicBezTo>
                  <a:cubicBezTo>
                    <a:pt x="540" y="586"/>
                    <a:pt x="544" y="585"/>
                    <a:pt x="547" y="582"/>
                  </a:cubicBezTo>
                  <a:cubicBezTo>
                    <a:pt x="578" y="551"/>
                    <a:pt x="487" y="430"/>
                    <a:pt x="304" y="278"/>
                  </a:cubicBezTo>
                  <a:cubicBezTo>
                    <a:pt x="221" y="139"/>
                    <a:pt x="112" y="0"/>
                    <a:pt x="7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8" name="Google Shape;6048;p25"/>
            <p:cNvSpPr/>
            <p:nvPr/>
          </p:nvSpPr>
          <p:spPr>
            <a:xfrm>
              <a:off x="563899" y="2955499"/>
              <a:ext cx="12778" cy="2793"/>
            </a:xfrm>
            <a:custGeom>
              <a:avLst/>
              <a:gdLst/>
              <a:ahLst/>
              <a:cxnLst/>
              <a:rect l="l" t="t" r="r" b="b"/>
              <a:pathLst>
                <a:path w="700" h="153" extrusionOk="0">
                  <a:moveTo>
                    <a:pt x="365" y="0"/>
                  </a:moveTo>
                  <a:cubicBezTo>
                    <a:pt x="152" y="31"/>
                    <a:pt x="0" y="91"/>
                    <a:pt x="0" y="122"/>
                  </a:cubicBezTo>
                  <a:cubicBezTo>
                    <a:pt x="0" y="152"/>
                    <a:pt x="152" y="152"/>
                    <a:pt x="365" y="152"/>
                  </a:cubicBezTo>
                  <a:cubicBezTo>
                    <a:pt x="548" y="122"/>
                    <a:pt x="700" y="91"/>
                    <a:pt x="700" y="31"/>
                  </a:cubicBezTo>
                  <a:cubicBezTo>
                    <a:pt x="700" y="0"/>
                    <a:pt x="548" y="0"/>
                    <a:pt x="365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9" name="Google Shape;6049;p25"/>
            <p:cNvSpPr/>
            <p:nvPr/>
          </p:nvSpPr>
          <p:spPr>
            <a:xfrm>
              <a:off x="548364" y="2981568"/>
              <a:ext cx="9456" cy="2245"/>
            </a:xfrm>
            <a:custGeom>
              <a:avLst/>
              <a:gdLst/>
              <a:ahLst/>
              <a:cxnLst/>
              <a:rect l="l" t="t" r="r" b="b"/>
              <a:pathLst>
                <a:path w="518" h="123" extrusionOk="0">
                  <a:moveTo>
                    <a:pt x="244" y="1"/>
                  </a:moveTo>
                  <a:cubicBezTo>
                    <a:pt x="92" y="1"/>
                    <a:pt x="0" y="1"/>
                    <a:pt x="0" y="62"/>
                  </a:cubicBezTo>
                  <a:cubicBezTo>
                    <a:pt x="0" y="92"/>
                    <a:pt x="92" y="122"/>
                    <a:pt x="244" y="122"/>
                  </a:cubicBezTo>
                  <a:cubicBezTo>
                    <a:pt x="395" y="122"/>
                    <a:pt x="517" y="122"/>
                    <a:pt x="517" y="92"/>
                  </a:cubicBezTo>
                  <a:cubicBezTo>
                    <a:pt x="517" y="62"/>
                    <a:pt x="395" y="1"/>
                    <a:pt x="244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0" name="Google Shape;6050;p25"/>
            <p:cNvSpPr/>
            <p:nvPr/>
          </p:nvSpPr>
          <p:spPr>
            <a:xfrm>
              <a:off x="574432" y="3011122"/>
              <a:ext cx="15572" cy="3213"/>
            </a:xfrm>
            <a:custGeom>
              <a:avLst/>
              <a:gdLst/>
              <a:ahLst/>
              <a:cxnLst/>
              <a:rect l="l" t="t" r="r" b="b"/>
              <a:pathLst>
                <a:path w="853" h="176" extrusionOk="0">
                  <a:moveTo>
                    <a:pt x="164" y="0"/>
                  </a:moveTo>
                  <a:cubicBezTo>
                    <a:pt x="85" y="0"/>
                    <a:pt x="31" y="8"/>
                    <a:pt x="31" y="23"/>
                  </a:cubicBezTo>
                  <a:cubicBezTo>
                    <a:pt x="1" y="84"/>
                    <a:pt x="183" y="145"/>
                    <a:pt x="426" y="175"/>
                  </a:cubicBezTo>
                  <a:cubicBezTo>
                    <a:pt x="639" y="175"/>
                    <a:pt x="852" y="145"/>
                    <a:pt x="852" y="114"/>
                  </a:cubicBezTo>
                  <a:cubicBezTo>
                    <a:pt x="852" y="84"/>
                    <a:pt x="700" y="23"/>
                    <a:pt x="457" y="23"/>
                  </a:cubicBezTo>
                  <a:cubicBezTo>
                    <a:pt x="351" y="8"/>
                    <a:pt x="244" y="0"/>
                    <a:pt x="164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1" name="Google Shape;6051;p25"/>
            <p:cNvSpPr/>
            <p:nvPr/>
          </p:nvSpPr>
          <p:spPr>
            <a:xfrm>
              <a:off x="535604" y="3042192"/>
              <a:ext cx="13892" cy="4034"/>
            </a:xfrm>
            <a:custGeom>
              <a:avLst/>
              <a:gdLst/>
              <a:ahLst/>
              <a:cxnLst/>
              <a:rect l="l" t="t" r="r" b="b"/>
              <a:pathLst>
                <a:path w="761" h="221" extrusionOk="0">
                  <a:moveTo>
                    <a:pt x="118" y="0"/>
                  </a:moveTo>
                  <a:cubicBezTo>
                    <a:pt x="46" y="0"/>
                    <a:pt x="0" y="8"/>
                    <a:pt x="0" y="23"/>
                  </a:cubicBezTo>
                  <a:cubicBezTo>
                    <a:pt x="0" y="84"/>
                    <a:pt x="183" y="145"/>
                    <a:pt x="395" y="175"/>
                  </a:cubicBezTo>
                  <a:cubicBezTo>
                    <a:pt x="487" y="206"/>
                    <a:pt x="578" y="221"/>
                    <a:pt x="646" y="221"/>
                  </a:cubicBezTo>
                  <a:cubicBezTo>
                    <a:pt x="715" y="221"/>
                    <a:pt x="760" y="206"/>
                    <a:pt x="760" y="175"/>
                  </a:cubicBezTo>
                  <a:cubicBezTo>
                    <a:pt x="760" y="145"/>
                    <a:pt x="578" y="84"/>
                    <a:pt x="395" y="23"/>
                  </a:cubicBezTo>
                  <a:cubicBezTo>
                    <a:pt x="289" y="8"/>
                    <a:pt x="190" y="0"/>
                    <a:pt x="118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2" name="Google Shape;6052;p25"/>
            <p:cNvSpPr/>
            <p:nvPr/>
          </p:nvSpPr>
          <p:spPr>
            <a:xfrm>
              <a:off x="584984" y="3039911"/>
              <a:ext cx="6681" cy="2391"/>
            </a:xfrm>
            <a:custGeom>
              <a:avLst/>
              <a:gdLst/>
              <a:ahLst/>
              <a:cxnLst/>
              <a:rect l="l" t="t" r="r" b="b"/>
              <a:pathLst>
                <a:path w="366" h="131" extrusionOk="0">
                  <a:moveTo>
                    <a:pt x="87" y="1"/>
                  </a:moveTo>
                  <a:cubicBezTo>
                    <a:pt x="29" y="1"/>
                    <a:pt x="0" y="36"/>
                    <a:pt x="0" y="57"/>
                  </a:cubicBezTo>
                  <a:cubicBezTo>
                    <a:pt x="0" y="87"/>
                    <a:pt x="61" y="118"/>
                    <a:pt x="183" y="118"/>
                  </a:cubicBezTo>
                  <a:cubicBezTo>
                    <a:pt x="218" y="127"/>
                    <a:pt x="249" y="130"/>
                    <a:pt x="274" y="130"/>
                  </a:cubicBezTo>
                  <a:cubicBezTo>
                    <a:pt x="335" y="130"/>
                    <a:pt x="365" y="109"/>
                    <a:pt x="365" y="87"/>
                  </a:cubicBezTo>
                  <a:cubicBezTo>
                    <a:pt x="365" y="57"/>
                    <a:pt x="304" y="27"/>
                    <a:pt x="183" y="27"/>
                  </a:cubicBezTo>
                  <a:cubicBezTo>
                    <a:pt x="145" y="8"/>
                    <a:pt x="113" y="1"/>
                    <a:pt x="87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3" name="Google Shape;6053;p25"/>
            <p:cNvSpPr/>
            <p:nvPr/>
          </p:nvSpPr>
          <p:spPr>
            <a:xfrm>
              <a:off x="536151" y="3022915"/>
              <a:ext cx="7795" cy="2976"/>
            </a:xfrm>
            <a:custGeom>
              <a:avLst/>
              <a:gdLst/>
              <a:ahLst/>
              <a:cxnLst/>
              <a:rect l="l" t="t" r="r" b="b"/>
              <a:pathLst>
                <a:path w="427" h="163" extrusionOk="0">
                  <a:moveTo>
                    <a:pt x="77" y="0"/>
                  </a:moveTo>
                  <a:cubicBezTo>
                    <a:pt x="31" y="0"/>
                    <a:pt x="1" y="15"/>
                    <a:pt x="1" y="46"/>
                  </a:cubicBezTo>
                  <a:cubicBezTo>
                    <a:pt x="1" y="76"/>
                    <a:pt x="92" y="137"/>
                    <a:pt x="213" y="137"/>
                  </a:cubicBezTo>
                  <a:cubicBezTo>
                    <a:pt x="242" y="156"/>
                    <a:pt x="273" y="163"/>
                    <a:pt x="302" y="163"/>
                  </a:cubicBezTo>
                  <a:cubicBezTo>
                    <a:pt x="368" y="163"/>
                    <a:pt x="426" y="128"/>
                    <a:pt x="426" y="107"/>
                  </a:cubicBezTo>
                  <a:cubicBezTo>
                    <a:pt x="426" y="76"/>
                    <a:pt x="365" y="46"/>
                    <a:pt x="244" y="46"/>
                  </a:cubicBezTo>
                  <a:cubicBezTo>
                    <a:pt x="183" y="15"/>
                    <a:pt x="122" y="0"/>
                    <a:pt x="77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4" name="Google Shape;6054;p25"/>
            <p:cNvSpPr/>
            <p:nvPr/>
          </p:nvSpPr>
          <p:spPr>
            <a:xfrm>
              <a:off x="499532" y="2958968"/>
              <a:ext cx="8890" cy="3669"/>
            </a:xfrm>
            <a:custGeom>
              <a:avLst/>
              <a:gdLst/>
              <a:ahLst/>
              <a:cxnLst/>
              <a:rect l="l" t="t" r="r" b="b"/>
              <a:pathLst>
                <a:path w="487" h="201" extrusionOk="0">
                  <a:moveTo>
                    <a:pt x="80" y="0"/>
                  </a:moveTo>
                  <a:cubicBezTo>
                    <a:pt x="31" y="0"/>
                    <a:pt x="1" y="8"/>
                    <a:pt x="1" y="23"/>
                  </a:cubicBezTo>
                  <a:cubicBezTo>
                    <a:pt x="1" y="84"/>
                    <a:pt x="92" y="84"/>
                    <a:pt x="244" y="144"/>
                  </a:cubicBezTo>
                  <a:cubicBezTo>
                    <a:pt x="307" y="165"/>
                    <a:pt x="384" y="201"/>
                    <a:pt x="426" y="201"/>
                  </a:cubicBezTo>
                  <a:cubicBezTo>
                    <a:pt x="445" y="201"/>
                    <a:pt x="456" y="194"/>
                    <a:pt x="456" y="175"/>
                  </a:cubicBezTo>
                  <a:cubicBezTo>
                    <a:pt x="487" y="144"/>
                    <a:pt x="396" y="84"/>
                    <a:pt x="274" y="23"/>
                  </a:cubicBezTo>
                  <a:cubicBezTo>
                    <a:pt x="198" y="8"/>
                    <a:pt x="130" y="0"/>
                    <a:pt x="80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5" name="Google Shape;6055;p25"/>
            <p:cNvSpPr/>
            <p:nvPr/>
          </p:nvSpPr>
          <p:spPr>
            <a:xfrm>
              <a:off x="496209" y="2994474"/>
              <a:ext cx="13326" cy="2884"/>
            </a:xfrm>
            <a:custGeom>
              <a:avLst/>
              <a:gdLst/>
              <a:ahLst/>
              <a:cxnLst/>
              <a:rect l="l" t="t" r="r" b="b"/>
              <a:pathLst>
                <a:path w="730" h="158" extrusionOk="0">
                  <a:moveTo>
                    <a:pt x="129" y="0"/>
                  </a:moveTo>
                  <a:cubicBezTo>
                    <a:pt x="69" y="0"/>
                    <a:pt x="31" y="8"/>
                    <a:pt x="31" y="23"/>
                  </a:cubicBezTo>
                  <a:cubicBezTo>
                    <a:pt x="0" y="84"/>
                    <a:pt x="152" y="145"/>
                    <a:pt x="365" y="145"/>
                  </a:cubicBezTo>
                  <a:cubicBezTo>
                    <a:pt x="427" y="154"/>
                    <a:pt x="484" y="157"/>
                    <a:pt x="534" y="157"/>
                  </a:cubicBezTo>
                  <a:cubicBezTo>
                    <a:pt x="654" y="157"/>
                    <a:pt x="730" y="136"/>
                    <a:pt x="730" y="114"/>
                  </a:cubicBezTo>
                  <a:cubicBezTo>
                    <a:pt x="730" y="84"/>
                    <a:pt x="578" y="23"/>
                    <a:pt x="365" y="23"/>
                  </a:cubicBezTo>
                  <a:cubicBezTo>
                    <a:pt x="274" y="8"/>
                    <a:pt x="190" y="0"/>
                    <a:pt x="129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6" name="Google Shape;6056;p25"/>
            <p:cNvSpPr/>
            <p:nvPr/>
          </p:nvSpPr>
          <p:spPr>
            <a:xfrm>
              <a:off x="451813" y="3006632"/>
              <a:ext cx="13892" cy="5385"/>
            </a:xfrm>
            <a:custGeom>
              <a:avLst/>
              <a:gdLst/>
              <a:ahLst/>
              <a:cxnLst/>
              <a:rect l="l" t="t" r="r" b="b"/>
              <a:pathLst>
                <a:path w="761" h="295" extrusionOk="0">
                  <a:moveTo>
                    <a:pt x="74" y="1"/>
                  </a:moveTo>
                  <a:cubicBezTo>
                    <a:pt x="47" y="1"/>
                    <a:pt x="31" y="8"/>
                    <a:pt x="31" y="26"/>
                  </a:cubicBezTo>
                  <a:cubicBezTo>
                    <a:pt x="0" y="56"/>
                    <a:pt x="152" y="117"/>
                    <a:pt x="365" y="208"/>
                  </a:cubicBezTo>
                  <a:cubicBezTo>
                    <a:pt x="516" y="251"/>
                    <a:pt x="651" y="294"/>
                    <a:pt x="717" y="294"/>
                  </a:cubicBezTo>
                  <a:cubicBezTo>
                    <a:pt x="745" y="294"/>
                    <a:pt x="760" y="287"/>
                    <a:pt x="760" y="269"/>
                  </a:cubicBezTo>
                  <a:cubicBezTo>
                    <a:pt x="760" y="269"/>
                    <a:pt x="608" y="148"/>
                    <a:pt x="426" y="87"/>
                  </a:cubicBezTo>
                  <a:cubicBezTo>
                    <a:pt x="276" y="44"/>
                    <a:pt x="140" y="1"/>
                    <a:pt x="74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7" name="Google Shape;6057;p25"/>
            <p:cNvSpPr/>
            <p:nvPr/>
          </p:nvSpPr>
          <p:spPr>
            <a:xfrm>
              <a:off x="492869" y="3019867"/>
              <a:ext cx="4454" cy="2227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153" y="0"/>
                  </a:moveTo>
                  <a:cubicBezTo>
                    <a:pt x="62" y="0"/>
                    <a:pt x="1" y="0"/>
                    <a:pt x="1" y="61"/>
                  </a:cubicBezTo>
                  <a:cubicBezTo>
                    <a:pt x="1" y="91"/>
                    <a:pt x="31" y="122"/>
                    <a:pt x="92" y="122"/>
                  </a:cubicBezTo>
                  <a:cubicBezTo>
                    <a:pt x="183" y="122"/>
                    <a:pt x="244" y="122"/>
                    <a:pt x="244" y="91"/>
                  </a:cubicBezTo>
                  <a:cubicBezTo>
                    <a:pt x="244" y="91"/>
                    <a:pt x="214" y="61"/>
                    <a:pt x="153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8" name="Google Shape;6058;p25"/>
            <p:cNvSpPr/>
            <p:nvPr/>
          </p:nvSpPr>
          <p:spPr>
            <a:xfrm>
              <a:off x="458476" y="2952852"/>
              <a:ext cx="7777" cy="3067"/>
            </a:xfrm>
            <a:custGeom>
              <a:avLst/>
              <a:gdLst/>
              <a:ahLst/>
              <a:cxnLst/>
              <a:rect l="l" t="t" r="r" b="b"/>
              <a:pathLst>
                <a:path w="426" h="168" extrusionOk="0">
                  <a:moveTo>
                    <a:pt x="118" y="1"/>
                  </a:moveTo>
                  <a:cubicBezTo>
                    <a:pt x="84" y="1"/>
                    <a:pt x="61" y="8"/>
                    <a:pt x="61" y="24"/>
                  </a:cubicBezTo>
                  <a:cubicBezTo>
                    <a:pt x="0" y="84"/>
                    <a:pt x="91" y="115"/>
                    <a:pt x="213" y="145"/>
                  </a:cubicBezTo>
                  <a:cubicBezTo>
                    <a:pt x="243" y="160"/>
                    <a:pt x="289" y="168"/>
                    <a:pt x="327" y="168"/>
                  </a:cubicBezTo>
                  <a:cubicBezTo>
                    <a:pt x="365" y="168"/>
                    <a:pt x="395" y="160"/>
                    <a:pt x="395" y="145"/>
                  </a:cubicBezTo>
                  <a:cubicBezTo>
                    <a:pt x="426" y="115"/>
                    <a:pt x="365" y="84"/>
                    <a:pt x="243" y="24"/>
                  </a:cubicBezTo>
                  <a:cubicBezTo>
                    <a:pt x="198" y="8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9" name="Google Shape;6059;p25"/>
            <p:cNvSpPr/>
            <p:nvPr/>
          </p:nvSpPr>
          <p:spPr>
            <a:xfrm>
              <a:off x="446264" y="2972477"/>
              <a:ext cx="10004" cy="4345"/>
            </a:xfrm>
            <a:custGeom>
              <a:avLst/>
              <a:gdLst/>
              <a:ahLst/>
              <a:cxnLst/>
              <a:rect l="l" t="t" r="r" b="b"/>
              <a:pathLst>
                <a:path w="548" h="238" extrusionOk="0">
                  <a:moveTo>
                    <a:pt x="30" y="0"/>
                  </a:moveTo>
                  <a:cubicBezTo>
                    <a:pt x="11" y="0"/>
                    <a:pt x="1" y="4"/>
                    <a:pt x="1" y="12"/>
                  </a:cubicBezTo>
                  <a:cubicBezTo>
                    <a:pt x="1" y="43"/>
                    <a:pt x="122" y="134"/>
                    <a:pt x="213" y="164"/>
                  </a:cubicBezTo>
                  <a:cubicBezTo>
                    <a:pt x="325" y="209"/>
                    <a:pt x="436" y="237"/>
                    <a:pt x="487" y="237"/>
                  </a:cubicBezTo>
                  <a:cubicBezTo>
                    <a:pt x="506" y="237"/>
                    <a:pt x="517" y="233"/>
                    <a:pt x="517" y="225"/>
                  </a:cubicBezTo>
                  <a:cubicBezTo>
                    <a:pt x="548" y="225"/>
                    <a:pt x="456" y="134"/>
                    <a:pt x="304" y="73"/>
                  </a:cubicBezTo>
                  <a:cubicBezTo>
                    <a:pt x="193" y="29"/>
                    <a:pt x="82" y="0"/>
                    <a:pt x="30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0" name="Google Shape;6060;p25"/>
            <p:cNvSpPr/>
            <p:nvPr/>
          </p:nvSpPr>
          <p:spPr>
            <a:xfrm>
              <a:off x="417969" y="2985638"/>
              <a:ext cx="5002" cy="3523"/>
            </a:xfrm>
            <a:custGeom>
              <a:avLst/>
              <a:gdLst/>
              <a:ahLst/>
              <a:cxnLst/>
              <a:rect l="l" t="t" r="r" b="b"/>
              <a:pathLst>
                <a:path w="274" h="193" extrusionOk="0">
                  <a:moveTo>
                    <a:pt x="60" y="1"/>
                  </a:moveTo>
                  <a:cubicBezTo>
                    <a:pt x="41" y="1"/>
                    <a:pt x="31" y="8"/>
                    <a:pt x="31" y="21"/>
                  </a:cubicBezTo>
                  <a:cubicBezTo>
                    <a:pt x="0" y="51"/>
                    <a:pt x="31" y="142"/>
                    <a:pt x="122" y="142"/>
                  </a:cubicBezTo>
                  <a:cubicBezTo>
                    <a:pt x="175" y="178"/>
                    <a:pt x="218" y="193"/>
                    <a:pt x="245" y="193"/>
                  </a:cubicBezTo>
                  <a:cubicBezTo>
                    <a:pt x="263" y="193"/>
                    <a:pt x="274" y="185"/>
                    <a:pt x="274" y="173"/>
                  </a:cubicBezTo>
                  <a:cubicBezTo>
                    <a:pt x="274" y="173"/>
                    <a:pt x="244" y="112"/>
                    <a:pt x="183" y="51"/>
                  </a:cubicBezTo>
                  <a:cubicBezTo>
                    <a:pt x="129" y="16"/>
                    <a:pt x="86" y="1"/>
                    <a:pt x="60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1" name="Google Shape;6061;p25"/>
            <p:cNvSpPr/>
            <p:nvPr/>
          </p:nvSpPr>
          <p:spPr>
            <a:xfrm>
              <a:off x="356924" y="2927186"/>
              <a:ext cx="2793" cy="3907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62" y="1"/>
                  </a:moveTo>
                  <a:cubicBezTo>
                    <a:pt x="31" y="1"/>
                    <a:pt x="1" y="62"/>
                    <a:pt x="1" y="123"/>
                  </a:cubicBezTo>
                  <a:cubicBezTo>
                    <a:pt x="1" y="183"/>
                    <a:pt x="31" y="214"/>
                    <a:pt x="62" y="214"/>
                  </a:cubicBezTo>
                  <a:cubicBezTo>
                    <a:pt x="92" y="214"/>
                    <a:pt x="153" y="183"/>
                    <a:pt x="153" y="123"/>
                  </a:cubicBezTo>
                  <a:cubicBezTo>
                    <a:pt x="153" y="31"/>
                    <a:pt x="92" y="1"/>
                    <a:pt x="62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2" name="Google Shape;6062;p25"/>
            <p:cNvSpPr/>
            <p:nvPr/>
          </p:nvSpPr>
          <p:spPr>
            <a:xfrm>
              <a:off x="811930" y="3156907"/>
              <a:ext cx="3341" cy="10004"/>
            </a:xfrm>
            <a:custGeom>
              <a:avLst/>
              <a:gdLst/>
              <a:ahLst/>
              <a:cxnLst/>
              <a:rect l="l" t="t" r="r" b="b"/>
              <a:pathLst>
                <a:path w="183" h="548" extrusionOk="0">
                  <a:moveTo>
                    <a:pt x="31" y="1"/>
                  </a:moveTo>
                  <a:cubicBezTo>
                    <a:pt x="0" y="1"/>
                    <a:pt x="0" y="153"/>
                    <a:pt x="31" y="305"/>
                  </a:cubicBezTo>
                  <a:cubicBezTo>
                    <a:pt x="61" y="457"/>
                    <a:pt x="91" y="548"/>
                    <a:pt x="152" y="548"/>
                  </a:cubicBezTo>
                  <a:cubicBezTo>
                    <a:pt x="183" y="548"/>
                    <a:pt x="183" y="396"/>
                    <a:pt x="152" y="244"/>
                  </a:cubicBezTo>
                  <a:cubicBezTo>
                    <a:pt x="91" y="92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3" name="Google Shape;6063;p25"/>
            <p:cNvSpPr/>
            <p:nvPr/>
          </p:nvSpPr>
          <p:spPr>
            <a:xfrm>
              <a:off x="790279" y="3184654"/>
              <a:ext cx="5568" cy="8890"/>
            </a:xfrm>
            <a:custGeom>
              <a:avLst/>
              <a:gdLst/>
              <a:ahLst/>
              <a:cxnLst/>
              <a:rect l="l" t="t" r="r" b="b"/>
              <a:pathLst>
                <a:path w="305" h="487" extrusionOk="0">
                  <a:moveTo>
                    <a:pt x="1" y="1"/>
                  </a:moveTo>
                  <a:cubicBezTo>
                    <a:pt x="1" y="1"/>
                    <a:pt x="1" y="92"/>
                    <a:pt x="62" y="244"/>
                  </a:cubicBezTo>
                  <a:cubicBezTo>
                    <a:pt x="153" y="396"/>
                    <a:pt x="214" y="487"/>
                    <a:pt x="274" y="487"/>
                  </a:cubicBezTo>
                  <a:cubicBezTo>
                    <a:pt x="305" y="456"/>
                    <a:pt x="274" y="335"/>
                    <a:pt x="183" y="213"/>
                  </a:cubicBezTo>
                  <a:cubicBezTo>
                    <a:pt x="92" y="61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4" name="Google Shape;6064;p25"/>
            <p:cNvSpPr/>
            <p:nvPr/>
          </p:nvSpPr>
          <p:spPr>
            <a:xfrm>
              <a:off x="826351" y="3183997"/>
              <a:ext cx="5020" cy="7886"/>
            </a:xfrm>
            <a:custGeom>
              <a:avLst/>
              <a:gdLst/>
              <a:ahLst/>
              <a:cxnLst/>
              <a:rect l="l" t="t" r="r" b="b"/>
              <a:pathLst>
                <a:path w="275" h="432" extrusionOk="0">
                  <a:moveTo>
                    <a:pt x="15" y="0"/>
                  </a:moveTo>
                  <a:cubicBezTo>
                    <a:pt x="9" y="0"/>
                    <a:pt x="5" y="2"/>
                    <a:pt x="1" y="6"/>
                  </a:cubicBezTo>
                  <a:cubicBezTo>
                    <a:pt x="1" y="67"/>
                    <a:pt x="31" y="128"/>
                    <a:pt x="61" y="249"/>
                  </a:cubicBezTo>
                  <a:cubicBezTo>
                    <a:pt x="122" y="371"/>
                    <a:pt x="153" y="432"/>
                    <a:pt x="183" y="432"/>
                  </a:cubicBezTo>
                  <a:cubicBezTo>
                    <a:pt x="213" y="432"/>
                    <a:pt x="274" y="340"/>
                    <a:pt x="183" y="219"/>
                  </a:cubicBezTo>
                  <a:cubicBezTo>
                    <a:pt x="130" y="87"/>
                    <a:pt x="54" y="0"/>
                    <a:pt x="15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5" name="Google Shape;6065;p25"/>
            <p:cNvSpPr/>
            <p:nvPr/>
          </p:nvSpPr>
          <p:spPr>
            <a:xfrm>
              <a:off x="805267" y="3210175"/>
              <a:ext cx="3907" cy="6134"/>
            </a:xfrm>
            <a:custGeom>
              <a:avLst/>
              <a:gdLst/>
              <a:ahLst/>
              <a:cxnLst/>
              <a:rect l="l" t="t" r="r" b="b"/>
              <a:pathLst>
                <a:path w="214" h="336" extrusionOk="0">
                  <a:moveTo>
                    <a:pt x="61" y="1"/>
                  </a:moveTo>
                  <a:cubicBezTo>
                    <a:pt x="1" y="1"/>
                    <a:pt x="1" y="62"/>
                    <a:pt x="61" y="183"/>
                  </a:cubicBezTo>
                  <a:cubicBezTo>
                    <a:pt x="92" y="274"/>
                    <a:pt x="122" y="335"/>
                    <a:pt x="153" y="335"/>
                  </a:cubicBezTo>
                  <a:cubicBezTo>
                    <a:pt x="213" y="335"/>
                    <a:pt x="213" y="274"/>
                    <a:pt x="153" y="153"/>
                  </a:cubicBezTo>
                  <a:cubicBezTo>
                    <a:pt x="122" y="62"/>
                    <a:pt x="92" y="1"/>
                    <a:pt x="6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6" name="Google Shape;6066;p25"/>
            <p:cNvSpPr/>
            <p:nvPr/>
          </p:nvSpPr>
          <p:spPr>
            <a:xfrm>
              <a:off x="770308" y="3207966"/>
              <a:ext cx="3359" cy="6115"/>
            </a:xfrm>
            <a:custGeom>
              <a:avLst/>
              <a:gdLst/>
              <a:ahLst/>
              <a:cxnLst/>
              <a:rect l="l" t="t" r="r" b="b"/>
              <a:pathLst>
                <a:path w="184" h="335" extrusionOk="0">
                  <a:moveTo>
                    <a:pt x="31" y="0"/>
                  </a:moveTo>
                  <a:cubicBezTo>
                    <a:pt x="1" y="0"/>
                    <a:pt x="1" y="91"/>
                    <a:pt x="31" y="183"/>
                  </a:cubicBezTo>
                  <a:cubicBezTo>
                    <a:pt x="61" y="274"/>
                    <a:pt x="92" y="334"/>
                    <a:pt x="153" y="334"/>
                  </a:cubicBezTo>
                  <a:cubicBezTo>
                    <a:pt x="183" y="304"/>
                    <a:pt x="183" y="243"/>
                    <a:pt x="153" y="152"/>
                  </a:cubicBezTo>
                  <a:cubicBezTo>
                    <a:pt x="92" y="91"/>
                    <a:pt x="61" y="0"/>
                    <a:pt x="31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7" name="Google Shape;6067;p25"/>
            <p:cNvSpPr/>
            <p:nvPr/>
          </p:nvSpPr>
          <p:spPr>
            <a:xfrm>
              <a:off x="779746" y="3235148"/>
              <a:ext cx="3341" cy="5568"/>
            </a:xfrm>
            <a:custGeom>
              <a:avLst/>
              <a:gdLst/>
              <a:ahLst/>
              <a:cxnLst/>
              <a:rect l="l" t="t" r="r" b="b"/>
              <a:pathLst>
                <a:path w="183" h="305" extrusionOk="0">
                  <a:moveTo>
                    <a:pt x="31" y="1"/>
                  </a:moveTo>
                  <a:cubicBezTo>
                    <a:pt x="31" y="1"/>
                    <a:pt x="0" y="61"/>
                    <a:pt x="31" y="152"/>
                  </a:cubicBezTo>
                  <a:cubicBezTo>
                    <a:pt x="92" y="244"/>
                    <a:pt x="122" y="304"/>
                    <a:pt x="152" y="304"/>
                  </a:cubicBezTo>
                  <a:cubicBezTo>
                    <a:pt x="183" y="304"/>
                    <a:pt x="183" y="213"/>
                    <a:pt x="152" y="152"/>
                  </a:cubicBezTo>
                  <a:cubicBezTo>
                    <a:pt x="122" y="31"/>
                    <a:pt x="92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8" name="Google Shape;6068;p25"/>
            <p:cNvSpPr/>
            <p:nvPr/>
          </p:nvSpPr>
          <p:spPr>
            <a:xfrm>
              <a:off x="743127" y="3212950"/>
              <a:ext cx="5002" cy="5568"/>
            </a:xfrm>
            <a:custGeom>
              <a:avLst/>
              <a:gdLst/>
              <a:ahLst/>
              <a:cxnLst/>
              <a:rect l="l" t="t" r="r" b="b"/>
              <a:pathLst>
                <a:path w="274" h="305" extrusionOk="0">
                  <a:moveTo>
                    <a:pt x="31" y="1"/>
                  </a:moveTo>
                  <a:cubicBezTo>
                    <a:pt x="0" y="31"/>
                    <a:pt x="31" y="122"/>
                    <a:pt x="61" y="183"/>
                  </a:cubicBezTo>
                  <a:cubicBezTo>
                    <a:pt x="152" y="244"/>
                    <a:pt x="183" y="305"/>
                    <a:pt x="213" y="305"/>
                  </a:cubicBezTo>
                  <a:cubicBezTo>
                    <a:pt x="274" y="305"/>
                    <a:pt x="213" y="213"/>
                    <a:pt x="183" y="122"/>
                  </a:cubicBezTo>
                  <a:cubicBezTo>
                    <a:pt x="12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9" name="Google Shape;6069;p25"/>
            <p:cNvSpPr/>
            <p:nvPr/>
          </p:nvSpPr>
          <p:spPr>
            <a:xfrm>
              <a:off x="830239" y="3237557"/>
              <a:ext cx="6681" cy="6627"/>
            </a:xfrm>
            <a:custGeom>
              <a:avLst/>
              <a:gdLst/>
              <a:ahLst/>
              <a:cxnLst/>
              <a:rect l="l" t="t" r="r" b="b"/>
              <a:pathLst>
                <a:path w="366" h="363" extrusionOk="0">
                  <a:moveTo>
                    <a:pt x="86" y="1"/>
                  </a:moveTo>
                  <a:cubicBezTo>
                    <a:pt x="76" y="1"/>
                    <a:pt x="68" y="7"/>
                    <a:pt x="61" y="20"/>
                  </a:cubicBezTo>
                  <a:cubicBezTo>
                    <a:pt x="0" y="51"/>
                    <a:pt x="61" y="142"/>
                    <a:pt x="152" y="233"/>
                  </a:cubicBezTo>
                  <a:cubicBezTo>
                    <a:pt x="227" y="308"/>
                    <a:pt x="282" y="363"/>
                    <a:pt x="333" y="363"/>
                  </a:cubicBezTo>
                  <a:cubicBezTo>
                    <a:pt x="344" y="363"/>
                    <a:pt x="354" y="360"/>
                    <a:pt x="365" y="355"/>
                  </a:cubicBezTo>
                  <a:cubicBezTo>
                    <a:pt x="365" y="324"/>
                    <a:pt x="304" y="203"/>
                    <a:pt x="244" y="142"/>
                  </a:cubicBezTo>
                  <a:cubicBezTo>
                    <a:pt x="173" y="71"/>
                    <a:pt x="121" y="1"/>
                    <a:pt x="86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0" name="Google Shape;6070;p25"/>
            <p:cNvSpPr/>
            <p:nvPr/>
          </p:nvSpPr>
          <p:spPr>
            <a:xfrm>
              <a:off x="809703" y="3258240"/>
              <a:ext cx="8343" cy="5440"/>
            </a:xfrm>
            <a:custGeom>
              <a:avLst/>
              <a:gdLst/>
              <a:ahLst/>
              <a:cxnLst/>
              <a:rect l="l" t="t" r="r" b="b"/>
              <a:pathLst>
                <a:path w="457" h="298" extrusionOk="0">
                  <a:moveTo>
                    <a:pt x="65" y="1"/>
                  </a:moveTo>
                  <a:cubicBezTo>
                    <a:pt x="50" y="1"/>
                    <a:pt x="39" y="5"/>
                    <a:pt x="31" y="12"/>
                  </a:cubicBezTo>
                  <a:cubicBezTo>
                    <a:pt x="1" y="12"/>
                    <a:pt x="62" y="134"/>
                    <a:pt x="183" y="225"/>
                  </a:cubicBezTo>
                  <a:cubicBezTo>
                    <a:pt x="272" y="269"/>
                    <a:pt x="329" y="298"/>
                    <a:pt x="376" y="298"/>
                  </a:cubicBezTo>
                  <a:cubicBezTo>
                    <a:pt x="394" y="298"/>
                    <a:pt x="410" y="294"/>
                    <a:pt x="426" y="286"/>
                  </a:cubicBezTo>
                  <a:cubicBezTo>
                    <a:pt x="457" y="255"/>
                    <a:pt x="365" y="164"/>
                    <a:pt x="274" y="103"/>
                  </a:cubicBezTo>
                  <a:cubicBezTo>
                    <a:pt x="183" y="35"/>
                    <a:pt x="109" y="1"/>
                    <a:pt x="65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1" name="Google Shape;6071;p25"/>
            <p:cNvSpPr/>
            <p:nvPr/>
          </p:nvSpPr>
          <p:spPr>
            <a:xfrm>
              <a:off x="826351" y="3208660"/>
              <a:ext cx="6681" cy="3487"/>
            </a:xfrm>
            <a:custGeom>
              <a:avLst/>
              <a:gdLst/>
              <a:ahLst/>
              <a:cxnLst/>
              <a:rect l="l" t="t" r="r" b="b"/>
              <a:pathLst>
                <a:path w="366" h="191" extrusionOk="0">
                  <a:moveTo>
                    <a:pt x="99" y="0"/>
                  </a:moveTo>
                  <a:cubicBezTo>
                    <a:pt x="61" y="0"/>
                    <a:pt x="31" y="8"/>
                    <a:pt x="31" y="23"/>
                  </a:cubicBezTo>
                  <a:cubicBezTo>
                    <a:pt x="1" y="84"/>
                    <a:pt x="61" y="114"/>
                    <a:pt x="183" y="145"/>
                  </a:cubicBezTo>
                  <a:cubicBezTo>
                    <a:pt x="229" y="175"/>
                    <a:pt x="274" y="190"/>
                    <a:pt x="308" y="190"/>
                  </a:cubicBezTo>
                  <a:cubicBezTo>
                    <a:pt x="343" y="190"/>
                    <a:pt x="365" y="175"/>
                    <a:pt x="365" y="145"/>
                  </a:cubicBezTo>
                  <a:cubicBezTo>
                    <a:pt x="365" y="145"/>
                    <a:pt x="305" y="84"/>
                    <a:pt x="213" y="23"/>
                  </a:cubicBezTo>
                  <a:cubicBezTo>
                    <a:pt x="183" y="8"/>
                    <a:pt x="137" y="0"/>
                    <a:pt x="99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2" name="Google Shape;6072;p25"/>
            <p:cNvSpPr/>
            <p:nvPr/>
          </p:nvSpPr>
          <p:spPr>
            <a:xfrm>
              <a:off x="787504" y="3259080"/>
              <a:ext cx="5020" cy="4053"/>
            </a:xfrm>
            <a:custGeom>
              <a:avLst/>
              <a:gdLst/>
              <a:ahLst/>
              <a:cxnLst/>
              <a:rect l="l" t="t" r="r" b="b"/>
              <a:pathLst>
                <a:path w="275" h="222" extrusionOk="0">
                  <a:moveTo>
                    <a:pt x="67" y="1"/>
                  </a:moveTo>
                  <a:cubicBezTo>
                    <a:pt x="53" y="1"/>
                    <a:pt x="41" y="8"/>
                    <a:pt x="31" y="27"/>
                  </a:cubicBezTo>
                  <a:cubicBezTo>
                    <a:pt x="1" y="57"/>
                    <a:pt x="31" y="88"/>
                    <a:pt x="122" y="179"/>
                  </a:cubicBezTo>
                  <a:cubicBezTo>
                    <a:pt x="165" y="200"/>
                    <a:pt x="193" y="222"/>
                    <a:pt x="227" y="222"/>
                  </a:cubicBezTo>
                  <a:cubicBezTo>
                    <a:pt x="241" y="222"/>
                    <a:pt x="257" y="218"/>
                    <a:pt x="274" y="209"/>
                  </a:cubicBezTo>
                  <a:cubicBezTo>
                    <a:pt x="274" y="179"/>
                    <a:pt x="214" y="88"/>
                    <a:pt x="183" y="57"/>
                  </a:cubicBezTo>
                  <a:cubicBezTo>
                    <a:pt x="141" y="36"/>
                    <a:pt x="99" y="1"/>
                    <a:pt x="67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3" name="Google Shape;6073;p25"/>
            <p:cNvSpPr/>
            <p:nvPr/>
          </p:nvSpPr>
          <p:spPr>
            <a:xfrm>
              <a:off x="480109" y="3249496"/>
              <a:ext cx="8908" cy="11300"/>
            </a:xfrm>
            <a:custGeom>
              <a:avLst/>
              <a:gdLst/>
              <a:ahLst/>
              <a:cxnLst/>
              <a:rect l="l" t="t" r="r" b="b"/>
              <a:pathLst>
                <a:path w="488" h="619" extrusionOk="0">
                  <a:moveTo>
                    <a:pt x="444" y="0"/>
                  </a:moveTo>
                  <a:cubicBezTo>
                    <a:pt x="401" y="0"/>
                    <a:pt x="292" y="115"/>
                    <a:pt x="183" y="278"/>
                  </a:cubicBezTo>
                  <a:cubicBezTo>
                    <a:pt x="92" y="430"/>
                    <a:pt x="1" y="582"/>
                    <a:pt x="31" y="613"/>
                  </a:cubicBezTo>
                  <a:cubicBezTo>
                    <a:pt x="39" y="617"/>
                    <a:pt x="47" y="618"/>
                    <a:pt x="55" y="618"/>
                  </a:cubicBezTo>
                  <a:cubicBezTo>
                    <a:pt x="115" y="618"/>
                    <a:pt x="198" y="525"/>
                    <a:pt x="305" y="339"/>
                  </a:cubicBezTo>
                  <a:cubicBezTo>
                    <a:pt x="426" y="187"/>
                    <a:pt x="487" y="35"/>
                    <a:pt x="457" y="5"/>
                  </a:cubicBezTo>
                  <a:cubicBezTo>
                    <a:pt x="453" y="2"/>
                    <a:pt x="449" y="0"/>
                    <a:pt x="444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4" name="Google Shape;6074;p25"/>
            <p:cNvSpPr/>
            <p:nvPr/>
          </p:nvSpPr>
          <p:spPr>
            <a:xfrm>
              <a:off x="445150" y="3251650"/>
              <a:ext cx="6681" cy="6827"/>
            </a:xfrm>
            <a:custGeom>
              <a:avLst/>
              <a:gdLst/>
              <a:ahLst/>
              <a:cxnLst/>
              <a:rect l="l" t="t" r="r" b="b"/>
              <a:pathLst>
                <a:path w="366" h="374" extrusionOk="0">
                  <a:moveTo>
                    <a:pt x="304" y="1"/>
                  </a:moveTo>
                  <a:cubicBezTo>
                    <a:pt x="253" y="1"/>
                    <a:pt x="198" y="60"/>
                    <a:pt x="122" y="160"/>
                  </a:cubicBezTo>
                  <a:cubicBezTo>
                    <a:pt x="62" y="282"/>
                    <a:pt x="1" y="343"/>
                    <a:pt x="62" y="373"/>
                  </a:cubicBezTo>
                  <a:cubicBezTo>
                    <a:pt x="92" y="373"/>
                    <a:pt x="183" y="312"/>
                    <a:pt x="244" y="221"/>
                  </a:cubicBezTo>
                  <a:cubicBezTo>
                    <a:pt x="335" y="130"/>
                    <a:pt x="365" y="39"/>
                    <a:pt x="335" y="8"/>
                  </a:cubicBezTo>
                  <a:cubicBezTo>
                    <a:pt x="325" y="3"/>
                    <a:pt x="314" y="1"/>
                    <a:pt x="304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5" name="Google Shape;6075;p25"/>
            <p:cNvSpPr/>
            <p:nvPr/>
          </p:nvSpPr>
          <p:spPr>
            <a:xfrm>
              <a:off x="443489" y="3277773"/>
              <a:ext cx="11117" cy="8032"/>
            </a:xfrm>
            <a:custGeom>
              <a:avLst/>
              <a:gdLst/>
              <a:ahLst/>
              <a:cxnLst/>
              <a:rect l="l" t="t" r="r" b="b"/>
              <a:pathLst>
                <a:path w="609" h="440" extrusionOk="0">
                  <a:moveTo>
                    <a:pt x="552" y="0"/>
                  </a:moveTo>
                  <a:cubicBezTo>
                    <a:pt x="492" y="0"/>
                    <a:pt x="406" y="79"/>
                    <a:pt x="274" y="158"/>
                  </a:cubicBezTo>
                  <a:cubicBezTo>
                    <a:pt x="122" y="280"/>
                    <a:pt x="1" y="401"/>
                    <a:pt x="31" y="432"/>
                  </a:cubicBezTo>
                  <a:cubicBezTo>
                    <a:pt x="36" y="437"/>
                    <a:pt x="44" y="439"/>
                    <a:pt x="54" y="439"/>
                  </a:cubicBezTo>
                  <a:cubicBezTo>
                    <a:pt x="104" y="439"/>
                    <a:pt x="209" y="380"/>
                    <a:pt x="335" y="280"/>
                  </a:cubicBezTo>
                  <a:cubicBezTo>
                    <a:pt x="487" y="158"/>
                    <a:pt x="608" y="67"/>
                    <a:pt x="578" y="6"/>
                  </a:cubicBezTo>
                  <a:cubicBezTo>
                    <a:pt x="570" y="2"/>
                    <a:pt x="561" y="0"/>
                    <a:pt x="552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6" name="Google Shape;6076;p25"/>
            <p:cNvSpPr/>
            <p:nvPr/>
          </p:nvSpPr>
          <p:spPr>
            <a:xfrm>
              <a:off x="416855" y="3276532"/>
              <a:ext cx="4454" cy="3669"/>
            </a:xfrm>
            <a:custGeom>
              <a:avLst/>
              <a:gdLst/>
              <a:ahLst/>
              <a:cxnLst/>
              <a:rect l="l" t="t" r="r" b="b"/>
              <a:pathLst>
                <a:path w="244" h="201" extrusionOk="0">
                  <a:moveTo>
                    <a:pt x="167" y="1"/>
                  </a:moveTo>
                  <a:cubicBezTo>
                    <a:pt x="135" y="1"/>
                    <a:pt x="113" y="22"/>
                    <a:pt x="92" y="44"/>
                  </a:cubicBezTo>
                  <a:cubicBezTo>
                    <a:pt x="61" y="74"/>
                    <a:pt x="1" y="135"/>
                    <a:pt x="1" y="165"/>
                  </a:cubicBezTo>
                  <a:cubicBezTo>
                    <a:pt x="1" y="183"/>
                    <a:pt x="31" y="200"/>
                    <a:pt x="68" y="200"/>
                  </a:cubicBezTo>
                  <a:cubicBezTo>
                    <a:pt x="96" y="200"/>
                    <a:pt x="127" y="191"/>
                    <a:pt x="153" y="165"/>
                  </a:cubicBezTo>
                  <a:cubicBezTo>
                    <a:pt x="244" y="74"/>
                    <a:pt x="244" y="13"/>
                    <a:pt x="213" y="13"/>
                  </a:cubicBezTo>
                  <a:cubicBezTo>
                    <a:pt x="196" y="4"/>
                    <a:pt x="180" y="1"/>
                    <a:pt x="167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7" name="Google Shape;6077;p25"/>
            <p:cNvSpPr/>
            <p:nvPr/>
          </p:nvSpPr>
          <p:spPr>
            <a:xfrm>
              <a:off x="404642" y="3238945"/>
              <a:ext cx="10004" cy="10186"/>
            </a:xfrm>
            <a:custGeom>
              <a:avLst/>
              <a:gdLst/>
              <a:ahLst/>
              <a:cxnLst/>
              <a:rect l="l" t="t" r="r" b="b"/>
              <a:pathLst>
                <a:path w="548" h="558" extrusionOk="0">
                  <a:moveTo>
                    <a:pt x="504" y="1"/>
                  </a:moveTo>
                  <a:cubicBezTo>
                    <a:pt x="456" y="1"/>
                    <a:pt x="323" y="112"/>
                    <a:pt x="214" y="248"/>
                  </a:cubicBezTo>
                  <a:cubicBezTo>
                    <a:pt x="122" y="400"/>
                    <a:pt x="1" y="522"/>
                    <a:pt x="31" y="552"/>
                  </a:cubicBezTo>
                  <a:cubicBezTo>
                    <a:pt x="34" y="556"/>
                    <a:pt x="39" y="557"/>
                    <a:pt x="44" y="557"/>
                  </a:cubicBezTo>
                  <a:cubicBezTo>
                    <a:pt x="87" y="557"/>
                    <a:pt x="199" y="445"/>
                    <a:pt x="335" y="309"/>
                  </a:cubicBezTo>
                  <a:cubicBezTo>
                    <a:pt x="457" y="157"/>
                    <a:pt x="548" y="66"/>
                    <a:pt x="518" y="5"/>
                  </a:cubicBezTo>
                  <a:cubicBezTo>
                    <a:pt x="514" y="2"/>
                    <a:pt x="510" y="1"/>
                    <a:pt x="504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8" name="Google Shape;6078;p25"/>
            <p:cNvSpPr/>
            <p:nvPr/>
          </p:nvSpPr>
          <p:spPr>
            <a:xfrm>
              <a:off x="379688" y="3240150"/>
              <a:ext cx="5002" cy="6115"/>
            </a:xfrm>
            <a:custGeom>
              <a:avLst/>
              <a:gdLst/>
              <a:ahLst/>
              <a:cxnLst/>
              <a:rect l="l" t="t" r="r" b="b"/>
              <a:pathLst>
                <a:path w="274" h="335" extrusionOk="0">
                  <a:moveTo>
                    <a:pt x="213" y="0"/>
                  </a:moveTo>
                  <a:cubicBezTo>
                    <a:pt x="182" y="0"/>
                    <a:pt x="122" y="61"/>
                    <a:pt x="61" y="152"/>
                  </a:cubicBezTo>
                  <a:cubicBezTo>
                    <a:pt x="30" y="213"/>
                    <a:pt x="0" y="334"/>
                    <a:pt x="30" y="334"/>
                  </a:cubicBezTo>
                  <a:cubicBezTo>
                    <a:pt x="61" y="334"/>
                    <a:pt x="152" y="304"/>
                    <a:pt x="182" y="182"/>
                  </a:cubicBezTo>
                  <a:cubicBezTo>
                    <a:pt x="213" y="91"/>
                    <a:pt x="274" y="0"/>
                    <a:pt x="213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9" name="Google Shape;6079;p25"/>
            <p:cNvSpPr/>
            <p:nvPr/>
          </p:nvSpPr>
          <p:spPr>
            <a:xfrm>
              <a:off x="388560" y="3265104"/>
              <a:ext cx="6115" cy="4929"/>
            </a:xfrm>
            <a:custGeom>
              <a:avLst/>
              <a:gdLst/>
              <a:ahLst/>
              <a:cxnLst/>
              <a:rect l="l" t="t" r="r" b="b"/>
              <a:pathLst>
                <a:path w="335" h="270" extrusionOk="0">
                  <a:moveTo>
                    <a:pt x="304" y="1"/>
                  </a:moveTo>
                  <a:cubicBezTo>
                    <a:pt x="274" y="1"/>
                    <a:pt x="183" y="31"/>
                    <a:pt x="122" y="92"/>
                  </a:cubicBezTo>
                  <a:cubicBezTo>
                    <a:pt x="31" y="183"/>
                    <a:pt x="0" y="214"/>
                    <a:pt x="0" y="244"/>
                  </a:cubicBezTo>
                  <a:cubicBezTo>
                    <a:pt x="9" y="262"/>
                    <a:pt x="23" y="269"/>
                    <a:pt x="42" y="269"/>
                  </a:cubicBezTo>
                  <a:cubicBezTo>
                    <a:pt x="87" y="269"/>
                    <a:pt x="158" y="226"/>
                    <a:pt x="244" y="183"/>
                  </a:cubicBezTo>
                  <a:cubicBezTo>
                    <a:pt x="304" y="92"/>
                    <a:pt x="335" y="1"/>
                    <a:pt x="304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0" name="Google Shape;6080;p25"/>
            <p:cNvSpPr/>
            <p:nvPr/>
          </p:nvSpPr>
          <p:spPr>
            <a:xfrm>
              <a:off x="363039" y="3266072"/>
              <a:ext cx="5002" cy="7375"/>
            </a:xfrm>
            <a:custGeom>
              <a:avLst/>
              <a:gdLst/>
              <a:ahLst/>
              <a:cxnLst/>
              <a:rect l="l" t="t" r="r" b="b"/>
              <a:pathLst>
                <a:path w="274" h="404" extrusionOk="0">
                  <a:moveTo>
                    <a:pt x="195" y="1"/>
                  </a:moveTo>
                  <a:cubicBezTo>
                    <a:pt x="161" y="1"/>
                    <a:pt x="106" y="60"/>
                    <a:pt x="31" y="161"/>
                  </a:cubicBezTo>
                  <a:cubicBezTo>
                    <a:pt x="0" y="282"/>
                    <a:pt x="0" y="404"/>
                    <a:pt x="31" y="404"/>
                  </a:cubicBezTo>
                  <a:cubicBezTo>
                    <a:pt x="61" y="404"/>
                    <a:pt x="122" y="313"/>
                    <a:pt x="152" y="191"/>
                  </a:cubicBezTo>
                  <a:cubicBezTo>
                    <a:pt x="183" y="130"/>
                    <a:pt x="274" y="39"/>
                    <a:pt x="213" y="9"/>
                  </a:cubicBezTo>
                  <a:cubicBezTo>
                    <a:pt x="208" y="3"/>
                    <a:pt x="202" y="1"/>
                    <a:pt x="195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1" name="Google Shape;6081;p25"/>
            <p:cNvSpPr/>
            <p:nvPr/>
          </p:nvSpPr>
          <p:spPr>
            <a:xfrm>
              <a:off x="389107" y="3287649"/>
              <a:ext cx="4454" cy="4107"/>
            </a:xfrm>
            <a:custGeom>
              <a:avLst/>
              <a:gdLst/>
              <a:ahLst/>
              <a:cxnLst/>
              <a:rect l="l" t="t" r="r" b="b"/>
              <a:pathLst>
                <a:path w="244" h="225" extrusionOk="0">
                  <a:moveTo>
                    <a:pt x="197" y="0"/>
                  </a:moveTo>
                  <a:cubicBezTo>
                    <a:pt x="169" y="0"/>
                    <a:pt x="114" y="28"/>
                    <a:pt x="92" y="73"/>
                  </a:cubicBezTo>
                  <a:cubicBezTo>
                    <a:pt x="62" y="164"/>
                    <a:pt x="1" y="225"/>
                    <a:pt x="62" y="225"/>
                  </a:cubicBezTo>
                  <a:cubicBezTo>
                    <a:pt x="62" y="225"/>
                    <a:pt x="122" y="194"/>
                    <a:pt x="153" y="164"/>
                  </a:cubicBezTo>
                  <a:cubicBezTo>
                    <a:pt x="214" y="73"/>
                    <a:pt x="244" y="12"/>
                    <a:pt x="214" y="12"/>
                  </a:cubicBezTo>
                  <a:cubicBezTo>
                    <a:pt x="214" y="4"/>
                    <a:pt x="207" y="0"/>
                    <a:pt x="197" y="0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2" name="Google Shape;6082;p25"/>
            <p:cNvSpPr/>
            <p:nvPr/>
          </p:nvSpPr>
          <p:spPr>
            <a:xfrm>
              <a:off x="405756" y="3299953"/>
              <a:ext cx="9456" cy="7539"/>
            </a:xfrm>
            <a:custGeom>
              <a:avLst/>
              <a:gdLst/>
              <a:ahLst/>
              <a:cxnLst/>
              <a:rect l="l" t="t" r="r" b="b"/>
              <a:pathLst>
                <a:path w="518" h="413" extrusionOk="0">
                  <a:moveTo>
                    <a:pt x="443" y="1"/>
                  </a:moveTo>
                  <a:cubicBezTo>
                    <a:pt x="409" y="1"/>
                    <a:pt x="349" y="80"/>
                    <a:pt x="244" y="159"/>
                  </a:cubicBezTo>
                  <a:cubicBezTo>
                    <a:pt x="122" y="280"/>
                    <a:pt x="1" y="372"/>
                    <a:pt x="61" y="402"/>
                  </a:cubicBezTo>
                  <a:cubicBezTo>
                    <a:pt x="61" y="409"/>
                    <a:pt x="66" y="413"/>
                    <a:pt x="75" y="413"/>
                  </a:cubicBezTo>
                  <a:cubicBezTo>
                    <a:pt x="106" y="413"/>
                    <a:pt x="187" y="368"/>
                    <a:pt x="305" y="250"/>
                  </a:cubicBezTo>
                  <a:cubicBezTo>
                    <a:pt x="426" y="159"/>
                    <a:pt x="517" y="68"/>
                    <a:pt x="457" y="7"/>
                  </a:cubicBezTo>
                  <a:cubicBezTo>
                    <a:pt x="453" y="3"/>
                    <a:pt x="448" y="1"/>
                    <a:pt x="443" y="1"/>
                  </a:cubicBezTo>
                  <a:close/>
                </a:path>
              </a:pathLst>
            </a:custGeom>
            <a:solidFill>
              <a:srgbClr val="F3D3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3" name="Google Shape;6083;p25"/>
            <p:cNvSpPr/>
            <p:nvPr/>
          </p:nvSpPr>
          <p:spPr>
            <a:xfrm>
              <a:off x="366362" y="2838412"/>
              <a:ext cx="102666" cy="91074"/>
            </a:xfrm>
            <a:custGeom>
              <a:avLst/>
              <a:gdLst/>
              <a:ahLst/>
              <a:cxnLst/>
              <a:rect l="l" t="t" r="r" b="b"/>
              <a:pathLst>
                <a:path w="5624" h="4989" extrusionOk="0">
                  <a:moveTo>
                    <a:pt x="1" y="1"/>
                  </a:moveTo>
                  <a:cubicBezTo>
                    <a:pt x="1" y="1"/>
                    <a:pt x="122" y="426"/>
                    <a:pt x="487" y="1034"/>
                  </a:cubicBezTo>
                  <a:cubicBezTo>
                    <a:pt x="852" y="1642"/>
                    <a:pt x="1490" y="2341"/>
                    <a:pt x="2311" y="3040"/>
                  </a:cubicBezTo>
                  <a:cubicBezTo>
                    <a:pt x="3162" y="3709"/>
                    <a:pt x="3982" y="4165"/>
                    <a:pt x="4590" y="4530"/>
                  </a:cubicBezTo>
                  <a:cubicBezTo>
                    <a:pt x="5154" y="4812"/>
                    <a:pt x="5561" y="4989"/>
                    <a:pt x="5617" y="4989"/>
                  </a:cubicBezTo>
                  <a:cubicBezTo>
                    <a:pt x="5622" y="4989"/>
                    <a:pt x="5624" y="4988"/>
                    <a:pt x="5624" y="4986"/>
                  </a:cubicBezTo>
                  <a:cubicBezTo>
                    <a:pt x="5624" y="4925"/>
                    <a:pt x="5259" y="4712"/>
                    <a:pt x="4681" y="4347"/>
                  </a:cubicBezTo>
                  <a:cubicBezTo>
                    <a:pt x="4104" y="4013"/>
                    <a:pt x="3283" y="3496"/>
                    <a:pt x="2463" y="2827"/>
                  </a:cubicBezTo>
                  <a:cubicBezTo>
                    <a:pt x="1642" y="2159"/>
                    <a:pt x="1004" y="1460"/>
                    <a:pt x="608" y="913"/>
                  </a:cubicBezTo>
                  <a:cubicBezTo>
                    <a:pt x="244" y="365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4" name="Google Shape;6084;p25"/>
            <p:cNvSpPr/>
            <p:nvPr/>
          </p:nvSpPr>
          <p:spPr>
            <a:xfrm>
              <a:off x="344729" y="2940457"/>
              <a:ext cx="47171" cy="54546"/>
            </a:xfrm>
            <a:custGeom>
              <a:avLst/>
              <a:gdLst/>
              <a:ahLst/>
              <a:cxnLst/>
              <a:rect l="l" t="t" r="r" b="b"/>
              <a:pathLst>
                <a:path w="2584" h="2988" extrusionOk="0">
                  <a:moveTo>
                    <a:pt x="99" y="0"/>
                  </a:moveTo>
                  <a:cubicBezTo>
                    <a:pt x="96" y="0"/>
                    <a:pt x="93" y="1"/>
                    <a:pt x="91" y="3"/>
                  </a:cubicBezTo>
                  <a:cubicBezTo>
                    <a:pt x="0" y="3"/>
                    <a:pt x="304" y="855"/>
                    <a:pt x="1034" y="1736"/>
                  </a:cubicBezTo>
                  <a:cubicBezTo>
                    <a:pt x="1689" y="2562"/>
                    <a:pt x="2424" y="2988"/>
                    <a:pt x="2539" y="2988"/>
                  </a:cubicBezTo>
                  <a:cubicBezTo>
                    <a:pt x="2547" y="2988"/>
                    <a:pt x="2551" y="2986"/>
                    <a:pt x="2553" y="2982"/>
                  </a:cubicBezTo>
                  <a:cubicBezTo>
                    <a:pt x="2584" y="2921"/>
                    <a:pt x="1915" y="2435"/>
                    <a:pt x="1216" y="1584"/>
                  </a:cubicBezTo>
                  <a:cubicBezTo>
                    <a:pt x="571" y="792"/>
                    <a:pt x="180" y="0"/>
                    <a:pt x="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25"/>
            <p:cNvSpPr/>
            <p:nvPr/>
          </p:nvSpPr>
          <p:spPr>
            <a:xfrm>
              <a:off x="493435" y="2314037"/>
              <a:ext cx="14987" cy="56645"/>
            </a:xfrm>
            <a:custGeom>
              <a:avLst/>
              <a:gdLst/>
              <a:ahLst/>
              <a:cxnLst/>
              <a:rect l="l" t="t" r="r" b="b"/>
              <a:pathLst>
                <a:path w="821" h="3103" extrusionOk="0">
                  <a:moveTo>
                    <a:pt x="67" y="1"/>
                  </a:moveTo>
                  <a:cubicBezTo>
                    <a:pt x="65" y="1"/>
                    <a:pt x="63" y="1"/>
                    <a:pt x="61" y="2"/>
                  </a:cubicBezTo>
                  <a:cubicBezTo>
                    <a:pt x="0" y="32"/>
                    <a:pt x="61" y="762"/>
                    <a:pt x="274" y="1582"/>
                  </a:cubicBezTo>
                  <a:cubicBezTo>
                    <a:pt x="456" y="2464"/>
                    <a:pt x="669" y="3102"/>
                    <a:pt x="760" y="3102"/>
                  </a:cubicBezTo>
                  <a:cubicBezTo>
                    <a:pt x="821" y="3102"/>
                    <a:pt x="760" y="2403"/>
                    <a:pt x="578" y="1522"/>
                  </a:cubicBezTo>
                  <a:cubicBezTo>
                    <a:pt x="370" y="659"/>
                    <a:pt x="161" y="1"/>
                    <a:pt x="67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6" name="Google Shape;6086;p25"/>
            <p:cNvSpPr/>
            <p:nvPr/>
          </p:nvSpPr>
          <p:spPr>
            <a:xfrm>
              <a:off x="500080" y="2317359"/>
              <a:ext cx="22216" cy="53323"/>
            </a:xfrm>
            <a:custGeom>
              <a:avLst/>
              <a:gdLst/>
              <a:ahLst/>
              <a:cxnLst/>
              <a:rect l="l" t="t" r="r" b="b"/>
              <a:pathLst>
                <a:path w="1217" h="2921" extrusionOk="0">
                  <a:moveTo>
                    <a:pt x="1152" y="1"/>
                  </a:moveTo>
                  <a:cubicBezTo>
                    <a:pt x="1092" y="1"/>
                    <a:pt x="540" y="484"/>
                    <a:pt x="274" y="1340"/>
                  </a:cubicBezTo>
                  <a:cubicBezTo>
                    <a:pt x="1" y="2221"/>
                    <a:pt x="153" y="2920"/>
                    <a:pt x="244" y="2920"/>
                  </a:cubicBezTo>
                  <a:cubicBezTo>
                    <a:pt x="305" y="2920"/>
                    <a:pt x="305" y="2252"/>
                    <a:pt x="578" y="1400"/>
                  </a:cubicBezTo>
                  <a:cubicBezTo>
                    <a:pt x="822" y="610"/>
                    <a:pt x="1217" y="93"/>
                    <a:pt x="1156" y="2"/>
                  </a:cubicBezTo>
                  <a:cubicBezTo>
                    <a:pt x="1155" y="1"/>
                    <a:pt x="1154" y="1"/>
                    <a:pt x="1152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7" name="Google Shape;6087;p25"/>
            <p:cNvSpPr/>
            <p:nvPr/>
          </p:nvSpPr>
          <p:spPr>
            <a:xfrm>
              <a:off x="502307" y="2328331"/>
              <a:ext cx="29427" cy="39047"/>
            </a:xfrm>
            <a:custGeom>
              <a:avLst/>
              <a:gdLst/>
              <a:ahLst/>
              <a:cxnLst/>
              <a:rect l="l" t="t" r="r" b="b"/>
              <a:pathLst>
                <a:path w="1612" h="2139" extrusionOk="0">
                  <a:moveTo>
                    <a:pt x="1527" y="0"/>
                  </a:moveTo>
                  <a:cubicBezTo>
                    <a:pt x="1408" y="0"/>
                    <a:pt x="898" y="257"/>
                    <a:pt x="487" y="860"/>
                  </a:cubicBezTo>
                  <a:cubicBezTo>
                    <a:pt x="31" y="1499"/>
                    <a:pt x="1" y="2137"/>
                    <a:pt x="92" y="2137"/>
                  </a:cubicBezTo>
                  <a:cubicBezTo>
                    <a:pt x="94" y="2138"/>
                    <a:pt x="97" y="2138"/>
                    <a:pt x="99" y="2138"/>
                  </a:cubicBezTo>
                  <a:cubicBezTo>
                    <a:pt x="191" y="2138"/>
                    <a:pt x="346" y="1605"/>
                    <a:pt x="760" y="1043"/>
                  </a:cubicBezTo>
                  <a:cubicBezTo>
                    <a:pt x="1156" y="465"/>
                    <a:pt x="1611" y="100"/>
                    <a:pt x="1551" y="9"/>
                  </a:cubicBezTo>
                  <a:cubicBezTo>
                    <a:pt x="1548" y="3"/>
                    <a:pt x="1539" y="0"/>
                    <a:pt x="1527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8" name="Google Shape;6088;p25"/>
            <p:cNvSpPr/>
            <p:nvPr/>
          </p:nvSpPr>
          <p:spPr>
            <a:xfrm>
              <a:off x="501759" y="2347900"/>
              <a:ext cx="38299" cy="19478"/>
            </a:xfrm>
            <a:custGeom>
              <a:avLst/>
              <a:gdLst/>
              <a:ahLst/>
              <a:cxnLst/>
              <a:rect l="l" t="t" r="r" b="b"/>
              <a:pathLst>
                <a:path w="2098" h="1067" extrusionOk="0">
                  <a:moveTo>
                    <a:pt x="1702" y="1"/>
                  </a:moveTo>
                  <a:cubicBezTo>
                    <a:pt x="1520" y="1"/>
                    <a:pt x="1155" y="31"/>
                    <a:pt x="851" y="183"/>
                  </a:cubicBezTo>
                  <a:cubicBezTo>
                    <a:pt x="578" y="335"/>
                    <a:pt x="334" y="548"/>
                    <a:pt x="182" y="730"/>
                  </a:cubicBezTo>
                  <a:cubicBezTo>
                    <a:pt x="61" y="913"/>
                    <a:pt x="0" y="1034"/>
                    <a:pt x="31" y="1065"/>
                  </a:cubicBezTo>
                  <a:cubicBezTo>
                    <a:pt x="34" y="1066"/>
                    <a:pt x="38" y="1067"/>
                    <a:pt x="43" y="1067"/>
                  </a:cubicBezTo>
                  <a:cubicBezTo>
                    <a:pt x="151" y="1067"/>
                    <a:pt x="506" y="721"/>
                    <a:pt x="973" y="487"/>
                  </a:cubicBezTo>
                  <a:cubicBezTo>
                    <a:pt x="1520" y="183"/>
                    <a:pt x="2037" y="153"/>
                    <a:pt x="2037" y="62"/>
                  </a:cubicBezTo>
                  <a:cubicBezTo>
                    <a:pt x="2097" y="31"/>
                    <a:pt x="1945" y="1"/>
                    <a:pt x="1702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9" name="Google Shape;6089;p25"/>
            <p:cNvSpPr/>
            <p:nvPr/>
          </p:nvSpPr>
          <p:spPr>
            <a:xfrm>
              <a:off x="501266" y="2359346"/>
              <a:ext cx="36017" cy="8525"/>
            </a:xfrm>
            <a:custGeom>
              <a:avLst/>
              <a:gdLst/>
              <a:ahLst/>
              <a:cxnLst/>
              <a:rect l="l" t="t" r="r" b="b"/>
              <a:pathLst>
                <a:path w="1973" h="467" extrusionOk="0">
                  <a:moveTo>
                    <a:pt x="779" y="0"/>
                  </a:moveTo>
                  <a:cubicBezTo>
                    <a:pt x="336" y="0"/>
                    <a:pt x="1" y="146"/>
                    <a:pt x="27" y="225"/>
                  </a:cubicBezTo>
                  <a:cubicBezTo>
                    <a:pt x="58" y="286"/>
                    <a:pt x="483" y="286"/>
                    <a:pt x="969" y="316"/>
                  </a:cubicBezTo>
                  <a:cubicBezTo>
                    <a:pt x="1348" y="364"/>
                    <a:pt x="1690" y="466"/>
                    <a:pt x="1837" y="466"/>
                  </a:cubicBezTo>
                  <a:cubicBezTo>
                    <a:pt x="1879" y="466"/>
                    <a:pt x="1905" y="458"/>
                    <a:pt x="1912" y="438"/>
                  </a:cubicBezTo>
                  <a:cubicBezTo>
                    <a:pt x="1972" y="407"/>
                    <a:pt x="1577" y="103"/>
                    <a:pt x="1000" y="12"/>
                  </a:cubicBezTo>
                  <a:cubicBezTo>
                    <a:pt x="924" y="4"/>
                    <a:pt x="850" y="0"/>
                    <a:pt x="779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0" name="Google Shape;6090;p25"/>
            <p:cNvSpPr/>
            <p:nvPr/>
          </p:nvSpPr>
          <p:spPr>
            <a:xfrm>
              <a:off x="465687" y="2331178"/>
              <a:ext cx="42187" cy="34228"/>
            </a:xfrm>
            <a:custGeom>
              <a:avLst/>
              <a:gdLst/>
              <a:ahLst/>
              <a:cxnLst/>
              <a:rect l="l" t="t" r="r" b="b"/>
              <a:pathLst>
                <a:path w="2311" h="1875" extrusionOk="0">
                  <a:moveTo>
                    <a:pt x="165" y="0"/>
                  </a:moveTo>
                  <a:cubicBezTo>
                    <a:pt x="61" y="0"/>
                    <a:pt x="0" y="18"/>
                    <a:pt x="0" y="36"/>
                  </a:cubicBezTo>
                  <a:cubicBezTo>
                    <a:pt x="0" y="96"/>
                    <a:pt x="183" y="127"/>
                    <a:pt x="426" y="248"/>
                  </a:cubicBezTo>
                  <a:cubicBezTo>
                    <a:pt x="639" y="339"/>
                    <a:pt x="943" y="552"/>
                    <a:pt x="1247" y="795"/>
                  </a:cubicBezTo>
                  <a:cubicBezTo>
                    <a:pt x="1551" y="1069"/>
                    <a:pt x="1794" y="1373"/>
                    <a:pt x="1976" y="1555"/>
                  </a:cubicBezTo>
                  <a:cubicBezTo>
                    <a:pt x="2127" y="1757"/>
                    <a:pt x="2237" y="1875"/>
                    <a:pt x="2287" y="1875"/>
                  </a:cubicBezTo>
                  <a:cubicBezTo>
                    <a:pt x="2297" y="1875"/>
                    <a:pt x="2305" y="1870"/>
                    <a:pt x="2310" y="1859"/>
                  </a:cubicBezTo>
                  <a:cubicBezTo>
                    <a:pt x="2310" y="1859"/>
                    <a:pt x="2280" y="1677"/>
                    <a:pt x="2128" y="1464"/>
                  </a:cubicBezTo>
                  <a:cubicBezTo>
                    <a:pt x="1976" y="1191"/>
                    <a:pt x="1794" y="887"/>
                    <a:pt x="1429" y="583"/>
                  </a:cubicBezTo>
                  <a:cubicBezTo>
                    <a:pt x="1095" y="279"/>
                    <a:pt x="760" y="127"/>
                    <a:pt x="456" y="36"/>
                  </a:cubicBezTo>
                  <a:cubicBezTo>
                    <a:pt x="341" y="10"/>
                    <a:pt x="241" y="0"/>
                    <a:pt x="165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1" name="Google Shape;6091;p25"/>
            <p:cNvSpPr/>
            <p:nvPr/>
          </p:nvSpPr>
          <p:spPr>
            <a:xfrm>
              <a:off x="465121" y="2347626"/>
              <a:ext cx="46076" cy="18711"/>
            </a:xfrm>
            <a:custGeom>
              <a:avLst/>
              <a:gdLst/>
              <a:ahLst/>
              <a:cxnLst/>
              <a:rect l="l" t="t" r="r" b="b"/>
              <a:pathLst>
                <a:path w="2524" h="1025" extrusionOk="0">
                  <a:moveTo>
                    <a:pt x="644" y="0"/>
                  </a:moveTo>
                  <a:cubicBezTo>
                    <a:pt x="544" y="0"/>
                    <a:pt x="450" y="7"/>
                    <a:pt x="366" y="16"/>
                  </a:cubicBezTo>
                  <a:cubicBezTo>
                    <a:pt x="92" y="46"/>
                    <a:pt x="1" y="138"/>
                    <a:pt x="1" y="168"/>
                  </a:cubicBezTo>
                  <a:cubicBezTo>
                    <a:pt x="31" y="259"/>
                    <a:pt x="639" y="138"/>
                    <a:pt x="1278" y="411"/>
                  </a:cubicBezTo>
                  <a:cubicBezTo>
                    <a:pt x="1931" y="638"/>
                    <a:pt x="2372" y="1025"/>
                    <a:pt x="2476" y="1025"/>
                  </a:cubicBezTo>
                  <a:cubicBezTo>
                    <a:pt x="2484" y="1025"/>
                    <a:pt x="2489" y="1023"/>
                    <a:pt x="2493" y="1019"/>
                  </a:cubicBezTo>
                  <a:cubicBezTo>
                    <a:pt x="2524" y="1019"/>
                    <a:pt x="2463" y="867"/>
                    <a:pt x="2281" y="654"/>
                  </a:cubicBezTo>
                  <a:cubicBezTo>
                    <a:pt x="2068" y="502"/>
                    <a:pt x="1764" y="290"/>
                    <a:pt x="1399" y="138"/>
                  </a:cubicBezTo>
                  <a:cubicBezTo>
                    <a:pt x="1126" y="33"/>
                    <a:pt x="868" y="0"/>
                    <a:pt x="644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2" name="Google Shape;6092;p25"/>
            <p:cNvSpPr/>
            <p:nvPr/>
          </p:nvSpPr>
          <p:spPr>
            <a:xfrm>
              <a:off x="466235" y="2356900"/>
              <a:ext cx="41092" cy="10314"/>
            </a:xfrm>
            <a:custGeom>
              <a:avLst/>
              <a:gdLst/>
              <a:ahLst/>
              <a:cxnLst/>
              <a:rect l="l" t="t" r="r" b="b"/>
              <a:pathLst>
                <a:path w="2251" h="565" extrusionOk="0">
                  <a:moveTo>
                    <a:pt x="1467" y="0"/>
                  </a:moveTo>
                  <a:cubicBezTo>
                    <a:pt x="1339" y="0"/>
                    <a:pt x="1205" y="17"/>
                    <a:pt x="1065" y="55"/>
                  </a:cubicBezTo>
                  <a:cubicBezTo>
                    <a:pt x="730" y="86"/>
                    <a:pt x="457" y="207"/>
                    <a:pt x="274" y="298"/>
                  </a:cubicBezTo>
                  <a:cubicBezTo>
                    <a:pt x="92" y="420"/>
                    <a:pt x="1" y="511"/>
                    <a:pt x="1" y="541"/>
                  </a:cubicBezTo>
                  <a:cubicBezTo>
                    <a:pt x="1" y="557"/>
                    <a:pt x="39" y="564"/>
                    <a:pt x="100" y="564"/>
                  </a:cubicBezTo>
                  <a:cubicBezTo>
                    <a:pt x="160" y="564"/>
                    <a:pt x="244" y="557"/>
                    <a:pt x="335" y="541"/>
                  </a:cubicBezTo>
                  <a:cubicBezTo>
                    <a:pt x="578" y="450"/>
                    <a:pt x="852" y="389"/>
                    <a:pt x="1156" y="359"/>
                  </a:cubicBezTo>
                  <a:cubicBezTo>
                    <a:pt x="1334" y="315"/>
                    <a:pt x="1544" y="286"/>
                    <a:pt x="1728" y="286"/>
                  </a:cubicBezTo>
                  <a:cubicBezTo>
                    <a:pt x="1795" y="286"/>
                    <a:pt x="1859" y="290"/>
                    <a:pt x="1916" y="298"/>
                  </a:cubicBezTo>
                  <a:cubicBezTo>
                    <a:pt x="2037" y="298"/>
                    <a:pt x="2132" y="325"/>
                    <a:pt x="2190" y="325"/>
                  </a:cubicBezTo>
                  <a:cubicBezTo>
                    <a:pt x="2220" y="325"/>
                    <a:pt x="2240" y="319"/>
                    <a:pt x="2250" y="298"/>
                  </a:cubicBezTo>
                  <a:cubicBezTo>
                    <a:pt x="2250" y="268"/>
                    <a:pt x="2159" y="146"/>
                    <a:pt x="1946" y="86"/>
                  </a:cubicBezTo>
                  <a:cubicBezTo>
                    <a:pt x="1805" y="33"/>
                    <a:pt x="1643" y="0"/>
                    <a:pt x="1467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3" name="Google Shape;6093;p25"/>
            <p:cNvSpPr/>
            <p:nvPr/>
          </p:nvSpPr>
          <p:spPr>
            <a:xfrm>
              <a:off x="469009" y="2361737"/>
              <a:ext cx="35542" cy="17598"/>
            </a:xfrm>
            <a:custGeom>
              <a:avLst/>
              <a:gdLst/>
              <a:ahLst/>
              <a:cxnLst/>
              <a:rect l="l" t="t" r="r" b="b"/>
              <a:pathLst>
                <a:path w="1947" h="964" extrusionOk="0">
                  <a:moveTo>
                    <a:pt x="1797" y="1"/>
                  </a:moveTo>
                  <a:cubicBezTo>
                    <a:pt x="1599" y="1"/>
                    <a:pt x="1233" y="60"/>
                    <a:pt x="882" y="246"/>
                  </a:cubicBezTo>
                  <a:cubicBezTo>
                    <a:pt x="305" y="489"/>
                    <a:pt x="1" y="915"/>
                    <a:pt x="92" y="945"/>
                  </a:cubicBezTo>
                  <a:cubicBezTo>
                    <a:pt x="100" y="958"/>
                    <a:pt x="115" y="963"/>
                    <a:pt x="135" y="963"/>
                  </a:cubicBezTo>
                  <a:cubicBezTo>
                    <a:pt x="262" y="963"/>
                    <a:pt x="614" y="734"/>
                    <a:pt x="1034" y="550"/>
                  </a:cubicBezTo>
                  <a:cubicBezTo>
                    <a:pt x="1521" y="276"/>
                    <a:pt x="1946" y="124"/>
                    <a:pt x="1946" y="33"/>
                  </a:cubicBezTo>
                  <a:cubicBezTo>
                    <a:pt x="1946" y="14"/>
                    <a:pt x="1890" y="1"/>
                    <a:pt x="1797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4" name="Google Shape;6094;p25"/>
            <p:cNvSpPr/>
            <p:nvPr/>
          </p:nvSpPr>
          <p:spPr>
            <a:xfrm>
              <a:off x="454588" y="2359565"/>
              <a:ext cx="171469" cy="243832"/>
            </a:xfrm>
            <a:custGeom>
              <a:avLst/>
              <a:gdLst/>
              <a:ahLst/>
              <a:cxnLst/>
              <a:rect l="l" t="t" r="r" b="b"/>
              <a:pathLst>
                <a:path w="9393" h="13357" extrusionOk="0">
                  <a:moveTo>
                    <a:pt x="2706" y="0"/>
                  </a:moveTo>
                  <a:cubicBezTo>
                    <a:pt x="2311" y="1398"/>
                    <a:pt x="2098" y="2857"/>
                    <a:pt x="1703" y="4256"/>
                  </a:cubicBezTo>
                  <a:cubicBezTo>
                    <a:pt x="973" y="7143"/>
                    <a:pt x="487" y="10000"/>
                    <a:pt x="0" y="12918"/>
                  </a:cubicBezTo>
                  <a:cubicBezTo>
                    <a:pt x="0" y="12979"/>
                    <a:pt x="61" y="13040"/>
                    <a:pt x="213" y="13070"/>
                  </a:cubicBezTo>
                  <a:cubicBezTo>
                    <a:pt x="906" y="13301"/>
                    <a:pt x="2897" y="13357"/>
                    <a:pt x="3934" y="13357"/>
                  </a:cubicBezTo>
                  <a:cubicBezTo>
                    <a:pt x="4262" y="13357"/>
                    <a:pt x="4494" y="13351"/>
                    <a:pt x="4560" y="13344"/>
                  </a:cubicBezTo>
                  <a:cubicBezTo>
                    <a:pt x="6232" y="13162"/>
                    <a:pt x="7903" y="12614"/>
                    <a:pt x="9271" y="11642"/>
                  </a:cubicBezTo>
                  <a:lnTo>
                    <a:pt x="9393" y="11520"/>
                  </a:lnTo>
                  <a:cubicBezTo>
                    <a:pt x="9393" y="11490"/>
                    <a:pt x="9393" y="11399"/>
                    <a:pt x="9332" y="11368"/>
                  </a:cubicBezTo>
                  <a:cubicBezTo>
                    <a:pt x="8329" y="9484"/>
                    <a:pt x="7326" y="7630"/>
                    <a:pt x="6353" y="5745"/>
                  </a:cubicBezTo>
                  <a:cubicBezTo>
                    <a:pt x="5806" y="4681"/>
                    <a:pt x="5198" y="3648"/>
                    <a:pt x="4560" y="2675"/>
                  </a:cubicBezTo>
                  <a:cubicBezTo>
                    <a:pt x="4256" y="2158"/>
                    <a:pt x="3952" y="1702"/>
                    <a:pt x="3618" y="1277"/>
                  </a:cubicBezTo>
                  <a:cubicBezTo>
                    <a:pt x="3344" y="882"/>
                    <a:pt x="3070" y="243"/>
                    <a:pt x="2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5" name="Google Shape;6095;p25"/>
            <p:cNvSpPr/>
            <p:nvPr/>
          </p:nvSpPr>
          <p:spPr>
            <a:xfrm>
              <a:off x="459590" y="2546551"/>
              <a:ext cx="129300" cy="54400"/>
            </a:xfrm>
            <a:custGeom>
              <a:avLst/>
              <a:gdLst/>
              <a:ahLst/>
              <a:cxnLst/>
              <a:rect l="l" t="t" r="r" b="b"/>
              <a:pathLst>
                <a:path w="7083" h="2980" extrusionOk="0">
                  <a:moveTo>
                    <a:pt x="182" y="1"/>
                  </a:moveTo>
                  <a:cubicBezTo>
                    <a:pt x="91" y="365"/>
                    <a:pt x="61" y="700"/>
                    <a:pt x="0" y="1095"/>
                  </a:cubicBezTo>
                  <a:cubicBezTo>
                    <a:pt x="1611" y="1855"/>
                    <a:pt x="3344" y="2463"/>
                    <a:pt x="5076" y="2979"/>
                  </a:cubicBezTo>
                  <a:cubicBezTo>
                    <a:pt x="5775" y="2888"/>
                    <a:pt x="6444" y="2675"/>
                    <a:pt x="7082" y="2432"/>
                  </a:cubicBezTo>
                  <a:cubicBezTo>
                    <a:pt x="4711" y="1824"/>
                    <a:pt x="2371" y="1004"/>
                    <a:pt x="1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6" name="Google Shape;6096;p25"/>
            <p:cNvSpPr/>
            <p:nvPr/>
          </p:nvSpPr>
          <p:spPr>
            <a:xfrm>
              <a:off x="469009" y="2494396"/>
              <a:ext cx="155934" cy="72144"/>
            </a:xfrm>
            <a:custGeom>
              <a:avLst/>
              <a:gdLst/>
              <a:ahLst/>
              <a:cxnLst/>
              <a:rect l="l" t="t" r="r" b="b"/>
              <a:pathLst>
                <a:path w="8542" h="3952" extrusionOk="0">
                  <a:moveTo>
                    <a:pt x="244" y="0"/>
                  </a:moveTo>
                  <a:cubicBezTo>
                    <a:pt x="153" y="335"/>
                    <a:pt x="92" y="730"/>
                    <a:pt x="1" y="1064"/>
                  </a:cubicBezTo>
                  <a:cubicBezTo>
                    <a:pt x="2797" y="2189"/>
                    <a:pt x="5654" y="3222"/>
                    <a:pt x="8542" y="3952"/>
                  </a:cubicBezTo>
                  <a:cubicBezTo>
                    <a:pt x="8329" y="3526"/>
                    <a:pt x="8086" y="3070"/>
                    <a:pt x="7873" y="2645"/>
                  </a:cubicBezTo>
                  <a:cubicBezTo>
                    <a:pt x="5290" y="1976"/>
                    <a:pt x="2736" y="1003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7" name="Google Shape;6097;p25"/>
            <p:cNvSpPr/>
            <p:nvPr/>
          </p:nvSpPr>
          <p:spPr>
            <a:xfrm>
              <a:off x="479561" y="2442242"/>
              <a:ext cx="110443" cy="58836"/>
            </a:xfrm>
            <a:custGeom>
              <a:avLst/>
              <a:gdLst/>
              <a:ahLst/>
              <a:cxnLst/>
              <a:rect l="l" t="t" r="r" b="b"/>
              <a:pathLst>
                <a:path w="6050" h="3223" extrusionOk="0">
                  <a:moveTo>
                    <a:pt x="274" y="0"/>
                  </a:moveTo>
                  <a:cubicBezTo>
                    <a:pt x="152" y="335"/>
                    <a:pt x="61" y="730"/>
                    <a:pt x="0" y="1064"/>
                  </a:cubicBezTo>
                  <a:cubicBezTo>
                    <a:pt x="2006" y="1854"/>
                    <a:pt x="3982" y="2614"/>
                    <a:pt x="6049" y="3222"/>
                  </a:cubicBezTo>
                  <a:cubicBezTo>
                    <a:pt x="5806" y="2827"/>
                    <a:pt x="5593" y="2371"/>
                    <a:pt x="5320" y="1854"/>
                  </a:cubicBezTo>
                  <a:cubicBezTo>
                    <a:pt x="3617" y="1338"/>
                    <a:pt x="1946" y="699"/>
                    <a:pt x="2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8" name="Google Shape;6098;p25"/>
            <p:cNvSpPr/>
            <p:nvPr/>
          </p:nvSpPr>
          <p:spPr>
            <a:xfrm>
              <a:off x="492869" y="2389521"/>
              <a:ext cx="59949" cy="42187"/>
            </a:xfrm>
            <a:custGeom>
              <a:avLst/>
              <a:gdLst/>
              <a:ahLst/>
              <a:cxnLst/>
              <a:rect l="l" t="t" r="r" b="b"/>
              <a:pathLst>
                <a:path w="3284" h="2311" extrusionOk="0">
                  <a:moveTo>
                    <a:pt x="214" y="1"/>
                  </a:moveTo>
                  <a:cubicBezTo>
                    <a:pt x="153" y="335"/>
                    <a:pt x="62" y="730"/>
                    <a:pt x="1" y="1064"/>
                  </a:cubicBezTo>
                  <a:cubicBezTo>
                    <a:pt x="1065" y="1490"/>
                    <a:pt x="2159" y="1946"/>
                    <a:pt x="3284" y="2311"/>
                  </a:cubicBezTo>
                  <a:cubicBezTo>
                    <a:pt x="3040" y="1916"/>
                    <a:pt x="2767" y="1429"/>
                    <a:pt x="2493" y="1034"/>
                  </a:cubicBezTo>
                  <a:cubicBezTo>
                    <a:pt x="2432" y="1004"/>
                    <a:pt x="2372" y="913"/>
                    <a:pt x="2341" y="821"/>
                  </a:cubicBezTo>
                  <a:cubicBezTo>
                    <a:pt x="1612" y="578"/>
                    <a:pt x="943" y="305"/>
                    <a:pt x="2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9" name="Google Shape;6099;p25"/>
          <p:cNvGrpSpPr/>
          <p:nvPr/>
        </p:nvGrpSpPr>
        <p:grpSpPr>
          <a:xfrm flipH="1">
            <a:off x="-86" y="-11551"/>
            <a:ext cx="1594408" cy="1245462"/>
            <a:chOff x="5354121" y="3339639"/>
            <a:chExt cx="533247" cy="416543"/>
          </a:xfrm>
        </p:grpSpPr>
        <p:sp>
          <p:nvSpPr>
            <p:cNvPr id="6100" name="Google Shape;6100;p25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1" name="Google Shape;6101;p25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2" name="Google Shape;6102;p25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3" name="Google Shape;6103;p25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4" name="Google Shape;6104;p25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5" name="Google Shape;6105;p25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6" name="Google Shape;6106;p25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7" name="Google Shape;6107;p25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8" name="Google Shape;6108;p25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9" name="Google Shape;6109;p25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0" name="Google Shape;6110;p25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1" name="Google Shape;6111;p25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2" name="Google Shape;6112;p25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3" name="Google Shape;6113;p25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4" name="Google Shape;6114;p25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5" name="Google Shape;6115;p25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"/>
          <p:cNvSpPr txBox="1">
            <a:spLocks noGrp="1"/>
          </p:cNvSpPr>
          <p:nvPr>
            <p:ph type="title"/>
          </p:nvPr>
        </p:nvSpPr>
        <p:spPr>
          <a:xfrm>
            <a:off x="1405650" y="1677250"/>
            <a:ext cx="63327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526" name="Google Shape;526;p3"/>
          <p:cNvGrpSpPr/>
          <p:nvPr/>
        </p:nvGrpSpPr>
        <p:grpSpPr>
          <a:xfrm flipH="1">
            <a:off x="-145173" y="2367646"/>
            <a:ext cx="1436648" cy="1426508"/>
            <a:chOff x="1173550" y="238600"/>
            <a:chExt cx="5252825" cy="5215750"/>
          </a:xfrm>
        </p:grpSpPr>
        <p:sp>
          <p:nvSpPr>
            <p:cNvPr id="527" name="Google Shape;527;p3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2" name="Google Shape;712;p3"/>
          <p:cNvSpPr/>
          <p:nvPr/>
        </p:nvSpPr>
        <p:spPr>
          <a:xfrm>
            <a:off x="492673" y="2062825"/>
            <a:ext cx="630379" cy="635322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3"/>
          <p:cNvSpPr/>
          <p:nvPr/>
        </p:nvSpPr>
        <p:spPr>
          <a:xfrm>
            <a:off x="6946077" y="2169525"/>
            <a:ext cx="2757167" cy="2187522"/>
          </a:xfrm>
          <a:custGeom>
            <a:avLst/>
            <a:gdLst/>
            <a:ahLst/>
            <a:cxnLst/>
            <a:rect l="l" t="t" r="r" b="b"/>
            <a:pathLst>
              <a:path w="103255" h="81922" extrusionOk="0">
                <a:moveTo>
                  <a:pt x="69943" y="1"/>
                </a:moveTo>
                <a:cubicBezTo>
                  <a:pt x="61020" y="1"/>
                  <a:pt x="54968" y="8277"/>
                  <a:pt x="50275" y="15064"/>
                </a:cubicBezTo>
                <a:cubicBezTo>
                  <a:pt x="44865" y="22511"/>
                  <a:pt x="37722" y="26189"/>
                  <a:pt x="29089" y="27982"/>
                </a:cubicBezTo>
                <a:cubicBezTo>
                  <a:pt x="19910" y="29836"/>
                  <a:pt x="11855" y="29077"/>
                  <a:pt x="7022" y="38590"/>
                </a:cubicBezTo>
                <a:cubicBezTo>
                  <a:pt x="1" y="52025"/>
                  <a:pt x="6809" y="73089"/>
                  <a:pt x="21004" y="79108"/>
                </a:cubicBezTo>
                <a:cubicBezTo>
                  <a:pt x="25873" y="81091"/>
                  <a:pt x="30454" y="81922"/>
                  <a:pt x="34843" y="81922"/>
                </a:cubicBezTo>
                <a:cubicBezTo>
                  <a:pt x="48209" y="81922"/>
                  <a:pt x="59796" y="74222"/>
                  <a:pt x="72312" y="67953"/>
                </a:cubicBezTo>
                <a:cubicBezTo>
                  <a:pt x="77996" y="65065"/>
                  <a:pt x="82707" y="61387"/>
                  <a:pt x="88999" y="60506"/>
                </a:cubicBezTo>
                <a:cubicBezTo>
                  <a:pt x="91674" y="60110"/>
                  <a:pt x="103255" y="57952"/>
                  <a:pt x="97723" y="52907"/>
                </a:cubicBezTo>
                <a:lnTo>
                  <a:pt x="97115" y="52420"/>
                </a:lnTo>
                <a:cubicBezTo>
                  <a:pt x="92981" y="51113"/>
                  <a:pt x="93467" y="45581"/>
                  <a:pt x="93619" y="42177"/>
                </a:cubicBezTo>
                <a:cubicBezTo>
                  <a:pt x="93467" y="34274"/>
                  <a:pt x="93011" y="26432"/>
                  <a:pt x="90458" y="18833"/>
                </a:cubicBezTo>
                <a:cubicBezTo>
                  <a:pt x="87510" y="10383"/>
                  <a:pt x="82130" y="2268"/>
                  <a:pt x="72373" y="201"/>
                </a:cubicBezTo>
                <a:cubicBezTo>
                  <a:pt x="71540" y="65"/>
                  <a:pt x="70730" y="1"/>
                  <a:pt x="69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4" name="Google Shape;714;p3"/>
          <p:cNvGrpSpPr/>
          <p:nvPr/>
        </p:nvGrpSpPr>
        <p:grpSpPr>
          <a:xfrm>
            <a:off x="7338470" y="3005410"/>
            <a:ext cx="1092302" cy="853114"/>
            <a:chOff x="2462675" y="1514486"/>
            <a:chExt cx="650334" cy="507927"/>
          </a:xfrm>
        </p:grpSpPr>
        <p:sp>
          <p:nvSpPr>
            <p:cNvPr id="715" name="Google Shape;715;p3"/>
            <p:cNvSpPr/>
            <p:nvPr/>
          </p:nvSpPr>
          <p:spPr>
            <a:xfrm>
              <a:off x="2609919" y="1651545"/>
              <a:ext cx="424301" cy="370869"/>
            </a:xfrm>
            <a:custGeom>
              <a:avLst/>
              <a:gdLst/>
              <a:ahLst/>
              <a:cxnLst/>
              <a:rect l="l" t="t" r="r" b="b"/>
              <a:pathLst>
                <a:path w="23243" h="20316" extrusionOk="0">
                  <a:moveTo>
                    <a:pt x="23242" y="1"/>
                  </a:moveTo>
                  <a:lnTo>
                    <a:pt x="23242" y="1"/>
                  </a:lnTo>
                  <a:cubicBezTo>
                    <a:pt x="23242" y="1"/>
                    <a:pt x="16312" y="305"/>
                    <a:pt x="10658" y="4104"/>
                  </a:cubicBezTo>
                  <a:cubicBezTo>
                    <a:pt x="5005" y="7903"/>
                    <a:pt x="1874" y="13283"/>
                    <a:pt x="20" y="19727"/>
                  </a:cubicBezTo>
                  <a:cubicBezTo>
                    <a:pt x="1" y="19727"/>
                    <a:pt x="66" y="20315"/>
                    <a:pt x="260" y="20315"/>
                  </a:cubicBezTo>
                  <a:cubicBezTo>
                    <a:pt x="374" y="20315"/>
                    <a:pt x="535" y="20109"/>
                    <a:pt x="749" y="19454"/>
                  </a:cubicBezTo>
                  <a:cubicBezTo>
                    <a:pt x="810" y="19180"/>
                    <a:pt x="3971" y="9545"/>
                    <a:pt x="10810" y="4560"/>
                  </a:cubicBezTo>
                  <a:cubicBezTo>
                    <a:pt x="14640" y="1763"/>
                    <a:pt x="23242" y="31"/>
                    <a:pt x="2324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3017554" y="1593713"/>
              <a:ext cx="95455" cy="59511"/>
            </a:xfrm>
            <a:custGeom>
              <a:avLst/>
              <a:gdLst/>
              <a:ahLst/>
              <a:cxnLst/>
              <a:rect l="l" t="t" r="r" b="b"/>
              <a:pathLst>
                <a:path w="5229" h="3260" extrusionOk="0">
                  <a:moveTo>
                    <a:pt x="5112" y="1"/>
                  </a:moveTo>
                  <a:cubicBezTo>
                    <a:pt x="4662" y="1"/>
                    <a:pt x="2908" y="223"/>
                    <a:pt x="0" y="3260"/>
                  </a:cubicBezTo>
                  <a:cubicBezTo>
                    <a:pt x="0" y="3260"/>
                    <a:pt x="5228" y="889"/>
                    <a:pt x="5228" y="7"/>
                  </a:cubicBezTo>
                  <a:cubicBezTo>
                    <a:pt x="5228" y="7"/>
                    <a:pt x="5189" y="1"/>
                    <a:pt x="5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3006454" y="1586630"/>
              <a:ext cx="53834" cy="67708"/>
            </a:xfrm>
            <a:custGeom>
              <a:avLst/>
              <a:gdLst/>
              <a:ahLst/>
              <a:cxnLst/>
              <a:rect l="l" t="t" r="r" b="b"/>
              <a:pathLst>
                <a:path w="2949" h="3709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8" y="0"/>
                    <a:pt x="1003" y="1733"/>
                    <a:pt x="0" y="3709"/>
                  </a:cubicBezTo>
                  <a:cubicBezTo>
                    <a:pt x="0" y="3709"/>
                    <a:pt x="2766" y="2219"/>
                    <a:pt x="29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2993128" y="1573870"/>
              <a:ext cx="49416" cy="87679"/>
            </a:xfrm>
            <a:custGeom>
              <a:avLst/>
              <a:gdLst/>
              <a:ahLst/>
              <a:cxnLst/>
              <a:rect l="l" t="t" r="r" b="b"/>
              <a:pathLst>
                <a:path w="2707" h="4803" extrusionOk="0">
                  <a:moveTo>
                    <a:pt x="2706" y="0"/>
                  </a:moveTo>
                  <a:cubicBezTo>
                    <a:pt x="2706" y="1"/>
                    <a:pt x="609" y="3283"/>
                    <a:pt x="1" y="4803"/>
                  </a:cubicBezTo>
                  <a:cubicBezTo>
                    <a:pt x="1" y="4803"/>
                    <a:pt x="2615" y="1945"/>
                    <a:pt x="2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2977593" y="1564980"/>
              <a:ext cx="37204" cy="99910"/>
            </a:xfrm>
            <a:custGeom>
              <a:avLst/>
              <a:gdLst/>
              <a:ahLst/>
              <a:cxnLst/>
              <a:rect l="l" t="t" r="r" b="b"/>
              <a:pathLst>
                <a:path w="2038" h="5473" extrusionOk="0">
                  <a:moveTo>
                    <a:pt x="1976" y="1"/>
                  </a:moveTo>
                  <a:cubicBezTo>
                    <a:pt x="1976" y="1"/>
                    <a:pt x="214" y="3405"/>
                    <a:pt x="1" y="5472"/>
                  </a:cubicBezTo>
                  <a:cubicBezTo>
                    <a:pt x="1" y="5472"/>
                    <a:pt x="2037" y="2280"/>
                    <a:pt x="19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2950959" y="1558882"/>
              <a:ext cx="44232" cy="104893"/>
            </a:xfrm>
            <a:custGeom>
              <a:avLst/>
              <a:gdLst/>
              <a:ahLst/>
              <a:cxnLst/>
              <a:rect l="l" t="t" r="r" b="b"/>
              <a:pathLst>
                <a:path w="2423" h="5746" extrusionOk="0">
                  <a:moveTo>
                    <a:pt x="1703" y="0"/>
                  </a:moveTo>
                  <a:cubicBezTo>
                    <a:pt x="1703" y="1"/>
                    <a:pt x="1" y="4134"/>
                    <a:pt x="457" y="5715"/>
                  </a:cubicBezTo>
                  <a:cubicBezTo>
                    <a:pt x="462" y="5736"/>
                    <a:pt x="471" y="5746"/>
                    <a:pt x="486" y="5746"/>
                  </a:cubicBezTo>
                  <a:cubicBezTo>
                    <a:pt x="743" y="5746"/>
                    <a:pt x="2423" y="2505"/>
                    <a:pt x="1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2935461" y="1551672"/>
              <a:ext cx="28277" cy="115992"/>
            </a:xfrm>
            <a:custGeom>
              <a:avLst/>
              <a:gdLst/>
              <a:ahLst/>
              <a:cxnLst/>
              <a:rect l="l" t="t" r="r" b="b"/>
              <a:pathLst>
                <a:path w="1549" h="6354" extrusionOk="0">
                  <a:moveTo>
                    <a:pt x="272" y="0"/>
                  </a:moveTo>
                  <a:cubicBezTo>
                    <a:pt x="270" y="0"/>
                    <a:pt x="1" y="4293"/>
                    <a:pt x="576" y="6353"/>
                  </a:cubicBezTo>
                  <a:cubicBezTo>
                    <a:pt x="576" y="6353"/>
                    <a:pt x="1549" y="2858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2904354" y="1546122"/>
              <a:ext cx="42735" cy="129300"/>
            </a:xfrm>
            <a:custGeom>
              <a:avLst/>
              <a:gdLst/>
              <a:ahLst/>
              <a:cxnLst/>
              <a:rect l="l" t="t" r="r" b="b"/>
              <a:pathLst>
                <a:path w="2341" h="7083" extrusionOk="0">
                  <a:moveTo>
                    <a:pt x="1429" y="0"/>
                  </a:moveTo>
                  <a:cubicBezTo>
                    <a:pt x="1429" y="31"/>
                    <a:pt x="1" y="4377"/>
                    <a:pt x="1125" y="7083"/>
                  </a:cubicBezTo>
                  <a:cubicBezTo>
                    <a:pt x="1125" y="7083"/>
                    <a:pt x="2341" y="4803"/>
                    <a:pt x="14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3024764" y="1639442"/>
              <a:ext cx="85470" cy="15827"/>
            </a:xfrm>
            <a:custGeom>
              <a:avLst/>
              <a:gdLst/>
              <a:ahLst/>
              <a:cxnLst/>
              <a:rect l="l" t="t" r="r" b="b"/>
              <a:pathLst>
                <a:path w="4682" h="867" extrusionOk="0">
                  <a:moveTo>
                    <a:pt x="3069" y="0"/>
                  </a:moveTo>
                  <a:cubicBezTo>
                    <a:pt x="1554" y="0"/>
                    <a:pt x="0" y="785"/>
                    <a:pt x="0" y="785"/>
                  </a:cubicBezTo>
                  <a:cubicBezTo>
                    <a:pt x="478" y="843"/>
                    <a:pt x="944" y="867"/>
                    <a:pt x="1385" y="867"/>
                  </a:cubicBezTo>
                  <a:cubicBezTo>
                    <a:pt x="3251" y="867"/>
                    <a:pt x="4681" y="445"/>
                    <a:pt x="4681" y="420"/>
                  </a:cubicBezTo>
                  <a:cubicBezTo>
                    <a:pt x="4206" y="112"/>
                    <a:pt x="3640" y="0"/>
                    <a:pt x="30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3006454" y="1654319"/>
              <a:ext cx="87131" cy="24425"/>
            </a:xfrm>
            <a:custGeom>
              <a:avLst/>
              <a:gdLst/>
              <a:ahLst/>
              <a:cxnLst/>
              <a:rect l="l" t="t" r="r" b="b"/>
              <a:pathLst>
                <a:path w="477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2158" y="1308"/>
                    <a:pt x="4772" y="1338"/>
                    <a:pt x="4772" y="1338"/>
                  </a:cubicBezTo>
                  <a:cubicBezTo>
                    <a:pt x="3496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2973157" y="1664524"/>
              <a:ext cx="83809" cy="34210"/>
            </a:xfrm>
            <a:custGeom>
              <a:avLst/>
              <a:gdLst/>
              <a:ahLst/>
              <a:cxnLst/>
              <a:rect l="l" t="t" r="r" b="b"/>
              <a:pathLst>
                <a:path w="4591" h="1874" extrusionOk="0">
                  <a:moveTo>
                    <a:pt x="469" y="1"/>
                  </a:moveTo>
                  <a:cubicBezTo>
                    <a:pt x="179" y="1"/>
                    <a:pt x="1" y="19"/>
                    <a:pt x="1" y="19"/>
                  </a:cubicBezTo>
                  <a:cubicBezTo>
                    <a:pt x="2067" y="1356"/>
                    <a:pt x="4590" y="1873"/>
                    <a:pt x="4590" y="1873"/>
                  </a:cubicBezTo>
                  <a:cubicBezTo>
                    <a:pt x="3566" y="197"/>
                    <a:pt x="1418" y="1"/>
                    <a:pt x="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2947071" y="1665419"/>
              <a:ext cx="84922" cy="50530"/>
            </a:xfrm>
            <a:custGeom>
              <a:avLst/>
              <a:gdLst/>
              <a:ahLst/>
              <a:cxnLst/>
              <a:rect l="l" t="t" r="r" b="b"/>
              <a:pathLst>
                <a:path w="4652" h="2768" extrusionOk="0">
                  <a:moveTo>
                    <a:pt x="1" y="0"/>
                  </a:moveTo>
                  <a:lnTo>
                    <a:pt x="1" y="0"/>
                  </a:lnTo>
                  <a:cubicBezTo>
                    <a:pt x="1317" y="928"/>
                    <a:pt x="4547" y="2768"/>
                    <a:pt x="4649" y="2768"/>
                  </a:cubicBezTo>
                  <a:cubicBezTo>
                    <a:pt x="4651" y="2768"/>
                    <a:pt x="4652" y="2767"/>
                    <a:pt x="4652" y="2766"/>
                  </a:cubicBezTo>
                  <a:cubicBezTo>
                    <a:pt x="3375" y="85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2918228" y="1678179"/>
              <a:ext cx="94342" cy="5828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7" y="1672"/>
                    <a:pt x="5168" y="3192"/>
                    <a:pt x="5168" y="3192"/>
                  </a:cubicBezTo>
                  <a:cubicBezTo>
                    <a:pt x="3830" y="94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887158" y="1689278"/>
              <a:ext cx="97664" cy="56609"/>
            </a:xfrm>
            <a:custGeom>
              <a:avLst/>
              <a:gdLst/>
              <a:ahLst/>
              <a:cxnLst/>
              <a:rect l="l" t="t" r="r" b="b"/>
              <a:pathLst>
                <a:path w="5350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1611"/>
                    <a:pt x="5350" y="3101"/>
                    <a:pt x="5350" y="3101"/>
                  </a:cubicBezTo>
                  <a:cubicBezTo>
                    <a:pt x="32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877173" y="1546670"/>
              <a:ext cx="31088" cy="142626"/>
            </a:xfrm>
            <a:custGeom>
              <a:avLst/>
              <a:gdLst/>
              <a:ahLst/>
              <a:cxnLst/>
              <a:rect l="l" t="t" r="r" b="b"/>
              <a:pathLst>
                <a:path w="1703" h="7813" extrusionOk="0">
                  <a:moveTo>
                    <a:pt x="1520" y="1"/>
                  </a:moveTo>
                  <a:cubicBezTo>
                    <a:pt x="1520" y="1"/>
                    <a:pt x="0" y="4925"/>
                    <a:pt x="547" y="7812"/>
                  </a:cubicBezTo>
                  <a:cubicBezTo>
                    <a:pt x="547" y="7812"/>
                    <a:pt x="1702" y="5229"/>
                    <a:pt x="1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848859" y="1702604"/>
              <a:ext cx="120428" cy="62158"/>
            </a:xfrm>
            <a:custGeom>
              <a:avLst/>
              <a:gdLst/>
              <a:ahLst/>
              <a:cxnLst/>
              <a:rect l="l" t="t" r="r" b="b"/>
              <a:pathLst>
                <a:path w="6597" h="3405" extrusionOk="0">
                  <a:moveTo>
                    <a:pt x="665" y="0"/>
                  </a:moveTo>
                  <a:cubicBezTo>
                    <a:pt x="243" y="0"/>
                    <a:pt x="1" y="61"/>
                    <a:pt x="1" y="61"/>
                  </a:cubicBezTo>
                  <a:cubicBezTo>
                    <a:pt x="1118" y="1026"/>
                    <a:pt x="6519" y="3341"/>
                    <a:pt x="6596" y="3403"/>
                  </a:cubicBezTo>
                  <a:lnTo>
                    <a:pt x="6596" y="3403"/>
                  </a:lnTo>
                  <a:cubicBezTo>
                    <a:pt x="4112" y="414"/>
                    <a:pt x="1770" y="0"/>
                    <a:pt x="665" y="0"/>
                  </a:cubicBezTo>
                  <a:close/>
                  <a:moveTo>
                    <a:pt x="6596" y="3403"/>
                  </a:moveTo>
                  <a:cubicBezTo>
                    <a:pt x="6596" y="3404"/>
                    <a:pt x="6597" y="3404"/>
                    <a:pt x="6597" y="3404"/>
                  </a:cubicBezTo>
                  <a:cubicBezTo>
                    <a:pt x="6597" y="3404"/>
                    <a:pt x="6597" y="3404"/>
                    <a:pt x="6596" y="34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2818355" y="1721461"/>
              <a:ext cx="127073" cy="56609"/>
            </a:xfrm>
            <a:custGeom>
              <a:avLst/>
              <a:gdLst/>
              <a:ahLst/>
              <a:cxnLst/>
              <a:rect l="l" t="t" r="r" b="b"/>
              <a:pathLst>
                <a:path w="6961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824" y="1368"/>
                    <a:pt x="6961" y="3101"/>
                    <a:pt x="6961" y="3101"/>
                  </a:cubicBezTo>
                  <a:cubicBezTo>
                    <a:pt x="5319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2793930" y="1736449"/>
              <a:ext cx="135963" cy="74919"/>
            </a:xfrm>
            <a:custGeom>
              <a:avLst/>
              <a:gdLst/>
              <a:ahLst/>
              <a:cxnLst/>
              <a:rect l="l" t="t" r="r" b="b"/>
              <a:pathLst>
                <a:path w="7448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1147" y="785"/>
                    <a:pt x="7386" y="4055"/>
                    <a:pt x="7447" y="4103"/>
                  </a:cubicBezTo>
                  <a:lnTo>
                    <a:pt x="7447" y="4103"/>
                  </a:lnTo>
                  <a:cubicBezTo>
                    <a:pt x="5016" y="395"/>
                    <a:pt x="1" y="0"/>
                    <a:pt x="1" y="0"/>
                  </a:cubicBezTo>
                  <a:close/>
                  <a:moveTo>
                    <a:pt x="7447" y="4103"/>
                  </a:moveTo>
                  <a:lnTo>
                    <a:pt x="7447" y="4103"/>
                  </a:lnTo>
                  <a:cubicBezTo>
                    <a:pt x="7447" y="4103"/>
                    <a:pt x="7448" y="4103"/>
                    <a:pt x="7448" y="4103"/>
                  </a:cubicBezTo>
                  <a:cubicBezTo>
                    <a:pt x="7448" y="4103"/>
                    <a:pt x="7448" y="4103"/>
                    <a:pt x="7447" y="41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2772298" y="1755854"/>
              <a:ext cx="135397" cy="87697"/>
            </a:xfrm>
            <a:custGeom>
              <a:avLst/>
              <a:gdLst/>
              <a:ahLst/>
              <a:cxnLst/>
              <a:rect l="l" t="t" r="r" b="b"/>
              <a:pathLst>
                <a:path w="7417" h="4804" extrusionOk="0">
                  <a:moveTo>
                    <a:pt x="0" y="1"/>
                  </a:moveTo>
                  <a:cubicBezTo>
                    <a:pt x="0" y="1"/>
                    <a:pt x="5228" y="2645"/>
                    <a:pt x="7417" y="4803"/>
                  </a:cubicBezTo>
                  <a:cubicBezTo>
                    <a:pt x="7417" y="4803"/>
                    <a:pt x="5897" y="3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2838874" y="1541120"/>
              <a:ext cx="41640" cy="159275"/>
            </a:xfrm>
            <a:custGeom>
              <a:avLst/>
              <a:gdLst/>
              <a:ahLst/>
              <a:cxnLst/>
              <a:rect l="l" t="t" r="r" b="b"/>
              <a:pathLst>
                <a:path w="2281" h="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1" y="2189"/>
                    <a:pt x="1004" y="8724"/>
                    <a:pt x="1004" y="8724"/>
                  </a:cubicBezTo>
                  <a:cubicBezTo>
                    <a:pt x="2280" y="6627"/>
                    <a:pt x="2250" y="1"/>
                    <a:pt x="2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2808369" y="1534475"/>
              <a:ext cx="40508" cy="183682"/>
            </a:xfrm>
            <a:custGeom>
              <a:avLst/>
              <a:gdLst/>
              <a:ahLst/>
              <a:cxnLst/>
              <a:rect l="l" t="t" r="r" b="b"/>
              <a:pathLst>
                <a:path w="2219" h="10062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0" y="2614"/>
                    <a:pt x="1489" y="10061"/>
                    <a:pt x="1489" y="10061"/>
                  </a:cubicBezTo>
                  <a:cubicBezTo>
                    <a:pt x="2097" y="7113"/>
                    <a:pt x="2219" y="0"/>
                    <a:pt x="2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2755649" y="1532796"/>
              <a:ext cx="66047" cy="188684"/>
            </a:xfrm>
            <a:custGeom>
              <a:avLst/>
              <a:gdLst/>
              <a:ahLst/>
              <a:cxnLst/>
              <a:rect l="l" t="t" r="r" b="b"/>
              <a:pathLst>
                <a:path w="3618" h="10336" extrusionOk="0">
                  <a:moveTo>
                    <a:pt x="2189" y="1"/>
                  </a:moveTo>
                  <a:cubicBezTo>
                    <a:pt x="0" y="2554"/>
                    <a:pt x="3162" y="10335"/>
                    <a:pt x="3162" y="10335"/>
                  </a:cubicBezTo>
                  <a:cubicBezTo>
                    <a:pt x="3618" y="8603"/>
                    <a:pt x="2341" y="274"/>
                    <a:pt x="21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2716802" y="1514486"/>
              <a:ext cx="88245" cy="224756"/>
            </a:xfrm>
            <a:custGeom>
              <a:avLst/>
              <a:gdLst/>
              <a:ahLst/>
              <a:cxnLst/>
              <a:rect l="l" t="t" r="r" b="b"/>
              <a:pathLst>
                <a:path w="4834" h="1231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" y="4287"/>
                    <a:pt x="4013" y="12311"/>
                    <a:pt x="4013" y="12311"/>
                  </a:cubicBezTo>
                  <a:cubicBezTo>
                    <a:pt x="4834" y="11004"/>
                    <a:pt x="2372" y="973"/>
                    <a:pt x="18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2761199" y="1769728"/>
              <a:ext cx="149837" cy="94908"/>
            </a:xfrm>
            <a:custGeom>
              <a:avLst/>
              <a:gdLst/>
              <a:ahLst/>
              <a:cxnLst/>
              <a:rect l="l" t="t" r="r" b="b"/>
              <a:pathLst>
                <a:path w="8208" h="519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897" y="5168"/>
                    <a:pt x="8207" y="5198"/>
                  </a:cubicBezTo>
                  <a:cubicBezTo>
                    <a:pt x="8207" y="5198"/>
                    <a:pt x="2736" y="183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2745664" y="1776938"/>
              <a:ext cx="145949" cy="103798"/>
            </a:xfrm>
            <a:custGeom>
              <a:avLst/>
              <a:gdLst/>
              <a:ahLst/>
              <a:cxnLst/>
              <a:rect l="l" t="t" r="r" b="b"/>
              <a:pathLst>
                <a:path w="7995" h="5686" extrusionOk="0">
                  <a:moveTo>
                    <a:pt x="0" y="1"/>
                  </a:moveTo>
                  <a:cubicBezTo>
                    <a:pt x="1059" y="2421"/>
                    <a:pt x="7901" y="5685"/>
                    <a:pt x="7994" y="5685"/>
                  </a:cubicBezTo>
                  <a:cubicBezTo>
                    <a:pt x="7994" y="5685"/>
                    <a:pt x="7994" y="5685"/>
                    <a:pt x="7994" y="5685"/>
                  </a:cubicBezTo>
                  <a:cubicBezTo>
                    <a:pt x="5624" y="32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2704042" y="1551106"/>
              <a:ext cx="68274" cy="204766"/>
            </a:xfrm>
            <a:custGeom>
              <a:avLst/>
              <a:gdLst/>
              <a:ahLst/>
              <a:cxnLst/>
              <a:rect l="l" t="t" r="r" b="b"/>
              <a:pathLst>
                <a:path w="3740" h="11217" extrusionOk="0">
                  <a:moveTo>
                    <a:pt x="31" y="1"/>
                  </a:moveTo>
                  <a:cubicBezTo>
                    <a:pt x="1" y="1"/>
                    <a:pt x="1095" y="8694"/>
                    <a:pt x="3739" y="11217"/>
                  </a:cubicBezTo>
                  <a:cubicBezTo>
                    <a:pt x="3739" y="11217"/>
                    <a:pt x="1824" y="3071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2669650" y="1559430"/>
              <a:ext cx="85470" cy="211977"/>
            </a:xfrm>
            <a:custGeom>
              <a:avLst/>
              <a:gdLst/>
              <a:ahLst/>
              <a:cxnLst/>
              <a:rect l="l" t="t" r="r" b="b"/>
              <a:pathLst>
                <a:path w="4682" h="11612" extrusionOk="0">
                  <a:moveTo>
                    <a:pt x="517" y="1"/>
                  </a:moveTo>
                  <a:cubicBezTo>
                    <a:pt x="517" y="31"/>
                    <a:pt x="0" y="8694"/>
                    <a:pt x="4681" y="11612"/>
                  </a:cubicBezTo>
                  <a:cubicBezTo>
                    <a:pt x="4681" y="11612"/>
                    <a:pt x="1976" y="6809"/>
                    <a:pt x="5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2721238" y="1804686"/>
              <a:ext cx="168713" cy="88811"/>
            </a:xfrm>
            <a:custGeom>
              <a:avLst/>
              <a:gdLst/>
              <a:ahLst/>
              <a:cxnLst/>
              <a:rect l="l" t="t" r="r" b="b"/>
              <a:pathLst>
                <a:path w="9242" h="4865" extrusionOk="0">
                  <a:moveTo>
                    <a:pt x="1" y="1"/>
                  </a:moveTo>
                  <a:lnTo>
                    <a:pt x="1" y="1"/>
                  </a:lnTo>
                  <a:cubicBezTo>
                    <a:pt x="2316" y="2977"/>
                    <a:pt x="9092" y="4794"/>
                    <a:pt x="9239" y="4862"/>
                  </a:cubicBezTo>
                  <a:lnTo>
                    <a:pt x="9239" y="4862"/>
                  </a:lnTo>
                  <a:cubicBezTo>
                    <a:pt x="6198" y="2826"/>
                    <a:pt x="1" y="1"/>
                    <a:pt x="1" y="1"/>
                  </a:cubicBezTo>
                  <a:close/>
                  <a:moveTo>
                    <a:pt x="9239" y="4862"/>
                  </a:moveTo>
                  <a:cubicBezTo>
                    <a:pt x="9240" y="4863"/>
                    <a:pt x="9240" y="4863"/>
                    <a:pt x="9241" y="4864"/>
                  </a:cubicBezTo>
                  <a:cubicBezTo>
                    <a:pt x="9241" y="4864"/>
                    <a:pt x="9240" y="4863"/>
                    <a:pt x="9239" y="48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2700154" y="1824109"/>
              <a:ext cx="193667" cy="74444"/>
            </a:xfrm>
            <a:custGeom>
              <a:avLst/>
              <a:gdLst/>
              <a:ahLst/>
              <a:cxnLst/>
              <a:rect l="l" t="t" r="r" b="b"/>
              <a:pathLst>
                <a:path w="10609" h="40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1" y="3775"/>
                    <a:pt x="9559" y="4078"/>
                    <a:pt x="10495" y="4078"/>
                  </a:cubicBezTo>
                  <a:cubicBezTo>
                    <a:pt x="10570" y="4078"/>
                    <a:pt x="10609" y="4076"/>
                    <a:pt x="10609" y="4074"/>
                  </a:cubicBezTo>
                  <a:cubicBezTo>
                    <a:pt x="7661" y="36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2681844" y="1857406"/>
              <a:ext cx="213657" cy="64933"/>
            </a:xfrm>
            <a:custGeom>
              <a:avLst/>
              <a:gdLst/>
              <a:ahLst/>
              <a:cxnLst/>
              <a:rect l="l" t="t" r="r" b="b"/>
              <a:pathLst>
                <a:path w="1170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3496" y="2888"/>
                    <a:pt x="11703" y="3557"/>
                    <a:pt x="11703" y="3557"/>
                  </a:cubicBezTo>
                  <a:cubicBezTo>
                    <a:pt x="7509" y="152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2608623" y="1567207"/>
              <a:ext cx="129282" cy="220849"/>
            </a:xfrm>
            <a:custGeom>
              <a:avLst/>
              <a:gdLst/>
              <a:ahLst/>
              <a:cxnLst/>
              <a:rect l="l" t="t" r="r" b="b"/>
              <a:pathLst>
                <a:path w="7082" h="12098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2735" y="1"/>
                    <a:pt x="0" y="8086"/>
                    <a:pt x="7082" y="12098"/>
                  </a:cubicBezTo>
                  <a:cubicBezTo>
                    <a:pt x="7082" y="12098"/>
                    <a:pt x="1671" y="5411"/>
                    <a:pt x="27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2593636" y="1591066"/>
              <a:ext cx="127639" cy="218092"/>
            </a:xfrm>
            <a:custGeom>
              <a:avLst/>
              <a:gdLst/>
              <a:ahLst/>
              <a:cxnLst/>
              <a:rect l="l" t="t" r="r" b="b"/>
              <a:pathLst>
                <a:path w="6992" h="11947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1"/>
                    <a:pt x="0" y="8299"/>
                    <a:pt x="6900" y="11946"/>
                  </a:cubicBezTo>
                  <a:cubicBezTo>
                    <a:pt x="6901" y="11946"/>
                    <a:pt x="6902" y="11946"/>
                    <a:pt x="6902" y="11946"/>
                  </a:cubicBezTo>
                  <a:cubicBezTo>
                    <a:pt x="6992" y="11946"/>
                    <a:pt x="2421" y="7339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2568663" y="1620475"/>
              <a:ext cx="140947" cy="207851"/>
            </a:xfrm>
            <a:custGeom>
              <a:avLst/>
              <a:gdLst/>
              <a:ahLst/>
              <a:cxnLst/>
              <a:rect l="l" t="t" r="r" b="b"/>
              <a:pathLst>
                <a:path w="7721" h="11386" extrusionOk="0">
                  <a:moveTo>
                    <a:pt x="1094" y="0"/>
                  </a:moveTo>
                  <a:lnTo>
                    <a:pt x="1094" y="0"/>
                  </a:lnTo>
                  <a:cubicBezTo>
                    <a:pt x="1094" y="1"/>
                    <a:pt x="0" y="4682"/>
                    <a:pt x="2705" y="8055"/>
                  </a:cubicBezTo>
                  <a:cubicBezTo>
                    <a:pt x="5104" y="11090"/>
                    <a:pt x="6891" y="11386"/>
                    <a:pt x="7497" y="11386"/>
                  </a:cubicBezTo>
                  <a:cubicBezTo>
                    <a:pt x="7643" y="11386"/>
                    <a:pt x="7721" y="11368"/>
                    <a:pt x="7721" y="11368"/>
                  </a:cubicBezTo>
                  <a:cubicBezTo>
                    <a:pt x="7721" y="11368"/>
                    <a:pt x="1581" y="9028"/>
                    <a:pt x="10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2665196" y="1884040"/>
              <a:ext cx="234175" cy="63473"/>
            </a:xfrm>
            <a:custGeom>
              <a:avLst/>
              <a:gdLst/>
              <a:ahLst/>
              <a:cxnLst/>
              <a:rect l="l" t="t" r="r" b="b"/>
              <a:pathLst>
                <a:path w="12828" h="3477" extrusionOk="0">
                  <a:moveTo>
                    <a:pt x="1" y="0"/>
                  </a:moveTo>
                  <a:cubicBezTo>
                    <a:pt x="1" y="0"/>
                    <a:pt x="7068" y="3477"/>
                    <a:pt x="12318" y="3477"/>
                  </a:cubicBezTo>
                  <a:cubicBezTo>
                    <a:pt x="12490" y="3477"/>
                    <a:pt x="12660" y="3473"/>
                    <a:pt x="12828" y="3465"/>
                  </a:cubicBezTo>
                  <a:cubicBezTo>
                    <a:pt x="12828" y="3465"/>
                    <a:pt x="3983" y="122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2657437" y="1901784"/>
              <a:ext cx="225303" cy="79665"/>
            </a:xfrm>
            <a:custGeom>
              <a:avLst/>
              <a:gdLst/>
              <a:ahLst/>
              <a:cxnLst/>
              <a:rect l="l" t="t" r="r" b="b"/>
              <a:pathLst>
                <a:path w="12342" h="4364" extrusionOk="0">
                  <a:moveTo>
                    <a:pt x="0" y="1"/>
                  </a:moveTo>
                  <a:cubicBezTo>
                    <a:pt x="1" y="1"/>
                    <a:pt x="4235" y="4363"/>
                    <a:pt x="9304" y="4363"/>
                  </a:cubicBezTo>
                  <a:cubicBezTo>
                    <a:pt x="10293" y="4363"/>
                    <a:pt x="11314" y="4197"/>
                    <a:pt x="12341" y="3800"/>
                  </a:cubicBezTo>
                  <a:cubicBezTo>
                    <a:pt x="12341" y="3800"/>
                    <a:pt x="5928" y="310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2533139" y="1668741"/>
              <a:ext cx="157614" cy="186530"/>
            </a:xfrm>
            <a:custGeom>
              <a:avLst/>
              <a:gdLst/>
              <a:ahLst/>
              <a:cxnLst/>
              <a:rect l="l" t="t" r="r" b="b"/>
              <a:pathLst>
                <a:path w="8634" h="10218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52" y="1"/>
                    <a:pt x="1" y="4256"/>
                    <a:pt x="2980" y="7539"/>
                  </a:cubicBezTo>
                  <a:cubicBezTo>
                    <a:pt x="4402" y="9165"/>
                    <a:pt x="6653" y="10218"/>
                    <a:pt x="7975" y="10218"/>
                  </a:cubicBezTo>
                  <a:cubicBezTo>
                    <a:pt x="8235" y="10218"/>
                    <a:pt x="8459" y="10177"/>
                    <a:pt x="8633" y="10092"/>
                  </a:cubicBezTo>
                  <a:cubicBezTo>
                    <a:pt x="8633" y="10092"/>
                    <a:pt x="2584" y="7357"/>
                    <a:pt x="8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2503182" y="1701490"/>
              <a:ext cx="173696" cy="179812"/>
            </a:xfrm>
            <a:custGeom>
              <a:avLst/>
              <a:gdLst/>
              <a:ahLst/>
              <a:cxnLst/>
              <a:rect l="l" t="t" r="r" b="b"/>
              <a:pathLst>
                <a:path w="9515" h="985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53" y="5046"/>
                    <a:pt x="4073" y="8481"/>
                  </a:cubicBezTo>
                  <a:cubicBezTo>
                    <a:pt x="5349" y="9603"/>
                    <a:pt x="6899" y="9850"/>
                    <a:pt x="8019" y="9850"/>
                  </a:cubicBezTo>
                  <a:cubicBezTo>
                    <a:pt x="8900" y="9850"/>
                    <a:pt x="9514" y="9696"/>
                    <a:pt x="9514" y="9696"/>
                  </a:cubicBezTo>
                  <a:cubicBezTo>
                    <a:pt x="9514" y="9696"/>
                    <a:pt x="2706" y="814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462675" y="1722575"/>
              <a:ext cx="194781" cy="185051"/>
            </a:xfrm>
            <a:custGeom>
              <a:avLst/>
              <a:gdLst/>
              <a:ahLst/>
              <a:cxnLst/>
              <a:rect l="l" t="t" r="r" b="b"/>
              <a:pathLst>
                <a:path w="10670" h="10137" extrusionOk="0">
                  <a:moveTo>
                    <a:pt x="912" y="0"/>
                  </a:moveTo>
                  <a:lnTo>
                    <a:pt x="912" y="0"/>
                  </a:lnTo>
                  <a:cubicBezTo>
                    <a:pt x="912" y="1"/>
                    <a:pt x="1" y="4924"/>
                    <a:pt x="3861" y="8298"/>
                  </a:cubicBezTo>
                  <a:cubicBezTo>
                    <a:pt x="5507" y="9741"/>
                    <a:pt x="7063" y="10137"/>
                    <a:pt x="8398" y="10137"/>
                  </a:cubicBezTo>
                  <a:cubicBezTo>
                    <a:pt x="9258" y="10137"/>
                    <a:pt x="10027" y="9973"/>
                    <a:pt x="10669" y="9818"/>
                  </a:cubicBezTo>
                  <a:cubicBezTo>
                    <a:pt x="10669" y="9818"/>
                    <a:pt x="1885" y="9028"/>
                    <a:pt x="9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"/>
          <p:cNvGrpSpPr/>
          <p:nvPr/>
        </p:nvGrpSpPr>
        <p:grpSpPr>
          <a:xfrm>
            <a:off x="7699480" y="1115074"/>
            <a:ext cx="1283842" cy="2103623"/>
            <a:chOff x="7264955" y="667199"/>
            <a:chExt cx="1283842" cy="2103623"/>
          </a:xfrm>
        </p:grpSpPr>
        <p:sp>
          <p:nvSpPr>
            <p:cNvPr id="754" name="Google Shape;754;p3"/>
            <p:cNvSpPr/>
            <p:nvPr/>
          </p:nvSpPr>
          <p:spPr>
            <a:xfrm>
              <a:off x="7264955" y="667199"/>
              <a:ext cx="1283842" cy="2099569"/>
            </a:xfrm>
            <a:custGeom>
              <a:avLst/>
              <a:gdLst/>
              <a:ahLst/>
              <a:cxnLst/>
              <a:rect l="l" t="t" r="r" b="b"/>
              <a:pathLst>
                <a:path w="34348" h="56172" extrusionOk="0">
                  <a:moveTo>
                    <a:pt x="21064" y="18982"/>
                  </a:moveTo>
                  <a:lnTo>
                    <a:pt x="21520" y="19560"/>
                  </a:lnTo>
                  <a:cubicBezTo>
                    <a:pt x="21946" y="20046"/>
                    <a:pt x="22402" y="20623"/>
                    <a:pt x="22919" y="21019"/>
                  </a:cubicBezTo>
                  <a:cubicBezTo>
                    <a:pt x="22706" y="21353"/>
                    <a:pt x="22493" y="21687"/>
                    <a:pt x="22311" y="22082"/>
                  </a:cubicBezTo>
                  <a:cubicBezTo>
                    <a:pt x="22219" y="22174"/>
                    <a:pt x="22189" y="22326"/>
                    <a:pt x="22219" y="22447"/>
                  </a:cubicBezTo>
                  <a:cubicBezTo>
                    <a:pt x="22267" y="22567"/>
                    <a:pt x="22409" y="22649"/>
                    <a:pt x="22541" y="22649"/>
                  </a:cubicBezTo>
                  <a:cubicBezTo>
                    <a:pt x="22577" y="22649"/>
                    <a:pt x="22612" y="22643"/>
                    <a:pt x="22645" y="22630"/>
                  </a:cubicBezTo>
                  <a:cubicBezTo>
                    <a:pt x="22797" y="22599"/>
                    <a:pt x="22949" y="22478"/>
                    <a:pt x="23101" y="22386"/>
                  </a:cubicBezTo>
                  <a:lnTo>
                    <a:pt x="23101" y="22386"/>
                  </a:lnTo>
                  <a:cubicBezTo>
                    <a:pt x="23010" y="22538"/>
                    <a:pt x="22888" y="22751"/>
                    <a:pt x="23010" y="22903"/>
                  </a:cubicBezTo>
                  <a:cubicBezTo>
                    <a:pt x="23050" y="22984"/>
                    <a:pt x="23172" y="23025"/>
                    <a:pt x="23275" y="23025"/>
                  </a:cubicBezTo>
                  <a:cubicBezTo>
                    <a:pt x="23327" y="23025"/>
                    <a:pt x="23374" y="23015"/>
                    <a:pt x="23405" y="22994"/>
                  </a:cubicBezTo>
                  <a:lnTo>
                    <a:pt x="23405" y="23724"/>
                  </a:lnTo>
                  <a:cubicBezTo>
                    <a:pt x="23374" y="25000"/>
                    <a:pt x="23101" y="26338"/>
                    <a:pt x="22706" y="27584"/>
                  </a:cubicBezTo>
                  <a:cubicBezTo>
                    <a:pt x="22037" y="29408"/>
                    <a:pt x="20943" y="31080"/>
                    <a:pt x="20578" y="32994"/>
                  </a:cubicBezTo>
                  <a:cubicBezTo>
                    <a:pt x="20031" y="31353"/>
                    <a:pt x="18754" y="30016"/>
                    <a:pt x="18754" y="28222"/>
                  </a:cubicBezTo>
                  <a:cubicBezTo>
                    <a:pt x="18694" y="26247"/>
                    <a:pt x="19393" y="24119"/>
                    <a:pt x="18390" y="22295"/>
                  </a:cubicBezTo>
                  <a:cubicBezTo>
                    <a:pt x="18450" y="22234"/>
                    <a:pt x="18450" y="22143"/>
                    <a:pt x="18450" y="22113"/>
                  </a:cubicBezTo>
                  <a:cubicBezTo>
                    <a:pt x="18542" y="22356"/>
                    <a:pt x="18694" y="22538"/>
                    <a:pt x="18937" y="22690"/>
                  </a:cubicBezTo>
                  <a:cubicBezTo>
                    <a:pt x="19149" y="22447"/>
                    <a:pt x="19210" y="22052"/>
                    <a:pt x="18967" y="21779"/>
                  </a:cubicBezTo>
                  <a:lnTo>
                    <a:pt x="18967" y="21779"/>
                  </a:lnTo>
                  <a:cubicBezTo>
                    <a:pt x="19089" y="21900"/>
                    <a:pt x="19241" y="21991"/>
                    <a:pt x="19362" y="22082"/>
                  </a:cubicBezTo>
                  <a:cubicBezTo>
                    <a:pt x="19423" y="22143"/>
                    <a:pt x="19514" y="22234"/>
                    <a:pt x="19605" y="22234"/>
                  </a:cubicBezTo>
                  <a:cubicBezTo>
                    <a:pt x="19627" y="22240"/>
                    <a:pt x="19648" y="22242"/>
                    <a:pt x="19669" y="22242"/>
                  </a:cubicBezTo>
                  <a:cubicBezTo>
                    <a:pt x="19767" y="22242"/>
                    <a:pt x="19854" y="22188"/>
                    <a:pt x="19879" y="22113"/>
                  </a:cubicBezTo>
                  <a:cubicBezTo>
                    <a:pt x="19909" y="22052"/>
                    <a:pt x="19879" y="21961"/>
                    <a:pt x="19849" y="21900"/>
                  </a:cubicBezTo>
                  <a:cubicBezTo>
                    <a:pt x="19545" y="21444"/>
                    <a:pt x="19271" y="21049"/>
                    <a:pt x="18997" y="20684"/>
                  </a:cubicBezTo>
                  <a:lnTo>
                    <a:pt x="19058" y="20684"/>
                  </a:lnTo>
                  <a:cubicBezTo>
                    <a:pt x="19757" y="20228"/>
                    <a:pt x="20456" y="19651"/>
                    <a:pt x="21064" y="18982"/>
                  </a:cubicBezTo>
                  <a:close/>
                  <a:moveTo>
                    <a:pt x="17048" y="30428"/>
                  </a:moveTo>
                  <a:cubicBezTo>
                    <a:pt x="17110" y="30428"/>
                    <a:pt x="17182" y="30441"/>
                    <a:pt x="17265" y="30472"/>
                  </a:cubicBezTo>
                  <a:cubicBezTo>
                    <a:pt x="18815" y="31019"/>
                    <a:pt x="19697" y="32447"/>
                    <a:pt x="20365" y="33846"/>
                  </a:cubicBezTo>
                  <a:cubicBezTo>
                    <a:pt x="20335" y="33906"/>
                    <a:pt x="20335" y="33937"/>
                    <a:pt x="20335" y="33998"/>
                  </a:cubicBezTo>
                  <a:cubicBezTo>
                    <a:pt x="19666" y="33633"/>
                    <a:pt x="18997" y="33207"/>
                    <a:pt x="18359" y="32751"/>
                  </a:cubicBezTo>
                  <a:cubicBezTo>
                    <a:pt x="17994" y="32447"/>
                    <a:pt x="17569" y="32143"/>
                    <a:pt x="17235" y="31809"/>
                  </a:cubicBezTo>
                  <a:cubicBezTo>
                    <a:pt x="17022" y="31627"/>
                    <a:pt x="16839" y="31475"/>
                    <a:pt x="16748" y="31232"/>
                  </a:cubicBezTo>
                  <a:cubicBezTo>
                    <a:pt x="16644" y="30919"/>
                    <a:pt x="16674" y="30428"/>
                    <a:pt x="17048" y="30428"/>
                  </a:cubicBezTo>
                  <a:close/>
                  <a:moveTo>
                    <a:pt x="23671" y="31635"/>
                  </a:moveTo>
                  <a:cubicBezTo>
                    <a:pt x="23931" y="31635"/>
                    <a:pt x="24148" y="31703"/>
                    <a:pt x="24134" y="31931"/>
                  </a:cubicBezTo>
                  <a:cubicBezTo>
                    <a:pt x="24074" y="32721"/>
                    <a:pt x="23101" y="33025"/>
                    <a:pt x="22463" y="33298"/>
                  </a:cubicBezTo>
                  <a:cubicBezTo>
                    <a:pt x="21885" y="33511"/>
                    <a:pt x="21368" y="33754"/>
                    <a:pt x="20791" y="33998"/>
                  </a:cubicBezTo>
                  <a:cubicBezTo>
                    <a:pt x="20760" y="33967"/>
                    <a:pt x="20760" y="33937"/>
                    <a:pt x="20730" y="33846"/>
                  </a:cubicBezTo>
                  <a:cubicBezTo>
                    <a:pt x="20943" y="33329"/>
                    <a:pt x="21277" y="32843"/>
                    <a:pt x="21733" y="32447"/>
                  </a:cubicBezTo>
                  <a:cubicBezTo>
                    <a:pt x="22037" y="32174"/>
                    <a:pt x="22432" y="31870"/>
                    <a:pt x="22858" y="31779"/>
                  </a:cubicBezTo>
                  <a:cubicBezTo>
                    <a:pt x="22943" y="31745"/>
                    <a:pt x="23342" y="31635"/>
                    <a:pt x="23671" y="31635"/>
                  </a:cubicBezTo>
                  <a:close/>
                  <a:moveTo>
                    <a:pt x="26414" y="1"/>
                  </a:moveTo>
                  <a:cubicBezTo>
                    <a:pt x="24330" y="1"/>
                    <a:pt x="22568" y="953"/>
                    <a:pt x="21216" y="2386"/>
                  </a:cubicBezTo>
                  <a:cubicBezTo>
                    <a:pt x="20639" y="1869"/>
                    <a:pt x="20001" y="1383"/>
                    <a:pt x="19271" y="988"/>
                  </a:cubicBezTo>
                  <a:cubicBezTo>
                    <a:pt x="18401" y="507"/>
                    <a:pt x="17407" y="307"/>
                    <a:pt x="16399" y="307"/>
                  </a:cubicBezTo>
                  <a:cubicBezTo>
                    <a:pt x="15751" y="307"/>
                    <a:pt x="15098" y="389"/>
                    <a:pt x="14469" y="532"/>
                  </a:cubicBezTo>
                  <a:cubicBezTo>
                    <a:pt x="11034" y="1322"/>
                    <a:pt x="9119" y="4331"/>
                    <a:pt x="8845" y="7645"/>
                  </a:cubicBezTo>
                  <a:cubicBezTo>
                    <a:pt x="8815" y="8252"/>
                    <a:pt x="8815" y="8891"/>
                    <a:pt x="8906" y="9529"/>
                  </a:cubicBezTo>
                  <a:cubicBezTo>
                    <a:pt x="9362" y="13693"/>
                    <a:pt x="12158" y="17827"/>
                    <a:pt x="15745" y="19955"/>
                  </a:cubicBezTo>
                  <a:cubicBezTo>
                    <a:pt x="16262" y="20289"/>
                    <a:pt x="16870" y="20623"/>
                    <a:pt x="17478" y="20836"/>
                  </a:cubicBezTo>
                  <a:cubicBezTo>
                    <a:pt x="17417" y="21201"/>
                    <a:pt x="17326" y="21596"/>
                    <a:pt x="17265" y="21991"/>
                  </a:cubicBezTo>
                  <a:cubicBezTo>
                    <a:pt x="17265" y="22113"/>
                    <a:pt x="17204" y="22265"/>
                    <a:pt x="17295" y="22386"/>
                  </a:cubicBezTo>
                  <a:cubicBezTo>
                    <a:pt x="17364" y="22455"/>
                    <a:pt x="17451" y="22494"/>
                    <a:pt x="17542" y="22494"/>
                  </a:cubicBezTo>
                  <a:cubicBezTo>
                    <a:pt x="17612" y="22494"/>
                    <a:pt x="17685" y="22470"/>
                    <a:pt x="17751" y="22417"/>
                  </a:cubicBezTo>
                  <a:cubicBezTo>
                    <a:pt x="17903" y="22356"/>
                    <a:pt x="17994" y="22204"/>
                    <a:pt x="18055" y="22052"/>
                  </a:cubicBezTo>
                  <a:lnTo>
                    <a:pt x="18055" y="22052"/>
                  </a:lnTo>
                  <a:cubicBezTo>
                    <a:pt x="18025" y="22234"/>
                    <a:pt x="17964" y="22447"/>
                    <a:pt x="18146" y="22569"/>
                  </a:cubicBezTo>
                  <a:cubicBezTo>
                    <a:pt x="18170" y="22605"/>
                    <a:pt x="18208" y="22617"/>
                    <a:pt x="18249" y="22617"/>
                  </a:cubicBezTo>
                  <a:cubicBezTo>
                    <a:pt x="18312" y="22617"/>
                    <a:pt x="18383" y="22587"/>
                    <a:pt x="18420" y="22569"/>
                  </a:cubicBezTo>
                  <a:cubicBezTo>
                    <a:pt x="19393" y="24514"/>
                    <a:pt x="18481" y="26703"/>
                    <a:pt x="18694" y="28800"/>
                  </a:cubicBezTo>
                  <a:cubicBezTo>
                    <a:pt x="18845" y="30137"/>
                    <a:pt x="19697" y="31232"/>
                    <a:pt x="20274" y="32417"/>
                  </a:cubicBezTo>
                  <a:cubicBezTo>
                    <a:pt x="19909" y="31839"/>
                    <a:pt x="19514" y="31353"/>
                    <a:pt x="18997" y="30928"/>
                  </a:cubicBezTo>
                  <a:cubicBezTo>
                    <a:pt x="18681" y="30660"/>
                    <a:pt x="17856" y="30001"/>
                    <a:pt x="17244" y="30001"/>
                  </a:cubicBezTo>
                  <a:cubicBezTo>
                    <a:pt x="17092" y="30001"/>
                    <a:pt x="16954" y="30041"/>
                    <a:pt x="16839" y="30137"/>
                  </a:cubicBezTo>
                  <a:cubicBezTo>
                    <a:pt x="15502" y="31323"/>
                    <a:pt x="18785" y="33359"/>
                    <a:pt x="20213" y="34150"/>
                  </a:cubicBezTo>
                  <a:cubicBezTo>
                    <a:pt x="20001" y="34135"/>
                    <a:pt x="19787" y="34128"/>
                    <a:pt x="19574" y="34128"/>
                  </a:cubicBezTo>
                  <a:cubicBezTo>
                    <a:pt x="16583" y="34128"/>
                    <a:pt x="13555" y="35507"/>
                    <a:pt x="11824" y="37919"/>
                  </a:cubicBezTo>
                  <a:cubicBezTo>
                    <a:pt x="11034" y="39013"/>
                    <a:pt x="10639" y="40320"/>
                    <a:pt x="9970" y="41444"/>
                  </a:cubicBezTo>
                  <a:cubicBezTo>
                    <a:pt x="9605" y="42052"/>
                    <a:pt x="9149" y="42660"/>
                    <a:pt x="8602" y="43086"/>
                  </a:cubicBezTo>
                  <a:cubicBezTo>
                    <a:pt x="8448" y="42951"/>
                    <a:pt x="8282" y="42853"/>
                    <a:pt x="8096" y="42853"/>
                  </a:cubicBezTo>
                  <a:cubicBezTo>
                    <a:pt x="7988" y="42853"/>
                    <a:pt x="7874" y="42886"/>
                    <a:pt x="7751" y="42964"/>
                  </a:cubicBezTo>
                  <a:cubicBezTo>
                    <a:pt x="7721" y="42964"/>
                    <a:pt x="7721" y="43025"/>
                    <a:pt x="7721" y="43025"/>
                  </a:cubicBezTo>
                  <a:cubicBezTo>
                    <a:pt x="7478" y="42569"/>
                    <a:pt x="7478" y="41992"/>
                    <a:pt x="7599" y="41505"/>
                  </a:cubicBezTo>
                  <a:cubicBezTo>
                    <a:pt x="7873" y="40320"/>
                    <a:pt x="8389" y="39256"/>
                    <a:pt x="8906" y="38192"/>
                  </a:cubicBezTo>
                  <a:cubicBezTo>
                    <a:pt x="9149" y="37554"/>
                    <a:pt x="9301" y="36885"/>
                    <a:pt x="9271" y="36247"/>
                  </a:cubicBezTo>
                  <a:cubicBezTo>
                    <a:pt x="9362" y="36247"/>
                    <a:pt x="9423" y="36216"/>
                    <a:pt x="9423" y="36186"/>
                  </a:cubicBezTo>
                  <a:cubicBezTo>
                    <a:pt x="9514" y="35882"/>
                    <a:pt x="9605" y="35517"/>
                    <a:pt x="9727" y="35213"/>
                  </a:cubicBezTo>
                  <a:cubicBezTo>
                    <a:pt x="9818" y="34909"/>
                    <a:pt x="9909" y="34666"/>
                    <a:pt x="10000" y="34362"/>
                  </a:cubicBezTo>
                  <a:cubicBezTo>
                    <a:pt x="10122" y="33937"/>
                    <a:pt x="10274" y="33511"/>
                    <a:pt x="10426" y="33055"/>
                  </a:cubicBezTo>
                  <a:cubicBezTo>
                    <a:pt x="10456" y="32903"/>
                    <a:pt x="10487" y="32782"/>
                    <a:pt x="10517" y="32630"/>
                  </a:cubicBezTo>
                  <a:cubicBezTo>
                    <a:pt x="10578" y="32539"/>
                    <a:pt x="10608" y="32417"/>
                    <a:pt x="10639" y="32326"/>
                  </a:cubicBezTo>
                  <a:lnTo>
                    <a:pt x="11095" y="30867"/>
                  </a:lnTo>
                  <a:cubicBezTo>
                    <a:pt x="11186" y="30563"/>
                    <a:pt x="11277" y="30259"/>
                    <a:pt x="11368" y="29955"/>
                  </a:cubicBezTo>
                  <a:cubicBezTo>
                    <a:pt x="11399" y="29803"/>
                    <a:pt x="11490" y="29651"/>
                    <a:pt x="11520" y="29499"/>
                  </a:cubicBezTo>
                  <a:cubicBezTo>
                    <a:pt x="11581" y="29590"/>
                    <a:pt x="11642" y="29712"/>
                    <a:pt x="11703" y="29833"/>
                  </a:cubicBezTo>
                  <a:cubicBezTo>
                    <a:pt x="11854" y="30168"/>
                    <a:pt x="11885" y="30502"/>
                    <a:pt x="11946" y="30502"/>
                  </a:cubicBezTo>
                  <a:cubicBezTo>
                    <a:pt x="11976" y="30502"/>
                    <a:pt x="12006" y="30168"/>
                    <a:pt x="11824" y="29803"/>
                  </a:cubicBezTo>
                  <a:cubicBezTo>
                    <a:pt x="11733" y="29681"/>
                    <a:pt x="11703" y="29560"/>
                    <a:pt x="11642" y="29438"/>
                  </a:cubicBezTo>
                  <a:lnTo>
                    <a:pt x="11642" y="29438"/>
                  </a:lnTo>
                  <a:cubicBezTo>
                    <a:pt x="11733" y="29469"/>
                    <a:pt x="11885" y="29560"/>
                    <a:pt x="12037" y="29712"/>
                  </a:cubicBezTo>
                  <a:cubicBezTo>
                    <a:pt x="12414" y="30002"/>
                    <a:pt x="12625" y="30291"/>
                    <a:pt x="12696" y="30291"/>
                  </a:cubicBezTo>
                  <a:cubicBezTo>
                    <a:pt x="12700" y="30291"/>
                    <a:pt x="12703" y="30291"/>
                    <a:pt x="12706" y="30289"/>
                  </a:cubicBezTo>
                  <a:cubicBezTo>
                    <a:pt x="12736" y="30289"/>
                    <a:pt x="12554" y="29894"/>
                    <a:pt x="12128" y="29590"/>
                  </a:cubicBezTo>
                  <a:cubicBezTo>
                    <a:pt x="11976" y="29499"/>
                    <a:pt x="11824" y="29408"/>
                    <a:pt x="11703" y="29377"/>
                  </a:cubicBezTo>
                  <a:lnTo>
                    <a:pt x="12098" y="29377"/>
                  </a:lnTo>
                  <a:cubicBezTo>
                    <a:pt x="12531" y="29404"/>
                    <a:pt x="12867" y="29504"/>
                    <a:pt x="12936" y="29504"/>
                  </a:cubicBezTo>
                  <a:cubicBezTo>
                    <a:pt x="12944" y="29504"/>
                    <a:pt x="12949" y="29502"/>
                    <a:pt x="12949" y="29499"/>
                  </a:cubicBezTo>
                  <a:cubicBezTo>
                    <a:pt x="12949" y="29438"/>
                    <a:pt x="12614" y="29256"/>
                    <a:pt x="12098" y="29225"/>
                  </a:cubicBezTo>
                  <a:lnTo>
                    <a:pt x="11642" y="29225"/>
                  </a:lnTo>
                  <a:cubicBezTo>
                    <a:pt x="11733" y="29134"/>
                    <a:pt x="11885" y="29073"/>
                    <a:pt x="12037" y="29043"/>
                  </a:cubicBezTo>
                  <a:cubicBezTo>
                    <a:pt x="12523" y="28830"/>
                    <a:pt x="12918" y="28769"/>
                    <a:pt x="12918" y="28739"/>
                  </a:cubicBezTo>
                  <a:cubicBezTo>
                    <a:pt x="12918" y="28719"/>
                    <a:pt x="12868" y="28705"/>
                    <a:pt x="12783" y="28705"/>
                  </a:cubicBezTo>
                  <a:cubicBezTo>
                    <a:pt x="12614" y="28705"/>
                    <a:pt x="12310" y="28759"/>
                    <a:pt x="12006" y="28921"/>
                  </a:cubicBezTo>
                  <a:lnTo>
                    <a:pt x="11794" y="29043"/>
                  </a:lnTo>
                  <a:lnTo>
                    <a:pt x="11976" y="28830"/>
                  </a:lnTo>
                  <a:cubicBezTo>
                    <a:pt x="12402" y="28435"/>
                    <a:pt x="12706" y="28070"/>
                    <a:pt x="12645" y="28040"/>
                  </a:cubicBezTo>
                  <a:cubicBezTo>
                    <a:pt x="12643" y="28039"/>
                    <a:pt x="12641" y="28038"/>
                    <a:pt x="12639" y="28038"/>
                  </a:cubicBezTo>
                  <a:cubicBezTo>
                    <a:pt x="12583" y="28038"/>
                    <a:pt x="12260" y="28333"/>
                    <a:pt x="11854" y="28739"/>
                  </a:cubicBezTo>
                  <a:cubicBezTo>
                    <a:pt x="11733" y="28830"/>
                    <a:pt x="11642" y="28952"/>
                    <a:pt x="11551" y="29073"/>
                  </a:cubicBezTo>
                  <a:cubicBezTo>
                    <a:pt x="11581" y="28952"/>
                    <a:pt x="11642" y="28800"/>
                    <a:pt x="11672" y="28648"/>
                  </a:cubicBezTo>
                  <a:cubicBezTo>
                    <a:pt x="11794" y="28162"/>
                    <a:pt x="11703" y="27736"/>
                    <a:pt x="11672" y="27736"/>
                  </a:cubicBezTo>
                  <a:cubicBezTo>
                    <a:pt x="11642" y="27736"/>
                    <a:pt x="11642" y="28162"/>
                    <a:pt x="11520" y="28618"/>
                  </a:cubicBezTo>
                  <a:cubicBezTo>
                    <a:pt x="11490" y="28800"/>
                    <a:pt x="11429" y="28952"/>
                    <a:pt x="11399" y="29104"/>
                  </a:cubicBezTo>
                  <a:cubicBezTo>
                    <a:pt x="11399" y="28952"/>
                    <a:pt x="11368" y="28800"/>
                    <a:pt x="11338" y="28618"/>
                  </a:cubicBezTo>
                  <a:cubicBezTo>
                    <a:pt x="11247" y="28374"/>
                    <a:pt x="11125" y="28192"/>
                    <a:pt x="11034" y="28040"/>
                  </a:cubicBezTo>
                  <a:cubicBezTo>
                    <a:pt x="10912" y="27918"/>
                    <a:pt x="10821" y="27888"/>
                    <a:pt x="10791" y="27888"/>
                  </a:cubicBezTo>
                  <a:cubicBezTo>
                    <a:pt x="10760" y="27918"/>
                    <a:pt x="11064" y="28192"/>
                    <a:pt x="11186" y="28648"/>
                  </a:cubicBezTo>
                  <a:cubicBezTo>
                    <a:pt x="11216" y="28769"/>
                    <a:pt x="11216" y="28891"/>
                    <a:pt x="11247" y="28952"/>
                  </a:cubicBezTo>
                  <a:cubicBezTo>
                    <a:pt x="11186" y="28830"/>
                    <a:pt x="11095" y="28769"/>
                    <a:pt x="10973" y="28648"/>
                  </a:cubicBezTo>
                  <a:cubicBezTo>
                    <a:pt x="10791" y="28496"/>
                    <a:pt x="10578" y="28435"/>
                    <a:pt x="10426" y="28374"/>
                  </a:cubicBezTo>
                  <a:cubicBezTo>
                    <a:pt x="10350" y="28359"/>
                    <a:pt x="10282" y="28352"/>
                    <a:pt x="10232" y="28352"/>
                  </a:cubicBezTo>
                  <a:cubicBezTo>
                    <a:pt x="10183" y="28352"/>
                    <a:pt x="10152" y="28359"/>
                    <a:pt x="10152" y="28374"/>
                  </a:cubicBezTo>
                  <a:cubicBezTo>
                    <a:pt x="10152" y="28435"/>
                    <a:pt x="10517" y="28496"/>
                    <a:pt x="10882" y="28769"/>
                  </a:cubicBezTo>
                  <a:cubicBezTo>
                    <a:pt x="11064" y="28921"/>
                    <a:pt x="11216" y="29104"/>
                    <a:pt x="11277" y="29225"/>
                  </a:cubicBezTo>
                  <a:lnTo>
                    <a:pt x="11277" y="29256"/>
                  </a:lnTo>
                  <a:cubicBezTo>
                    <a:pt x="11216" y="29286"/>
                    <a:pt x="11186" y="29286"/>
                    <a:pt x="11186" y="29286"/>
                  </a:cubicBezTo>
                  <a:cubicBezTo>
                    <a:pt x="11125" y="29317"/>
                    <a:pt x="11095" y="29317"/>
                    <a:pt x="11064" y="29317"/>
                  </a:cubicBezTo>
                  <a:cubicBezTo>
                    <a:pt x="10882" y="29408"/>
                    <a:pt x="10699" y="29469"/>
                    <a:pt x="10547" y="29560"/>
                  </a:cubicBezTo>
                  <a:cubicBezTo>
                    <a:pt x="10487" y="29590"/>
                    <a:pt x="10456" y="29590"/>
                    <a:pt x="10426" y="29621"/>
                  </a:cubicBezTo>
                  <a:cubicBezTo>
                    <a:pt x="10244" y="29742"/>
                    <a:pt x="10092" y="29864"/>
                    <a:pt x="9879" y="29925"/>
                  </a:cubicBezTo>
                  <a:lnTo>
                    <a:pt x="9666" y="30046"/>
                  </a:lnTo>
                  <a:cubicBezTo>
                    <a:pt x="9423" y="30168"/>
                    <a:pt x="9210" y="30289"/>
                    <a:pt x="9028" y="30441"/>
                  </a:cubicBezTo>
                  <a:cubicBezTo>
                    <a:pt x="8785" y="30532"/>
                    <a:pt x="8602" y="30654"/>
                    <a:pt x="8359" y="30776"/>
                  </a:cubicBezTo>
                  <a:lnTo>
                    <a:pt x="7690" y="31110"/>
                  </a:lnTo>
                  <a:cubicBezTo>
                    <a:pt x="7386" y="31262"/>
                    <a:pt x="7082" y="31414"/>
                    <a:pt x="6778" y="31596"/>
                  </a:cubicBezTo>
                  <a:cubicBezTo>
                    <a:pt x="6292" y="31870"/>
                    <a:pt x="5775" y="32143"/>
                    <a:pt x="5319" y="32417"/>
                  </a:cubicBezTo>
                  <a:cubicBezTo>
                    <a:pt x="5319" y="32417"/>
                    <a:pt x="5289" y="32417"/>
                    <a:pt x="5289" y="32447"/>
                  </a:cubicBezTo>
                  <a:lnTo>
                    <a:pt x="5289" y="32478"/>
                  </a:lnTo>
                  <a:cubicBezTo>
                    <a:pt x="4012" y="32508"/>
                    <a:pt x="2584" y="33025"/>
                    <a:pt x="1763" y="33967"/>
                  </a:cubicBezTo>
                  <a:cubicBezTo>
                    <a:pt x="365" y="35335"/>
                    <a:pt x="0" y="37189"/>
                    <a:pt x="517" y="38800"/>
                  </a:cubicBezTo>
                  <a:cubicBezTo>
                    <a:pt x="730" y="39590"/>
                    <a:pt x="1581" y="40837"/>
                    <a:pt x="2523" y="41080"/>
                  </a:cubicBezTo>
                  <a:cubicBezTo>
                    <a:pt x="2553" y="41110"/>
                    <a:pt x="2645" y="41201"/>
                    <a:pt x="2736" y="41232"/>
                  </a:cubicBezTo>
                  <a:cubicBezTo>
                    <a:pt x="2797" y="41262"/>
                    <a:pt x="2857" y="41262"/>
                    <a:pt x="2949" y="41292"/>
                  </a:cubicBezTo>
                  <a:cubicBezTo>
                    <a:pt x="2979" y="42751"/>
                    <a:pt x="3283" y="44150"/>
                    <a:pt x="4377" y="45244"/>
                  </a:cubicBezTo>
                  <a:cubicBezTo>
                    <a:pt x="5563" y="46460"/>
                    <a:pt x="6930" y="46885"/>
                    <a:pt x="8572" y="46885"/>
                  </a:cubicBezTo>
                  <a:cubicBezTo>
                    <a:pt x="8785" y="46885"/>
                    <a:pt x="9028" y="46885"/>
                    <a:pt x="9240" y="46855"/>
                  </a:cubicBezTo>
                  <a:cubicBezTo>
                    <a:pt x="9332" y="46916"/>
                    <a:pt x="9423" y="47007"/>
                    <a:pt x="9514" y="47068"/>
                  </a:cubicBezTo>
                  <a:cubicBezTo>
                    <a:pt x="8785" y="47524"/>
                    <a:pt x="7903" y="47828"/>
                    <a:pt x="7082" y="47980"/>
                  </a:cubicBezTo>
                  <a:cubicBezTo>
                    <a:pt x="6687" y="48071"/>
                    <a:pt x="6201" y="48131"/>
                    <a:pt x="6079" y="48527"/>
                  </a:cubicBezTo>
                  <a:cubicBezTo>
                    <a:pt x="6049" y="48648"/>
                    <a:pt x="6049" y="48800"/>
                    <a:pt x="6079" y="48891"/>
                  </a:cubicBezTo>
                  <a:cubicBezTo>
                    <a:pt x="6231" y="50077"/>
                    <a:pt x="7234" y="51262"/>
                    <a:pt x="8298" y="51688"/>
                  </a:cubicBezTo>
                  <a:cubicBezTo>
                    <a:pt x="8298" y="51718"/>
                    <a:pt x="8268" y="51749"/>
                    <a:pt x="8268" y="51749"/>
                  </a:cubicBezTo>
                  <a:cubicBezTo>
                    <a:pt x="8268" y="51749"/>
                    <a:pt x="8268" y="51779"/>
                    <a:pt x="8207" y="51779"/>
                  </a:cubicBezTo>
                  <a:cubicBezTo>
                    <a:pt x="8207" y="51840"/>
                    <a:pt x="8177" y="51870"/>
                    <a:pt x="8177" y="51901"/>
                  </a:cubicBezTo>
                  <a:lnTo>
                    <a:pt x="8177" y="51931"/>
                  </a:lnTo>
                  <a:cubicBezTo>
                    <a:pt x="8177" y="51992"/>
                    <a:pt x="8146" y="52053"/>
                    <a:pt x="8146" y="52083"/>
                  </a:cubicBezTo>
                  <a:lnTo>
                    <a:pt x="8146" y="52326"/>
                  </a:lnTo>
                  <a:cubicBezTo>
                    <a:pt x="8146" y="52356"/>
                    <a:pt x="8146" y="52387"/>
                    <a:pt x="8177" y="52448"/>
                  </a:cubicBezTo>
                  <a:cubicBezTo>
                    <a:pt x="8177" y="52478"/>
                    <a:pt x="8177" y="52508"/>
                    <a:pt x="8207" y="52539"/>
                  </a:cubicBezTo>
                  <a:cubicBezTo>
                    <a:pt x="8207" y="52539"/>
                    <a:pt x="8207" y="52600"/>
                    <a:pt x="8268" y="52600"/>
                  </a:cubicBezTo>
                  <a:cubicBezTo>
                    <a:pt x="8420" y="52995"/>
                    <a:pt x="8754" y="53390"/>
                    <a:pt x="9088" y="53694"/>
                  </a:cubicBezTo>
                  <a:cubicBezTo>
                    <a:pt x="9180" y="53755"/>
                    <a:pt x="9271" y="53846"/>
                    <a:pt x="9392" y="53907"/>
                  </a:cubicBezTo>
                  <a:lnTo>
                    <a:pt x="9423" y="53967"/>
                  </a:lnTo>
                  <a:lnTo>
                    <a:pt x="9788" y="54180"/>
                  </a:lnTo>
                  <a:lnTo>
                    <a:pt x="9818" y="54211"/>
                  </a:lnTo>
                  <a:cubicBezTo>
                    <a:pt x="9940" y="54302"/>
                    <a:pt x="10031" y="54332"/>
                    <a:pt x="10183" y="54423"/>
                  </a:cubicBezTo>
                  <a:lnTo>
                    <a:pt x="10244" y="54423"/>
                  </a:lnTo>
                  <a:cubicBezTo>
                    <a:pt x="10628" y="54588"/>
                    <a:pt x="11043" y="54697"/>
                    <a:pt x="11442" y="54697"/>
                  </a:cubicBezTo>
                  <a:cubicBezTo>
                    <a:pt x="11926" y="54697"/>
                    <a:pt x="12386" y="54536"/>
                    <a:pt x="12736" y="54119"/>
                  </a:cubicBezTo>
                  <a:cubicBezTo>
                    <a:pt x="13313" y="53390"/>
                    <a:pt x="13739" y="52387"/>
                    <a:pt x="14104" y="51566"/>
                  </a:cubicBezTo>
                  <a:cubicBezTo>
                    <a:pt x="14377" y="50989"/>
                    <a:pt x="14590" y="50411"/>
                    <a:pt x="14803" y="49864"/>
                  </a:cubicBezTo>
                  <a:cubicBezTo>
                    <a:pt x="15958" y="50229"/>
                    <a:pt x="17235" y="50472"/>
                    <a:pt x="18481" y="50624"/>
                  </a:cubicBezTo>
                  <a:cubicBezTo>
                    <a:pt x="18633" y="50624"/>
                    <a:pt x="18815" y="50654"/>
                    <a:pt x="18967" y="50654"/>
                  </a:cubicBezTo>
                  <a:cubicBezTo>
                    <a:pt x="18967" y="50685"/>
                    <a:pt x="18967" y="50685"/>
                    <a:pt x="18997" y="50715"/>
                  </a:cubicBezTo>
                  <a:cubicBezTo>
                    <a:pt x="19010" y="50805"/>
                    <a:pt x="19066" y="50840"/>
                    <a:pt x="19129" y="50840"/>
                  </a:cubicBezTo>
                  <a:cubicBezTo>
                    <a:pt x="19215" y="50840"/>
                    <a:pt x="19314" y="50773"/>
                    <a:pt x="19332" y="50685"/>
                  </a:cubicBezTo>
                  <a:cubicBezTo>
                    <a:pt x="20107" y="50753"/>
                    <a:pt x="20882" y="50787"/>
                    <a:pt x="21657" y="50787"/>
                  </a:cubicBezTo>
                  <a:cubicBezTo>
                    <a:pt x="21915" y="50787"/>
                    <a:pt x="22174" y="50783"/>
                    <a:pt x="22432" y="50776"/>
                  </a:cubicBezTo>
                  <a:lnTo>
                    <a:pt x="22432" y="50776"/>
                  </a:lnTo>
                  <a:cubicBezTo>
                    <a:pt x="22371" y="51141"/>
                    <a:pt x="22432" y="51536"/>
                    <a:pt x="22371" y="51901"/>
                  </a:cubicBezTo>
                  <a:cubicBezTo>
                    <a:pt x="22280" y="52782"/>
                    <a:pt x="22007" y="53694"/>
                    <a:pt x="21612" y="54363"/>
                  </a:cubicBezTo>
                  <a:lnTo>
                    <a:pt x="21520" y="54332"/>
                  </a:lnTo>
                  <a:cubicBezTo>
                    <a:pt x="21460" y="54423"/>
                    <a:pt x="21368" y="54423"/>
                    <a:pt x="21368" y="54484"/>
                  </a:cubicBezTo>
                  <a:cubicBezTo>
                    <a:pt x="21308" y="54606"/>
                    <a:pt x="21277" y="54667"/>
                    <a:pt x="21277" y="54788"/>
                  </a:cubicBezTo>
                  <a:cubicBezTo>
                    <a:pt x="21247" y="55092"/>
                    <a:pt x="21277" y="55426"/>
                    <a:pt x="21520" y="55639"/>
                  </a:cubicBezTo>
                  <a:cubicBezTo>
                    <a:pt x="21581" y="55700"/>
                    <a:pt x="21672" y="55730"/>
                    <a:pt x="21794" y="55730"/>
                  </a:cubicBezTo>
                  <a:cubicBezTo>
                    <a:pt x="21855" y="55791"/>
                    <a:pt x="21976" y="55791"/>
                    <a:pt x="22037" y="55822"/>
                  </a:cubicBezTo>
                  <a:cubicBezTo>
                    <a:pt x="22113" y="55837"/>
                    <a:pt x="22181" y="55837"/>
                    <a:pt x="22250" y="55837"/>
                  </a:cubicBezTo>
                  <a:cubicBezTo>
                    <a:pt x="22318" y="55837"/>
                    <a:pt x="22387" y="55837"/>
                    <a:pt x="22463" y="55852"/>
                  </a:cubicBezTo>
                  <a:lnTo>
                    <a:pt x="22432" y="55822"/>
                  </a:lnTo>
                  <a:lnTo>
                    <a:pt x="22432" y="55822"/>
                  </a:lnTo>
                  <a:cubicBezTo>
                    <a:pt x="22827" y="55943"/>
                    <a:pt x="23192" y="55943"/>
                    <a:pt x="23648" y="55943"/>
                  </a:cubicBezTo>
                  <a:lnTo>
                    <a:pt x="23952" y="55943"/>
                  </a:lnTo>
                  <a:lnTo>
                    <a:pt x="23952" y="56126"/>
                  </a:lnTo>
                  <a:cubicBezTo>
                    <a:pt x="24134" y="56141"/>
                    <a:pt x="24378" y="56171"/>
                    <a:pt x="24640" y="56171"/>
                  </a:cubicBezTo>
                  <a:cubicBezTo>
                    <a:pt x="24902" y="56171"/>
                    <a:pt x="25183" y="56141"/>
                    <a:pt x="25441" y="56034"/>
                  </a:cubicBezTo>
                  <a:cubicBezTo>
                    <a:pt x="25928" y="55882"/>
                    <a:pt x="26140" y="55518"/>
                    <a:pt x="26292" y="55092"/>
                  </a:cubicBezTo>
                  <a:cubicBezTo>
                    <a:pt x="27478" y="55062"/>
                    <a:pt x="28633" y="54758"/>
                    <a:pt x="29636" y="54211"/>
                  </a:cubicBezTo>
                  <a:cubicBezTo>
                    <a:pt x="29940" y="54059"/>
                    <a:pt x="30305" y="53846"/>
                    <a:pt x="30365" y="53511"/>
                  </a:cubicBezTo>
                  <a:cubicBezTo>
                    <a:pt x="30396" y="53299"/>
                    <a:pt x="30335" y="53086"/>
                    <a:pt x="30305" y="52904"/>
                  </a:cubicBezTo>
                  <a:cubicBezTo>
                    <a:pt x="30001" y="51901"/>
                    <a:pt x="29606" y="50989"/>
                    <a:pt x="29119" y="50077"/>
                  </a:cubicBezTo>
                  <a:lnTo>
                    <a:pt x="29119" y="50077"/>
                  </a:lnTo>
                  <a:cubicBezTo>
                    <a:pt x="29667" y="50357"/>
                    <a:pt x="30292" y="50503"/>
                    <a:pt x="30915" y="50503"/>
                  </a:cubicBezTo>
                  <a:cubicBezTo>
                    <a:pt x="31709" y="50503"/>
                    <a:pt x="32501" y="50267"/>
                    <a:pt x="33131" y="49773"/>
                  </a:cubicBezTo>
                  <a:lnTo>
                    <a:pt x="33131" y="49773"/>
                  </a:lnTo>
                  <a:cubicBezTo>
                    <a:pt x="33093" y="49774"/>
                    <a:pt x="33054" y="49775"/>
                    <a:pt x="33015" y="49775"/>
                  </a:cubicBezTo>
                  <a:cubicBezTo>
                    <a:pt x="32049" y="49775"/>
                    <a:pt x="31064" y="49414"/>
                    <a:pt x="30305" y="48800"/>
                  </a:cubicBezTo>
                  <a:lnTo>
                    <a:pt x="30517" y="48557"/>
                  </a:lnTo>
                  <a:cubicBezTo>
                    <a:pt x="30639" y="48405"/>
                    <a:pt x="30761" y="48223"/>
                    <a:pt x="30791" y="48040"/>
                  </a:cubicBezTo>
                  <a:cubicBezTo>
                    <a:pt x="30821" y="47828"/>
                    <a:pt x="30761" y="47615"/>
                    <a:pt x="30609" y="47493"/>
                  </a:cubicBezTo>
                  <a:cubicBezTo>
                    <a:pt x="30528" y="47443"/>
                    <a:pt x="30450" y="47422"/>
                    <a:pt x="30374" y="47422"/>
                  </a:cubicBezTo>
                  <a:cubicBezTo>
                    <a:pt x="30224" y="47422"/>
                    <a:pt x="30082" y="47503"/>
                    <a:pt x="29940" y="47584"/>
                  </a:cubicBezTo>
                  <a:cubicBezTo>
                    <a:pt x="29575" y="47068"/>
                    <a:pt x="29271" y="46581"/>
                    <a:pt x="29119" y="45913"/>
                  </a:cubicBezTo>
                  <a:cubicBezTo>
                    <a:pt x="28815" y="44575"/>
                    <a:pt x="28633" y="43238"/>
                    <a:pt x="28329" y="41900"/>
                  </a:cubicBezTo>
                  <a:cubicBezTo>
                    <a:pt x="27782" y="39560"/>
                    <a:pt x="26627" y="37189"/>
                    <a:pt x="24681" y="35730"/>
                  </a:cubicBezTo>
                  <a:cubicBezTo>
                    <a:pt x="23648" y="34909"/>
                    <a:pt x="22432" y="34453"/>
                    <a:pt x="21186" y="34241"/>
                  </a:cubicBezTo>
                  <a:cubicBezTo>
                    <a:pt x="21733" y="33998"/>
                    <a:pt x="22311" y="33754"/>
                    <a:pt x="22858" y="33511"/>
                  </a:cubicBezTo>
                  <a:cubicBezTo>
                    <a:pt x="23253" y="33329"/>
                    <a:pt x="23678" y="33177"/>
                    <a:pt x="24074" y="32903"/>
                  </a:cubicBezTo>
                  <a:cubicBezTo>
                    <a:pt x="24469" y="32569"/>
                    <a:pt x="25046" y="31809"/>
                    <a:pt x="24438" y="31353"/>
                  </a:cubicBezTo>
                  <a:cubicBezTo>
                    <a:pt x="24272" y="31234"/>
                    <a:pt x="24067" y="31186"/>
                    <a:pt x="23844" y="31186"/>
                  </a:cubicBezTo>
                  <a:cubicBezTo>
                    <a:pt x="23212" y="31186"/>
                    <a:pt x="22442" y="31578"/>
                    <a:pt x="22037" y="31870"/>
                  </a:cubicBezTo>
                  <a:cubicBezTo>
                    <a:pt x="21672" y="32174"/>
                    <a:pt x="21368" y="32539"/>
                    <a:pt x="21095" y="32903"/>
                  </a:cubicBezTo>
                  <a:cubicBezTo>
                    <a:pt x="21520" y="30958"/>
                    <a:pt x="22645" y="29256"/>
                    <a:pt x="23314" y="27371"/>
                  </a:cubicBezTo>
                  <a:cubicBezTo>
                    <a:pt x="23678" y="26216"/>
                    <a:pt x="23952" y="25031"/>
                    <a:pt x="23982" y="23815"/>
                  </a:cubicBezTo>
                  <a:cubicBezTo>
                    <a:pt x="23982" y="23420"/>
                    <a:pt x="23982" y="22994"/>
                    <a:pt x="23952" y="22569"/>
                  </a:cubicBezTo>
                  <a:cubicBezTo>
                    <a:pt x="23952" y="22569"/>
                    <a:pt x="23952" y="22538"/>
                    <a:pt x="23982" y="22538"/>
                  </a:cubicBezTo>
                  <a:cubicBezTo>
                    <a:pt x="24013" y="22812"/>
                    <a:pt x="24104" y="23025"/>
                    <a:pt x="24256" y="23268"/>
                  </a:cubicBezTo>
                  <a:cubicBezTo>
                    <a:pt x="24560" y="23116"/>
                    <a:pt x="24742" y="22721"/>
                    <a:pt x="24621" y="22386"/>
                  </a:cubicBezTo>
                  <a:lnTo>
                    <a:pt x="24621" y="22386"/>
                  </a:lnTo>
                  <a:cubicBezTo>
                    <a:pt x="24712" y="22538"/>
                    <a:pt x="24833" y="22690"/>
                    <a:pt x="24894" y="22842"/>
                  </a:cubicBezTo>
                  <a:cubicBezTo>
                    <a:pt x="24925" y="22903"/>
                    <a:pt x="25016" y="23025"/>
                    <a:pt x="25077" y="23055"/>
                  </a:cubicBezTo>
                  <a:cubicBezTo>
                    <a:pt x="25118" y="23082"/>
                    <a:pt x="25171" y="23097"/>
                    <a:pt x="25223" y="23097"/>
                  </a:cubicBezTo>
                  <a:cubicBezTo>
                    <a:pt x="25286" y="23097"/>
                    <a:pt x="25347" y="23075"/>
                    <a:pt x="25381" y="23025"/>
                  </a:cubicBezTo>
                  <a:cubicBezTo>
                    <a:pt x="25441" y="22964"/>
                    <a:pt x="25441" y="22873"/>
                    <a:pt x="25441" y="22751"/>
                  </a:cubicBezTo>
                  <a:cubicBezTo>
                    <a:pt x="25350" y="22265"/>
                    <a:pt x="25229" y="21779"/>
                    <a:pt x="25077" y="21323"/>
                  </a:cubicBezTo>
                  <a:lnTo>
                    <a:pt x="25107" y="21323"/>
                  </a:lnTo>
                  <a:cubicBezTo>
                    <a:pt x="27903" y="20684"/>
                    <a:pt x="30396" y="18891"/>
                    <a:pt x="31916" y="16490"/>
                  </a:cubicBezTo>
                  <a:cubicBezTo>
                    <a:pt x="33496" y="14028"/>
                    <a:pt x="34347" y="10988"/>
                    <a:pt x="34256" y="8101"/>
                  </a:cubicBezTo>
                  <a:cubicBezTo>
                    <a:pt x="34165" y="5942"/>
                    <a:pt x="33223" y="3724"/>
                    <a:pt x="31764" y="2143"/>
                  </a:cubicBezTo>
                  <a:cubicBezTo>
                    <a:pt x="30639" y="866"/>
                    <a:pt x="28906" y="198"/>
                    <a:pt x="27204" y="46"/>
                  </a:cubicBezTo>
                  <a:cubicBezTo>
                    <a:pt x="26936" y="15"/>
                    <a:pt x="26673" y="1"/>
                    <a:pt x="26414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7498208" y="2356042"/>
              <a:ext cx="307953" cy="249271"/>
            </a:xfrm>
            <a:custGeom>
              <a:avLst/>
              <a:gdLst/>
              <a:ahLst/>
              <a:cxnLst/>
              <a:rect l="l" t="t" r="r" b="b"/>
              <a:pathLst>
                <a:path w="8239" h="6669" extrusionOk="0">
                  <a:moveTo>
                    <a:pt x="5168" y="0"/>
                  </a:moveTo>
                  <a:cubicBezTo>
                    <a:pt x="4530" y="1641"/>
                    <a:pt x="2737" y="2584"/>
                    <a:pt x="1034" y="2857"/>
                  </a:cubicBezTo>
                  <a:cubicBezTo>
                    <a:pt x="639" y="2918"/>
                    <a:pt x="153" y="3009"/>
                    <a:pt x="31" y="3374"/>
                  </a:cubicBezTo>
                  <a:cubicBezTo>
                    <a:pt x="1" y="3496"/>
                    <a:pt x="1" y="3648"/>
                    <a:pt x="31" y="3769"/>
                  </a:cubicBezTo>
                  <a:cubicBezTo>
                    <a:pt x="220" y="5233"/>
                    <a:pt x="1689" y="6669"/>
                    <a:pt x="3053" y="6669"/>
                  </a:cubicBezTo>
                  <a:cubicBezTo>
                    <a:pt x="3671" y="6669"/>
                    <a:pt x="4267" y="6374"/>
                    <a:pt x="4712" y="5654"/>
                  </a:cubicBezTo>
                  <a:cubicBezTo>
                    <a:pt x="5776" y="3921"/>
                    <a:pt x="6962" y="2280"/>
                    <a:pt x="8238" y="669"/>
                  </a:cubicBezTo>
                  <a:lnTo>
                    <a:pt x="51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8219667" y="2421940"/>
              <a:ext cx="181804" cy="307916"/>
            </a:xfrm>
            <a:custGeom>
              <a:avLst/>
              <a:gdLst/>
              <a:ahLst/>
              <a:cxnLst/>
              <a:rect l="l" t="t" r="r" b="b"/>
              <a:pathLst>
                <a:path w="4864" h="8238" extrusionOk="0">
                  <a:moveTo>
                    <a:pt x="1550" y="0"/>
                  </a:moveTo>
                  <a:lnTo>
                    <a:pt x="0" y="2067"/>
                  </a:lnTo>
                  <a:cubicBezTo>
                    <a:pt x="0" y="4134"/>
                    <a:pt x="152" y="6201"/>
                    <a:pt x="547" y="8237"/>
                  </a:cubicBezTo>
                  <a:cubicBezTo>
                    <a:pt x="1763" y="8237"/>
                    <a:pt x="3009" y="7933"/>
                    <a:pt x="4104" y="7356"/>
                  </a:cubicBezTo>
                  <a:cubicBezTo>
                    <a:pt x="4408" y="7204"/>
                    <a:pt x="4742" y="6961"/>
                    <a:pt x="4833" y="6626"/>
                  </a:cubicBezTo>
                  <a:cubicBezTo>
                    <a:pt x="4864" y="6444"/>
                    <a:pt x="4833" y="6201"/>
                    <a:pt x="4742" y="6018"/>
                  </a:cubicBezTo>
                  <a:cubicBezTo>
                    <a:pt x="4073" y="3860"/>
                    <a:pt x="2979" y="1793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8060589" y="2452589"/>
              <a:ext cx="203408" cy="318232"/>
            </a:xfrm>
            <a:custGeom>
              <a:avLst/>
              <a:gdLst/>
              <a:ahLst/>
              <a:cxnLst/>
              <a:rect l="l" t="t" r="r" b="b"/>
              <a:pathLst>
                <a:path w="5442" h="8514" extrusionOk="0">
                  <a:moveTo>
                    <a:pt x="1247" y="1"/>
                  </a:moveTo>
                  <a:lnTo>
                    <a:pt x="1247" y="1"/>
                  </a:lnTo>
                  <a:cubicBezTo>
                    <a:pt x="1308" y="1399"/>
                    <a:pt x="1217" y="2767"/>
                    <a:pt x="1065" y="4165"/>
                  </a:cubicBezTo>
                  <a:cubicBezTo>
                    <a:pt x="943" y="5229"/>
                    <a:pt x="244" y="6080"/>
                    <a:pt x="31" y="7113"/>
                  </a:cubicBezTo>
                  <a:cubicBezTo>
                    <a:pt x="1" y="7417"/>
                    <a:pt x="31" y="7752"/>
                    <a:pt x="274" y="7934"/>
                  </a:cubicBezTo>
                  <a:cubicBezTo>
                    <a:pt x="426" y="8056"/>
                    <a:pt x="609" y="8116"/>
                    <a:pt x="791" y="8147"/>
                  </a:cubicBezTo>
                  <a:cubicBezTo>
                    <a:pt x="1505" y="8330"/>
                    <a:pt x="2259" y="8514"/>
                    <a:pt x="3000" y="8514"/>
                  </a:cubicBezTo>
                  <a:cubicBezTo>
                    <a:pt x="3364" y="8514"/>
                    <a:pt x="3724" y="8470"/>
                    <a:pt x="4074" y="8360"/>
                  </a:cubicBezTo>
                  <a:cubicBezTo>
                    <a:pt x="5350" y="7934"/>
                    <a:pt x="5290" y="6080"/>
                    <a:pt x="5350" y="4925"/>
                  </a:cubicBezTo>
                  <a:cubicBezTo>
                    <a:pt x="5442" y="3496"/>
                    <a:pt x="5350" y="2037"/>
                    <a:pt x="5290" y="609"/>
                  </a:cubicBezTo>
                  <a:lnTo>
                    <a:pt x="12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7575467" y="2386692"/>
              <a:ext cx="264782" cy="326605"/>
            </a:xfrm>
            <a:custGeom>
              <a:avLst/>
              <a:gdLst/>
              <a:ahLst/>
              <a:cxnLst/>
              <a:rect l="l" t="t" r="r" b="b"/>
              <a:pathLst>
                <a:path w="7084" h="8738" extrusionOk="0">
                  <a:moveTo>
                    <a:pt x="3831" y="1"/>
                  </a:moveTo>
                  <a:cubicBezTo>
                    <a:pt x="3557" y="1703"/>
                    <a:pt x="2676" y="3223"/>
                    <a:pt x="1521" y="4499"/>
                  </a:cubicBezTo>
                  <a:cubicBezTo>
                    <a:pt x="1004" y="5016"/>
                    <a:pt x="183" y="5381"/>
                    <a:pt x="62" y="6171"/>
                  </a:cubicBezTo>
                  <a:cubicBezTo>
                    <a:pt x="1" y="6809"/>
                    <a:pt x="487" y="7387"/>
                    <a:pt x="943" y="7752"/>
                  </a:cubicBezTo>
                  <a:cubicBezTo>
                    <a:pt x="1519" y="8251"/>
                    <a:pt x="2447" y="8738"/>
                    <a:pt x="3289" y="8738"/>
                  </a:cubicBezTo>
                  <a:cubicBezTo>
                    <a:pt x="3781" y="8738"/>
                    <a:pt x="4243" y="8572"/>
                    <a:pt x="4591" y="8147"/>
                  </a:cubicBezTo>
                  <a:cubicBezTo>
                    <a:pt x="5168" y="7417"/>
                    <a:pt x="5563" y="6445"/>
                    <a:pt x="5958" y="5594"/>
                  </a:cubicBezTo>
                  <a:cubicBezTo>
                    <a:pt x="6536" y="4408"/>
                    <a:pt x="6901" y="3162"/>
                    <a:pt x="7083" y="1885"/>
                  </a:cubicBezTo>
                  <a:lnTo>
                    <a:pt x="38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7531175" y="1943989"/>
              <a:ext cx="873699" cy="625400"/>
            </a:xfrm>
            <a:custGeom>
              <a:avLst/>
              <a:gdLst/>
              <a:ahLst/>
              <a:cxnLst/>
              <a:rect l="l" t="t" r="r" b="b"/>
              <a:pathLst>
                <a:path w="23375" h="16732" extrusionOk="0">
                  <a:moveTo>
                    <a:pt x="12387" y="0"/>
                  </a:moveTo>
                  <a:cubicBezTo>
                    <a:pt x="9409" y="0"/>
                    <a:pt x="6369" y="1383"/>
                    <a:pt x="4621" y="3790"/>
                  </a:cubicBezTo>
                  <a:cubicBezTo>
                    <a:pt x="3830" y="4915"/>
                    <a:pt x="3466" y="6191"/>
                    <a:pt x="2766" y="7346"/>
                  </a:cubicBezTo>
                  <a:cubicBezTo>
                    <a:pt x="2250" y="8197"/>
                    <a:pt x="1520" y="9170"/>
                    <a:pt x="487" y="9474"/>
                  </a:cubicBezTo>
                  <a:cubicBezTo>
                    <a:pt x="0" y="9626"/>
                    <a:pt x="1703" y="12088"/>
                    <a:pt x="1976" y="12392"/>
                  </a:cubicBezTo>
                  <a:cubicBezTo>
                    <a:pt x="2858" y="13304"/>
                    <a:pt x="3982" y="14064"/>
                    <a:pt x="5076" y="14672"/>
                  </a:cubicBezTo>
                  <a:cubicBezTo>
                    <a:pt x="7052" y="15735"/>
                    <a:pt x="9271" y="16313"/>
                    <a:pt x="11460" y="16556"/>
                  </a:cubicBezTo>
                  <a:cubicBezTo>
                    <a:pt x="12425" y="16674"/>
                    <a:pt x="13397" y="16732"/>
                    <a:pt x="14369" y="16732"/>
                  </a:cubicBezTo>
                  <a:cubicBezTo>
                    <a:pt x="16396" y="16732"/>
                    <a:pt x="18424" y="16482"/>
                    <a:pt x="20396" y="16009"/>
                  </a:cubicBezTo>
                  <a:cubicBezTo>
                    <a:pt x="21581" y="15675"/>
                    <a:pt x="22858" y="15249"/>
                    <a:pt x="23375" y="14124"/>
                  </a:cubicBezTo>
                  <a:cubicBezTo>
                    <a:pt x="22676" y="13395"/>
                    <a:pt x="22220" y="12848"/>
                    <a:pt x="21946" y="11845"/>
                  </a:cubicBezTo>
                  <a:cubicBezTo>
                    <a:pt x="21642" y="10507"/>
                    <a:pt x="21460" y="9200"/>
                    <a:pt x="21156" y="7863"/>
                  </a:cubicBezTo>
                  <a:cubicBezTo>
                    <a:pt x="20609" y="5492"/>
                    <a:pt x="19484" y="3152"/>
                    <a:pt x="17508" y="1662"/>
                  </a:cubicBezTo>
                  <a:cubicBezTo>
                    <a:pt x="16036" y="526"/>
                    <a:pt x="14223" y="0"/>
                    <a:pt x="12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7573224" y="2576422"/>
              <a:ext cx="101144" cy="132989"/>
            </a:xfrm>
            <a:custGeom>
              <a:avLst/>
              <a:gdLst/>
              <a:ahLst/>
              <a:cxnLst/>
              <a:rect l="l" t="t" r="r" b="b"/>
              <a:pathLst>
                <a:path w="2706" h="3558" extrusionOk="0">
                  <a:moveTo>
                    <a:pt x="851" y="1"/>
                  </a:moveTo>
                  <a:cubicBezTo>
                    <a:pt x="456" y="305"/>
                    <a:pt x="152" y="609"/>
                    <a:pt x="91" y="1095"/>
                  </a:cubicBezTo>
                  <a:cubicBezTo>
                    <a:pt x="0" y="1733"/>
                    <a:pt x="517" y="2311"/>
                    <a:pt x="912" y="2736"/>
                  </a:cubicBezTo>
                  <a:cubicBezTo>
                    <a:pt x="1337" y="3040"/>
                    <a:pt x="1885" y="3375"/>
                    <a:pt x="2492" y="3557"/>
                  </a:cubicBezTo>
                  <a:lnTo>
                    <a:pt x="2523" y="3405"/>
                  </a:lnTo>
                  <a:cubicBezTo>
                    <a:pt x="2644" y="3253"/>
                    <a:pt x="2705" y="3040"/>
                    <a:pt x="2675" y="2828"/>
                  </a:cubicBezTo>
                  <a:cubicBezTo>
                    <a:pt x="2675" y="2645"/>
                    <a:pt x="2523" y="2463"/>
                    <a:pt x="2341" y="2372"/>
                  </a:cubicBezTo>
                  <a:cubicBezTo>
                    <a:pt x="2303" y="2361"/>
                    <a:pt x="2264" y="2356"/>
                    <a:pt x="2226" y="2356"/>
                  </a:cubicBezTo>
                  <a:cubicBezTo>
                    <a:pt x="2047" y="2356"/>
                    <a:pt x="1874" y="2465"/>
                    <a:pt x="1824" y="2615"/>
                  </a:cubicBezTo>
                  <a:cubicBezTo>
                    <a:pt x="1793" y="2341"/>
                    <a:pt x="1885" y="2129"/>
                    <a:pt x="1885" y="1855"/>
                  </a:cubicBezTo>
                  <a:cubicBezTo>
                    <a:pt x="1885" y="1581"/>
                    <a:pt x="1733" y="1308"/>
                    <a:pt x="1459" y="1308"/>
                  </a:cubicBezTo>
                  <a:cubicBezTo>
                    <a:pt x="1307" y="1308"/>
                    <a:pt x="1155" y="1460"/>
                    <a:pt x="973" y="1460"/>
                  </a:cubicBezTo>
                  <a:cubicBezTo>
                    <a:pt x="1155" y="1156"/>
                    <a:pt x="1277" y="761"/>
                    <a:pt x="1125" y="366"/>
                  </a:cubicBezTo>
                  <a:cubicBezTo>
                    <a:pt x="1064" y="214"/>
                    <a:pt x="973" y="92"/>
                    <a:pt x="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7677732" y="1716320"/>
              <a:ext cx="57973" cy="55842"/>
            </a:xfrm>
            <a:custGeom>
              <a:avLst/>
              <a:gdLst/>
              <a:ahLst/>
              <a:cxnLst/>
              <a:rect l="l" t="t" r="r" b="b"/>
              <a:pathLst>
                <a:path w="1551" h="1494" extrusionOk="0">
                  <a:moveTo>
                    <a:pt x="1510" y="0"/>
                  </a:moveTo>
                  <a:cubicBezTo>
                    <a:pt x="1428" y="0"/>
                    <a:pt x="1105" y="296"/>
                    <a:pt x="700" y="701"/>
                  </a:cubicBezTo>
                  <a:cubicBezTo>
                    <a:pt x="304" y="1127"/>
                    <a:pt x="0" y="1461"/>
                    <a:pt x="31" y="1492"/>
                  </a:cubicBezTo>
                  <a:cubicBezTo>
                    <a:pt x="32" y="1493"/>
                    <a:pt x="34" y="1494"/>
                    <a:pt x="37" y="1494"/>
                  </a:cubicBezTo>
                  <a:cubicBezTo>
                    <a:pt x="92" y="1494"/>
                    <a:pt x="415" y="1200"/>
                    <a:pt x="821" y="823"/>
                  </a:cubicBezTo>
                  <a:cubicBezTo>
                    <a:pt x="1247" y="398"/>
                    <a:pt x="1551" y="63"/>
                    <a:pt x="1520" y="2"/>
                  </a:cubicBezTo>
                  <a:cubicBezTo>
                    <a:pt x="1517" y="1"/>
                    <a:pt x="1514" y="0"/>
                    <a:pt x="1510" y="0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7680012" y="1741999"/>
              <a:ext cx="63654" cy="29042"/>
            </a:xfrm>
            <a:custGeom>
              <a:avLst/>
              <a:gdLst/>
              <a:ahLst/>
              <a:cxnLst/>
              <a:rect l="l" t="t" r="r" b="b"/>
              <a:pathLst>
                <a:path w="1703" h="777" extrusionOk="0">
                  <a:moveTo>
                    <a:pt x="1614" y="0"/>
                  </a:moveTo>
                  <a:cubicBezTo>
                    <a:pt x="1464" y="0"/>
                    <a:pt x="1143" y="42"/>
                    <a:pt x="791" y="197"/>
                  </a:cubicBezTo>
                  <a:cubicBezTo>
                    <a:pt x="304" y="440"/>
                    <a:pt x="0" y="744"/>
                    <a:pt x="31" y="774"/>
                  </a:cubicBezTo>
                  <a:cubicBezTo>
                    <a:pt x="34" y="776"/>
                    <a:pt x="37" y="777"/>
                    <a:pt x="42" y="777"/>
                  </a:cubicBezTo>
                  <a:cubicBezTo>
                    <a:pt x="120" y="777"/>
                    <a:pt x="390" y="520"/>
                    <a:pt x="851" y="318"/>
                  </a:cubicBezTo>
                  <a:cubicBezTo>
                    <a:pt x="1277" y="136"/>
                    <a:pt x="1702" y="45"/>
                    <a:pt x="1702" y="14"/>
                  </a:cubicBezTo>
                  <a:cubicBezTo>
                    <a:pt x="1702" y="6"/>
                    <a:pt x="1670" y="0"/>
                    <a:pt x="16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7680012" y="1761660"/>
              <a:ext cx="64775" cy="10653"/>
            </a:xfrm>
            <a:custGeom>
              <a:avLst/>
              <a:gdLst/>
              <a:ahLst/>
              <a:cxnLst/>
              <a:rect l="l" t="t" r="r" b="b"/>
              <a:pathLst>
                <a:path w="1733" h="285" extrusionOk="0">
                  <a:moveTo>
                    <a:pt x="718" y="0"/>
                  </a:moveTo>
                  <a:cubicBezTo>
                    <a:pt x="289" y="0"/>
                    <a:pt x="0" y="100"/>
                    <a:pt x="0" y="127"/>
                  </a:cubicBezTo>
                  <a:cubicBezTo>
                    <a:pt x="0" y="142"/>
                    <a:pt x="91" y="142"/>
                    <a:pt x="247" y="142"/>
                  </a:cubicBezTo>
                  <a:cubicBezTo>
                    <a:pt x="403" y="142"/>
                    <a:pt x="623" y="142"/>
                    <a:pt x="882" y="157"/>
                  </a:cubicBezTo>
                  <a:cubicBezTo>
                    <a:pt x="1302" y="210"/>
                    <a:pt x="1631" y="285"/>
                    <a:pt x="1713" y="285"/>
                  </a:cubicBezTo>
                  <a:cubicBezTo>
                    <a:pt x="1726" y="285"/>
                    <a:pt x="1733" y="283"/>
                    <a:pt x="1733" y="279"/>
                  </a:cubicBezTo>
                  <a:cubicBezTo>
                    <a:pt x="1733" y="248"/>
                    <a:pt x="1368" y="66"/>
                    <a:pt x="882" y="5"/>
                  </a:cubicBezTo>
                  <a:cubicBezTo>
                    <a:pt x="825" y="2"/>
                    <a:pt x="770" y="0"/>
                    <a:pt x="718" y="0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7683413" y="1765883"/>
              <a:ext cx="52291" cy="35995"/>
            </a:xfrm>
            <a:custGeom>
              <a:avLst/>
              <a:gdLst/>
              <a:ahLst/>
              <a:cxnLst/>
              <a:rect l="l" t="t" r="r" b="b"/>
              <a:pathLst>
                <a:path w="1399" h="963" extrusionOk="0">
                  <a:moveTo>
                    <a:pt x="113" y="0"/>
                  </a:moveTo>
                  <a:cubicBezTo>
                    <a:pt x="41" y="0"/>
                    <a:pt x="0" y="14"/>
                    <a:pt x="0" y="14"/>
                  </a:cubicBezTo>
                  <a:cubicBezTo>
                    <a:pt x="0" y="44"/>
                    <a:pt x="365" y="105"/>
                    <a:pt x="760" y="409"/>
                  </a:cubicBezTo>
                  <a:cubicBezTo>
                    <a:pt x="1098" y="634"/>
                    <a:pt x="1331" y="963"/>
                    <a:pt x="1388" y="963"/>
                  </a:cubicBezTo>
                  <a:cubicBezTo>
                    <a:pt x="1393" y="963"/>
                    <a:pt x="1396" y="961"/>
                    <a:pt x="1399" y="956"/>
                  </a:cubicBezTo>
                  <a:cubicBezTo>
                    <a:pt x="1399" y="956"/>
                    <a:pt x="1247" y="591"/>
                    <a:pt x="821" y="287"/>
                  </a:cubicBezTo>
                  <a:cubicBezTo>
                    <a:pt x="639" y="135"/>
                    <a:pt x="396" y="44"/>
                    <a:pt x="244" y="14"/>
                  </a:cubicBezTo>
                  <a:cubicBezTo>
                    <a:pt x="193" y="4"/>
                    <a:pt x="149" y="0"/>
                    <a:pt x="113" y="0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7683413" y="1761735"/>
              <a:ext cx="25043" cy="49002"/>
            </a:xfrm>
            <a:custGeom>
              <a:avLst/>
              <a:gdLst/>
              <a:ahLst/>
              <a:cxnLst/>
              <a:rect l="l" t="t" r="r" b="b"/>
              <a:pathLst>
                <a:path w="670" h="1311" extrusionOk="0">
                  <a:moveTo>
                    <a:pt x="38" y="1"/>
                  </a:moveTo>
                  <a:cubicBezTo>
                    <a:pt x="35" y="1"/>
                    <a:pt x="33" y="2"/>
                    <a:pt x="31" y="3"/>
                  </a:cubicBezTo>
                  <a:cubicBezTo>
                    <a:pt x="0" y="64"/>
                    <a:pt x="213" y="277"/>
                    <a:pt x="365" y="611"/>
                  </a:cubicBezTo>
                  <a:cubicBezTo>
                    <a:pt x="517" y="1006"/>
                    <a:pt x="548" y="1310"/>
                    <a:pt x="608" y="1310"/>
                  </a:cubicBezTo>
                  <a:cubicBezTo>
                    <a:pt x="639" y="1310"/>
                    <a:pt x="669" y="976"/>
                    <a:pt x="487" y="581"/>
                  </a:cubicBezTo>
                  <a:cubicBezTo>
                    <a:pt x="343" y="237"/>
                    <a:pt x="92" y="1"/>
                    <a:pt x="38" y="1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7683413" y="1705032"/>
              <a:ext cx="17082" cy="66009"/>
            </a:xfrm>
            <a:custGeom>
              <a:avLst/>
              <a:gdLst/>
              <a:ahLst/>
              <a:cxnLst/>
              <a:rect l="l" t="t" r="r" b="b"/>
              <a:pathLst>
                <a:path w="457" h="1766" extrusionOk="0">
                  <a:moveTo>
                    <a:pt x="365" y="0"/>
                  </a:moveTo>
                  <a:cubicBezTo>
                    <a:pt x="335" y="0"/>
                    <a:pt x="335" y="396"/>
                    <a:pt x="213" y="882"/>
                  </a:cubicBezTo>
                  <a:cubicBezTo>
                    <a:pt x="152" y="1368"/>
                    <a:pt x="0" y="1763"/>
                    <a:pt x="31" y="1763"/>
                  </a:cubicBezTo>
                  <a:cubicBezTo>
                    <a:pt x="32" y="1765"/>
                    <a:pt x="33" y="1765"/>
                    <a:pt x="35" y="1765"/>
                  </a:cubicBezTo>
                  <a:cubicBezTo>
                    <a:pt x="78" y="1765"/>
                    <a:pt x="278" y="1409"/>
                    <a:pt x="365" y="912"/>
                  </a:cubicBezTo>
                  <a:cubicBezTo>
                    <a:pt x="456" y="426"/>
                    <a:pt x="396" y="0"/>
                    <a:pt x="365" y="0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7664089" y="1712994"/>
              <a:ext cx="23922" cy="59094"/>
            </a:xfrm>
            <a:custGeom>
              <a:avLst/>
              <a:gdLst/>
              <a:ahLst/>
              <a:cxnLst/>
              <a:rect l="l" t="t" r="r" b="b"/>
              <a:pathLst>
                <a:path w="640" h="1581" extrusionOk="0">
                  <a:moveTo>
                    <a:pt x="1" y="0"/>
                  </a:moveTo>
                  <a:cubicBezTo>
                    <a:pt x="1" y="31"/>
                    <a:pt x="274" y="304"/>
                    <a:pt x="396" y="760"/>
                  </a:cubicBezTo>
                  <a:cubicBezTo>
                    <a:pt x="548" y="1216"/>
                    <a:pt x="578" y="1581"/>
                    <a:pt x="609" y="1581"/>
                  </a:cubicBezTo>
                  <a:cubicBezTo>
                    <a:pt x="639" y="1581"/>
                    <a:pt x="639" y="1216"/>
                    <a:pt x="548" y="699"/>
                  </a:cubicBezTo>
                  <a:cubicBezTo>
                    <a:pt x="457" y="456"/>
                    <a:pt x="335" y="243"/>
                    <a:pt x="244" y="152"/>
                  </a:cubicBezTo>
                  <a:cubicBezTo>
                    <a:pt x="122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7640242" y="1730674"/>
              <a:ext cx="50011" cy="39134"/>
            </a:xfrm>
            <a:custGeom>
              <a:avLst/>
              <a:gdLst/>
              <a:ahLst/>
              <a:cxnLst/>
              <a:rect l="l" t="t" r="r" b="b"/>
              <a:pathLst>
                <a:path w="1338" h="1047" extrusionOk="0">
                  <a:moveTo>
                    <a:pt x="135" y="0"/>
                  </a:moveTo>
                  <a:cubicBezTo>
                    <a:pt x="54" y="0"/>
                    <a:pt x="0" y="14"/>
                    <a:pt x="0" y="14"/>
                  </a:cubicBezTo>
                  <a:cubicBezTo>
                    <a:pt x="0" y="44"/>
                    <a:pt x="396" y="135"/>
                    <a:pt x="760" y="439"/>
                  </a:cubicBezTo>
                  <a:cubicBezTo>
                    <a:pt x="1155" y="682"/>
                    <a:pt x="1307" y="1047"/>
                    <a:pt x="1338" y="1047"/>
                  </a:cubicBezTo>
                  <a:cubicBezTo>
                    <a:pt x="1338" y="986"/>
                    <a:pt x="1338" y="925"/>
                    <a:pt x="1247" y="773"/>
                  </a:cubicBezTo>
                  <a:cubicBezTo>
                    <a:pt x="1186" y="621"/>
                    <a:pt x="1034" y="439"/>
                    <a:pt x="851" y="287"/>
                  </a:cubicBezTo>
                  <a:cubicBezTo>
                    <a:pt x="639" y="135"/>
                    <a:pt x="426" y="44"/>
                    <a:pt x="274" y="14"/>
                  </a:cubicBezTo>
                  <a:cubicBezTo>
                    <a:pt x="223" y="3"/>
                    <a:pt x="176" y="0"/>
                    <a:pt x="135" y="0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7272149" y="1886390"/>
              <a:ext cx="399939" cy="533302"/>
            </a:xfrm>
            <a:custGeom>
              <a:avLst/>
              <a:gdLst/>
              <a:ahLst/>
              <a:cxnLst/>
              <a:rect l="l" t="t" r="r" b="b"/>
              <a:pathLst>
                <a:path w="10700" h="14268" extrusionOk="0">
                  <a:moveTo>
                    <a:pt x="5189" y="1"/>
                  </a:moveTo>
                  <a:cubicBezTo>
                    <a:pt x="3840" y="1"/>
                    <a:pt x="2327" y="491"/>
                    <a:pt x="1459" y="1471"/>
                  </a:cubicBezTo>
                  <a:cubicBezTo>
                    <a:pt x="365" y="2717"/>
                    <a:pt x="0" y="4571"/>
                    <a:pt x="517" y="6182"/>
                  </a:cubicBezTo>
                  <a:cubicBezTo>
                    <a:pt x="751" y="7059"/>
                    <a:pt x="1744" y="8499"/>
                    <a:pt x="2821" y="8499"/>
                  </a:cubicBezTo>
                  <a:cubicBezTo>
                    <a:pt x="2863" y="8499"/>
                    <a:pt x="2906" y="8497"/>
                    <a:pt x="2949" y="8492"/>
                  </a:cubicBezTo>
                  <a:cubicBezTo>
                    <a:pt x="2949" y="10012"/>
                    <a:pt x="3253" y="11501"/>
                    <a:pt x="4377" y="12626"/>
                  </a:cubicBezTo>
                  <a:cubicBezTo>
                    <a:pt x="5563" y="13842"/>
                    <a:pt x="6930" y="14267"/>
                    <a:pt x="8572" y="14267"/>
                  </a:cubicBezTo>
                  <a:cubicBezTo>
                    <a:pt x="9332" y="14267"/>
                    <a:pt x="10092" y="14115"/>
                    <a:pt x="10699" y="13690"/>
                  </a:cubicBezTo>
                  <a:lnTo>
                    <a:pt x="7873" y="10954"/>
                  </a:lnTo>
                  <a:cubicBezTo>
                    <a:pt x="7265" y="10498"/>
                    <a:pt x="7204" y="9647"/>
                    <a:pt x="7356" y="8887"/>
                  </a:cubicBezTo>
                  <a:cubicBezTo>
                    <a:pt x="7599" y="7702"/>
                    <a:pt x="8146" y="6638"/>
                    <a:pt x="8633" y="5574"/>
                  </a:cubicBezTo>
                  <a:cubicBezTo>
                    <a:pt x="9727" y="3051"/>
                    <a:pt x="8329" y="225"/>
                    <a:pt x="5532" y="12"/>
                  </a:cubicBezTo>
                  <a:cubicBezTo>
                    <a:pt x="5419" y="5"/>
                    <a:pt x="5305" y="1"/>
                    <a:pt x="5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7542537" y="2271606"/>
              <a:ext cx="875979" cy="297787"/>
            </a:xfrm>
            <a:custGeom>
              <a:avLst/>
              <a:gdLst/>
              <a:ahLst/>
              <a:cxnLst/>
              <a:rect l="l" t="t" r="r" b="b"/>
              <a:pathLst>
                <a:path w="23436" h="7967" extrusionOk="0">
                  <a:moveTo>
                    <a:pt x="641" y="1"/>
                  </a:moveTo>
                  <a:cubicBezTo>
                    <a:pt x="537" y="1"/>
                    <a:pt x="425" y="31"/>
                    <a:pt x="304" y="101"/>
                  </a:cubicBezTo>
                  <a:cubicBezTo>
                    <a:pt x="61" y="192"/>
                    <a:pt x="0" y="435"/>
                    <a:pt x="0" y="709"/>
                  </a:cubicBezTo>
                  <a:cubicBezTo>
                    <a:pt x="61" y="1651"/>
                    <a:pt x="1247" y="3201"/>
                    <a:pt x="1672" y="3627"/>
                  </a:cubicBezTo>
                  <a:cubicBezTo>
                    <a:pt x="2493" y="4539"/>
                    <a:pt x="3678" y="5299"/>
                    <a:pt x="4772" y="5907"/>
                  </a:cubicBezTo>
                  <a:cubicBezTo>
                    <a:pt x="6748" y="6970"/>
                    <a:pt x="8967" y="7548"/>
                    <a:pt x="11156" y="7791"/>
                  </a:cubicBezTo>
                  <a:cubicBezTo>
                    <a:pt x="12121" y="7909"/>
                    <a:pt x="13093" y="7967"/>
                    <a:pt x="14065" y="7967"/>
                  </a:cubicBezTo>
                  <a:cubicBezTo>
                    <a:pt x="16092" y="7967"/>
                    <a:pt x="18120" y="7717"/>
                    <a:pt x="20092" y="7244"/>
                  </a:cubicBezTo>
                  <a:cubicBezTo>
                    <a:pt x="21247" y="6970"/>
                    <a:pt x="22372" y="6666"/>
                    <a:pt x="23131" y="5724"/>
                  </a:cubicBezTo>
                  <a:cubicBezTo>
                    <a:pt x="23253" y="5572"/>
                    <a:pt x="23375" y="5359"/>
                    <a:pt x="23405" y="5177"/>
                  </a:cubicBezTo>
                  <a:cubicBezTo>
                    <a:pt x="23435" y="4964"/>
                    <a:pt x="23375" y="4752"/>
                    <a:pt x="23223" y="4660"/>
                  </a:cubicBezTo>
                  <a:cubicBezTo>
                    <a:pt x="23133" y="4603"/>
                    <a:pt x="23043" y="4579"/>
                    <a:pt x="22954" y="4579"/>
                  </a:cubicBezTo>
                  <a:cubicBezTo>
                    <a:pt x="22623" y="4579"/>
                    <a:pt x="22307" y="4912"/>
                    <a:pt x="22068" y="5056"/>
                  </a:cubicBezTo>
                  <a:cubicBezTo>
                    <a:pt x="21581" y="5329"/>
                    <a:pt x="20973" y="5481"/>
                    <a:pt x="20426" y="5633"/>
                  </a:cubicBezTo>
                  <a:cubicBezTo>
                    <a:pt x="19332" y="5937"/>
                    <a:pt x="18238" y="6089"/>
                    <a:pt x="17083" y="6211"/>
                  </a:cubicBezTo>
                  <a:cubicBezTo>
                    <a:pt x="15860" y="6333"/>
                    <a:pt x="14632" y="6416"/>
                    <a:pt x="13411" y="6416"/>
                  </a:cubicBezTo>
                  <a:cubicBezTo>
                    <a:pt x="11597" y="6416"/>
                    <a:pt x="9799" y="6233"/>
                    <a:pt x="8055" y="5724"/>
                  </a:cubicBezTo>
                  <a:cubicBezTo>
                    <a:pt x="6414" y="5207"/>
                    <a:pt x="4833" y="4417"/>
                    <a:pt x="3526" y="3293"/>
                  </a:cubicBezTo>
                  <a:cubicBezTo>
                    <a:pt x="2888" y="2715"/>
                    <a:pt x="2280" y="2077"/>
                    <a:pt x="1824" y="1347"/>
                  </a:cubicBezTo>
                  <a:cubicBezTo>
                    <a:pt x="1541" y="935"/>
                    <a:pt x="1214" y="1"/>
                    <a:pt x="6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7406409" y="2026407"/>
              <a:ext cx="19137" cy="27435"/>
            </a:xfrm>
            <a:custGeom>
              <a:avLst/>
              <a:gdLst/>
              <a:ahLst/>
              <a:cxnLst/>
              <a:rect l="l" t="t" r="r" b="b"/>
              <a:pathLst>
                <a:path w="512" h="734" extrusionOk="0">
                  <a:moveTo>
                    <a:pt x="260" y="0"/>
                  </a:moveTo>
                  <a:cubicBezTo>
                    <a:pt x="1" y="0"/>
                    <a:pt x="61" y="586"/>
                    <a:pt x="177" y="673"/>
                  </a:cubicBezTo>
                  <a:cubicBezTo>
                    <a:pt x="177" y="673"/>
                    <a:pt x="208" y="734"/>
                    <a:pt x="268" y="734"/>
                  </a:cubicBezTo>
                  <a:cubicBezTo>
                    <a:pt x="299" y="734"/>
                    <a:pt x="360" y="643"/>
                    <a:pt x="360" y="582"/>
                  </a:cubicBezTo>
                  <a:cubicBezTo>
                    <a:pt x="420" y="460"/>
                    <a:pt x="512" y="35"/>
                    <a:pt x="299" y="4"/>
                  </a:cubicBezTo>
                  <a:cubicBezTo>
                    <a:pt x="285" y="2"/>
                    <a:pt x="272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7381216" y="2017922"/>
              <a:ext cx="20109" cy="20819"/>
            </a:xfrm>
            <a:custGeom>
              <a:avLst/>
              <a:gdLst/>
              <a:ahLst/>
              <a:cxnLst/>
              <a:rect l="l" t="t" r="r" b="b"/>
              <a:pathLst>
                <a:path w="538" h="557" extrusionOk="0">
                  <a:moveTo>
                    <a:pt x="421" y="1"/>
                  </a:moveTo>
                  <a:cubicBezTo>
                    <a:pt x="274" y="1"/>
                    <a:pt x="0" y="222"/>
                    <a:pt x="61" y="444"/>
                  </a:cubicBezTo>
                  <a:cubicBezTo>
                    <a:pt x="77" y="525"/>
                    <a:pt x="114" y="556"/>
                    <a:pt x="161" y="556"/>
                  </a:cubicBezTo>
                  <a:cubicBezTo>
                    <a:pt x="289" y="556"/>
                    <a:pt x="487" y="313"/>
                    <a:pt x="487" y="201"/>
                  </a:cubicBezTo>
                  <a:cubicBezTo>
                    <a:pt x="538" y="58"/>
                    <a:pt x="49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7363013" y="2043601"/>
              <a:ext cx="44367" cy="33602"/>
            </a:xfrm>
            <a:custGeom>
              <a:avLst/>
              <a:gdLst/>
              <a:ahLst/>
              <a:cxnLst/>
              <a:rect l="l" t="t" r="r" b="b"/>
              <a:pathLst>
                <a:path w="1187" h="899" extrusionOk="0">
                  <a:moveTo>
                    <a:pt x="153" y="0"/>
                  </a:moveTo>
                  <a:cubicBezTo>
                    <a:pt x="122" y="0"/>
                    <a:pt x="62" y="61"/>
                    <a:pt x="1" y="243"/>
                  </a:cubicBezTo>
                  <a:cubicBezTo>
                    <a:pt x="1" y="426"/>
                    <a:pt x="92" y="669"/>
                    <a:pt x="335" y="821"/>
                  </a:cubicBezTo>
                  <a:cubicBezTo>
                    <a:pt x="455" y="874"/>
                    <a:pt x="575" y="898"/>
                    <a:pt x="682" y="898"/>
                  </a:cubicBezTo>
                  <a:cubicBezTo>
                    <a:pt x="819" y="898"/>
                    <a:pt x="936" y="859"/>
                    <a:pt x="1004" y="791"/>
                  </a:cubicBezTo>
                  <a:cubicBezTo>
                    <a:pt x="1156" y="669"/>
                    <a:pt x="1186" y="608"/>
                    <a:pt x="1156" y="578"/>
                  </a:cubicBezTo>
                  <a:cubicBezTo>
                    <a:pt x="1137" y="559"/>
                    <a:pt x="1118" y="552"/>
                    <a:pt x="1098" y="552"/>
                  </a:cubicBezTo>
                  <a:cubicBezTo>
                    <a:pt x="1052" y="552"/>
                    <a:pt x="997" y="587"/>
                    <a:pt x="913" y="608"/>
                  </a:cubicBezTo>
                  <a:cubicBezTo>
                    <a:pt x="875" y="621"/>
                    <a:pt x="827" y="628"/>
                    <a:pt x="772" y="628"/>
                  </a:cubicBezTo>
                  <a:cubicBezTo>
                    <a:pt x="696" y="628"/>
                    <a:pt x="607" y="613"/>
                    <a:pt x="518" y="578"/>
                  </a:cubicBezTo>
                  <a:cubicBezTo>
                    <a:pt x="366" y="487"/>
                    <a:pt x="274" y="335"/>
                    <a:pt x="244" y="213"/>
                  </a:cubicBezTo>
                  <a:cubicBezTo>
                    <a:pt x="214" y="122"/>
                    <a:pt x="214" y="0"/>
                    <a:pt x="1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7427788" y="2019118"/>
              <a:ext cx="80698" cy="69971"/>
            </a:xfrm>
            <a:custGeom>
              <a:avLst/>
              <a:gdLst/>
              <a:ahLst/>
              <a:cxnLst/>
              <a:rect l="l" t="t" r="r" b="b"/>
              <a:pathLst>
                <a:path w="2159" h="1872" extrusionOk="0">
                  <a:moveTo>
                    <a:pt x="1182" y="1"/>
                  </a:moveTo>
                  <a:cubicBezTo>
                    <a:pt x="1119" y="1"/>
                    <a:pt x="1059" y="14"/>
                    <a:pt x="1003" y="47"/>
                  </a:cubicBezTo>
                  <a:cubicBezTo>
                    <a:pt x="851" y="78"/>
                    <a:pt x="760" y="139"/>
                    <a:pt x="669" y="230"/>
                  </a:cubicBezTo>
                  <a:cubicBezTo>
                    <a:pt x="487" y="382"/>
                    <a:pt x="365" y="534"/>
                    <a:pt x="244" y="686"/>
                  </a:cubicBezTo>
                  <a:cubicBezTo>
                    <a:pt x="61" y="990"/>
                    <a:pt x="0" y="1233"/>
                    <a:pt x="31" y="1233"/>
                  </a:cubicBezTo>
                  <a:cubicBezTo>
                    <a:pt x="61" y="1233"/>
                    <a:pt x="183" y="1081"/>
                    <a:pt x="426" y="807"/>
                  </a:cubicBezTo>
                  <a:cubicBezTo>
                    <a:pt x="548" y="686"/>
                    <a:pt x="669" y="534"/>
                    <a:pt x="851" y="412"/>
                  </a:cubicBezTo>
                  <a:cubicBezTo>
                    <a:pt x="943" y="351"/>
                    <a:pt x="1034" y="291"/>
                    <a:pt x="1125" y="260"/>
                  </a:cubicBezTo>
                  <a:cubicBezTo>
                    <a:pt x="1161" y="251"/>
                    <a:pt x="1191" y="248"/>
                    <a:pt x="1219" y="248"/>
                  </a:cubicBezTo>
                  <a:cubicBezTo>
                    <a:pt x="1285" y="248"/>
                    <a:pt x="1334" y="269"/>
                    <a:pt x="1399" y="291"/>
                  </a:cubicBezTo>
                  <a:cubicBezTo>
                    <a:pt x="1581" y="412"/>
                    <a:pt x="1733" y="595"/>
                    <a:pt x="1794" y="807"/>
                  </a:cubicBezTo>
                  <a:cubicBezTo>
                    <a:pt x="1885" y="990"/>
                    <a:pt x="1915" y="1172"/>
                    <a:pt x="1915" y="1324"/>
                  </a:cubicBezTo>
                  <a:cubicBezTo>
                    <a:pt x="1915" y="1628"/>
                    <a:pt x="1855" y="1841"/>
                    <a:pt x="1885" y="1871"/>
                  </a:cubicBezTo>
                  <a:cubicBezTo>
                    <a:pt x="1915" y="1871"/>
                    <a:pt x="2067" y="1719"/>
                    <a:pt x="2128" y="1324"/>
                  </a:cubicBezTo>
                  <a:cubicBezTo>
                    <a:pt x="2158" y="1142"/>
                    <a:pt x="2128" y="898"/>
                    <a:pt x="2037" y="686"/>
                  </a:cubicBezTo>
                  <a:cubicBezTo>
                    <a:pt x="1915" y="443"/>
                    <a:pt x="1763" y="230"/>
                    <a:pt x="1520" y="78"/>
                  </a:cubicBezTo>
                  <a:cubicBezTo>
                    <a:pt x="1405" y="39"/>
                    <a:pt x="1289" y="1"/>
                    <a:pt x="11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7317600" y="1965070"/>
              <a:ext cx="61374" cy="68550"/>
            </a:xfrm>
            <a:custGeom>
              <a:avLst/>
              <a:gdLst/>
              <a:ahLst/>
              <a:cxnLst/>
              <a:rect l="l" t="t" r="r" b="b"/>
              <a:pathLst>
                <a:path w="1642" h="1834" extrusionOk="0">
                  <a:moveTo>
                    <a:pt x="877" y="0"/>
                  </a:moveTo>
                  <a:cubicBezTo>
                    <a:pt x="858" y="0"/>
                    <a:pt x="839" y="1"/>
                    <a:pt x="821" y="4"/>
                  </a:cubicBezTo>
                  <a:cubicBezTo>
                    <a:pt x="578" y="4"/>
                    <a:pt x="426" y="126"/>
                    <a:pt x="304" y="247"/>
                  </a:cubicBezTo>
                  <a:cubicBezTo>
                    <a:pt x="91" y="460"/>
                    <a:pt x="0" y="612"/>
                    <a:pt x="61" y="642"/>
                  </a:cubicBezTo>
                  <a:cubicBezTo>
                    <a:pt x="91" y="642"/>
                    <a:pt x="243" y="551"/>
                    <a:pt x="456" y="399"/>
                  </a:cubicBezTo>
                  <a:cubicBezTo>
                    <a:pt x="578" y="308"/>
                    <a:pt x="699" y="247"/>
                    <a:pt x="851" y="247"/>
                  </a:cubicBezTo>
                  <a:cubicBezTo>
                    <a:pt x="1003" y="247"/>
                    <a:pt x="1155" y="308"/>
                    <a:pt x="1216" y="460"/>
                  </a:cubicBezTo>
                  <a:cubicBezTo>
                    <a:pt x="1429" y="764"/>
                    <a:pt x="1307" y="1159"/>
                    <a:pt x="1216" y="1372"/>
                  </a:cubicBezTo>
                  <a:cubicBezTo>
                    <a:pt x="1155" y="1645"/>
                    <a:pt x="1064" y="1797"/>
                    <a:pt x="1094" y="1828"/>
                  </a:cubicBezTo>
                  <a:cubicBezTo>
                    <a:pt x="1102" y="1831"/>
                    <a:pt x="1110" y="1833"/>
                    <a:pt x="1119" y="1833"/>
                  </a:cubicBezTo>
                  <a:cubicBezTo>
                    <a:pt x="1185" y="1833"/>
                    <a:pt x="1295" y="1734"/>
                    <a:pt x="1429" y="1493"/>
                  </a:cubicBezTo>
                  <a:cubicBezTo>
                    <a:pt x="1489" y="1372"/>
                    <a:pt x="1581" y="1189"/>
                    <a:pt x="1611" y="1007"/>
                  </a:cubicBezTo>
                  <a:cubicBezTo>
                    <a:pt x="1641" y="764"/>
                    <a:pt x="1611" y="551"/>
                    <a:pt x="1459" y="308"/>
                  </a:cubicBezTo>
                  <a:cubicBezTo>
                    <a:pt x="1320" y="141"/>
                    <a:pt x="1080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206025" y="2188515"/>
              <a:ext cx="85408" cy="91463"/>
            </a:xfrm>
            <a:custGeom>
              <a:avLst/>
              <a:gdLst/>
              <a:ahLst/>
              <a:cxnLst/>
              <a:rect l="l" t="t" r="r" b="b"/>
              <a:pathLst>
                <a:path w="2285" h="2447" extrusionOk="0">
                  <a:moveTo>
                    <a:pt x="1229" y="0"/>
                  </a:moveTo>
                  <a:cubicBezTo>
                    <a:pt x="830" y="0"/>
                    <a:pt x="385" y="303"/>
                    <a:pt x="61" y="987"/>
                  </a:cubicBezTo>
                  <a:cubicBezTo>
                    <a:pt x="31" y="1108"/>
                    <a:pt x="0" y="1169"/>
                    <a:pt x="0" y="1291"/>
                  </a:cubicBezTo>
                  <a:cubicBezTo>
                    <a:pt x="31" y="1564"/>
                    <a:pt x="760" y="2233"/>
                    <a:pt x="1004" y="2354"/>
                  </a:cubicBezTo>
                  <a:cubicBezTo>
                    <a:pt x="1137" y="2418"/>
                    <a:pt x="1265" y="2447"/>
                    <a:pt x="1385" y="2447"/>
                  </a:cubicBezTo>
                  <a:cubicBezTo>
                    <a:pt x="1784" y="2447"/>
                    <a:pt x="2088" y="2123"/>
                    <a:pt x="2159" y="1655"/>
                  </a:cubicBezTo>
                  <a:cubicBezTo>
                    <a:pt x="2284" y="631"/>
                    <a:pt x="1805" y="0"/>
                    <a:pt x="12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8044778" y="2281960"/>
              <a:ext cx="210136" cy="179823"/>
            </a:xfrm>
            <a:custGeom>
              <a:avLst/>
              <a:gdLst/>
              <a:ahLst/>
              <a:cxnLst/>
              <a:rect l="l" t="t" r="r" b="b"/>
              <a:pathLst>
                <a:path w="5622" h="4811" extrusionOk="0">
                  <a:moveTo>
                    <a:pt x="2692" y="1"/>
                  </a:moveTo>
                  <a:cubicBezTo>
                    <a:pt x="1284" y="1"/>
                    <a:pt x="0" y="1839"/>
                    <a:pt x="59" y="3076"/>
                  </a:cubicBezTo>
                  <a:cubicBezTo>
                    <a:pt x="59" y="3745"/>
                    <a:pt x="424" y="4475"/>
                    <a:pt x="1062" y="4748"/>
                  </a:cubicBezTo>
                  <a:cubicBezTo>
                    <a:pt x="1219" y="4792"/>
                    <a:pt x="1376" y="4810"/>
                    <a:pt x="1533" y="4810"/>
                  </a:cubicBezTo>
                  <a:cubicBezTo>
                    <a:pt x="1923" y="4810"/>
                    <a:pt x="2313" y="4696"/>
                    <a:pt x="2703" y="4566"/>
                  </a:cubicBezTo>
                  <a:lnTo>
                    <a:pt x="3159" y="4414"/>
                  </a:lnTo>
                  <a:cubicBezTo>
                    <a:pt x="3798" y="4171"/>
                    <a:pt x="4497" y="3927"/>
                    <a:pt x="4862" y="3350"/>
                  </a:cubicBezTo>
                  <a:cubicBezTo>
                    <a:pt x="5621" y="2134"/>
                    <a:pt x="4558" y="766"/>
                    <a:pt x="3494" y="219"/>
                  </a:cubicBezTo>
                  <a:cubicBezTo>
                    <a:pt x="3281" y="128"/>
                    <a:pt x="3038" y="37"/>
                    <a:pt x="2825" y="6"/>
                  </a:cubicBezTo>
                  <a:cubicBezTo>
                    <a:pt x="2781" y="3"/>
                    <a:pt x="2736" y="1"/>
                    <a:pt x="2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7865180" y="2113983"/>
              <a:ext cx="179562" cy="173918"/>
            </a:xfrm>
            <a:custGeom>
              <a:avLst/>
              <a:gdLst/>
              <a:ahLst/>
              <a:cxnLst/>
              <a:rect l="l" t="t" r="r" b="b"/>
              <a:pathLst>
                <a:path w="4804" h="4653" extrusionOk="0">
                  <a:moveTo>
                    <a:pt x="2288" y="1"/>
                  </a:moveTo>
                  <a:cubicBezTo>
                    <a:pt x="2266" y="1"/>
                    <a:pt x="2243" y="1"/>
                    <a:pt x="2220" y="2"/>
                  </a:cubicBezTo>
                  <a:cubicBezTo>
                    <a:pt x="1521" y="2"/>
                    <a:pt x="92" y="1126"/>
                    <a:pt x="31" y="1886"/>
                  </a:cubicBezTo>
                  <a:cubicBezTo>
                    <a:pt x="1" y="2069"/>
                    <a:pt x="62" y="2282"/>
                    <a:pt x="122" y="2525"/>
                  </a:cubicBezTo>
                  <a:cubicBezTo>
                    <a:pt x="426" y="3285"/>
                    <a:pt x="882" y="4105"/>
                    <a:pt x="1642" y="4440"/>
                  </a:cubicBezTo>
                  <a:cubicBezTo>
                    <a:pt x="2098" y="4652"/>
                    <a:pt x="2615" y="4652"/>
                    <a:pt x="3071" y="4652"/>
                  </a:cubicBezTo>
                  <a:cubicBezTo>
                    <a:pt x="3223" y="4652"/>
                    <a:pt x="3375" y="4652"/>
                    <a:pt x="3527" y="4561"/>
                  </a:cubicBezTo>
                  <a:cubicBezTo>
                    <a:pt x="3618" y="4531"/>
                    <a:pt x="3709" y="4409"/>
                    <a:pt x="3770" y="4348"/>
                  </a:cubicBezTo>
                  <a:cubicBezTo>
                    <a:pt x="4074" y="3953"/>
                    <a:pt x="4378" y="3558"/>
                    <a:pt x="4590" y="3041"/>
                  </a:cubicBezTo>
                  <a:cubicBezTo>
                    <a:pt x="4742" y="2585"/>
                    <a:pt x="4803" y="2069"/>
                    <a:pt x="4621" y="1582"/>
                  </a:cubicBezTo>
                  <a:cubicBezTo>
                    <a:pt x="4294" y="632"/>
                    <a:pt x="3271" y="1"/>
                    <a:pt x="2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7647045" y="2044722"/>
              <a:ext cx="111385" cy="160349"/>
            </a:xfrm>
            <a:custGeom>
              <a:avLst/>
              <a:gdLst/>
              <a:ahLst/>
              <a:cxnLst/>
              <a:rect l="l" t="t" r="r" b="b"/>
              <a:pathLst>
                <a:path w="2980" h="4290" extrusionOk="0">
                  <a:moveTo>
                    <a:pt x="2493" y="1"/>
                  </a:moveTo>
                  <a:cubicBezTo>
                    <a:pt x="2128" y="335"/>
                    <a:pt x="1825" y="730"/>
                    <a:pt x="1521" y="1095"/>
                  </a:cubicBezTo>
                  <a:cubicBezTo>
                    <a:pt x="882" y="2007"/>
                    <a:pt x="517" y="3040"/>
                    <a:pt x="1" y="4043"/>
                  </a:cubicBezTo>
                  <a:cubicBezTo>
                    <a:pt x="214" y="4195"/>
                    <a:pt x="457" y="4286"/>
                    <a:pt x="730" y="4286"/>
                  </a:cubicBezTo>
                  <a:cubicBezTo>
                    <a:pt x="758" y="4288"/>
                    <a:pt x="785" y="4289"/>
                    <a:pt x="813" y="4289"/>
                  </a:cubicBezTo>
                  <a:cubicBezTo>
                    <a:pt x="1275" y="4289"/>
                    <a:pt x="1754" y="4055"/>
                    <a:pt x="2098" y="3739"/>
                  </a:cubicBezTo>
                  <a:cubicBezTo>
                    <a:pt x="2432" y="3435"/>
                    <a:pt x="2706" y="3040"/>
                    <a:pt x="2828" y="2584"/>
                  </a:cubicBezTo>
                  <a:cubicBezTo>
                    <a:pt x="2888" y="2280"/>
                    <a:pt x="2949" y="1976"/>
                    <a:pt x="2949" y="1672"/>
                  </a:cubicBezTo>
                  <a:cubicBezTo>
                    <a:pt x="2980" y="1217"/>
                    <a:pt x="2980" y="730"/>
                    <a:pt x="2736" y="305"/>
                  </a:cubicBezTo>
                  <a:cubicBezTo>
                    <a:pt x="2676" y="183"/>
                    <a:pt x="2584" y="92"/>
                    <a:pt x="2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7802684" y="1949297"/>
              <a:ext cx="145473" cy="89856"/>
            </a:xfrm>
            <a:custGeom>
              <a:avLst/>
              <a:gdLst/>
              <a:ahLst/>
              <a:cxnLst/>
              <a:rect l="l" t="t" r="r" b="b"/>
              <a:pathLst>
                <a:path w="3892" h="2404" extrusionOk="0">
                  <a:moveTo>
                    <a:pt x="3679" y="0"/>
                  </a:moveTo>
                  <a:cubicBezTo>
                    <a:pt x="2372" y="213"/>
                    <a:pt x="1095" y="608"/>
                    <a:pt x="1" y="1307"/>
                  </a:cubicBezTo>
                  <a:cubicBezTo>
                    <a:pt x="31" y="1307"/>
                    <a:pt x="31" y="1338"/>
                    <a:pt x="31" y="1338"/>
                  </a:cubicBezTo>
                  <a:cubicBezTo>
                    <a:pt x="244" y="1642"/>
                    <a:pt x="609" y="1885"/>
                    <a:pt x="943" y="2098"/>
                  </a:cubicBezTo>
                  <a:cubicBezTo>
                    <a:pt x="1095" y="2219"/>
                    <a:pt x="1278" y="2341"/>
                    <a:pt x="1460" y="2371"/>
                  </a:cubicBezTo>
                  <a:cubicBezTo>
                    <a:pt x="1544" y="2394"/>
                    <a:pt x="1629" y="2404"/>
                    <a:pt x="1713" y="2404"/>
                  </a:cubicBezTo>
                  <a:cubicBezTo>
                    <a:pt x="2084" y="2404"/>
                    <a:pt x="2451" y="2210"/>
                    <a:pt x="2797" y="2037"/>
                  </a:cubicBezTo>
                  <a:cubicBezTo>
                    <a:pt x="3193" y="1824"/>
                    <a:pt x="3557" y="1581"/>
                    <a:pt x="3740" y="1216"/>
                  </a:cubicBezTo>
                  <a:cubicBezTo>
                    <a:pt x="3892" y="912"/>
                    <a:pt x="3861" y="548"/>
                    <a:pt x="3740" y="213"/>
                  </a:cubicBezTo>
                  <a:cubicBezTo>
                    <a:pt x="3709" y="122"/>
                    <a:pt x="3709" y="92"/>
                    <a:pt x="367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8046984" y="1953857"/>
              <a:ext cx="228377" cy="197204"/>
            </a:xfrm>
            <a:custGeom>
              <a:avLst/>
              <a:gdLst/>
              <a:ahLst/>
              <a:cxnLst/>
              <a:rect l="l" t="t" r="r" b="b"/>
              <a:pathLst>
                <a:path w="6110" h="5276" extrusionOk="0">
                  <a:moveTo>
                    <a:pt x="699" y="0"/>
                  </a:moveTo>
                  <a:cubicBezTo>
                    <a:pt x="213" y="608"/>
                    <a:pt x="0" y="1398"/>
                    <a:pt x="30" y="2219"/>
                  </a:cubicBezTo>
                  <a:cubicBezTo>
                    <a:pt x="91" y="3131"/>
                    <a:pt x="608" y="4043"/>
                    <a:pt x="1429" y="4559"/>
                  </a:cubicBezTo>
                  <a:cubicBezTo>
                    <a:pt x="1824" y="4833"/>
                    <a:pt x="2249" y="4985"/>
                    <a:pt x="2736" y="5107"/>
                  </a:cubicBezTo>
                  <a:cubicBezTo>
                    <a:pt x="3124" y="5204"/>
                    <a:pt x="3524" y="5276"/>
                    <a:pt x="3921" y="5276"/>
                  </a:cubicBezTo>
                  <a:cubicBezTo>
                    <a:pt x="4146" y="5276"/>
                    <a:pt x="4370" y="5253"/>
                    <a:pt x="4590" y="5198"/>
                  </a:cubicBezTo>
                  <a:cubicBezTo>
                    <a:pt x="5198" y="5046"/>
                    <a:pt x="5684" y="4681"/>
                    <a:pt x="6110" y="4195"/>
                  </a:cubicBezTo>
                  <a:cubicBezTo>
                    <a:pt x="5502" y="3070"/>
                    <a:pt x="4711" y="2128"/>
                    <a:pt x="3708" y="1368"/>
                  </a:cubicBezTo>
                  <a:cubicBezTo>
                    <a:pt x="2796" y="730"/>
                    <a:pt x="1763" y="274"/>
                    <a:pt x="6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7707260" y="2198121"/>
              <a:ext cx="131830" cy="126261"/>
            </a:xfrm>
            <a:custGeom>
              <a:avLst/>
              <a:gdLst/>
              <a:ahLst/>
              <a:cxnLst/>
              <a:rect l="l" t="t" r="r" b="b"/>
              <a:pathLst>
                <a:path w="3527" h="3378" extrusionOk="0">
                  <a:moveTo>
                    <a:pt x="1946" y="0"/>
                  </a:moveTo>
                  <a:cubicBezTo>
                    <a:pt x="1855" y="0"/>
                    <a:pt x="1794" y="31"/>
                    <a:pt x="1703" y="91"/>
                  </a:cubicBezTo>
                  <a:cubicBezTo>
                    <a:pt x="1065" y="395"/>
                    <a:pt x="274" y="1064"/>
                    <a:pt x="153" y="1824"/>
                  </a:cubicBezTo>
                  <a:cubicBezTo>
                    <a:pt x="1" y="2614"/>
                    <a:pt x="913" y="3344"/>
                    <a:pt x="1703" y="3374"/>
                  </a:cubicBezTo>
                  <a:cubicBezTo>
                    <a:pt x="1738" y="3377"/>
                    <a:pt x="1772" y="3378"/>
                    <a:pt x="1806" y="3378"/>
                  </a:cubicBezTo>
                  <a:cubicBezTo>
                    <a:pt x="2610" y="3378"/>
                    <a:pt x="3259" y="2704"/>
                    <a:pt x="3405" y="1945"/>
                  </a:cubicBezTo>
                  <a:cubicBezTo>
                    <a:pt x="3527" y="1034"/>
                    <a:pt x="3010" y="456"/>
                    <a:pt x="2250" y="91"/>
                  </a:cubicBezTo>
                  <a:cubicBezTo>
                    <a:pt x="2128" y="31"/>
                    <a:pt x="2037" y="0"/>
                    <a:pt x="19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7834530" y="2344306"/>
              <a:ext cx="113628" cy="116992"/>
            </a:xfrm>
            <a:custGeom>
              <a:avLst/>
              <a:gdLst/>
              <a:ahLst/>
              <a:cxnLst/>
              <a:rect l="l" t="t" r="r" b="b"/>
              <a:pathLst>
                <a:path w="3040" h="3130" extrusionOk="0">
                  <a:moveTo>
                    <a:pt x="1534" y="0"/>
                  </a:moveTo>
                  <a:cubicBezTo>
                    <a:pt x="1071" y="0"/>
                    <a:pt x="384" y="500"/>
                    <a:pt x="243" y="922"/>
                  </a:cubicBezTo>
                  <a:cubicBezTo>
                    <a:pt x="0" y="1530"/>
                    <a:pt x="395" y="2290"/>
                    <a:pt x="669" y="2776"/>
                  </a:cubicBezTo>
                  <a:cubicBezTo>
                    <a:pt x="730" y="2898"/>
                    <a:pt x="821" y="3050"/>
                    <a:pt x="912" y="3050"/>
                  </a:cubicBezTo>
                  <a:cubicBezTo>
                    <a:pt x="1003" y="3080"/>
                    <a:pt x="1064" y="3111"/>
                    <a:pt x="1185" y="3111"/>
                  </a:cubicBezTo>
                  <a:cubicBezTo>
                    <a:pt x="1268" y="3123"/>
                    <a:pt x="1353" y="3129"/>
                    <a:pt x="1438" y="3129"/>
                  </a:cubicBezTo>
                  <a:cubicBezTo>
                    <a:pt x="1977" y="3129"/>
                    <a:pt x="2534" y="2880"/>
                    <a:pt x="2796" y="2381"/>
                  </a:cubicBezTo>
                  <a:cubicBezTo>
                    <a:pt x="3040" y="1986"/>
                    <a:pt x="2979" y="1408"/>
                    <a:pt x="2705" y="983"/>
                  </a:cubicBezTo>
                  <a:cubicBezTo>
                    <a:pt x="2523" y="740"/>
                    <a:pt x="1976" y="41"/>
                    <a:pt x="1641" y="10"/>
                  </a:cubicBezTo>
                  <a:cubicBezTo>
                    <a:pt x="1607" y="3"/>
                    <a:pt x="1572" y="0"/>
                    <a:pt x="15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7363013" y="2193262"/>
              <a:ext cx="87538" cy="20969"/>
            </a:xfrm>
            <a:custGeom>
              <a:avLst/>
              <a:gdLst/>
              <a:ahLst/>
              <a:cxnLst/>
              <a:rect l="l" t="t" r="r" b="b"/>
              <a:pathLst>
                <a:path w="2342" h="561" extrusionOk="0">
                  <a:moveTo>
                    <a:pt x="2262" y="1"/>
                  </a:moveTo>
                  <a:cubicBezTo>
                    <a:pt x="2166" y="1"/>
                    <a:pt x="1739" y="254"/>
                    <a:pt x="1186" y="282"/>
                  </a:cubicBezTo>
                  <a:cubicBezTo>
                    <a:pt x="1098" y="295"/>
                    <a:pt x="1012" y="301"/>
                    <a:pt x="930" y="301"/>
                  </a:cubicBezTo>
                  <a:cubicBezTo>
                    <a:pt x="504" y="301"/>
                    <a:pt x="175" y="152"/>
                    <a:pt x="85" y="152"/>
                  </a:cubicBezTo>
                  <a:cubicBezTo>
                    <a:pt x="73" y="152"/>
                    <a:pt x="65" y="154"/>
                    <a:pt x="62" y="161"/>
                  </a:cubicBezTo>
                  <a:cubicBezTo>
                    <a:pt x="1" y="221"/>
                    <a:pt x="122" y="312"/>
                    <a:pt x="305" y="373"/>
                  </a:cubicBezTo>
                  <a:cubicBezTo>
                    <a:pt x="495" y="455"/>
                    <a:pt x="782" y="560"/>
                    <a:pt x="1079" y="560"/>
                  </a:cubicBezTo>
                  <a:cubicBezTo>
                    <a:pt x="1115" y="560"/>
                    <a:pt x="1151" y="559"/>
                    <a:pt x="1186" y="556"/>
                  </a:cubicBezTo>
                  <a:cubicBezTo>
                    <a:pt x="1521" y="556"/>
                    <a:pt x="1825" y="404"/>
                    <a:pt x="2037" y="282"/>
                  </a:cubicBezTo>
                  <a:cubicBezTo>
                    <a:pt x="2220" y="161"/>
                    <a:pt x="2341" y="39"/>
                    <a:pt x="2281" y="9"/>
                  </a:cubicBezTo>
                  <a:cubicBezTo>
                    <a:pt x="2278" y="3"/>
                    <a:pt x="2272" y="1"/>
                    <a:pt x="2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7458588" y="1759567"/>
              <a:ext cx="233946" cy="263437"/>
            </a:xfrm>
            <a:custGeom>
              <a:avLst/>
              <a:gdLst/>
              <a:ahLst/>
              <a:cxnLst/>
              <a:rect l="l" t="t" r="r" b="b"/>
              <a:pathLst>
                <a:path w="6259" h="7048" extrusionOk="0">
                  <a:moveTo>
                    <a:pt x="27" y="3344"/>
                  </a:moveTo>
                  <a:cubicBezTo>
                    <a:pt x="7" y="3344"/>
                    <a:pt x="0" y="3357"/>
                    <a:pt x="7" y="3357"/>
                  </a:cubicBezTo>
                  <a:cubicBezTo>
                    <a:pt x="11" y="3357"/>
                    <a:pt x="17" y="3354"/>
                    <a:pt x="27" y="3344"/>
                  </a:cubicBezTo>
                  <a:close/>
                  <a:moveTo>
                    <a:pt x="6259" y="0"/>
                  </a:moveTo>
                  <a:lnTo>
                    <a:pt x="6046" y="92"/>
                  </a:lnTo>
                  <a:lnTo>
                    <a:pt x="5256" y="456"/>
                  </a:lnTo>
                  <a:cubicBezTo>
                    <a:pt x="5012" y="548"/>
                    <a:pt x="4830" y="730"/>
                    <a:pt x="4587" y="821"/>
                  </a:cubicBezTo>
                  <a:cubicBezTo>
                    <a:pt x="3128" y="1733"/>
                    <a:pt x="1547" y="2493"/>
                    <a:pt x="27" y="3344"/>
                  </a:cubicBezTo>
                  <a:cubicBezTo>
                    <a:pt x="240" y="4225"/>
                    <a:pt x="727" y="4985"/>
                    <a:pt x="1365" y="5532"/>
                  </a:cubicBezTo>
                  <a:cubicBezTo>
                    <a:pt x="1525" y="5719"/>
                    <a:pt x="3457" y="7048"/>
                    <a:pt x="4036" y="7048"/>
                  </a:cubicBezTo>
                  <a:cubicBezTo>
                    <a:pt x="4118" y="7048"/>
                    <a:pt x="4173" y="7021"/>
                    <a:pt x="4192" y="6961"/>
                  </a:cubicBezTo>
                  <a:cubicBezTo>
                    <a:pt x="4526" y="5776"/>
                    <a:pt x="4891" y="4621"/>
                    <a:pt x="5256" y="3466"/>
                  </a:cubicBezTo>
                  <a:cubicBezTo>
                    <a:pt x="5438" y="2858"/>
                    <a:pt x="5620" y="2280"/>
                    <a:pt x="5772" y="1672"/>
                  </a:cubicBezTo>
                  <a:cubicBezTo>
                    <a:pt x="5863" y="1368"/>
                    <a:pt x="5955" y="1064"/>
                    <a:pt x="6046" y="760"/>
                  </a:cubicBezTo>
                  <a:cubicBezTo>
                    <a:pt x="6107" y="517"/>
                    <a:pt x="6228" y="244"/>
                    <a:pt x="6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7488004" y="1856151"/>
              <a:ext cx="102265" cy="161359"/>
            </a:xfrm>
            <a:custGeom>
              <a:avLst/>
              <a:gdLst/>
              <a:ahLst/>
              <a:cxnLst/>
              <a:rect l="l" t="t" r="r" b="b"/>
              <a:pathLst>
                <a:path w="2736" h="4317" extrusionOk="0">
                  <a:moveTo>
                    <a:pt x="699" y="0"/>
                  </a:moveTo>
                  <a:lnTo>
                    <a:pt x="0" y="334"/>
                  </a:lnTo>
                  <a:cubicBezTo>
                    <a:pt x="365" y="1398"/>
                    <a:pt x="760" y="2492"/>
                    <a:pt x="1307" y="3496"/>
                  </a:cubicBezTo>
                  <a:cubicBezTo>
                    <a:pt x="1763" y="3799"/>
                    <a:pt x="2341" y="4134"/>
                    <a:pt x="2736" y="4316"/>
                  </a:cubicBezTo>
                  <a:cubicBezTo>
                    <a:pt x="1763" y="3100"/>
                    <a:pt x="1155" y="1520"/>
                    <a:pt x="6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7548219" y="1824305"/>
              <a:ext cx="86379" cy="162517"/>
            </a:xfrm>
            <a:custGeom>
              <a:avLst/>
              <a:gdLst/>
              <a:ahLst/>
              <a:cxnLst/>
              <a:rect l="l" t="t" r="r" b="b"/>
              <a:pathLst>
                <a:path w="2311" h="4348" extrusionOk="0">
                  <a:moveTo>
                    <a:pt x="669" y="1"/>
                  </a:moveTo>
                  <a:lnTo>
                    <a:pt x="0" y="366"/>
                  </a:lnTo>
                  <a:cubicBezTo>
                    <a:pt x="487" y="1764"/>
                    <a:pt x="1186" y="3101"/>
                    <a:pt x="2037" y="4348"/>
                  </a:cubicBezTo>
                  <a:cubicBezTo>
                    <a:pt x="2128" y="4044"/>
                    <a:pt x="2189" y="3740"/>
                    <a:pt x="2310" y="3436"/>
                  </a:cubicBezTo>
                  <a:cubicBezTo>
                    <a:pt x="1642" y="2341"/>
                    <a:pt x="1064" y="1186"/>
                    <a:pt x="6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7598192" y="1795935"/>
              <a:ext cx="60253" cy="117029"/>
            </a:xfrm>
            <a:custGeom>
              <a:avLst/>
              <a:gdLst/>
              <a:ahLst/>
              <a:cxnLst/>
              <a:rect l="l" t="t" r="r" b="b"/>
              <a:pathLst>
                <a:path w="1612" h="3131" extrusionOk="0">
                  <a:moveTo>
                    <a:pt x="669" y="0"/>
                  </a:moveTo>
                  <a:cubicBezTo>
                    <a:pt x="457" y="152"/>
                    <a:pt x="214" y="274"/>
                    <a:pt x="1" y="365"/>
                  </a:cubicBezTo>
                  <a:cubicBezTo>
                    <a:pt x="365" y="1307"/>
                    <a:pt x="791" y="2249"/>
                    <a:pt x="1308" y="3131"/>
                  </a:cubicBezTo>
                  <a:cubicBezTo>
                    <a:pt x="1369" y="2888"/>
                    <a:pt x="1429" y="2705"/>
                    <a:pt x="1521" y="2493"/>
                  </a:cubicBezTo>
                  <a:cubicBezTo>
                    <a:pt x="1551" y="2401"/>
                    <a:pt x="1581" y="2280"/>
                    <a:pt x="1612" y="2189"/>
                  </a:cubicBezTo>
                  <a:cubicBezTo>
                    <a:pt x="1247" y="1489"/>
                    <a:pt x="943" y="73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7647045" y="1769771"/>
              <a:ext cx="36406" cy="62533"/>
            </a:xfrm>
            <a:custGeom>
              <a:avLst/>
              <a:gdLst/>
              <a:ahLst/>
              <a:cxnLst/>
              <a:rect l="l" t="t" r="r" b="b"/>
              <a:pathLst>
                <a:path w="974" h="1673" extrusionOk="0">
                  <a:moveTo>
                    <a:pt x="730" y="1"/>
                  </a:moveTo>
                  <a:cubicBezTo>
                    <a:pt x="578" y="62"/>
                    <a:pt x="396" y="153"/>
                    <a:pt x="214" y="214"/>
                  </a:cubicBezTo>
                  <a:cubicBezTo>
                    <a:pt x="153" y="244"/>
                    <a:pt x="122" y="244"/>
                    <a:pt x="1" y="335"/>
                  </a:cubicBezTo>
                  <a:cubicBezTo>
                    <a:pt x="183" y="791"/>
                    <a:pt x="396" y="1217"/>
                    <a:pt x="609" y="1673"/>
                  </a:cubicBezTo>
                  <a:cubicBezTo>
                    <a:pt x="639" y="1582"/>
                    <a:pt x="639" y="1521"/>
                    <a:pt x="700" y="1430"/>
                  </a:cubicBezTo>
                  <a:cubicBezTo>
                    <a:pt x="821" y="1126"/>
                    <a:pt x="882" y="852"/>
                    <a:pt x="973" y="548"/>
                  </a:cubicBezTo>
                  <a:lnTo>
                    <a:pt x="7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7919713" y="1941335"/>
              <a:ext cx="135419" cy="629437"/>
            </a:xfrm>
            <a:custGeom>
              <a:avLst/>
              <a:gdLst/>
              <a:ahLst/>
              <a:cxnLst/>
              <a:rect l="l" t="t" r="r" b="b"/>
              <a:pathLst>
                <a:path w="3623" h="16840" extrusionOk="0">
                  <a:moveTo>
                    <a:pt x="3378" y="0"/>
                  </a:moveTo>
                  <a:cubicBezTo>
                    <a:pt x="3337" y="0"/>
                    <a:pt x="3301" y="19"/>
                    <a:pt x="3283" y="62"/>
                  </a:cubicBezTo>
                  <a:cubicBezTo>
                    <a:pt x="1" y="5016"/>
                    <a:pt x="517" y="11186"/>
                    <a:pt x="1612" y="16718"/>
                  </a:cubicBezTo>
                  <a:cubicBezTo>
                    <a:pt x="1624" y="16803"/>
                    <a:pt x="1679" y="16839"/>
                    <a:pt x="1739" y="16839"/>
                  </a:cubicBezTo>
                  <a:cubicBezTo>
                    <a:pt x="1831" y="16839"/>
                    <a:pt x="1934" y="16755"/>
                    <a:pt x="1916" y="16627"/>
                  </a:cubicBezTo>
                  <a:cubicBezTo>
                    <a:pt x="821" y="11217"/>
                    <a:pt x="365" y="5077"/>
                    <a:pt x="3557" y="274"/>
                  </a:cubicBezTo>
                  <a:cubicBezTo>
                    <a:pt x="3623" y="121"/>
                    <a:pt x="3484" y="0"/>
                    <a:pt x="3378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8035621" y="1415018"/>
              <a:ext cx="127943" cy="529751"/>
            </a:xfrm>
            <a:custGeom>
              <a:avLst/>
              <a:gdLst/>
              <a:ahLst/>
              <a:cxnLst/>
              <a:rect l="l" t="t" r="r" b="b"/>
              <a:pathLst>
                <a:path w="3423" h="14173" extrusionOk="0">
                  <a:moveTo>
                    <a:pt x="3238" y="0"/>
                  </a:moveTo>
                  <a:cubicBezTo>
                    <a:pt x="3174" y="0"/>
                    <a:pt x="3113" y="41"/>
                    <a:pt x="3100" y="130"/>
                  </a:cubicBezTo>
                  <a:cubicBezTo>
                    <a:pt x="2766" y="1316"/>
                    <a:pt x="3070" y="2471"/>
                    <a:pt x="3040" y="3686"/>
                  </a:cubicBezTo>
                  <a:cubicBezTo>
                    <a:pt x="2979" y="5024"/>
                    <a:pt x="2736" y="6331"/>
                    <a:pt x="2280" y="7577"/>
                  </a:cubicBezTo>
                  <a:cubicBezTo>
                    <a:pt x="1459" y="9735"/>
                    <a:pt x="152" y="11650"/>
                    <a:pt x="0" y="13991"/>
                  </a:cubicBezTo>
                  <a:cubicBezTo>
                    <a:pt x="0" y="14112"/>
                    <a:pt x="84" y="14173"/>
                    <a:pt x="167" y="14173"/>
                  </a:cubicBezTo>
                  <a:cubicBezTo>
                    <a:pt x="251" y="14173"/>
                    <a:pt x="334" y="14112"/>
                    <a:pt x="334" y="13991"/>
                  </a:cubicBezTo>
                  <a:cubicBezTo>
                    <a:pt x="486" y="11620"/>
                    <a:pt x="1915" y="9674"/>
                    <a:pt x="2645" y="7455"/>
                  </a:cubicBezTo>
                  <a:cubicBezTo>
                    <a:pt x="3040" y="6331"/>
                    <a:pt x="3283" y="5145"/>
                    <a:pt x="3313" y="3930"/>
                  </a:cubicBezTo>
                  <a:cubicBezTo>
                    <a:pt x="3374" y="2683"/>
                    <a:pt x="3070" y="1437"/>
                    <a:pt x="3404" y="221"/>
                  </a:cubicBezTo>
                  <a:cubicBezTo>
                    <a:pt x="3422" y="80"/>
                    <a:pt x="3327" y="0"/>
                    <a:pt x="3238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7941467" y="1490259"/>
              <a:ext cx="108357" cy="450997"/>
            </a:xfrm>
            <a:custGeom>
              <a:avLst/>
              <a:gdLst/>
              <a:ahLst/>
              <a:cxnLst/>
              <a:rect l="l" t="t" r="r" b="b"/>
              <a:pathLst>
                <a:path w="2899" h="12066" extrusionOk="0">
                  <a:moveTo>
                    <a:pt x="256" y="0"/>
                  </a:moveTo>
                  <a:cubicBezTo>
                    <a:pt x="130" y="0"/>
                    <a:pt x="1" y="115"/>
                    <a:pt x="87" y="245"/>
                  </a:cubicBezTo>
                  <a:cubicBezTo>
                    <a:pt x="1334" y="2221"/>
                    <a:pt x="300" y="4622"/>
                    <a:pt x="543" y="6780"/>
                  </a:cubicBezTo>
                  <a:cubicBezTo>
                    <a:pt x="726" y="8634"/>
                    <a:pt x="2367" y="10002"/>
                    <a:pt x="2549" y="11917"/>
                  </a:cubicBezTo>
                  <a:cubicBezTo>
                    <a:pt x="2565" y="12011"/>
                    <a:pt x="2663" y="12065"/>
                    <a:pt x="2749" y="12065"/>
                  </a:cubicBezTo>
                  <a:cubicBezTo>
                    <a:pt x="2829" y="12065"/>
                    <a:pt x="2898" y="12019"/>
                    <a:pt x="2884" y="11917"/>
                  </a:cubicBezTo>
                  <a:cubicBezTo>
                    <a:pt x="2701" y="9819"/>
                    <a:pt x="878" y="8300"/>
                    <a:pt x="847" y="6172"/>
                  </a:cubicBezTo>
                  <a:cubicBezTo>
                    <a:pt x="787" y="4135"/>
                    <a:pt x="1516" y="1947"/>
                    <a:pt x="391" y="62"/>
                  </a:cubicBezTo>
                  <a:cubicBezTo>
                    <a:pt x="356" y="19"/>
                    <a:pt x="307" y="0"/>
                    <a:pt x="256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7833371" y="1786965"/>
              <a:ext cx="221761" cy="167414"/>
            </a:xfrm>
            <a:custGeom>
              <a:avLst/>
              <a:gdLst/>
              <a:ahLst/>
              <a:cxnLst/>
              <a:rect l="l" t="t" r="r" b="b"/>
              <a:pathLst>
                <a:path w="5933" h="4479" extrusionOk="0">
                  <a:moveTo>
                    <a:pt x="1994" y="431"/>
                  </a:moveTo>
                  <a:cubicBezTo>
                    <a:pt x="2059" y="431"/>
                    <a:pt x="2134" y="447"/>
                    <a:pt x="2220" y="483"/>
                  </a:cubicBezTo>
                  <a:cubicBezTo>
                    <a:pt x="3840" y="1080"/>
                    <a:pt x="4716" y="2581"/>
                    <a:pt x="5444" y="4090"/>
                  </a:cubicBezTo>
                  <a:lnTo>
                    <a:pt x="5444" y="4090"/>
                  </a:lnTo>
                  <a:cubicBezTo>
                    <a:pt x="4707" y="3731"/>
                    <a:pt x="3997" y="3247"/>
                    <a:pt x="3314" y="2763"/>
                  </a:cubicBezTo>
                  <a:cubicBezTo>
                    <a:pt x="2919" y="2489"/>
                    <a:pt x="2524" y="2155"/>
                    <a:pt x="2159" y="1821"/>
                  </a:cubicBezTo>
                  <a:cubicBezTo>
                    <a:pt x="2007" y="1669"/>
                    <a:pt x="1824" y="1456"/>
                    <a:pt x="1703" y="1243"/>
                  </a:cubicBezTo>
                  <a:cubicBezTo>
                    <a:pt x="1573" y="958"/>
                    <a:pt x="1620" y="431"/>
                    <a:pt x="1994" y="431"/>
                  </a:cubicBezTo>
                  <a:close/>
                  <a:moveTo>
                    <a:pt x="1935" y="1"/>
                  </a:moveTo>
                  <a:cubicBezTo>
                    <a:pt x="1780" y="1"/>
                    <a:pt x="1638" y="44"/>
                    <a:pt x="1520" y="149"/>
                  </a:cubicBezTo>
                  <a:cubicBezTo>
                    <a:pt x="1" y="1456"/>
                    <a:pt x="4590" y="4009"/>
                    <a:pt x="5441" y="4435"/>
                  </a:cubicBezTo>
                  <a:cubicBezTo>
                    <a:pt x="5473" y="4456"/>
                    <a:pt x="5504" y="4465"/>
                    <a:pt x="5533" y="4465"/>
                  </a:cubicBezTo>
                  <a:cubicBezTo>
                    <a:pt x="5565" y="4465"/>
                    <a:pt x="5594" y="4453"/>
                    <a:pt x="5617" y="4434"/>
                  </a:cubicBezTo>
                  <a:lnTo>
                    <a:pt x="5617" y="4434"/>
                  </a:lnTo>
                  <a:cubicBezTo>
                    <a:pt x="5647" y="4465"/>
                    <a:pt x="5682" y="4478"/>
                    <a:pt x="5716" y="4478"/>
                  </a:cubicBezTo>
                  <a:cubicBezTo>
                    <a:pt x="5826" y="4478"/>
                    <a:pt x="5932" y="4335"/>
                    <a:pt x="5867" y="4161"/>
                  </a:cubicBezTo>
                  <a:cubicBezTo>
                    <a:pt x="5320" y="3036"/>
                    <a:pt x="4712" y="1760"/>
                    <a:pt x="3679" y="939"/>
                  </a:cubicBezTo>
                  <a:cubicBezTo>
                    <a:pt x="3364" y="673"/>
                    <a:pt x="2546" y="1"/>
                    <a:pt x="1935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8028556" y="1834659"/>
              <a:ext cx="170703" cy="121028"/>
            </a:xfrm>
            <a:custGeom>
              <a:avLst/>
              <a:gdLst/>
              <a:ahLst/>
              <a:cxnLst/>
              <a:rect l="l" t="t" r="r" b="b"/>
              <a:pathLst>
                <a:path w="4567" h="3238" extrusionOk="0">
                  <a:moveTo>
                    <a:pt x="3477" y="393"/>
                  </a:moveTo>
                  <a:cubicBezTo>
                    <a:pt x="3735" y="393"/>
                    <a:pt x="3937" y="455"/>
                    <a:pt x="3897" y="666"/>
                  </a:cubicBezTo>
                  <a:cubicBezTo>
                    <a:pt x="3776" y="1487"/>
                    <a:pt x="2864" y="1821"/>
                    <a:pt x="2226" y="2095"/>
                  </a:cubicBezTo>
                  <a:cubicBezTo>
                    <a:pt x="1618" y="2371"/>
                    <a:pt x="986" y="2597"/>
                    <a:pt x="374" y="2864"/>
                  </a:cubicBezTo>
                  <a:lnTo>
                    <a:pt x="374" y="2864"/>
                  </a:lnTo>
                  <a:cubicBezTo>
                    <a:pt x="616" y="2233"/>
                    <a:pt x="967" y="1659"/>
                    <a:pt x="1496" y="1213"/>
                  </a:cubicBezTo>
                  <a:cubicBezTo>
                    <a:pt x="1800" y="940"/>
                    <a:pt x="2195" y="636"/>
                    <a:pt x="2590" y="514"/>
                  </a:cubicBezTo>
                  <a:cubicBezTo>
                    <a:pt x="2711" y="497"/>
                    <a:pt x="3141" y="393"/>
                    <a:pt x="3477" y="393"/>
                  </a:cubicBezTo>
                  <a:close/>
                  <a:moveTo>
                    <a:pt x="3359" y="0"/>
                  </a:moveTo>
                  <a:cubicBezTo>
                    <a:pt x="2713" y="0"/>
                    <a:pt x="1968" y="413"/>
                    <a:pt x="1587" y="727"/>
                  </a:cubicBezTo>
                  <a:cubicBezTo>
                    <a:pt x="858" y="1305"/>
                    <a:pt x="341" y="2064"/>
                    <a:pt x="37" y="2916"/>
                  </a:cubicBezTo>
                  <a:cubicBezTo>
                    <a:pt x="0" y="3002"/>
                    <a:pt x="33" y="3063"/>
                    <a:pt x="87" y="3095"/>
                  </a:cubicBezTo>
                  <a:lnTo>
                    <a:pt x="87" y="3095"/>
                  </a:lnTo>
                  <a:cubicBezTo>
                    <a:pt x="96" y="3169"/>
                    <a:pt x="164" y="3238"/>
                    <a:pt x="256" y="3238"/>
                  </a:cubicBezTo>
                  <a:cubicBezTo>
                    <a:pt x="283" y="3238"/>
                    <a:pt x="311" y="3232"/>
                    <a:pt x="341" y="3219"/>
                  </a:cubicBezTo>
                  <a:cubicBezTo>
                    <a:pt x="1010" y="2916"/>
                    <a:pt x="1709" y="2642"/>
                    <a:pt x="2378" y="2338"/>
                  </a:cubicBezTo>
                  <a:cubicBezTo>
                    <a:pt x="2803" y="2216"/>
                    <a:pt x="3259" y="2004"/>
                    <a:pt x="3593" y="1760"/>
                  </a:cubicBezTo>
                  <a:cubicBezTo>
                    <a:pt x="4019" y="1396"/>
                    <a:pt x="4566" y="605"/>
                    <a:pt x="3989" y="180"/>
                  </a:cubicBezTo>
                  <a:cubicBezTo>
                    <a:pt x="3805" y="52"/>
                    <a:pt x="3588" y="0"/>
                    <a:pt x="3359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7901548" y="1397151"/>
              <a:ext cx="112506" cy="118188"/>
            </a:xfrm>
            <a:custGeom>
              <a:avLst/>
              <a:gdLst/>
              <a:ahLst/>
              <a:cxnLst/>
              <a:rect l="l" t="t" r="r" b="b"/>
              <a:pathLst>
                <a:path w="3010" h="3162" extrusionOk="0">
                  <a:moveTo>
                    <a:pt x="700" y="0"/>
                  </a:moveTo>
                  <a:cubicBezTo>
                    <a:pt x="335" y="791"/>
                    <a:pt x="152" y="1642"/>
                    <a:pt x="31" y="2493"/>
                  </a:cubicBezTo>
                  <a:cubicBezTo>
                    <a:pt x="0" y="2675"/>
                    <a:pt x="0" y="2766"/>
                    <a:pt x="61" y="2888"/>
                  </a:cubicBezTo>
                  <a:cubicBezTo>
                    <a:pt x="126" y="2953"/>
                    <a:pt x="218" y="2983"/>
                    <a:pt x="312" y="2983"/>
                  </a:cubicBezTo>
                  <a:cubicBezTo>
                    <a:pt x="393" y="2983"/>
                    <a:pt x="477" y="2961"/>
                    <a:pt x="548" y="2918"/>
                  </a:cubicBezTo>
                  <a:cubicBezTo>
                    <a:pt x="639" y="2857"/>
                    <a:pt x="760" y="2705"/>
                    <a:pt x="821" y="2553"/>
                  </a:cubicBezTo>
                  <a:lnTo>
                    <a:pt x="821" y="2553"/>
                  </a:lnTo>
                  <a:cubicBezTo>
                    <a:pt x="791" y="2736"/>
                    <a:pt x="760" y="2979"/>
                    <a:pt x="912" y="3070"/>
                  </a:cubicBezTo>
                  <a:cubicBezTo>
                    <a:pt x="954" y="3112"/>
                    <a:pt x="1003" y="3129"/>
                    <a:pt x="1055" y="3129"/>
                  </a:cubicBezTo>
                  <a:cubicBezTo>
                    <a:pt x="1153" y="3129"/>
                    <a:pt x="1258" y="3069"/>
                    <a:pt x="1338" y="3009"/>
                  </a:cubicBezTo>
                  <a:cubicBezTo>
                    <a:pt x="1459" y="2888"/>
                    <a:pt x="1490" y="2736"/>
                    <a:pt x="1520" y="2584"/>
                  </a:cubicBezTo>
                  <a:cubicBezTo>
                    <a:pt x="1642" y="2797"/>
                    <a:pt x="1824" y="3009"/>
                    <a:pt x="2007" y="3161"/>
                  </a:cubicBezTo>
                  <a:cubicBezTo>
                    <a:pt x="2250" y="2918"/>
                    <a:pt x="2280" y="2493"/>
                    <a:pt x="2067" y="2250"/>
                  </a:cubicBezTo>
                  <a:lnTo>
                    <a:pt x="2067" y="2250"/>
                  </a:lnTo>
                  <a:cubicBezTo>
                    <a:pt x="2158" y="2310"/>
                    <a:pt x="2310" y="2432"/>
                    <a:pt x="2432" y="2553"/>
                  </a:cubicBezTo>
                  <a:cubicBezTo>
                    <a:pt x="2523" y="2614"/>
                    <a:pt x="2584" y="2675"/>
                    <a:pt x="2706" y="2705"/>
                  </a:cubicBezTo>
                  <a:cubicBezTo>
                    <a:pt x="2734" y="2713"/>
                    <a:pt x="2761" y="2716"/>
                    <a:pt x="2787" y="2716"/>
                  </a:cubicBezTo>
                  <a:cubicBezTo>
                    <a:pt x="2869" y="2716"/>
                    <a:pt x="2933" y="2677"/>
                    <a:pt x="2979" y="2584"/>
                  </a:cubicBezTo>
                  <a:cubicBezTo>
                    <a:pt x="3010" y="2523"/>
                    <a:pt x="2979" y="2432"/>
                    <a:pt x="2918" y="2371"/>
                  </a:cubicBezTo>
                  <a:cubicBezTo>
                    <a:pt x="2584" y="1702"/>
                    <a:pt x="2158" y="1094"/>
                    <a:pt x="1703" y="57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7590231" y="681178"/>
              <a:ext cx="590826" cy="770724"/>
            </a:xfrm>
            <a:custGeom>
              <a:avLst/>
              <a:gdLst/>
              <a:ahLst/>
              <a:cxnLst/>
              <a:rect l="l" t="t" r="r" b="b"/>
              <a:pathLst>
                <a:path w="15807" h="20620" extrusionOk="0">
                  <a:moveTo>
                    <a:pt x="7641" y="1"/>
                  </a:moveTo>
                  <a:cubicBezTo>
                    <a:pt x="6982" y="1"/>
                    <a:pt x="6319" y="91"/>
                    <a:pt x="5685" y="249"/>
                  </a:cubicBezTo>
                  <a:cubicBezTo>
                    <a:pt x="2220" y="1039"/>
                    <a:pt x="305" y="3988"/>
                    <a:pt x="62" y="7301"/>
                  </a:cubicBezTo>
                  <a:cubicBezTo>
                    <a:pt x="1" y="7909"/>
                    <a:pt x="1" y="8547"/>
                    <a:pt x="92" y="9216"/>
                  </a:cubicBezTo>
                  <a:cubicBezTo>
                    <a:pt x="548" y="13350"/>
                    <a:pt x="3345" y="17483"/>
                    <a:pt x="6931" y="19611"/>
                  </a:cubicBezTo>
                  <a:cubicBezTo>
                    <a:pt x="7539" y="19946"/>
                    <a:pt x="8177" y="20371"/>
                    <a:pt x="8877" y="20523"/>
                  </a:cubicBezTo>
                  <a:cubicBezTo>
                    <a:pt x="9118" y="20586"/>
                    <a:pt x="9319" y="20620"/>
                    <a:pt x="9505" y="20620"/>
                  </a:cubicBezTo>
                  <a:cubicBezTo>
                    <a:pt x="9856" y="20620"/>
                    <a:pt x="10150" y="20498"/>
                    <a:pt x="10548" y="20219"/>
                  </a:cubicBezTo>
                  <a:cubicBezTo>
                    <a:pt x="12858" y="18730"/>
                    <a:pt x="14561" y="16328"/>
                    <a:pt x="15168" y="13654"/>
                  </a:cubicBezTo>
                  <a:cubicBezTo>
                    <a:pt x="15807" y="10918"/>
                    <a:pt x="15624" y="7878"/>
                    <a:pt x="14591" y="5264"/>
                  </a:cubicBezTo>
                  <a:cubicBezTo>
                    <a:pt x="13892" y="3380"/>
                    <a:pt x="12311" y="1678"/>
                    <a:pt x="10457" y="675"/>
                  </a:cubicBezTo>
                  <a:cubicBezTo>
                    <a:pt x="9601" y="201"/>
                    <a:pt x="8626" y="1"/>
                    <a:pt x="7641" y="1"/>
                  </a:cubicBezTo>
                  <a:close/>
                </a:path>
              </a:pathLst>
            </a:custGeom>
            <a:solidFill>
              <a:srgbClr val="D14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8101517" y="1408514"/>
              <a:ext cx="112506" cy="131830"/>
            </a:xfrm>
            <a:custGeom>
              <a:avLst/>
              <a:gdLst/>
              <a:ahLst/>
              <a:cxnLst/>
              <a:rect l="l" t="t" r="r" b="b"/>
              <a:pathLst>
                <a:path w="3010" h="3527" extrusionOk="0">
                  <a:moveTo>
                    <a:pt x="1611" y="0"/>
                  </a:moveTo>
                  <a:cubicBezTo>
                    <a:pt x="1033" y="669"/>
                    <a:pt x="517" y="1429"/>
                    <a:pt x="122" y="2249"/>
                  </a:cubicBezTo>
                  <a:cubicBezTo>
                    <a:pt x="61" y="2341"/>
                    <a:pt x="0" y="2493"/>
                    <a:pt x="61" y="2614"/>
                  </a:cubicBezTo>
                  <a:cubicBezTo>
                    <a:pt x="85" y="2734"/>
                    <a:pt x="221" y="2816"/>
                    <a:pt x="353" y="2816"/>
                  </a:cubicBezTo>
                  <a:cubicBezTo>
                    <a:pt x="388" y="2816"/>
                    <a:pt x="424" y="2810"/>
                    <a:pt x="456" y="2797"/>
                  </a:cubicBezTo>
                  <a:cubicBezTo>
                    <a:pt x="669" y="2766"/>
                    <a:pt x="821" y="2645"/>
                    <a:pt x="912" y="2553"/>
                  </a:cubicBezTo>
                  <a:lnTo>
                    <a:pt x="912" y="2553"/>
                  </a:lnTo>
                  <a:cubicBezTo>
                    <a:pt x="821" y="2705"/>
                    <a:pt x="699" y="2918"/>
                    <a:pt x="821" y="3070"/>
                  </a:cubicBezTo>
                  <a:cubicBezTo>
                    <a:pt x="858" y="3163"/>
                    <a:pt x="941" y="3199"/>
                    <a:pt x="1034" y="3199"/>
                  </a:cubicBezTo>
                  <a:cubicBezTo>
                    <a:pt x="1094" y="3199"/>
                    <a:pt x="1157" y="3185"/>
                    <a:pt x="1216" y="3161"/>
                  </a:cubicBezTo>
                  <a:cubicBezTo>
                    <a:pt x="1337" y="3070"/>
                    <a:pt x="1459" y="2949"/>
                    <a:pt x="1520" y="2797"/>
                  </a:cubicBezTo>
                  <a:cubicBezTo>
                    <a:pt x="1581" y="3070"/>
                    <a:pt x="1641" y="3313"/>
                    <a:pt x="1793" y="3526"/>
                  </a:cubicBezTo>
                  <a:cubicBezTo>
                    <a:pt x="2128" y="3374"/>
                    <a:pt x="2280" y="3009"/>
                    <a:pt x="2189" y="2675"/>
                  </a:cubicBezTo>
                  <a:lnTo>
                    <a:pt x="2189" y="2675"/>
                  </a:lnTo>
                  <a:cubicBezTo>
                    <a:pt x="2249" y="2827"/>
                    <a:pt x="2371" y="2949"/>
                    <a:pt x="2432" y="3131"/>
                  </a:cubicBezTo>
                  <a:cubicBezTo>
                    <a:pt x="2492" y="3192"/>
                    <a:pt x="2553" y="3313"/>
                    <a:pt x="2644" y="3344"/>
                  </a:cubicBezTo>
                  <a:cubicBezTo>
                    <a:pt x="2682" y="3356"/>
                    <a:pt x="2725" y="3364"/>
                    <a:pt x="2769" y="3364"/>
                  </a:cubicBezTo>
                  <a:cubicBezTo>
                    <a:pt x="2831" y="3364"/>
                    <a:pt x="2895" y="3349"/>
                    <a:pt x="2948" y="3313"/>
                  </a:cubicBezTo>
                  <a:cubicBezTo>
                    <a:pt x="3009" y="3222"/>
                    <a:pt x="2979" y="3131"/>
                    <a:pt x="2979" y="3040"/>
                  </a:cubicBezTo>
                  <a:cubicBezTo>
                    <a:pt x="2827" y="2280"/>
                    <a:pt x="2644" y="1550"/>
                    <a:pt x="2371" y="882"/>
                  </a:cubicBezTo>
                  <a:lnTo>
                    <a:pt x="1611" y="0"/>
                  </a:lnTo>
                  <a:close/>
                </a:path>
              </a:pathLst>
            </a:custGeom>
            <a:solidFill>
              <a:srgbClr val="D14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7917433" y="670675"/>
              <a:ext cx="628316" cy="800065"/>
            </a:xfrm>
            <a:custGeom>
              <a:avLst/>
              <a:gdLst/>
              <a:ahLst/>
              <a:cxnLst/>
              <a:rect l="l" t="t" r="r" b="b"/>
              <a:pathLst>
                <a:path w="16810" h="21405" extrusionOk="0">
                  <a:moveTo>
                    <a:pt x="8875" y="0"/>
                  </a:moveTo>
                  <a:cubicBezTo>
                    <a:pt x="5638" y="0"/>
                    <a:pt x="3119" y="2221"/>
                    <a:pt x="1825" y="5120"/>
                  </a:cubicBezTo>
                  <a:cubicBezTo>
                    <a:pt x="1582" y="5606"/>
                    <a:pt x="1399" y="6153"/>
                    <a:pt x="1247" y="6700"/>
                  </a:cubicBezTo>
                  <a:cubicBezTo>
                    <a:pt x="1" y="11047"/>
                    <a:pt x="1399" y="16062"/>
                    <a:pt x="4256" y="19467"/>
                  </a:cubicBezTo>
                  <a:cubicBezTo>
                    <a:pt x="4712" y="20044"/>
                    <a:pt x="5229" y="20652"/>
                    <a:pt x="5837" y="21017"/>
                  </a:cubicBezTo>
                  <a:cubicBezTo>
                    <a:pt x="6254" y="21295"/>
                    <a:pt x="6567" y="21404"/>
                    <a:pt x="6938" y="21404"/>
                  </a:cubicBezTo>
                  <a:cubicBezTo>
                    <a:pt x="7134" y="21404"/>
                    <a:pt x="7347" y="21373"/>
                    <a:pt x="7600" y="21321"/>
                  </a:cubicBezTo>
                  <a:cubicBezTo>
                    <a:pt x="10366" y="20682"/>
                    <a:pt x="12889" y="18889"/>
                    <a:pt x="14378" y="16518"/>
                  </a:cubicBezTo>
                  <a:cubicBezTo>
                    <a:pt x="15959" y="14026"/>
                    <a:pt x="16810" y="10986"/>
                    <a:pt x="16719" y="8099"/>
                  </a:cubicBezTo>
                  <a:cubicBezTo>
                    <a:pt x="16627" y="5941"/>
                    <a:pt x="15685" y="3752"/>
                    <a:pt x="14226" y="2141"/>
                  </a:cubicBezTo>
                  <a:cubicBezTo>
                    <a:pt x="13101" y="895"/>
                    <a:pt x="11399" y="196"/>
                    <a:pt x="9667" y="44"/>
                  </a:cubicBezTo>
                  <a:cubicBezTo>
                    <a:pt x="9398" y="15"/>
                    <a:pt x="9135" y="0"/>
                    <a:pt x="88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7635682" y="795666"/>
              <a:ext cx="184084" cy="392464"/>
            </a:xfrm>
            <a:custGeom>
              <a:avLst/>
              <a:gdLst/>
              <a:ahLst/>
              <a:cxnLst/>
              <a:rect l="l" t="t" r="r" b="b"/>
              <a:pathLst>
                <a:path w="4925" h="10500" extrusionOk="0">
                  <a:moveTo>
                    <a:pt x="2400" y="0"/>
                  </a:moveTo>
                  <a:cubicBezTo>
                    <a:pt x="2285" y="0"/>
                    <a:pt x="2164" y="14"/>
                    <a:pt x="2037" y="43"/>
                  </a:cubicBezTo>
                  <a:cubicBezTo>
                    <a:pt x="548" y="439"/>
                    <a:pt x="1" y="2840"/>
                    <a:pt x="1" y="4086"/>
                  </a:cubicBezTo>
                  <a:cubicBezTo>
                    <a:pt x="1" y="5363"/>
                    <a:pt x="366" y="6639"/>
                    <a:pt x="821" y="7885"/>
                  </a:cubicBezTo>
                  <a:cubicBezTo>
                    <a:pt x="1125" y="8706"/>
                    <a:pt x="1490" y="9618"/>
                    <a:pt x="2250" y="10165"/>
                  </a:cubicBezTo>
                  <a:cubicBezTo>
                    <a:pt x="2572" y="10384"/>
                    <a:pt x="2976" y="10499"/>
                    <a:pt x="3369" y="10499"/>
                  </a:cubicBezTo>
                  <a:cubicBezTo>
                    <a:pt x="3904" y="10499"/>
                    <a:pt x="4419" y="10286"/>
                    <a:pt x="4682" y="9831"/>
                  </a:cubicBezTo>
                  <a:cubicBezTo>
                    <a:pt x="4925" y="9405"/>
                    <a:pt x="4864" y="8858"/>
                    <a:pt x="4834" y="8372"/>
                  </a:cubicBezTo>
                  <a:lnTo>
                    <a:pt x="4378" y="2901"/>
                  </a:lnTo>
                  <a:cubicBezTo>
                    <a:pt x="4266" y="1810"/>
                    <a:pt x="3717" y="0"/>
                    <a:pt x="2400" y="0"/>
                  </a:cubicBezTo>
                  <a:close/>
                </a:path>
              </a:pathLst>
            </a:custGeom>
            <a:solidFill>
              <a:srgbClr val="FFFFFF">
                <a:alpha val="29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3"/>
          <p:cNvSpPr/>
          <p:nvPr/>
        </p:nvSpPr>
        <p:spPr>
          <a:xfrm>
            <a:off x="-497700" y="-472650"/>
            <a:ext cx="3115928" cy="2024308"/>
          </a:xfrm>
          <a:custGeom>
            <a:avLst/>
            <a:gdLst/>
            <a:ahLst/>
            <a:cxnLst/>
            <a:rect l="l" t="t" r="r" b="b"/>
            <a:pathLst>
              <a:path w="108939" h="70780" extrusionOk="0">
                <a:moveTo>
                  <a:pt x="54079" y="0"/>
                </a:moveTo>
                <a:cubicBezTo>
                  <a:pt x="42218" y="0"/>
                  <a:pt x="31115" y="2941"/>
                  <a:pt x="24013" y="9389"/>
                </a:cubicBezTo>
                <a:cubicBezTo>
                  <a:pt x="11672" y="20028"/>
                  <a:pt x="0" y="53676"/>
                  <a:pt x="13557" y="66928"/>
                </a:cubicBezTo>
                <a:cubicBezTo>
                  <a:pt x="15922" y="69515"/>
                  <a:pt x="19118" y="70780"/>
                  <a:pt x="22209" y="70780"/>
                </a:cubicBezTo>
                <a:cubicBezTo>
                  <a:pt x="25909" y="70780"/>
                  <a:pt x="29458" y="68966"/>
                  <a:pt x="31247" y="65439"/>
                </a:cubicBezTo>
                <a:cubicBezTo>
                  <a:pt x="35381" y="56502"/>
                  <a:pt x="34134" y="40484"/>
                  <a:pt x="46445" y="37748"/>
                </a:cubicBezTo>
                <a:cubicBezTo>
                  <a:pt x="47598" y="37526"/>
                  <a:pt x="48661" y="37444"/>
                  <a:pt x="49661" y="37444"/>
                </a:cubicBezTo>
                <a:cubicBezTo>
                  <a:pt x="52559" y="37444"/>
                  <a:pt x="54927" y="38137"/>
                  <a:pt x="57427" y="38137"/>
                </a:cubicBezTo>
                <a:cubicBezTo>
                  <a:pt x="59497" y="38137"/>
                  <a:pt x="61658" y="37662"/>
                  <a:pt x="64287" y="35924"/>
                </a:cubicBezTo>
                <a:cubicBezTo>
                  <a:pt x="69241" y="32684"/>
                  <a:pt x="71221" y="30006"/>
                  <a:pt x="75732" y="30006"/>
                </a:cubicBezTo>
                <a:cubicBezTo>
                  <a:pt x="77061" y="30006"/>
                  <a:pt x="78610" y="30239"/>
                  <a:pt x="80518" y="30757"/>
                </a:cubicBezTo>
                <a:cubicBezTo>
                  <a:pt x="85236" y="32378"/>
                  <a:pt x="90477" y="35707"/>
                  <a:pt x="95953" y="35707"/>
                </a:cubicBezTo>
                <a:cubicBezTo>
                  <a:pt x="96228" y="35707"/>
                  <a:pt x="96504" y="35699"/>
                  <a:pt x="96780" y="35681"/>
                </a:cubicBezTo>
                <a:cubicBezTo>
                  <a:pt x="102190" y="34861"/>
                  <a:pt x="108938" y="28508"/>
                  <a:pt x="104683" y="22550"/>
                </a:cubicBezTo>
                <a:lnTo>
                  <a:pt x="104683" y="22550"/>
                </a:lnTo>
                <a:lnTo>
                  <a:pt x="105139" y="22611"/>
                </a:lnTo>
                <a:cubicBezTo>
                  <a:pt x="96495" y="8461"/>
                  <a:pt x="74198" y="0"/>
                  <a:pt x="540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1" name="Google Shape;801;p3"/>
          <p:cNvGrpSpPr/>
          <p:nvPr/>
        </p:nvGrpSpPr>
        <p:grpSpPr>
          <a:xfrm flipH="1">
            <a:off x="10" y="-14244"/>
            <a:ext cx="1890360" cy="1476643"/>
            <a:chOff x="5354121" y="3339639"/>
            <a:chExt cx="533247" cy="416543"/>
          </a:xfrm>
        </p:grpSpPr>
        <p:sp>
          <p:nvSpPr>
            <p:cNvPr id="802" name="Google Shape;802;p3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D14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47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8" name="Google Shape;818;p3"/>
          <p:cNvSpPr/>
          <p:nvPr/>
        </p:nvSpPr>
        <p:spPr>
          <a:xfrm>
            <a:off x="8693707" y="1257391"/>
            <a:ext cx="184084" cy="392464"/>
          </a:xfrm>
          <a:custGeom>
            <a:avLst/>
            <a:gdLst/>
            <a:ahLst/>
            <a:cxnLst/>
            <a:rect l="l" t="t" r="r" b="b"/>
            <a:pathLst>
              <a:path w="4925" h="10500" extrusionOk="0">
                <a:moveTo>
                  <a:pt x="2400" y="0"/>
                </a:moveTo>
                <a:cubicBezTo>
                  <a:pt x="2285" y="0"/>
                  <a:pt x="2164" y="14"/>
                  <a:pt x="2037" y="43"/>
                </a:cubicBezTo>
                <a:cubicBezTo>
                  <a:pt x="548" y="439"/>
                  <a:pt x="1" y="2840"/>
                  <a:pt x="1" y="4086"/>
                </a:cubicBezTo>
                <a:cubicBezTo>
                  <a:pt x="1" y="5363"/>
                  <a:pt x="366" y="6639"/>
                  <a:pt x="821" y="7885"/>
                </a:cubicBezTo>
                <a:cubicBezTo>
                  <a:pt x="1125" y="8706"/>
                  <a:pt x="1490" y="9618"/>
                  <a:pt x="2250" y="10165"/>
                </a:cubicBezTo>
                <a:cubicBezTo>
                  <a:pt x="2572" y="10384"/>
                  <a:pt x="2976" y="10499"/>
                  <a:pt x="3369" y="10499"/>
                </a:cubicBezTo>
                <a:cubicBezTo>
                  <a:pt x="3904" y="10499"/>
                  <a:pt x="4419" y="10286"/>
                  <a:pt x="4682" y="9831"/>
                </a:cubicBezTo>
                <a:cubicBezTo>
                  <a:pt x="4925" y="9405"/>
                  <a:pt x="4864" y="8858"/>
                  <a:pt x="4834" y="8372"/>
                </a:cubicBezTo>
                <a:lnTo>
                  <a:pt x="4378" y="2901"/>
                </a:lnTo>
                <a:cubicBezTo>
                  <a:pt x="4266" y="1810"/>
                  <a:pt x="3717" y="0"/>
                  <a:pt x="2400" y="0"/>
                </a:cubicBezTo>
                <a:close/>
              </a:path>
            </a:pathLst>
          </a:custGeom>
          <a:solidFill>
            <a:srgbClr val="FFFFFF">
              <a:alpha val="297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"/>
          <p:cNvSpPr txBox="1">
            <a:spLocks noGrp="1"/>
          </p:cNvSpPr>
          <p:nvPr>
            <p:ph type="title" idx="2" hasCustomPrompt="1"/>
          </p:nvPr>
        </p:nvSpPr>
        <p:spPr>
          <a:xfrm>
            <a:off x="3472200" y="615700"/>
            <a:ext cx="21996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20" name="Google Shape;820;p3"/>
          <p:cNvSpPr txBox="1">
            <a:spLocks noGrp="1"/>
          </p:cNvSpPr>
          <p:nvPr>
            <p:ph type="subTitle" idx="1"/>
          </p:nvPr>
        </p:nvSpPr>
        <p:spPr>
          <a:xfrm>
            <a:off x="1726100" y="2631800"/>
            <a:ext cx="5690700" cy="3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">
    <p:spTree>
      <p:nvGrpSpPr>
        <p:cNvPr id="1" name="Shape 6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3" name="Google Shape;6573;p28"/>
          <p:cNvSpPr/>
          <p:nvPr/>
        </p:nvSpPr>
        <p:spPr>
          <a:xfrm>
            <a:off x="6021765" y="-1155928"/>
            <a:ext cx="3771522" cy="2786614"/>
          </a:xfrm>
          <a:custGeom>
            <a:avLst/>
            <a:gdLst/>
            <a:ahLst/>
            <a:cxnLst/>
            <a:rect l="l" t="t" r="r" b="b"/>
            <a:pathLst>
              <a:path w="115496" h="85335" extrusionOk="0">
                <a:moveTo>
                  <a:pt x="53261" y="1"/>
                </a:moveTo>
                <a:cubicBezTo>
                  <a:pt x="33998" y="1"/>
                  <a:pt x="2308" y="13935"/>
                  <a:pt x="986" y="33567"/>
                </a:cubicBezTo>
                <a:cubicBezTo>
                  <a:pt x="0" y="41269"/>
                  <a:pt x="5742" y="47981"/>
                  <a:pt x="12651" y="47981"/>
                </a:cubicBezTo>
                <a:cubicBezTo>
                  <a:pt x="13488" y="47981"/>
                  <a:pt x="14341" y="47883"/>
                  <a:pt x="15201" y="47676"/>
                </a:cubicBezTo>
                <a:cubicBezTo>
                  <a:pt x="23331" y="45398"/>
                  <a:pt x="32655" y="37507"/>
                  <a:pt x="41649" y="37507"/>
                </a:cubicBezTo>
                <a:cubicBezTo>
                  <a:pt x="44544" y="37507"/>
                  <a:pt x="47404" y="38325"/>
                  <a:pt x="50179" y="40409"/>
                </a:cubicBezTo>
                <a:cubicBezTo>
                  <a:pt x="56710" y="45614"/>
                  <a:pt x="55867" y="51817"/>
                  <a:pt x="64837" y="54428"/>
                </a:cubicBezTo>
                <a:cubicBezTo>
                  <a:pt x="73144" y="56858"/>
                  <a:pt x="76998" y="55696"/>
                  <a:pt x="81188" y="64584"/>
                </a:cubicBezTo>
                <a:cubicBezTo>
                  <a:pt x="83365" y="70116"/>
                  <a:pt x="84364" y="77507"/>
                  <a:pt x="88890" y="82196"/>
                </a:cubicBezTo>
                <a:cubicBezTo>
                  <a:pt x="91068" y="84073"/>
                  <a:pt x="94487" y="85334"/>
                  <a:pt x="97723" y="85334"/>
                </a:cubicBezTo>
                <a:cubicBezTo>
                  <a:pt x="101441" y="85334"/>
                  <a:pt x="104918" y="83670"/>
                  <a:pt x="105994" y="79364"/>
                </a:cubicBezTo>
                <a:lnTo>
                  <a:pt x="106248" y="79782"/>
                </a:lnTo>
                <a:cubicBezTo>
                  <a:pt x="115495" y="51457"/>
                  <a:pt x="87105" y="4056"/>
                  <a:pt x="58093" y="340"/>
                </a:cubicBezTo>
                <a:cubicBezTo>
                  <a:pt x="56602" y="112"/>
                  <a:pt x="54981" y="1"/>
                  <a:pt x="532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4" name="Google Shape;6574;p28"/>
          <p:cNvSpPr/>
          <p:nvPr/>
        </p:nvSpPr>
        <p:spPr>
          <a:xfrm>
            <a:off x="-606950" y="3644349"/>
            <a:ext cx="2981821" cy="2110490"/>
          </a:xfrm>
          <a:custGeom>
            <a:avLst/>
            <a:gdLst/>
            <a:ahLst/>
            <a:cxnLst/>
            <a:rect l="l" t="t" r="r" b="b"/>
            <a:pathLst>
              <a:path w="90461" h="64027" extrusionOk="0">
                <a:moveTo>
                  <a:pt x="15782" y="1"/>
                </a:moveTo>
                <a:cubicBezTo>
                  <a:pt x="12821" y="1"/>
                  <a:pt x="9653" y="1218"/>
                  <a:pt x="7104" y="3863"/>
                </a:cubicBezTo>
                <a:cubicBezTo>
                  <a:pt x="1" y="12055"/>
                  <a:pt x="2071" y="28807"/>
                  <a:pt x="7972" y="36860"/>
                </a:cubicBezTo>
                <a:cubicBezTo>
                  <a:pt x="19185" y="52644"/>
                  <a:pt x="47079" y="64026"/>
                  <a:pt x="67230" y="64026"/>
                </a:cubicBezTo>
                <a:cubicBezTo>
                  <a:pt x="68184" y="64026"/>
                  <a:pt x="69122" y="64001"/>
                  <a:pt x="70039" y="63949"/>
                </a:cubicBezTo>
                <a:cubicBezTo>
                  <a:pt x="81406" y="63564"/>
                  <a:pt x="89230" y="58842"/>
                  <a:pt x="89811" y="46714"/>
                </a:cubicBezTo>
                <a:cubicBezTo>
                  <a:pt x="90460" y="35433"/>
                  <a:pt x="84773" y="30908"/>
                  <a:pt x="75820" y="30908"/>
                </a:cubicBezTo>
                <a:cubicBezTo>
                  <a:pt x="74160" y="30908"/>
                  <a:pt x="72387" y="31064"/>
                  <a:pt x="70522" y="31361"/>
                </a:cubicBezTo>
                <a:cubicBezTo>
                  <a:pt x="69135" y="31582"/>
                  <a:pt x="68034" y="31714"/>
                  <a:pt x="67093" y="31714"/>
                </a:cubicBezTo>
                <a:cubicBezTo>
                  <a:pt x="63819" y="31714"/>
                  <a:pt x="62498" y="30108"/>
                  <a:pt x="57927" y="25034"/>
                </a:cubicBezTo>
                <a:cubicBezTo>
                  <a:pt x="54989" y="21771"/>
                  <a:pt x="52960" y="20359"/>
                  <a:pt x="50439" y="20359"/>
                </a:cubicBezTo>
                <a:cubicBezTo>
                  <a:pt x="48914" y="20359"/>
                  <a:pt x="47208" y="20875"/>
                  <a:pt x="45012" y="21810"/>
                </a:cubicBezTo>
                <a:cubicBezTo>
                  <a:pt x="41180" y="23520"/>
                  <a:pt x="38428" y="26414"/>
                  <a:pt x="34630" y="26414"/>
                </a:cubicBezTo>
                <a:cubicBezTo>
                  <a:pt x="33537" y="26414"/>
                  <a:pt x="32358" y="26175"/>
                  <a:pt x="31042" y="25599"/>
                </a:cubicBezTo>
                <a:cubicBezTo>
                  <a:pt x="26312" y="23619"/>
                  <a:pt x="23431" y="18561"/>
                  <a:pt x="24716" y="12006"/>
                </a:cubicBezTo>
                <a:cubicBezTo>
                  <a:pt x="26401" y="4497"/>
                  <a:pt x="21472" y="1"/>
                  <a:pt x="157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75" name="Google Shape;6575;p28"/>
          <p:cNvGrpSpPr/>
          <p:nvPr/>
        </p:nvGrpSpPr>
        <p:grpSpPr>
          <a:xfrm>
            <a:off x="7875852" y="3859971"/>
            <a:ext cx="1436648" cy="1426508"/>
            <a:chOff x="1173550" y="238600"/>
            <a:chExt cx="5252825" cy="5215750"/>
          </a:xfrm>
        </p:grpSpPr>
        <p:sp>
          <p:nvSpPr>
            <p:cNvPr id="6576" name="Google Shape;6576;p28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28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28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28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28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28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28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28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28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28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28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28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28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28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28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28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28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28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28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28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28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28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28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28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28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28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28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28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28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28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28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28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28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28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28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28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28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28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28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28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28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28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28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28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28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28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28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28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28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28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28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28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28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28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28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28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28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28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28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28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28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28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28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28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28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28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28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28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28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28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28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28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28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28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28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28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28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28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28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28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28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28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28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28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28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28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28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28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28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28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28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28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28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28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28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28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28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28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28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28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28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28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28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28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28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28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28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28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28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28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28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28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28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28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28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28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28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28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28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28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28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28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28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28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28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28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28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28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28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28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28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28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28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28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28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28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28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28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28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28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28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28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28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28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28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28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28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28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28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28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28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28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28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28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28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28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28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28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28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28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28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28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28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28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28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28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28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28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28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28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28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28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28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28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28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28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28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28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28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28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28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28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28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28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28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1" name="Google Shape;6761;p28"/>
          <p:cNvSpPr/>
          <p:nvPr/>
        </p:nvSpPr>
        <p:spPr>
          <a:xfrm flipH="1">
            <a:off x="8044275" y="3555150"/>
            <a:ext cx="630379" cy="635322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2" name="Google Shape;6762;p28"/>
          <p:cNvSpPr/>
          <p:nvPr/>
        </p:nvSpPr>
        <p:spPr>
          <a:xfrm flipH="1">
            <a:off x="7655199" y="124122"/>
            <a:ext cx="504651" cy="50797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3" name="Google Shape;6763;p28"/>
          <p:cNvGrpSpPr/>
          <p:nvPr/>
        </p:nvGrpSpPr>
        <p:grpSpPr>
          <a:xfrm>
            <a:off x="-106602" y="4143172"/>
            <a:ext cx="1186976" cy="1112852"/>
            <a:chOff x="3281667" y="1132683"/>
            <a:chExt cx="612601" cy="574375"/>
          </a:xfrm>
        </p:grpSpPr>
        <p:sp>
          <p:nvSpPr>
            <p:cNvPr id="6764" name="Google Shape;6764;p28"/>
            <p:cNvSpPr/>
            <p:nvPr/>
          </p:nvSpPr>
          <p:spPr>
            <a:xfrm>
              <a:off x="3281667" y="1132683"/>
              <a:ext cx="612601" cy="574375"/>
            </a:xfrm>
            <a:custGeom>
              <a:avLst/>
              <a:gdLst/>
              <a:ahLst/>
              <a:cxnLst/>
              <a:rect l="l" t="t" r="r" b="b"/>
              <a:pathLst>
                <a:path w="33558" h="31464" extrusionOk="0">
                  <a:moveTo>
                    <a:pt x="22719" y="0"/>
                  </a:moveTo>
                  <a:cubicBezTo>
                    <a:pt x="22470" y="0"/>
                    <a:pt x="22250" y="39"/>
                    <a:pt x="22068" y="125"/>
                  </a:cubicBezTo>
                  <a:cubicBezTo>
                    <a:pt x="21490" y="368"/>
                    <a:pt x="21278" y="2466"/>
                    <a:pt x="21278" y="2466"/>
                  </a:cubicBezTo>
                  <a:lnTo>
                    <a:pt x="21186" y="308"/>
                  </a:lnTo>
                  <a:cubicBezTo>
                    <a:pt x="21186" y="308"/>
                    <a:pt x="16171" y="490"/>
                    <a:pt x="15624" y="1827"/>
                  </a:cubicBezTo>
                  <a:cubicBezTo>
                    <a:pt x="15472" y="2162"/>
                    <a:pt x="17174" y="8849"/>
                    <a:pt x="16414" y="10460"/>
                  </a:cubicBezTo>
                  <a:cubicBezTo>
                    <a:pt x="16414" y="10460"/>
                    <a:pt x="15411" y="9305"/>
                    <a:pt x="14803" y="2314"/>
                  </a:cubicBezTo>
                  <a:cubicBezTo>
                    <a:pt x="14803" y="2314"/>
                    <a:pt x="10153" y="2678"/>
                    <a:pt x="9879" y="4137"/>
                  </a:cubicBezTo>
                  <a:cubicBezTo>
                    <a:pt x="9579" y="5610"/>
                    <a:pt x="13022" y="13472"/>
                    <a:pt x="11866" y="13472"/>
                  </a:cubicBezTo>
                  <a:cubicBezTo>
                    <a:pt x="11853" y="13472"/>
                    <a:pt x="11839" y="13471"/>
                    <a:pt x="11825" y="13469"/>
                  </a:cubicBezTo>
                  <a:cubicBezTo>
                    <a:pt x="10518" y="13317"/>
                    <a:pt x="10335" y="11493"/>
                    <a:pt x="10153" y="10065"/>
                  </a:cubicBezTo>
                  <a:cubicBezTo>
                    <a:pt x="9940" y="8666"/>
                    <a:pt x="9119" y="4441"/>
                    <a:pt x="9119" y="4441"/>
                  </a:cubicBezTo>
                  <a:cubicBezTo>
                    <a:pt x="9119" y="4441"/>
                    <a:pt x="6141" y="4867"/>
                    <a:pt x="6201" y="5900"/>
                  </a:cubicBezTo>
                  <a:cubicBezTo>
                    <a:pt x="6232" y="6873"/>
                    <a:pt x="8177" y="11828"/>
                    <a:pt x="8937" y="13621"/>
                  </a:cubicBezTo>
                  <a:cubicBezTo>
                    <a:pt x="9272" y="14399"/>
                    <a:pt x="9146" y="14769"/>
                    <a:pt x="8832" y="14769"/>
                  </a:cubicBezTo>
                  <a:cubicBezTo>
                    <a:pt x="8434" y="14769"/>
                    <a:pt x="7737" y="14177"/>
                    <a:pt x="7296" y="13074"/>
                  </a:cubicBezTo>
                  <a:cubicBezTo>
                    <a:pt x="6475" y="11128"/>
                    <a:pt x="5837" y="6691"/>
                    <a:pt x="5837" y="6691"/>
                  </a:cubicBezTo>
                  <a:cubicBezTo>
                    <a:pt x="5837" y="6691"/>
                    <a:pt x="1824" y="8180"/>
                    <a:pt x="2219" y="10095"/>
                  </a:cubicBezTo>
                  <a:cubicBezTo>
                    <a:pt x="2543" y="11690"/>
                    <a:pt x="4236" y="15408"/>
                    <a:pt x="3814" y="15408"/>
                  </a:cubicBezTo>
                  <a:cubicBezTo>
                    <a:pt x="3721" y="15408"/>
                    <a:pt x="3526" y="15228"/>
                    <a:pt x="3192" y="14806"/>
                  </a:cubicBezTo>
                  <a:lnTo>
                    <a:pt x="1277" y="12496"/>
                  </a:lnTo>
                  <a:lnTo>
                    <a:pt x="1277" y="12496"/>
                  </a:lnTo>
                  <a:cubicBezTo>
                    <a:pt x="1277" y="12496"/>
                    <a:pt x="1" y="15262"/>
                    <a:pt x="1551" y="18971"/>
                  </a:cubicBezTo>
                  <a:cubicBezTo>
                    <a:pt x="1855" y="19639"/>
                    <a:pt x="6141" y="20885"/>
                    <a:pt x="9150" y="21159"/>
                  </a:cubicBezTo>
                  <a:cubicBezTo>
                    <a:pt x="9150" y="21159"/>
                    <a:pt x="9162" y="21158"/>
                    <a:pt x="9181" y="21158"/>
                  </a:cubicBezTo>
                  <a:cubicBezTo>
                    <a:pt x="9313" y="21158"/>
                    <a:pt x="9781" y="21204"/>
                    <a:pt x="9119" y="21919"/>
                  </a:cubicBezTo>
                  <a:cubicBezTo>
                    <a:pt x="9119" y="21919"/>
                    <a:pt x="4925" y="27846"/>
                    <a:pt x="12980" y="31463"/>
                  </a:cubicBezTo>
                  <a:cubicBezTo>
                    <a:pt x="12980" y="31463"/>
                    <a:pt x="11095" y="25202"/>
                    <a:pt x="12220" y="24837"/>
                  </a:cubicBezTo>
                  <a:cubicBezTo>
                    <a:pt x="12220" y="24837"/>
                    <a:pt x="12221" y="24837"/>
                    <a:pt x="12224" y="24837"/>
                  </a:cubicBezTo>
                  <a:cubicBezTo>
                    <a:pt x="12291" y="24837"/>
                    <a:pt x="13120" y="24893"/>
                    <a:pt x="13557" y="27633"/>
                  </a:cubicBezTo>
                  <a:cubicBezTo>
                    <a:pt x="13892" y="29711"/>
                    <a:pt x="15163" y="31444"/>
                    <a:pt x="18155" y="31444"/>
                  </a:cubicBezTo>
                  <a:cubicBezTo>
                    <a:pt x="19234" y="31444"/>
                    <a:pt x="20536" y="31219"/>
                    <a:pt x="22098" y="30703"/>
                  </a:cubicBezTo>
                  <a:cubicBezTo>
                    <a:pt x="22098" y="30703"/>
                    <a:pt x="18147" y="29913"/>
                    <a:pt x="16870" y="27694"/>
                  </a:cubicBezTo>
                  <a:cubicBezTo>
                    <a:pt x="16817" y="27605"/>
                    <a:pt x="17002" y="27569"/>
                    <a:pt x="17350" y="27569"/>
                  </a:cubicBezTo>
                  <a:cubicBezTo>
                    <a:pt x="18721" y="27569"/>
                    <a:pt x="22609" y="28122"/>
                    <a:pt x="24277" y="28122"/>
                  </a:cubicBezTo>
                  <a:cubicBezTo>
                    <a:pt x="24345" y="28122"/>
                    <a:pt x="24409" y="28121"/>
                    <a:pt x="24469" y="28120"/>
                  </a:cubicBezTo>
                  <a:cubicBezTo>
                    <a:pt x="26171" y="28028"/>
                    <a:pt x="28299" y="27360"/>
                    <a:pt x="29849" y="23895"/>
                  </a:cubicBezTo>
                  <a:cubicBezTo>
                    <a:pt x="29849" y="23895"/>
                    <a:pt x="26718" y="23773"/>
                    <a:pt x="24256" y="23743"/>
                  </a:cubicBezTo>
                  <a:cubicBezTo>
                    <a:pt x="21855" y="23712"/>
                    <a:pt x="21217" y="22952"/>
                    <a:pt x="22706" y="22709"/>
                  </a:cubicBezTo>
                  <a:cubicBezTo>
                    <a:pt x="24196" y="22527"/>
                    <a:pt x="23466" y="22709"/>
                    <a:pt x="26080" y="22466"/>
                  </a:cubicBezTo>
                  <a:cubicBezTo>
                    <a:pt x="28755" y="22192"/>
                    <a:pt x="30913" y="22071"/>
                    <a:pt x="31126" y="21888"/>
                  </a:cubicBezTo>
                  <a:cubicBezTo>
                    <a:pt x="31339" y="21645"/>
                    <a:pt x="32159" y="17664"/>
                    <a:pt x="32159" y="17664"/>
                  </a:cubicBezTo>
                  <a:lnTo>
                    <a:pt x="32159" y="17664"/>
                  </a:lnTo>
                  <a:cubicBezTo>
                    <a:pt x="32159" y="17664"/>
                    <a:pt x="24834" y="18545"/>
                    <a:pt x="23375" y="18819"/>
                  </a:cubicBezTo>
                  <a:cubicBezTo>
                    <a:pt x="23133" y="18853"/>
                    <a:pt x="22906" y="18869"/>
                    <a:pt x="22699" y="18869"/>
                  </a:cubicBezTo>
                  <a:cubicBezTo>
                    <a:pt x="21633" y="18869"/>
                    <a:pt x="21097" y="18441"/>
                    <a:pt x="21734" y="17907"/>
                  </a:cubicBezTo>
                  <a:cubicBezTo>
                    <a:pt x="21973" y="17704"/>
                    <a:pt x="22240" y="17644"/>
                    <a:pt x="22584" y="17644"/>
                  </a:cubicBezTo>
                  <a:cubicBezTo>
                    <a:pt x="23089" y="17644"/>
                    <a:pt x="23758" y="17774"/>
                    <a:pt x="24746" y="17774"/>
                  </a:cubicBezTo>
                  <a:cubicBezTo>
                    <a:pt x="25303" y="17774"/>
                    <a:pt x="25962" y="17733"/>
                    <a:pt x="26749" y="17603"/>
                  </a:cubicBezTo>
                  <a:cubicBezTo>
                    <a:pt x="29849" y="17056"/>
                    <a:pt x="32342" y="16752"/>
                    <a:pt x="32676" y="15384"/>
                  </a:cubicBezTo>
                  <a:cubicBezTo>
                    <a:pt x="32676" y="15384"/>
                    <a:pt x="33557" y="9183"/>
                    <a:pt x="31521" y="8636"/>
                  </a:cubicBezTo>
                  <a:cubicBezTo>
                    <a:pt x="31413" y="8601"/>
                    <a:pt x="31291" y="8586"/>
                    <a:pt x="31158" y="8586"/>
                  </a:cubicBezTo>
                  <a:cubicBezTo>
                    <a:pt x="30245" y="8586"/>
                    <a:pt x="28833" y="9305"/>
                    <a:pt x="28117" y="9305"/>
                  </a:cubicBezTo>
                  <a:cubicBezTo>
                    <a:pt x="27266" y="9305"/>
                    <a:pt x="29910" y="7663"/>
                    <a:pt x="30153" y="7299"/>
                  </a:cubicBezTo>
                  <a:cubicBezTo>
                    <a:pt x="30427" y="6903"/>
                    <a:pt x="29758" y="4411"/>
                    <a:pt x="29758" y="4411"/>
                  </a:cubicBezTo>
                  <a:cubicBezTo>
                    <a:pt x="29758" y="4411"/>
                    <a:pt x="25047" y="9517"/>
                    <a:pt x="24317" y="9609"/>
                  </a:cubicBezTo>
                  <a:cubicBezTo>
                    <a:pt x="24222" y="9628"/>
                    <a:pt x="24135" y="9638"/>
                    <a:pt x="24057" y="9638"/>
                  </a:cubicBezTo>
                  <a:cubicBezTo>
                    <a:pt x="23541" y="9638"/>
                    <a:pt x="23465" y="9193"/>
                    <a:pt x="24469" y="8241"/>
                  </a:cubicBezTo>
                  <a:cubicBezTo>
                    <a:pt x="25381" y="7390"/>
                    <a:pt x="29363" y="3651"/>
                    <a:pt x="29393" y="3043"/>
                  </a:cubicBezTo>
                  <a:cubicBezTo>
                    <a:pt x="29393" y="3043"/>
                    <a:pt x="24927" y="0"/>
                    <a:pt x="22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28"/>
            <p:cNvSpPr/>
            <p:nvPr/>
          </p:nvSpPr>
          <p:spPr>
            <a:xfrm>
              <a:off x="3328838" y="1234290"/>
              <a:ext cx="462783" cy="359569"/>
            </a:xfrm>
            <a:custGeom>
              <a:avLst/>
              <a:gdLst/>
              <a:ahLst/>
              <a:cxnLst/>
              <a:rect l="l" t="t" r="r" b="b"/>
              <a:pathLst>
                <a:path w="25351" h="19697" extrusionOk="0">
                  <a:moveTo>
                    <a:pt x="16262" y="0"/>
                  </a:moveTo>
                  <a:lnTo>
                    <a:pt x="16262" y="0"/>
                  </a:lnTo>
                  <a:cubicBezTo>
                    <a:pt x="16262" y="2"/>
                    <a:pt x="15016" y="7204"/>
                    <a:pt x="15228" y="9483"/>
                  </a:cubicBezTo>
                  <a:cubicBezTo>
                    <a:pt x="14560" y="10183"/>
                    <a:pt x="13861" y="10882"/>
                    <a:pt x="13101" y="11550"/>
                  </a:cubicBezTo>
                  <a:cubicBezTo>
                    <a:pt x="12645" y="11003"/>
                    <a:pt x="10821" y="7447"/>
                    <a:pt x="10092" y="1398"/>
                  </a:cubicBezTo>
                  <a:lnTo>
                    <a:pt x="10092" y="1398"/>
                  </a:lnTo>
                  <a:cubicBezTo>
                    <a:pt x="10092" y="1399"/>
                    <a:pt x="10001" y="7691"/>
                    <a:pt x="12614" y="11946"/>
                  </a:cubicBezTo>
                  <a:cubicBezTo>
                    <a:pt x="11399" y="12979"/>
                    <a:pt x="10092" y="13891"/>
                    <a:pt x="8785" y="14529"/>
                  </a:cubicBezTo>
                  <a:lnTo>
                    <a:pt x="8541" y="14651"/>
                  </a:lnTo>
                  <a:cubicBezTo>
                    <a:pt x="4742" y="12918"/>
                    <a:pt x="2098" y="6688"/>
                    <a:pt x="2098" y="6687"/>
                  </a:cubicBezTo>
                  <a:lnTo>
                    <a:pt x="2098" y="6687"/>
                  </a:lnTo>
                  <a:cubicBezTo>
                    <a:pt x="3101" y="11094"/>
                    <a:pt x="7022" y="14347"/>
                    <a:pt x="7873" y="14955"/>
                  </a:cubicBezTo>
                  <a:cubicBezTo>
                    <a:pt x="2584" y="17265"/>
                    <a:pt x="335" y="16171"/>
                    <a:pt x="213" y="16748"/>
                  </a:cubicBezTo>
                  <a:cubicBezTo>
                    <a:pt x="61" y="17386"/>
                    <a:pt x="0" y="17690"/>
                    <a:pt x="395" y="17721"/>
                  </a:cubicBezTo>
                  <a:cubicBezTo>
                    <a:pt x="395" y="17721"/>
                    <a:pt x="406" y="17721"/>
                    <a:pt x="426" y="17721"/>
                  </a:cubicBezTo>
                  <a:cubicBezTo>
                    <a:pt x="839" y="17721"/>
                    <a:pt x="5335" y="17638"/>
                    <a:pt x="10548" y="14134"/>
                  </a:cubicBezTo>
                  <a:lnTo>
                    <a:pt x="10578" y="14164"/>
                  </a:lnTo>
                  <a:cubicBezTo>
                    <a:pt x="10578" y="14164"/>
                    <a:pt x="14377" y="18572"/>
                    <a:pt x="18511" y="19696"/>
                  </a:cubicBezTo>
                  <a:cubicBezTo>
                    <a:pt x="18511" y="19696"/>
                    <a:pt x="12736" y="16474"/>
                    <a:pt x="11125" y="13769"/>
                  </a:cubicBezTo>
                  <a:cubicBezTo>
                    <a:pt x="12371" y="12857"/>
                    <a:pt x="13709" y="11763"/>
                    <a:pt x="15016" y="10395"/>
                  </a:cubicBezTo>
                  <a:cubicBezTo>
                    <a:pt x="15666" y="10689"/>
                    <a:pt x="17678" y="11461"/>
                    <a:pt x="19971" y="11461"/>
                  </a:cubicBezTo>
                  <a:cubicBezTo>
                    <a:pt x="21000" y="11461"/>
                    <a:pt x="22086" y="11305"/>
                    <a:pt x="23131" y="10882"/>
                  </a:cubicBezTo>
                  <a:lnTo>
                    <a:pt x="23131" y="10882"/>
                  </a:lnTo>
                  <a:cubicBezTo>
                    <a:pt x="23131" y="10882"/>
                    <a:pt x="21994" y="11087"/>
                    <a:pt x="20481" y="11087"/>
                  </a:cubicBezTo>
                  <a:cubicBezTo>
                    <a:pt x="18913" y="11087"/>
                    <a:pt x="16942" y="10867"/>
                    <a:pt x="15411" y="9970"/>
                  </a:cubicBezTo>
                  <a:cubicBezTo>
                    <a:pt x="15988" y="9332"/>
                    <a:pt x="16535" y="8754"/>
                    <a:pt x="17143" y="7994"/>
                  </a:cubicBezTo>
                  <a:cubicBezTo>
                    <a:pt x="17660" y="7994"/>
                    <a:pt x="22979" y="7143"/>
                    <a:pt x="25350" y="5714"/>
                  </a:cubicBezTo>
                  <a:lnTo>
                    <a:pt x="25350" y="5714"/>
                  </a:lnTo>
                  <a:cubicBezTo>
                    <a:pt x="25350" y="5715"/>
                    <a:pt x="20323" y="7362"/>
                    <a:pt x="17791" y="7362"/>
                  </a:cubicBezTo>
                  <a:cubicBezTo>
                    <a:pt x="17704" y="7362"/>
                    <a:pt x="17620" y="7360"/>
                    <a:pt x="17539" y="7356"/>
                  </a:cubicBezTo>
                  <a:cubicBezTo>
                    <a:pt x="18420" y="6231"/>
                    <a:pt x="21308" y="2310"/>
                    <a:pt x="22098" y="912"/>
                  </a:cubicBezTo>
                  <a:lnTo>
                    <a:pt x="22098" y="912"/>
                  </a:lnTo>
                  <a:cubicBezTo>
                    <a:pt x="22097" y="913"/>
                    <a:pt x="18116" y="5988"/>
                    <a:pt x="15715" y="9028"/>
                  </a:cubicBezTo>
                  <a:cubicBezTo>
                    <a:pt x="15715" y="8268"/>
                    <a:pt x="15836" y="3800"/>
                    <a:pt x="162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66" name="Google Shape;6766;p28"/>
          <p:cNvGrpSpPr/>
          <p:nvPr/>
        </p:nvGrpSpPr>
        <p:grpSpPr>
          <a:xfrm flipH="1">
            <a:off x="10" y="-14244"/>
            <a:ext cx="1890360" cy="1476643"/>
            <a:chOff x="5354121" y="3339639"/>
            <a:chExt cx="533247" cy="416543"/>
          </a:xfrm>
        </p:grpSpPr>
        <p:sp>
          <p:nvSpPr>
            <p:cNvPr id="6767" name="Google Shape;6767;p28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28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28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28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28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28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28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28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28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28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28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28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28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28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28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28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">
    <p:spTree>
      <p:nvGrpSpPr>
        <p:cNvPr id="1" name="Shape 6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4" name="Google Shape;6784;p29"/>
          <p:cNvGrpSpPr/>
          <p:nvPr/>
        </p:nvGrpSpPr>
        <p:grpSpPr>
          <a:xfrm flipH="1">
            <a:off x="10" y="-14244"/>
            <a:ext cx="1890360" cy="1476643"/>
            <a:chOff x="5354121" y="3339639"/>
            <a:chExt cx="533247" cy="416543"/>
          </a:xfrm>
        </p:grpSpPr>
        <p:sp>
          <p:nvSpPr>
            <p:cNvPr id="6785" name="Google Shape;6785;p29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29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29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29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29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29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29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29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29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29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29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29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29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29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29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29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01" name="Google Shape;6801;p29"/>
          <p:cNvSpPr/>
          <p:nvPr/>
        </p:nvSpPr>
        <p:spPr>
          <a:xfrm rot="-9000130" flipH="1">
            <a:off x="7668268" y="-263585"/>
            <a:ext cx="2190182" cy="1737679"/>
          </a:xfrm>
          <a:custGeom>
            <a:avLst/>
            <a:gdLst/>
            <a:ahLst/>
            <a:cxnLst/>
            <a:rect l="l" t="t" r="r" b="b"/>
            <a:pathLst>
              <a:path w="103255" h="81922" extrusionOk="0">
                <a:moveTo>
                  <a:pt x="69943" y="1"/>
                </a:moveTo>
                <a:cubicBezTo>
                  <a:pt x="61020" y="1"/>
                  <a:pt x="54968" y="8277"/>
                  <a:pt x="50275" y="15064"/>
                </a:cubicBezTo>
                <a:cubicBezTo>
                  <a:pt x="44865" y="22511"/>
                  <a:pt x="37722" y="26189"/>
                  <a:pt x="29089" y="27982"/>
                </a:cubicBezTo>
                <a:cubicBezTo>
                  <a:pt x="19910" y="29836"/>
                  <a:pt x="11855" y="29077"/>
                  <a:pt x="7022" y="38590"/>
                </a:cubicBezTo>
                <a:cubicBezTo>
                  <a:pt x="1" y="52025"/>
                  <a:pt x="6809" y="73089"/>
                  <a:pt x="21004" y="79108"/>
                </a:cubicBezTo>
                <a:cubicBezTo>
                  <a:pt x="25873" y="81091"/>
                  <a:pt x="30454" y="81922"/>
                  <a:pt x="34843" y="81922"/>
                </a:cubicBezTo>
                <a:cubicBezTo>
                  <a:pt x="48209" y="81922"/>
                  <a:pt x="59796" y="74222"/>
                  <a:pt x="72312" y="67953"/>
                </a:cubicBezTo>
                <a:cubicBezTo>
                  <a:pt x="77996" y="65065"/>
                  <a:pt x="82707" y="61387"/>
                  <a:pt x="88999" y="60506"/>
                </a:cubicBezTo>
                <a:cubicBezTo>
                  <a:pt x="91674" y="60110"/>
                  <a:pt x="103255" y="57952"/>
                  <a:pt x="97723" y="52907"/>
                </a:cubicBezTo>
                <a:lnTo>
                  <a:pt x="97115" y="52420"/>
                </a:lnTo>
                <a:cubicBezTo>
                  <a:pt x="92981" y="51113"/>
                  <a:pt x="93467" y="45581"/>
                  <a:pt x="93619" y="42177"/>
                </a:cubicBezTo>
                <a:cubicBezTo>
                  <a:pt x="93467" y="34274"/>
                  <a:pt x="93011" y="26432"/>
                  <a:pt x="90458" y="18833"/>
                </a:cubicBezTo>
                <a:cubicBezTo>
                  <a:pt x="87510" y="10383"/>
                  <a:pt x="82130" y="2268"/>
                  <a:pt x="72373" y="201"/>
                </a:cubicBezTo>
                <a:cubicBezTo>
                  <a:pt x="71540" y="65"/>
                  <a:pt x="70730" y="1"/>
                  <a:pt x="69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2" name="Google Shape;6802;p29"/>
          <p:cNvSpPr/>
          <p:nvPr/>
        </p:nvSpPr>
        <p:spPr>
          <a:xfrm rot="4834728" flipH="1">
            <a:off x="-892979" y="3915844"/>
            <a:ext cx="2414995" cy="1453027"/>
          </a:xfrm>
          <a:custGeom>
            <a:avLst/>
            <a:gdLst/>
            <a:ahLst/>
            <a:cxnLst/>
            <a:rect l="l" t="t" r="r" b="b"/>
            <a:pathLst>
              <a:path w="63889" h="38440" extrusionOk="0">
                <a:moveTo>
                  <a:pt x="12768" y="1"/>
                </a:moveTo>
                <a:cubicBezTo>
                  <a:pt x="10441" y="1"/>
                  <a:pt x="7997" y="1212"/>
                  <a:pt x="5472" y="3942"/>
                </a:cubicBezTo>
                <a:cubicBezTo>
                  <a:pt x="1" y="9809"/>
                  <a:pt x="1368" y="15645"/>
                  <a:pt x="6444" y="21238"/>
                </a:cubicBezTo>
                <a:cubicBezTo>
                  <a:pt x="14331" y="30357"/>
                  <a:pt x="30829" y="38440"/>
                  <a:pt x="43690" y="38440"/>
                </a:cubicBezTo>
                <a:cubicBezTo>
                  <a:pt x="45103" y="38440"/>
                  <a:pt x="46473" y="38342"/>
                  <a:pt x="47783" y="38138"/>
                </a:cubicBezTo>
                <a:cubicBezTo>
                  <a:pt x="54318" y="37226"/>
                  <a:pt x="63163" y="30508"/>
                  <a:pt x="63771" y="23396"/>
                </a:cubicBezTo>
                <a:cubicBezTo>
                  <a:pt x="63889" y="18833"/>
                  <a:pt x="60609" y="15556"/>
                  <a:pt x="57135" y="15556"/>
                </a:cubicBezTo>
                <a:cubicBezTo>
                  <a:pt x="55240" y="15556"/>
                  <a:pt x="53286" y="16531"/>
                  <a:pt x="51795" y="18806"/>
                </a:cubicBezTo>
                <a:cubicBezTo>
                  <a:pt x="50001" y="21409"/>
                  <a:pt x="47562" y="22642"/>
                  <a:pt x="45180" y="22642"/>
                </a:cubicBezTo>
                <a:cubicBezTo>
                  <a:pt x="44252" y="22642"/>
                  <a:pt x="43333" y="22455"/>
                  <a:pt x="42463" y="22089"/>
                </a:cubicBezTo>
                <a:cubicBezTo>
                  <a:pt x="38542" y="20478"/>
                  <a:pt x="39029" y="17073"/>
                  <a:pt x="37813" y="13730"/>
                </a:cubicBezTo>
                <a:cubicBezTo>
                  <a:pt x="36426" y="10079"/>
                  <a:pt x="35197" y="9063"/>
                  <a:pt x="31281" y="9063"/>
                </a:cubicBezTo>
                <a:cubicBezTo>
                  <a:pt x="30991" y="9063"/>
                  <a:pt x="30686" y="9069"/>
                  <a:pt x="30366" y="9079"/>
                </a:cubicBezTo>
                <a:cubicBezTo>
                  <a:pt x="29044" y="9135"/>
                  <a:pt x="27993" y="9183"/>
                  <a:pt x="27129" y="9183"/>
                </a:cubicBezTo>
                <a:cubicBezTo>
                  <a:pt x="24218" y="9183"/>
                  <a:pt x="23433" y="8641"/>
                  <a:pt x="21581" y="6040"/>
                </a:cubicBezTo>
                <a:cubicBezTo>
                  <a:pt x="18927" y="2278"/>
                  <a:pt x="15958" y="1"/>
                  <a:pt x="127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03" name="Google Shape;6803;p29"/>
          <p:cNvGrpSpPr/>
          <p:nvPr/>
        </p:nvGrpSpPr>
        <p:grpSpPr>
          <a:xfrm rot="10800000" flipH="1">
            <a:off x="8378069" y="1339328"/>
            <a:ext cx="538940" cy="535136"/>
            <a:chOff x="1173550" y="238600"/>
            <a:chExt cx="5252825" cy="5215750"/>
          </a:xfrm>
        </p:grpSpPr>
        <p:sp>
          <p:nvSpPr>
            <p:cNvPr id="6804" name="Google Shape;6804;p29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29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29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29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29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29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29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29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29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29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29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29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29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29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29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29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29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29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29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29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29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29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29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29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29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29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29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29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29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29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29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29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29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29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29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29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29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29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29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29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29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29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29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29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29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29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29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29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29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29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29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29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29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29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29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29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29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29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29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29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29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29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29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29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29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29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29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29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29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29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29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29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29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29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29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29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29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29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29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29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29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29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29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29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29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29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29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29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29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29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29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29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29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29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29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29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29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29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29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29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29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29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29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29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29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29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29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29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29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29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29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29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29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29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29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29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29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29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29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29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29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29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29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29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29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29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29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29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29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29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29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29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29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29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29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29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29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29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29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29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29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29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29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29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29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29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29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29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29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29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29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29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29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29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8" name="Google Shape;6958;p29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9" name="Google Shape;6959;p29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0" name="Google Shape;6960;p29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1" name="Google Shape;6961;p29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2" name="Google Shape;6962;p29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3" name="Google Shape;6963;p29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29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29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29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29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29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29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29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29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29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29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29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29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29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29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29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29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29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29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29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29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29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29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29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29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29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9" name="Google Shape;6989;p29"/>
          <p:cNvSpPr/>
          <p:nvPr/>
        </p:nvSpPr>
        <p:spPr>
          <a:xfrm>
            <a:off x="8528278" y="2696574"/>
            <a:ext cx="201312" cy="202891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rgbClr val="FDF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0" name="Google Shape;6990;p29"/>
          <p:cNvSpPr/>
          <p:nvPr/>
        </p:nvSpPr>
        <p:spPr>
          <a:xfrm>
            <a:off x="8672317" y="2992351"/>
            <a:ext cx="125399" cy="12621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rgbClr val="FDF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1" name="Google Shape;6991;p29"/>
          <p:cNvSpPr/>
          <p:nvPr/>
        </p:nvSpPr>
        <p:spPr>
          <a:xfrm>
            <a:off x="338890" y="3803061"/>
            <a:ext cx="201312" cy="202891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2" name="Google Shape;6992;p29"/>
          <p:cNvSpPr/>
          <p:nvPr/>
        </p:nvSpPr>
        <p:spPr>
          <a:xfrm>
            <a:off x="482930" y="4098839"/>
            <a:ext cx="125399" cy="12621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93" name="Google Shape;6993;p29"/>
          <p:cNvGrpSpPr/>
          <p:nvPr/>
        </p:nvGrpSpPr>
        <p:grpSpPr>
          <a:xfrm rot="6518212" flipH="1">
            <a:off x="-212592" y="4387189"/>
            <a:ext cx="1546423" cy="1207795"/>
            <a:chOff x="2462675" y="1514486"/>
            <a:chExt cx="650334" cy="507927"/>
          </a:xfrm>
        </p:grpSpPr>
        <p:sp>
          <p:nvSpPr>
            <p:cNvPr id="6994" name="Google Shape;6994;p29"/>
            <p:cNvSpPr/>
            <p:nvPr/>
          </p:nvSpPr>
          <p:spPr>
            <a:xfrm>
              <a:off x="2609919" y="1651545"/>
              <a:ext cx="424301" cy="370869"/>
            </a:xfrm>
            <a:custGeom>
              <a:avLst/>
              <a:gdLst/>
              <a:ahLst/>
              <a:cxnLst/>
              <a:rect l="l" t="t" r="r" b="b"/>
              <a:pathLst>
                <a:path w="23243" h="20316" extrusionOk="0">
                  <a:moveTo>
                    <a:pt x="23242" y="1"/>
                  </a:moveTo>
                  <a:lnTo>
                    <a:pt x="23242" y="1"/>
                  </a:lnTo>
                  <a:cubicBezTo>
                    <a:pt x="23242" y="1"/>
                    <a:pt x="16312" y="305"/>
                    <a:pt x="10658" y="4104"/>
                  </a:cubicBezTo>
                  <a:cubicBezTo>
                    <a:pt x="5005" y="7903"/>
                    <a:pt x="1874" y="13283"/>
                    <a:pt x="20" y="19727"/>
                  </a:cubicBezTo>
                  <a:cubicBezTo>
                    <a:pt x="1" y="19727"/>
                    <a:pt x="66" y="20315"/>
                    <a:pt x="260" y="20315"/>
                  </a:cubicBezTo>
                  <a:cubicBezTo>
                    <a:pt x="374" y="20315"/>
                    <a:pt x="535" y="20109"/>
                    <a:pt x="749" y="19454"/>
                  </a:cubicBezTo>
                  <a:cubicBezTo>
                    <a:pt x="810" y="19180"/>
                    <a:pt x="3971" y="9545"/>
                    <a:pt x="10810" y="4560"/>
                  </a:cubicBezTo>
                  <a:cubicBezTo>
                    <a:pt x="14640" y="1763"/>
                    <a:pt x="23242" y="31"/>
                    <a:pt x="2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29"/>
            <p:cNvSpPr/>
            <p:nvPr/>
          </p:nvSpPr>
          <p:spPr>
            <a:xfrm>
              <a:off x="3017554" y="1593713"/>
              <a:ext cx="95455" cy="59511"/>
            </a:xfrm>
            <a:custGeom>
              <a:avLst/>
              <a:gdLst/>
              <a:ahLst/>
              <a:cxnLst/>
              <a:rect l="l" t="t" r="r" b="b"/>
              <a:pathLst>
                <a:path w="5229" h="3260" extrusionOk="0">
                  <a:moveTo>
                    <a:pt x="5112" y="1"/>
                  </a:moveTo>
                  <a:cubicBezTo>
                    <a:pt x="4662" y="1"/>
                    <a:pt x="2908" y="223"/>
                    <a:pt x="0" y="3260"/>
                  </a:cubicBezTo>
                  <a:cubicBezTo>
                    <a:pt x="0" y="3260"/>
                    <a:pt x="5228" y="889"/>
                    <a:pt x="5228" y="7"/>
                  </a:cubicBezTo>
                  <a:cubicBezTo>
                    <a:pt x="5228" y="7"/>
                    <a:pt x="5189" y="1"/>
                    <a:pt x="5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29"/>
            <p:cNvSpPr/>
            <p:nvPr/>
          </p:nvSpPr>
          <p:spPr>
            <a:xfrm>
              <a:off x="3006454" y="1586630"/>
              <a:ext cx="53834" cy="67708"/>
            </a:xfrm>
            <a:custGeom>
              <a:avLst/>
              <a:gdLst/>
              <a:ahLst/>
              <a:cxnLst/>
              <a:rect l="l" t="t" r="r" b="b"/>
              <a:pathLst>
                <a:path w="2949" h="3709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8" y="0"/>
                    <a:pt x="1003" y="1733"/>
                    <a:pt x="0" y="3709"/>
                  </a:cubicBezTo>
                  <a:cubicBezTo>
                    <a:pt x="0" y="3709"/>
                    <a:pt x="2766" y="2219"/>
                    <a:pt x="2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29"/>
            <p:cNvSpPr/>
            <p:nvPr/>
          </p:nvSpPr>
          <p:spPr>
            <a:xfrm>
              <a:off x="2993128" y="1573870"/>
              <a:ext cx="49416" cy="87679"/>
            </a:xfrm>
            <a:custGeom>
              <a:avLst/>
              <a:gdLst/>
              <a:ahLst/>
              <a:cxnLst/>
              <a:rect l="l" t="t" r="r" b="b"/>
              <a:pathLst>
                <a:path w="2707" h="4803" extrusionOk="0">
                  <a:moveTo>
                    <a:pt x="2706" y="0"/>
                  </a:moveTo>
                  <a:cubicBezTo>
                    <a:pt x="2706" y="1"/>
                    <a:pt x="609" y="3283"/>
                    <a:pt x="1" y="4803"/>
                  </a:cubicBezTo>
                  <a:cubicBezTo>
                    <a:pt x="1" y="4803"/>
                    <a:pt x="2615" y="1945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29"/>
            <p:cNvSpPr/>
            <p:nvPr/>
          </p:nvSpPr>
          <p:spPr>
            <a:xfrm>
              <a:off x="2977593" y="1564980"/>
              <a:ext cx="37204" cy="99910"/>
            </a:xfrm>
            <a:custGeom>
              <a:avLst/>
              <a:gdLst/>
              <a:ahLst/>
              <a:cxnLst/>
              <a:rect l="l" t="t" r="r" b="b"/>
              <a:pathLst>
                <a:path w="2038" h="5473" extrusionOk="0">
                  <a:moveTo>
                    <a:pt x="1976" y="1"/>
                  </a:moveTo>
                  <a:cubicBezTo>
                    <a:pt x="1976" y="1"/>
                    <a:pt x="214" y="3405"/>
                    <a:pt x="1" y="5472"/>
                  </a:cubicBezTo>
                  <a:cubicBezTo>
                    <a:pt x="1" y="5472"/>
                    <a:pt x="2037" y="2280"/>
                    <a:pt x="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29"/>
            <p:cNvSpPr/>
            <p:nvPr/>
          </p:nvSpPr>
          <p:spPr>
            <a:xfrm>
              <a:off x="2950959" y="1558882"/>
              <a:ext cx="44232" cy="104893"/>
            </a:xfrm>
            <a:custGeom>
              <a:avLst/>
              <a:gdLst/>
              <a:ahLst/>
              <a:cxnLst/>
              <a:rect l="l" t="t" r="r" b="b"/>
              <a:pathLst>
                <a:path w="2423" h="5746" extrusionOk="0">
                  <a:moveTo>
                    <a:pt x="1703" y="0"/>
                  </a:moveTo>
                  <a:cubicBezTo>
                    <a:pt x="1703" y="1"/>
                    <a:pt x="1" y="4134"/>
                    <a:pt x="457" y="5715"/>
                  </a:cubicBezTo>
                  <a:cubicBezTo>
                    <a:pt x="462" y="5736"/>
                    <a:pt x="471" y="5746"/>
                    <a:pt x="486" y="5746"/>
                  </a:cubicBezTo>
                  <a:cubicBezTo>
                    <a:pt x="743" y="5746"/>
                    <a:pt x="2423" y="2505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29"/>
            <p:cNvSpPr/>
            <p:nvPr/>
          </p:nvSpPr>
          <p:spPr>
            <a:xfrm>
              <a:off x="2935461" y="1551672"/>
              <a:ext cx="28277" cy="115992"/>
            </a:xfrm>
            <a:custGeom>
              <a:avLst/>
              <a:gdLst/>
              <a:ahLst/>
              <a:cxnLst/>
              <a:rect l="l" t="t" r="r" b="b"/>
              <a:pathLst>
                <a:path w="1549" h="6354" extrusionOk="0">
                  <a:moveTo>
                    <a:pt x="272" y="0"/>
                  </a:moveTo>
                  <a:cubicBezTo>
                    <a:pt x="270" y="0"/>
                    <a:pt x="1" y="4293"/>
                    <a:pt x="576" y="6353"/>
                  </a:cubicBezTo>
                  <a:cubicBezTo>
                    <a:pt x="576" y="6353"/>
                    <a:pt x="1549" y="2858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29"/>
            <p:cNvSpPr/>
            <p:nvPr/>
          </p:nvSpPr>
          <p:spPr>
            <a:xfrm>
              <a:off x="2904354" y="1546122"/>
              <a:ext cx="42735" cy="129300"/>
            </a:xfrm>
            <a:custGeom>
              <a:avLst/>
              <a:gdLst/>
              <a:ahLst/>
              <a:cxnLst/>
              <a:rect l="l" t="t" r="r" b="b"/>
              <a:pathLst>
                <a:path w="2341" h="7083" extrusionOk="0">
                  <a:moveTo>
                    <a:pt x="1429" y="0"/>
                  </a:moveTo>
                  <a:cubicBezTo>
                    <a:pt x="1429" y="31"/>
                    <a:pt x="1" y="4377"/>
                    <a:pt x="1125" y="7083"/>
                  </a:cubicBezTo>
                  <a:cubicBezTo>
                    <a:pt x="1125" y="7083"/>
                    <a:pt x="2341" y="4803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29"/>
            <p:cNvSpPr/>
            <p:nvPr/>
          </p:nvSpPr>
          <p:spPr>
            <a:xfrm>
              <a:off x="3024764" y="1639442"/>
              <a:ext cx="85470" cy="15827"/>
            </a:xfrm>
            <a:custGeom>
              <a:avLst/>
              <a:gdLst/>
              <a:ahLst/>
              <a:cxnLst/>
              <a:rect l="l" t="t" r="r" b="b"/>
              <a:pathLst>
                <a:path w="4682" h="867" extrusionOk="0">
                  <a:moveTo>
                    <a:pt x="3069" y="0"/>
                  </a:moveTo>
                  <a:cubicBezTo>
                    <a:pt x="1554" y="0"/>
                    <a:pt x="0" y="785"/>
                    <a:pt x="0" y="785"/>
                  </a:cubicBezTo>
                  <a:cubicBezTo>
                    <a:pt x="478" y="843"/>
                    <a:pt x="944" y="867"/>
                    <a:pt x="1385" y="867"/>
                  </a:cubicBezTo>
                  <a:cubicBezTo>
                    <a:pt x="3251" y="867"/>
                    <a:pt x="4681" y="445"/>
                    <a:pt x="4681" y="420"/>
                  </a:cubicBezTo>
                  <a:cubicBezTo>
                    <a:pt x="4206" y="112"/>
                    <a:pt x="3640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29"/>
            <p:cNvSpPr/>
            <p:nvPr/>
          </p:nvSpPr>
          <p:spPr>
            <a:xfrm>
              <a:off x="3006454" y="1654319"/>
              <a:ext cx="87131" cy="24425"/>
            </a:xfrm>
            <a:custGeom>
              <a:avLst/>
              <a:gdLst/>
              <a:ahLst/>
              <a:cxnLst/>
              <a:rect l="l" t="t" r="r" b="b"/>
              <a:pathLst>
                <a:path w="477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2158" y="1308"/>
                    <a:pt x="4772" y="1338"/>
                    <a:pt x="4772" y="1338"/>
                  </a:cubicBezTo>
                  <a:cubicBezTo>
                    <a:pt x="3496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29"/>
            <p:cNvSpPr/>
            <p:nvPr/>
          </p:nvSpPr>
          <p:spPr>
            <a:xfrm>
              <a:off x="2973157" y="1664524"/>
              <a:ext cx="83809" cy="34210"/>
            </a:xfrm>
            <a:custGeom>
              <a:avLst/>
              <a:gdLst/>
              <a:ahLst/>
              <a:cxnLst/>
              <a:rect l="l" t="t" r="r" b="b"/>
              <a:pathLst>
                <a:path w="4591" h="1874" extrusionOk="0">
                  <a:moveTo>
                    <a:pt x="469" y="1"/>
                  </a:moveTo>
                  <a:cubicBezTo>
                    <a:pt x="179" y="1"/>
                    <a:pt x="1" y="19"/>
                    <a:pt x="1" y="19"/>
                  </a:cubicBezTo>
                  <a:cubicBezTo>
                    <a:pt x="2067" y="1356"/>
                    <a:pt x="4590" y="1873"/>
                    <a:pt x="4590" y="1873"/>
                  </a:cubicBezTo>
                  <a:cubicBezTo>
                    <a:pt x="3566" y="197"/>
                    <a:pt x="1418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29"/>
            <p:cNvSpPr/>
            <p:nvPr/>
          </p:nvSpPr>
          <p:spPr>
            <a:xfrm>
              <a:off x="2947071" y="1665419"/>
              <a:ext cx="84922" cy="50530"/>
            </a:xfrm>
            <a:custGeom>
              <a:avLst/>
              <a:gdLst/>
              <a:ahLst/>
              <a:cxnLst/>
              <a:rect l="l" t="t" r="r" b="b"/>
              <a:pathLst>
                <a:path w="4652" h="2768" extrusionOk="0">
                  <a:moveTo>
                    <a:pt x="1" y="0"/>
                  </a:moveTo>
                  <a:lnTo>
                    <a:pt x="1" y="0"/>
                  </a:lnTo>
                  <a:cubicBezTo>
                    <a:pt x="1317" y="928"/>
                    <a:pt x="4547" y="2768"/>
                    <a:pt x="4649" y="2768"/>
                  </a:cubicBezTo>
                  <a:cubicBezTo>
                    <a:pt x="4651" y="2768"/>
                    <a:pt x="4652" y="2767"/>
                    <a:pt x="4652" y="2766"/>
                  </a:cubicBezTo>
                  <a:cubicBezTo>
                    <a:pt x="3375" y="85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29"/>
            <p:cNvSpPr/>
            <p:nvPr/>
          </p:nvSpPr>
          <p:spPr>
            <a:xfrm>
              <a:off x="2918228" y="1678179"/>
              <a:ext cx="94342" cy="5828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7" y="1672"/>
                    <a:pt x="5168" y="3192"/>
                    <a:pt x="5168" y="3192"/>
                  </a:cubicBezTo>
                  <a:cubicBezTo>
                    <a:pt x="3830" y="94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29"/>
            <p:cNvSpPr/>
            <p:nvPr/>
          </p:nvSpPr>
          <p:spPr>
            <a:xfrm>
              <a:off x="2887158" y="1689278"/>
              <a:ext cx="97664" cy="56609"/>
            </a:xfrm>
            <a:custGeom>
              <a:avLst/>
              <a:gdLst/>
              <a:ahLst/>
              <a:cxnLst/>
              <a:rect l="l" t="t" r="r" b="b"/>
              <a:pathLst>
                <a:path w="5350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1611"/>
                    <a:pt x="5350" y="3101"/>
                    <a:pt x="5350" y="3101"/>
                  </a:cubicBezTo>
                  <a:cubicBezTo>
                    <a:pt x="32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29"/>
            <p:cNvSpPr/>
            <p:nvPr/>
          </p:nvSpPr>
          <p:spPr>
            <a:xfrm>
              <a:off x="2877173" y="1546670"/>
              <a:ext cx="31088" cy="142626"/>
            </a:xfrm>
            <a:custGeom>
              <a:avLst/>
              <a:gdLst/>
              <a:ahLst/>
              <a:cxnLst/>
              <a:rect l="l" t="t" r="r" b="b"/>
              <a:pathLst>
                <a:path w="1703" h="7813" extrusionOk="0">
                  <a:moveTo>
                    <a:pt x="1520" y="1"/>
                  </a:moveTo>
                  <a:cubicBezTo>
                    <a:pt x="1520" y="1"/>
                    <a:pt x="0" y="4925"/>
                    <a:pt x="547" y="7812"/>
                  </a:cubicBezTo>
                  <a:cubicBezTo>
                    <a:pt x="547" y="7812"/>
                    <a:pt x="1702" y="5229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29"/>
            <p:cNvSpPr/>
            <p:nvPr/>
          </p:nvSpPr>
          <p:spPr>
            <a:xfrm>
              <a:off x="2848859" y="1702604"/>
              <a:ext cx="120428" cy="62158"/>
            </a:xfrm>
            <a:custGeom>
              <a:avLst/>
              <a:gdLst/>
              <a:ahLst/>
              <a:cxnLst/>
              <a:rect l="l" t="t" r="r" b="b"/>
              <a:pathLst>
                <a:path w="6597" h="3405" extrusionOk="0">
                  <a:moveTo>
                    <a:pt x="665" y="0"/>
                  </a:moveTo>
                  <a:cubicBezTo>
                    <a:pt x="243" y="0"/>
                    <a:pt x="1" y="61"/>
                    <a:pt x="1" y="61"/>
                  </a:cubicBezTo>
                  <a:cubicBezTo>
                    <a:pt x="1118" y="1026"/>
                    <a:pt x="6519" y="3341"/>
                    <a:pt x="6596" y="3403"/>
                  </a:cubicBezTo>
                  <a:lnTo>
                    <a:pt x="6596" y="3403"/>
                  </a:lnTo>
                  <a:cubicBezTo>
                    <a:pt x="4112" y="414"/>
                    <a:pt x="1770" y="0"/>
                    <a:pt x="665" y="0"/>
                  </a:cubicBezTo>
                  <a:close/>
                  <a:moveTo>
                    <a:pt x="6596" y="3403"/>
                  </a:moveTo>
                  <a:cubicBezTo>
                    <a:pt x="6596" y="3404"/>
                    <a:pt x="6597" y="3404"/>
                    <a:pt x="6597" y="3404"/>
                  </a:cubicBezTo>
                  <a:cubicBezTo>
                    <a:pt x="6597" y="3404"/>
                    <a:pt x="6597" y="3404"/>
                    <a:pt x="6596" y="34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29"/>
            <p:cNvSpPr/>
            <p:nvPr/>
          </p:nvSpPr>
          <p:spPr>
            <a:xfrm>
              <a:off x="2818355" y="1721461"/>
              <a:ext cx="127073" cy="56609"/>
            </a:xfrm>
            <a:custGeom>
              <a:avLst/>
              <a:gdLst/>
              <a:ahLst/>
              <a:cxnLst/>
              <a:rect l="l" t="t" r="r" b="b"/>
              <a:pathLst>
                <a:path w="6961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824" y="1368"/>
                    <a:pt x="6961" y="3101"/>
                    <a:pt x="6961" y="3101"/>
                  </a:cubicBezTo>
                  <a:cubicBezTo>
                    <a:pt x="5319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29"/>
            <p:cNvSpPr/>
            <p:nvPr/>
          </p:nvSpPr>
          <p:spPr>
            <a:xfrm>
              <a:off x="2793930" y="1736449"/>
              <a:ext cx="135963" cy="74919"/>
            </a:xfrm>
            <a:custGeom>
              <a:avLst/>
              <a:gdLst/>
              <a:ahLst/>
              <a:cxnLst/>
              <a:rect l="l" t="t" r="r" b="b"/>
              <a:pathLst>
                <a:path w="7448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1147" y="785"/>
                    <a:pt x="7386" y="4055"/>
                    <a:pt x="7447" y="4103"/>
                  </a:cubicBezTo>
                  <a:lnTo>
                    <a:pt x="7447" y="4103"/>
                  </a:lnTo>
                  <a:cubicBezTo>
                    <a:pt x="5016" y="395"/>
                    <a:pt x="1" y="0"/>
                    <a:pt x="1" y="0"/>
                  </a:cubicBezTo>
                  <a:close/>
                  <a:moveTo>
                    <a:pt x="7447" y="4103"/>
                  </a:moveTo>
                  <a:lnTo>
                    <a:pt x="7447" y="4103"/>
                  </a:lnTo>
                  <a:cubicBezTo>
                    <a:pt x="7447" y="4103"/>
                    <a:pt x="7448" y="4103"/>
                    <a:pt x="7448" y="4103"/>
                  </a:cubicBezTo>
                  <a:cubicBezTo>
                    <a:pt x="7448" y="4103"/>
                    <a:pt x="7448" y="4103"/>
                    <a:pt x="7447" y="4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29"/>
            <p:cNvSpPr/>
            <p:nvPr/>
          </p:nvSpPr>
          <p:spPr>
            <a:xfrm>
              <a:off x="2772298" y="1755854"/>
              <a:ext cx="135397" cy="87697"/>
            </a:xfrm>
            <a:custGeom>
              <a:avLst/>
              <a:gdLst/>
              <a:ahLst/>
              <a:cxnLst/>
              <a:rect l="l" t="t" r="r" b="b"/>
              <a:pathLst>
                <a:path w="7417" h="4804" extrusionOk="0">
                  <a:moveTo>
                    <a:pt x="0" y="1"/>
                  </a:moveTo>
                  <a:cubicBezTo>
                    <a:pt x="0" y="1"/>
                    <a:pt x="5228" y="2645"/>
                    <a:pt x="7417" y="4803"/>
                  </a:cubicBezTo>
                  <a:cubicBezTo>
                    <a:pt x="7417" y="4803"/>
                    <a:pt x="5897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29"/>
            <p:cNvSpPr/>
            <p:nvPr/>
          </p:nvSpPr>
          <p:spPr>
            <a:xfrm>
              <a:off x="2838874" y="1541120"/>
              <a:ext cx="41640" cy="159275"/>
            </a:xfrm>
            <a:custGeom>
              <a:avLst/>
              <a:gdLst/>
              <a:ahLst/>
              <a:cxnLst/>
              <a:rect l="l" t="t" r="r" b="b"/>
              <a:pathLst>
                <a:path w="2281" h="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1" y="2189"/>
                    <a:pt x="1004" y="8724"/>
                    <a:pt x="1004" y="8724"/>
                  </a:cubicBezTo>
                  <a:cubicBezTo>
                    <a:pt x="2280" y="6627"/>
                    <a:pt x="2250" y="1"/>
                    <a:pt x="2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29"/>
            <p:cNvSpPr/>
            <p:nvPr/>
          </p:nvSpPr>
          <p:spPr>
            <a:xfrm>
              <a:off x="2808369" y="1534475"/>
              <a:ext cx="40508" cy="183682"/>
            </a:xfrm>
            <a:custGeom>
              <a:avLst/>
              <a:gdLst/>
              <a:ahLst/>
              <a:cxnLst/>
              <a:rect l="l" t="t" r="r" b="b"/>
              <a:pathLst>
                <a:path w="2219" h="10062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0" y="2614"/>
                    <a:pt x="1489" y="10061"/>
                    <a:pt x="1489" y="10061"/>
                  </a:cubicBezTo>
                  <a:cubicBezTo>
                    <a:pt x="2097" y="7113"/>
                    <a:pt x="2219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29"/>
            <p:cNvSpPr/>
            <p:nvPr/>
          </p:nvSpPr>
          <p:spPr>
            <a:xfrm>
              <a:off x="2755649" y="1532796"/>
              <a:ext cx="66047" cy="188684"/>
            </a:xfrm>
            <a:custGeom>
              <a:avLst/>
              <a:gdLst/>
              <a:ahLst/>
              <a:cxnLst/>
              <a:rect l="l" t="t" r="r" b="b"/>
              <a:pathLst>
                <a:path w="3618" h="10336" extrusionOk="0">
                  <a:moveTo>
                    <a:pt x="2189" y="1"/>
                  </a:moveTo>
                  <a:cubicBezTo>
                    <a:pt x="0" y="2554"/>
                    <a:pt x="3162" y="10335"/>
                    <a:pt x="3162" y="10335"/>
                  </a:cubicBezTo>
                  <a:cubicBezTo>
                    <a:pt x="3618" y="8603"/>
                    <a:pt x="2341" y="274"/>
                    <a:pt x="2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29"/>
            <p:cNvSpPr/>
            <p:nvPr/>
          </p:nvSpPr>
          <p:spPr>
            <a:xfrm>
              <a:off x="2716802" y="1514486"/>
              <a:ext cx="88245" cy="224756"/>
            </a:xfrm>
            <a:custGeom>
              <a:avLst/>
              <a:gdLst/>
              <a:ahLst/>
              <a:cxnLst/>
              <a:rect l="l" t="t" r="r" b="b"/>
              <a:pathLst>
                <a:path w="4834" h="1231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" y="4287"/>
                    <a:pt x="4013" y="12311"/>
                    <a:pt x="4013" y="12311"/>
                  </a:cubicBezTo>
                  <a:cubicBezTo>
                    <a:pt x="4834" y="11004"/>
                    <a:pt x="2372" y="973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29"/>
            <p:cNvSpPr/>
            <p:nvPr/>
          </p:nvSpPr>
          <p:spPr>
            <a:xfrm>
              <a:off x="2761199" y="1769728"/>
              <a:ext cx="149837" cy="94908"/>
            </a:xfrm>
            <a:custGeom>
              <a:avLst/>
              <a:gdLst/>
              <a:ahLst/>
              <a:cxnLst/>
              <a:rect l="l" t="t" r="r" b="b"/>
              <a:pathLst>
                <a:path w="8208" h="519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897" y="5168"/>
                    <a:pt x="8207" y="5198"/>
                  </a:cubicBezTo>
                  <a:cubicBezTo>
                    <a:pt x="8207" y="5198"/>
                    <a:pt x="2736" y="18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29"/>
            <p:cNvSpPr/>
            <p:nvPr/>
          </p:nvSpPr>
          <p:spPr>
            <a:xfrm>
              <a:off x="2745664" y="1776938"/>
              <a:ext cx="145949" cy="103798"/>
            </a:xfrm>
            <a:custGeom>
              <a:avLst/>
              <a:gdLst/>
              <a:ahLst/>
              <a:cxnLst/>
              <a:rect l="l" t="t" r="r" b="b"/>
              <a:pathLst>
                <a:path w="7995" h="5686" extrusionOk="0">
                  <a:moveTo>
                    <a:pt x="0" y="1"/>
                  </a:moveTo>
                  <a:cubicBezTo>
                    <a:pt x="1059" y="2421"/>
                    <a:pt x="7901" y="5685"/>
                    <a:pt x="7994" y="5685"/>
                  </a:cubicBezTo>
                  <a:cubicBezTo>
                    <a:pt x="7994" y="5685"/>
                    <a:pt x="7994" y="5685"/>
                    <a:pt x="7994" y="5685"/>
                  </a:cubicBezTo>
                  <a:cubicBezTo>
                    <a:pt x="5624" y="32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29"/>
            <p:cNvSpPr/>
            <p:nvPr/>
          </p:nvSpPr>
          <p:spPr>
            <a:xfrm>
              <a:off x="2704042" y="1551106"/>
              <a:ext cx="68274" cy="204766"/>
            </a:xfrm>
            <a:custGeom>
              <a:avLst/>
              <a:gdLst/>
              <a:ahLst/>
              <a:cxnLst/>
              <a:rect l="l" t="t" r="r" b="b"/>
              <a:pathLst>
                <a:path w="3740" h="11217" extrusionOk="0">
                  <a:moveTo>
                    <a:pt x="31" y="1"/>
                  </a:moveTo>
                  <a:cubicBezTo>
                    <a:pt x="1" y="1"/>
                    <a:pt x="1095" y="8694"/>
                    <a:pt x="3739" y="11217"/>
                  </a:cubicBezTo>
                  <a:cubicBezTo>
                    <a:pt x="3739" y="11217"/>
                    <a:pt x="1824" y="307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29"/>
            <p:cNvSpPr/>
            <p:nvPr/>
          </p:nvSpPr>
          <p:spPr>
            <a:xfrm>
              <a:off x="2669650" y="1559430"/>
              <a:ext cx="85470" cy="211977"/>
            </a:xfrm>
            <a:custGeom>
              <a:avLst/>
              <a:gdLst/>
              <a:ahLst/>
              <a:cxnLst/>
              <a:rect l="l" t="t" r="r" b="b"/>
              <a:pathLst>
                <a:path w="4682" h="11612" extrusionOk="0">
                  <a:moveTo>
                    <a:pt x="517" y="1"/>
                  </a:moveTo>
                  <a:cubicBezTo>
                    <a:pt x="517" y="31"/>
                    <a:pt x="0" y="8694"/>
                    <a:pt x="4681" y="11612"/>
                  </a:cubicBezTo>
                  <a:cubicBezTo>
                    <a:pt x="4681" y="11612"/>
                    <a:pt x="1976" y="6809"/>
                    <a:pt x="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29"/>
            <p:cNvSpPr/>
            <p:nvPr/>
          </p:nvSpPr>
          <p:spPr>
            <a:xfrm>
              <a:off x="2721238" y="1804686"/>
              <a:ext cx="168713" cy="88811"/>
            </a:xfrm>
            <a:custGeom>
              <a:avLst/>
              <a:gdLst/>
              <a:ahLst/>
              <a:cxnLst/>
              <a:rect l="l" t="t" r="r" b="b"/>
              <a:pathLst>
                <a:path w="9242" h="4865" extrusionOk="0">
                  <a:moveTo>
                    <a:pt x="1" y="1"/>
                  </a:moveTo>
                  <a:lnTo>
                    <a:pt x="1" y="1"/>
                  </a:lnTo>
                  <a:cubicBezTo>
                    <a:pt x="2316" y="2977"/>
                    <a:pt x="9092" y="4794"/>
                    <a:pt x="9239" y="4862"/>
                  </a:cubicBezTo>
                  <a:lnTo>
                    <a:pt x="9239" y="4862"/>
                  </a:lnTo>
                  <a:cubicBezTo>
                    <a:pt x="6198" y="2826"/>
                    <a:pt x="1" y="1"/>
                    <a:pt x="1" y="1"/>
                  </a:cubicBezTo>
                  <a:close/>
                  <a:moveTo>
                    <a:pt x="9239" y="4862"/>
                  </a:moveTo>
                  <a:cubicBezTo>
                    <a:pt x="9240" y="4863"/>
                    <a:pt x="9240" y="4863"/>
                    <a:pt x="9241" y="4864"/>
                  </a:cubicBezTo>
                  <a:cubicBezTo>
                    <a:pt x="9241" y="4864"/>
                    <a:pt x="9240" y="4863"/>
                    <a:pt x="9239" y="48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29"/>
            <p:cNvSpPr/>
            <p:nvPr/>
          </p:nvSpPr>
          <p:spPr>
            <a:xfrm>
              <a:off x="2700154" y="1824109"/>
              <a:ext cx="193667" cy="74444"/>
            </a:xfrm>
            <a:custGeom>
              <a:avLst/>
              <a:gdLst/>
              <a:ahLst/>
              <a:cxnLst/>
              <a:rect l="l" t="t" r="r" b="b"/>
              <a:pathLst>
                <a:path w="10609" h="40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1" y="3775"/>
                    <a:pt x="9559" y="4078"/>
                    <a:pt x="10495" y="4078"/>
                  </a:cubicBezTo>
                  <a:cubicBezTo>
                    <a:pt x="10570" y="4078"/>
                    <a:pt x="10609" y="4076"/>
                    <a:pt x="10609" y="4074"/>
                  </a:cubicBezTo>
                  <a:cubicBezTo>
                    <a:pt x="7661" y="36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29"/>
            <p:cNvSpPr/>
            <p:nvPr/>
          </p:nvSpPr>
          <p:spPr>
            <a:xfrm>
              <a:off x="2681844" y="1857406"/>
              <a:ext cx="213657" cy="64933"/>
            </a:xfrm>
            <a:custGeom>
              <a:avLst/>
              <a:gdLst/>
              <a:ahLst/>
              <a:cxnLst/>
              <a:rect l="l" t="t" r="r" b="b"/>
              <a:pathLst>
                <a:path w="1170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3496" y="2888"/>
                    <a:pt x="11703" y="3557"/>
                    <a:pt x="11703" y="3557"/>
                  </a:cubicBezTo>
                  <a:cubicBezTo>
                    <a:pt x="7509" y="152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29"/>
            <p:cNvSpPr/>
            <p:nvPr/>
          </p:nvSpPr>
          <p:spPr>
            <a:xfrm>
              <a:off x="2608623" y="1567207"/>
              <a:ext cx="129282" cy="220849"/>
            </a:xfrm>
            <a:custGeom>
              <a:avLst/>
              <a:gdLst/>
              <a:ahLst/>
              <a:cxnLst/>
              <a:rect l="l" t="t" r="r" b="b"/>
              <a:pathLst>
                <a:path w="7082" h="12098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2735" y="1"/>
                    <a:pt x="0" y="8086"/>
                    <a:pt x="7082" y="12098"/>
                  </a:cubicBezTo>
                  <a:cubicBezTo>
                    <a:pt x="7082" y="12098"/>
                    <a:pt x="1671" y="5411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29"/>
            <p:cNvSpPr/>
            <p:nvPr/>
          </p:nvSpPr>
          <p:spPr>
            <a:xfrm>
              <a:off x="2593636" y="1591066"/>
              <a:ext cx="127639" cy="218092"/>
            </a:xfrm>
            <a:custGeom>
              <a:avLst/>
              <a:gdLst/>
              <a:ahLst/>
              <a:cxnLst/>
              <a:rect l="l" t="t" r="r" b="b"/>
              <a:pathLst>
                <a:path w="6992" h="11947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1"/>
                    <a:pt x="0" y="8299"/>
                    <a:pt x="6900" y="11946"/>
                  </a:cubicBezTo>
                  <a:cubicBezTo>
                    <a:pt x="6901" y="11946"/>
                    <a:pt x="6902" y="11946"/>
                    <a:pt x="6902" y="11946"/>
                  </a:cubicBezTo>
                  <a:cubicBezTo>
                    <a:pt x="6992" y="11946"/>
                    <a:pt x="2421" y="7339"/>
                    <a:pt x="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29"/>
            <p:cNvSpPr/>
            <p:nvPr/>
          </p:nvSpPr>
          <p:spPr>
            <a:xfrm>
              <a:off x="2568663" y="1620475"/>
              <a:ext cx="140947" cy="207851"/>
            </a:xfrm>
            <a:custGeom>
              <a:avLst/>
              <a:gdLst/>
              <a:ahLst/>
              <a:cxnLst/>
              <a:rect l="l" t="t" r="r" b="b"/>
              <a:pathLst>
                <a:path w="7721" h="11386" extrusionOk="0">
                  <a:moveTo>
                    <a:pt x="1094" y="0"/>
                  </a:moveTo>
                  <a:lnTo>
                    <a:pt x="1094" y="0"/>
                  </a:lnTo>
                  <a:cubicBezTo>
                    <a:pt x="1094" y="1"/>
                    <a:pt x="0" y="4682"/>
                    <a:pt x="2705" y="8055"/>
                  </a:cubicBezTo>
                  <a:cubicBezTo>
                    <a:pt x="5104" y="11090"/>
                    <a:pt x="6891" y="11386"/>
                    <a:pt x="7497" y="11386"/>
                  </a:cubicBezTo>
                  <a:cubicBezTo>
                    <a:pt x="7643" y="11386"/>
                    <a:pt x="7721" y="11368"/>
                    <a:pt x="7721" y="11368"/>
                  </a:cubicBezTo>
                  <a:cubicBezTo>
                    <a:pt x="7721" y="11368"/>
                    <a:pt x="1581" y="9028"/>
                    <a:pt x="1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29"/>
            <p:cNvSpPr/>
            <p:nvPr/>
          </p:nvSpPr>
          <p:spPr>
            <a:xfrm>
              <a:off x="2665196" y="1884040"/>
              <a:ext cx="234175" cy="63473"/>
            </a:xfrm>
            <a:custGeom>
              <a:avLst/>
              <a:gdLst/>
              <a:ahLst/>
              <a:cxnLst/>
              <a:rect l="l" t="t" r="r" b="b"/>
              <a:pathLst>
                <a:path w="12828" h="3477" extrusionOk="0">
                  <a:moveTo>
                    <a:pt x="1" y="0"/>
                  </a:moveTo>
                  <a:cubicBezTo>
                    <a:pt x="1" y="0"/>
                    <a:pt x="7068" y="3477"/>
                    <a:pt x="12318" y="3477"/>
                  </a:cubicBezTo>
                  <a:cubicBezTo>
                    <a:pt x="12490" y="3477"/>
                    <a:pt x="12660" y="3473"/>
                    <a:pt x="12828" y="3465"/>
                  </a:cubicBezTo>
                  <a:cubicBezTo>
                    <a:pt x="12828" y="3465"/>
                    <a:pt x="3983" y="12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29"/>
            <p:cNvSpPr/>
            <p:nvPr/>
          </p:nvSpPr>
          <p:spPr>
            <a:xfrm>
              <a:off x="2657437" y="1901784"/>
              <a:ext cx="225303" cy="79665"/>
            </a:xfrm>
            <a:custGeom>
              <a:avLst/>
              <a:gdLst/>
              <a:ahLst/>
              <a:cxnLst/>
              <a:rect l="l" t="t" r="r" b="b"/>
              <a:pathLst>
                <a:path w="12342" h="4364" extrusionOk="0">
                  <a:moveTo>
                    <a:pt x="0" y="1"/>
                  </a:moveTo>
                  <a:cubicBezTo>
                    <a:pt x="1" y="1"/>
                    <a:pt x="4235" y="4363"/>
                    <a:pt x="9304" y="4363"/>
                  </a:cubicBezTo>
                  <a:cubicBezTo>
                    <a:pt x="10293" y="4363"/>
                    <a:pt x="11314" y="4197"/>
                    <a:pt x="12341" y="3800"/>
                  </a:cubicBezTo>
                  <a:cubicBezTo>
                    <a:pt x="12341" y="3800"/>
                    <a:pt x="5928" y="31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29"/>
            <p:cNvSpPr/>
            <p:nvPr/>
          </p:nvSpPr>
          <p:spPr>
            <a:xfrm>
              <a:off x="2533139" y="1668741"/>
              <a:ext cx="157614" cy="186530"/>
            </a:xfrm>
            <a:custGeom>
              <a:avLst/>
              <a:gdLst/>
              <a:ahLst/>
              <a:cxnLst/>
              <a:rect l="l" t="t" r="r" b="b"/>
              <a:pathLst>
                <a:path w="8634" h="10218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52" y="1"/>
                    <a:pt x="1" y="4256"/>
                    <a:pt x="2980" y="7539"/>
                  </a:cubicBezTo>
                  <a:cubicBezTo>
                    <a:pt x="4402" y="9165"/>
                    <a:pt x="6653" y="10218"/>
                    <a:pt x="7975" y="10218"/>
                  </a:cubicBezTo>
                  <a:cubicBezTo>
                    <a:pt x="8235" y="10218"/>
                    <a:pt x="8459" y="10177"/>
                    <a:pt x="8633" y="10092"/>
                  </a:cubicBezTo>
                  <a:cubicBezTo>
                    <a:pt x="8633" y="10092"/>
                    <a:pt x="2584" y="7357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29"/>
            <p:cNvSpPr/>
            <p:nvPr/>
          </p:nvSpPr>
          <p:spPr>
            <a:xfrm>
              <a:off x="2503182" y="1701490"/>
              <a:ext cx="173696" cy="179812"/>
            </a:xfrm>
            <a:custGeom>
              <a:avLst/>
              <a:gdLst/>
              <a:ahLst/>
              <a:cxnLst/>
              <a:rect l="l" t="t" r="r" b="b"/>
              <a:pathLst>
                <a:path w="9515" h="985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53" y="5046"/>
                    <a:pt x="4073" y="8481"/>
                  </a:cubicBezTo>
                  <a:cubicBezTo>
                    <a:pt x="5349" y="9603"/>
                    <a:pt x="6899" y="9850"/>
                    <a:pt x="8019" y="9850"/>
                  </a:cubicBezTo>
                  <a:cubicBezTo>
                    <a:pt x="8900" y="9850"/>
                    <a:pt x="9514" y="9696"/>
                    <a:pt x="9514" y="9696"/>
                  </a:cubicBezTo>
                  <a:cubicBezTo>
                    <a:pt x="9514" y="9696"/>
                    <a:pt x="2706" y="81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29"/>
            <p:cNvSpPr/>
            <p:nvPr/>
          </p:nvSpPr>
          <p:spPr>
            <a:xfrm>
              <a:off x="2462675" y="1722575"/>
              <a:ext cx="194781" cy="185051"/>
            </a:xfrm>
            <a:custGeom>
              <a:avLst/>
              <a:gdLst/>
              <a:ahLst/>
              <a:cxnLst/>
              <a:rect l="l" t="t" r="r" b="b"/>
              <a:pathLst>
                <a:path w="10670" h="10137" extrusionOk="0">
                  <a:moveTo>
                    <a:pt x="912" y="0"/>
                  </a:moveTo>
                  <a:lnTo>
                    <a:pt x="912" y="0"/>
                  </a:lnTo>
                  <a:cubicBezTo>
                    <a:pt x="912" y="1"/>
                    <a:pt x="1" y="4924"/>
                    <a:pt x="3861" y="8298"/>
                  </a:cubicBezTo>
                  <a:cubicBezTo>
                    <a:pt x="5507" y="9741"/>
                    <a:pt x="7063" y="10137"/>
                    <a:pt x="8398" y="10137"/>
                  </a:cubicBezTo>
                  <a:cubicBezTo>
                    <a:pt x="9258" y="10137"/>
                    <a:pt x="10027" y="9973"/>
                    <a:pt x="10669" y="9818"/>
                  </a:cubicBezTo>
                  <a:cubicBezTo>
                    <a:pt x="10669" y="9818"/>
                    <a:pt x="1885" y="9028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32" name="Google Shape;7032;p29"/>
          <p:cNvGrpSpPr/>
          <p:nvPr/>
        </p:nvGrpSpPr>
        <p:grpSpPr>
          <a:xfrm rot="-3683806">
            <a:off x="7399586" y="-303325"/>
            <a:ext cx="868874" cy="765590"/>
            <a:chOff x="3686179" y="3187228"/>
            <a:chExt cx="428919" cy="377933"/>
          </a:xfrm>
        </p:grpSpPr>
        <p:sp>
          <p:nvSpPr>
            <p:cNvPr id="7033" name="Google Shape;7033;p29"/>
            <p:cNvSpPr/>
            <p:nvPr/>
          </p:nvSpPr>
          <p:spPr>
            <a:xfrm>
              <a:off x="3686179" y="3187228"/>
              <a:ext cx="428919" cy="377933"/>
            </a:xfrm>
            <a:custGeom>
              <a:avLst/>
              <a:gdLst/>
              <a:ahLst/>
              <a:cxnLst/>
              <a:rect l="l" t="t" r="r" b="b"/>
              <a:pathLst>
                <a:path w="23496" h="20703" extrusionOk="0">
                  <a:moveTo>
                    <a:pt x="9348" y="0"/>
                  </a:moveTo>
                  <a:cubicBezTo>
                    <a:pt x="8176" y="0"/>
                    <a:pt x="6718" y="315"/>
                    <a:pt x="6718" y="315"/>
                  </a:cubicBezTo>
                  <a:lnTo>
                    <a:pt x="7021" y="1744"/>
                  </a:lnTo>
                  <a:cubicBezTo>
                    <a:pt x="7021" y="1744"/>
                    <a:pt x="6474" y="407"/>
                    <a:pt x="6079" y="346"/>
                  </a:cubicBezTo>
                  <a:cubicBezTo>
                    <a:pt x="6034" y="338"/>
                    <a:pt x="5987" y="334"/>
                    <a:pt x="5938" y="334"/>
                  </a:cubicBezTo>
                  <a:cubicBezTo>
                    <a:pt x="4539" y="334"/>
                    <a:pt x="1702" y="3568"/>
                    <a:pt x="1702" y="3568"/>
                  </a:cubicBezTo>
                  <a:cubicBezTo>
                    <a:pt x="1854" y="3963"/>
                    <a:pt x="5167" y="5726"/>
                    <a:pt x="5927" y="6151"/>
                  </a:cubicBezTo>
                  <a:cubicBezTo>
                    <a:pt x="6869" y="6699"/>
                    <a:pt x="6748" y="7033"/>
                    <a:pt x="6262" y="7033"/>
                  </a:cubicBezTo>
                  <a:cubicBezTo>
                    <a:pt x="6259" y="7033"/>
                    <a:pt x="6256" y="7033"/>
                    <a:pt x="6253" y="7033"/>
                  </a:cubicBezTo>
                  <a:cubicBezTo>
                    <a:pt x="5728" y="7033"/>
                    <a:pt x="1703" y="4480"/>
                    <a:pt x="1702" y="4480"/>
                  </a:cubicBezTo>
                  <a:lnTo>
                    <a:pt x="1702" y="4480"/>
                  </a:lnTo>
                  <a:cubicBezTo>
                    <a:pt x="1702" y="4480"/>
                    <a:pt x="1702" y="6243"/>
                    <a:pt x="1915" y="6455"/>
                  </a:cubicBezTo>
                  <a:cubicBezTo>
                    <a:pt x="2158" y="6699"/>
                    <a:pt x="4195" y="7306"/>
                    <a:pt x="3648" y="7458"/>
                  </a:cubicBezTo>
                  <a:cubicBezTo>
                    <a:pt x="3537" y="7487"/>
                    <a:pt x="3400" y="7498"/>
                    <a:pt x="3247" y="7498"/>
                  </a:cubicBezTo>
                  <a:cubicBezTo>
                    <a:pt x="2889" y="7498"/>
                    <a:pt x="2443" y="7442"/>
                    <a:pt x="2046" y="7442"/>
                  </a:cubicBezTo>
                  <a:cubicBezTo>
                    <a:pt x="1724" y="7442"/>
                    <a:pt x="1433" y="7478"/>
                    <a:pt x="1246" y="7610"/>
                  </a:cubicBezTo>
                  <a:cubicBezTo>
                    <a:pt x="0" y="8370"/>
                    <a:pt x="1672" y="12322"/>
                    <a:pt x="1672" y="12322"/>
                  </a:cubicBezTo>
                  <a:cubicBezTo>
                    <a:pt x="1917" y="12779"/>
                    <a:pt x="2521" y="12920"/>
                    <a:pt x="3363" y="12920"/>
                  </a:cubicBezTo>
                  <a:cubicBezTo>
                    <a:pt x="4088" y="12920"/>
                    <a:pt x="4989" y="12815"/>
                    <a:pt x="5988" y="12717"/>
                  </a:cubicBezTo>
                  <a:cubicBezTo>
                    <a:pt x="7804" y="12563"/>
                    <a:pt x="8501" y="11979"/>
                    <a:pt x="9057" y="11979"/>
                  </a:cubicBezTo>
                  <a:cubicBezTo>
                    <a:pt x="9161" y="11979"/>
                    <a:pt x="9261" y="12000"/>
                    <a:pt x="9362" y="12048"/>
                  </a:cubicBezTo>
                  <a:cubicBezTo>
                    <a:pt x="10031" y="12352"/>
                    <a:pt x="9484" y="12838"/>
                    <a:pt x="8450" y="12960"/>
                  </a:cubicBezTo>
                  <a:cubicBezTo>
                    <a:pt x="7447" y="13082"/>
                    <a:pt x="2432" y="13750"/>
                    <a:pt x="2432" y="13750"/>
                  </a:cubicBezTo>
                  <a:cubicBezTo>
                    <a:pt x="2432" y="13750"/>
                    <a:pt x="3708" y="16273"/>
                    <a:pt x="3860" y="16364"/>
                  </a:cubicBezTo>
                  <a:cubicBezTo>
                    <a:pt x="3882" y="16382"/>
                    <a:pt x="3933" y="16390"/>
                    <a:pt x="4008" y="16390"/>
                  </a:cubicBezTo>
                  <a:cubicBezTo>
                    <a:pt x="4452" y="16390"/>
                    <a:pt x="5767" y="16112"/>
                    <a:pt x="7325" y="15878"/>
                  </a:cubicBezTo>
                  <a:cubicBezTo>
                    <a:pt x="9149" y="15574"/>
                    <a:pt x="8602" y="15574"/>
                    <a:pt x="9635" y="15452"/>
                  </a:cubicBezTo>
                  <a:cubicBezTo>
                    <a:pt x="9706" y="15446"/>
                    <a:pt x="9770" y="15443"/>
                    <a:pt x="9828" y="15443"/>
                  </a:cubicBezTo>
                  <a:cubicBezTo>
                    <a:pt x="10626" y="15443"/>
                    <a:pt x="10288" y="16000"/>
                    <a:pt x="8815" y="16425"/>
                  </a:cubicBezTo>
                  <a:cubicBezTo>
                    <a:pt x="7173" y="16881"/>
                    <a:pt x="5107" y="17489"/>
                    <a:pt x="5107" y="17489"/>
                  </a:cubicBezTo>
                  <a:cubicBezTo>
                    <a:pt x="6372" y="19036"/>
                    <a:pt x="7584" y="19426"/>
                    <a:pt x="8602" y="19426"/>
                  </a:cubicBezTo>
                  <a:cubicBezTo>
                    <a:pt x="8904" y="19426"/>
                    <a:pt x="9189" y="19392"/>
                    <a:pt x="9453" y="19343"/>
                  </a:cubicBezTo>
                  <a:cubicBezTo>
                    <a:pt x="10607" y="19096"/>
                    <a:pt x="13798" y="17681"/>
                    <a:pt x="14355" y="17681"/>
                  </a:cubicBezTo>
                  <a:cubicBezTo>
                    <a:pt x="14414" y="17681"/>
                    <a:pt x="14444" y="17697"/>
                    <a:pt x="14438" y="17732"/>
                  </a:cubicBezTo>
                  <a:cubicBezTo>
                    <a:pt x="13921" y="19465"/>
                    <a:pt x="11459" y="20680"/>
                    <a:pt x="11459" y="20680"/>
                  </a:cubicBezTo>
                  <a:cubicBezTo>
                    <a:pt x="11713" y="20695"/>
                    <a:pt x="11956" y="20702"/>
                    <a:pt x="12188" y="20702"/>
                  </a:cubicBezTo>
                  <a:cubicBezTo>
                    <a:pt x="15841" y="20702"/>
                    <a:pt x="16798" y="18953"/>
                    <a:pt x="16627" y="17124"/>
                  </a:cubicBezTo>
                  <a:cubicBezTo>
                    <a:pt x="16444" y="15148"/>
                    <a:pt x="17052" y="15027"/>
                    <a:pt x="17052" y="15027"/>
                  </a:cubicBezTo>
                  <a:cubicBezTo>
                    <a:pt x="17873" y="15088"/>
                    <a:pt x="17721" y="19556"/>
                    <a:pt x="17721" y="19556"/>
                  </a:cubicBezTo>
                  <a:cubicBezTo>
                    <a:pt x="22432" y="15756"/>
                    <a:pt x="18602" y="12565"/>
                    <a:pt x="18602" y="12565"/>
                  </a:cubicBezTo>
                  <a:cubicBezTo>
                    <a:pt x="17964" y="12139"/>
                    <a:pt x="18450" y="12079"/>
                    <a:pt x="18450" y="12079"/>
                  </a:cubicBezTo>
                  <a:cubicBezTo>
                    <a:pt x="20396" y="11379"/>
                    <a:pt x="23040" y="9799"/>
                    <a:pt x="23131" y="9282"/>
                  </a:cubicBezTo>
                  <a:cubicBezTo>
                    <a:pt x="23496" y="6547"/>
                    <a:pt x="22159" y="4936"/>
                    <a:pt x="22159" y="4936"/>
                  </a:cubicBezTo>
                  <a:lnTo>
                    <a:pt x="21338" y="6790"/>
                  </a:lnTo>
                  <a:cubicBezTo>
                    <a:pt x="21176" y="7142"/>
                    <a:pt x="21072" y="7290"/>
                    <a:pt x="21007" y="7290"/>
                  </a:cubicBezTo>
                  <a:cubicBezTo>
                    <a:pt x="20733" y="7290"/>
                    <a:pt x="21193" y="4590"/>
                    <a:pt x="21095" y="3507"/>
                  </a:cubicBezTo>
                  <a:cubicBezTo>
                    <a:pt x="21034" y="2109"/>
                    <a:pt x="18116" y="1866"/>
                    <a:pt x="18116" y="1866"/>
                  </a:cubicBezTo>
                  <a:lnTo>
                    <a:pt x="18116" y="1866"/>
                  </a:lnTo>
                  <a:cubicBezTo>
                    <a:pt x="18116" y="1866"/>
                    <a:pt x="18481" y="4905"/>
                    <a:pt x="18298" y="6334"/>
                  </a:cubicBezTo>
                  <a:cubicBezTo>
                    <a:pt x="18188" y="7213"/>
                    <a:pt x="17781" y="7739"/>
                    <a:pt x="17514" y="7739"/>
                  </a:cubicBezTo>
                  <a:cubicBezTo>
                    <a:pt x="17338" y="7739"/>
                    <a:pt x="17223" y="7510"/>
                    <a:pt x="17295" y="7002"/>
                  </a:cubicBezTo>
                  <a:cubicBezTo>
                    <a:pt x="17508" y="5665"/>
                    <a:pt x="17903" y="2048"/>
                    <a:pt x="17751" y="1349"/>
                  </a:cubicBezTo>
                  <a:cubicBezTo>
                    <a:pt x="17596" y="987"/>
                    <a:pt x="16892" y="908"/>
                    <a:pt x="16313" y="908"/>
                  </a:cubicBezTo>
                  <a:cubicBezTo>
                    <a:pt x="15871" y="908"/>
                    <a:pt x="15502" y="954"/>
                    <a:pt x="15502" y="954"/>
                  </a:cubicBezTo>
                  <a:cubicBezTo>
                    <a:pt x="15502" y="954"/>
                    <a:pt x="15684" y="3902"/>
                    <a:pt x="15806" y="4875"/>
                  </a:cubicBezTo>
                  <a:cubicBezTo>
                    <a:pt x="15897" y="5817"/>
                    <a:pt x="16079" y="7063"/>
                    <a:pt x="15259" y="7398"/>
                  </a:cubicBezTo>
                  <a:cubicBezTo>
                    <a:pt x="15234" y="7408"/>
                    <a:pt x="15211" y="7414"/>
                    <a:pt x="15190" y="7414"/>
                  </a:cubicBezTo>
                  <a:cubicBezTo>
                    <a:pt x="14493" y="7414"/>
                    <a:pt x="15367" y="1806"/>
                    <a:pt x="14924" y="863"/>
                  </a:cubicBezTo>
                  <a:cubicBezTo>
                    <a:pt x="14725" y="451"/>
                    <a:pt x="14010" y="335"/>
                    <a:pt x="13268" y="335"/>
                  </a:cubicBezTo>
                  <a:cubicBezTo>
                    <a:pt x="12311" y="335"/>
                    <a:pt x="11307" y="528"/>
                    <a:pt x="11307" y="528"/>
                  </a:cubicBezTo>
                  <a:cubicBezTo>
                    <a:pt x="12098" y="5270"/>
                    <a:pt x="11702" y="6182"/>
                    <a:pt x="11702" y="6182"/>
                  </a:cubicBezTo>
                  <a:cubicBezTo>
                    <a:pt x="10882" y="5270"/>
                    <a:pt x="10851" y="528"/>
                    <a:pt x="10699" y="346"/>
                  </a:cubicBezTo>
                  <a:cubicBezTo>
                    <a:pt x="10491" y="86"/>
                    <a:pt x="9959" y="0"/>
                    <a:pt x="9348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29"/>
            <p:cNvSpPr/>
            <p:nvPr/>
          </p:nvSpPr>
          <p:spPr>
            <a:xfrm>
              <a:off x="3762741" y="3246794"/>
              <a:ext cx="344034" cy="248615"/>
            </a:xfrm>
            <a:custGeom>
              <a:avLst/>
              <a:gdLst/>
              <a:ahLst/>
              <a:cxnLst/>
              <a:rect l="l" t="t" r="r" b="b"/>
              <a:pathLst>
                <a:path w="18846" h="13619" extrusionOk="0">
                  <a:moveTo>
                    <a:pt x="9271" y="1"/>
                  </a:moveTo>
                  <a:cubicBezTo>
                    <a:pt x="9879" y="4135"/>
                    <a:pt x="9271" y="6840"/>
                    <a:pt x="9059" y="7265"/>
                  </a:cubicBezTo>
                  <a:cubicBezTo>
                    <a:pt x="8451" y="6961"/>
                    <a:pt x="7843" y="6597"/>
                    <a:pt x="7265" y="6262"/>
                  </a:cubicBezTo>
                  <a:cubicBezTo>
                    <a:pt x="7083" y="4712"/>
                    <a:pt x="4986" y="124"/>
                    <a:pt x="4986" y="122"/>
                  </a:cubicBezTo>
                  <a:lnTo>
                    <a:pt x="4986" y="122"/>
                  </a:lnTo>
                  <a:cubicBezTo>
                    <a:pt x="5928" y="2554"/>
                    <a:pt x="6809" y="5502"/>
                    <a:pt x="6961" y="6050"/>
                  </a:cubicBezTo>
                  <a:cubicBezTo>
                    <a:pt x="4834" y="4439"/>
                    <a:pt x="1308" y="1764"/>
                    <a:pt x="1308" y="1764"/>
                  </a:cubicBezTo>
                  <a:lnTo>
                    <a:pt x="1308" y="1764"/>
                  </a:lnTo>
                  <a:cubicBezTo>
                    <a:pt x="2098" y="2554"/>
                    <a:pt x="4682" y="4651"/>
                    <a:pt x="5472" y="5259"/>
                  </a:cubicBezTo>
                  <a:cubicBezTo>
                    <a:pt x="4682" y="5502"/>
                    <a:pt x="3314" y="5563"/>
                    <a:pt x="2144" y="5563"/>
                  </a:cubicBezTo>
                  <a:cubicBezTo>
                    <a:pt x="973" y="5563"/>
                    <a:pt x="1" y="5502"/>
                    <a:pt x="1" y="5502"/>
                  </a:cubicBezTo>
                  <a:lnTo>
                    <a:pt x="1" y="5502"/>
                  </a:lnTo>
                  <a:cubicBezTo>
                    <a:pt x="725" y="5720"/>
                    <a:pt x="1747" y="5788"/>
                    <a:pt x="2736" y="5788"/>
                  </a:cubicBezTo>
                  <a:cubicBezTo>
                    <a:pt x="4238" y="5788"/>
                    <a:pt x="5665" y="5630"/>
                    <a:pt x="5867" y="5594"/>
                  </a:cubicBezTo>
                  <a:cubicBezTo>
                    <a:pt x="6384" y="6019"/>
                    <a:pt x="6840" y="6262"/>
                    <a:pt x="7356" y="6566"/>
                  </a:cubicBezTo>
                  <a:cubicBezTo>
                    <a:pt x="5685" y="8238"/>
                    <a:pt x="2372" y="8542"/>
                    <a:pt x="2372" y="8542"/>
                  </a:cubicBezTo>
                  <a:cubicBezTo>
                    <a:pt x="2584" y="8568"/>
                    <a:pt x="2795" y="8580"/>
                    <a:pt x="3003" y="8580"/>
                  </a:cubicBezTo>
                  <a:cubicBezTo>
                    <a:pt x="5235" y="8580"/>
                    <a:pt x="7162" y="7199"/>
                    <a:pt x="7691" y="6809"/>
                  </a:cubicBezTo>
                  <a:cubicBezTo>
                    <a:pt x="8785" y="7478"/>
                    <a:pt x="9849" y="7995"/>
                    <a:pt x="10852" y="8360"/>
                  </a:cubicBezTo>
                  <a:cubicBezTo>
                    <a:pt x="10274" y="10457"/>
                    <a:pt x="6961" y="13618"/>
                    <a:pt x="6961" y="13618"/>
                  </a:cubicBezTo>
                  <a:cubicBezTo>
                    <a:pt x="9484" y="12129"/>
                    <a:pt x="11217" y="8542"/>
                    <a:pt x="11217" y="8542"/>
                  </a:cubicBezTo>
                  <a:lnTo>
                    <a:pt x="11217" y="8512"/>
                  </a:lnTo>
                  <a:cubicBezTo>
                    <a:pt x="13179" y="9194"/>
                    <a:pt x="14893" y="9378"/>
                    <a:pt x="16175" y="9378"/>
                  </a:cubicBezTo>
                  <a:cubicBezTo>
                    <a:pt x="17692" y="9378"/>
                    <a:pt x="18603" y="9119"/>
                    <a:pt x="18603" y="9119"/>
                  </a:cubicBezTo>
                  <a:cubicBezTo>
                    <a:pt x="18846" y="8998"/>
                    <a:pt x="18724" y="8816"/>
                    <a:pt x="18542" y="8451"/>
                  </a:cubicBezTo>
                  <a:cubicBezTo>
                    <a:pt x="18514" y="8391"/>
                    <a:pt x="18461" y="8366"/>
                    <a:pt x="18377" y="8366"/>
                  </a:cubicBezTo>
                  <a:cubicBezTo>
                    <a:pt x="18029" y="8366"/>
                    <a:pt x="17151" y="8783"/>
                    <a:pt x="15352" y="8783"/>
                  </a:cubicBezTo>
                  <a:cubicBezTo>
                    <a:pt x="14735" y="8783"/>
                    <a:pt x="14011" y="8734"/>
                    <a:pt x="13162" y="8603"/>
                  </a:cubicBezTo>
                  <a:cubicBezTo>
                    <a:pt x="13557" y="8056"/>
                    <a:pt x="15624" y="5168"/>
                    <a:pt x="15533" y="2098"/>
                  </a:cubicBezTo>
                  <a:lnTo>
                    <a:pt x="15533" y="2098"/>
                  </a:lnTo>
                  <a:cubicBezTo>
                    <a:pt x="15533" y="2099"/>
                    <a:pt x="14864" y="6688"/>
                    <a:pt x="12645" y="8512"/>
                  </a:cubicBezTo>
                  <a:cubicBezTo>
                    <a:pt x="12584" y="8512"/>
                    <a:pt x="12554" y="8481"/>
                    <a:pt x="12463" y="8481"/>
                  </a:cubicBezTo>
                  <a:cubicBezTo>
                    <a:pt x="11490" y="8268"/>
                    <a:pt x="10457" y="7904"/>
                    <a:pt x="9454" y="7448"/>
                  </a:cubicBezTo>
                  <a:cubicBezTo>
                    <a:pt x="10457" y="4165"/>
                    <a:pt x="9272" y="2"/>
                    <a:pt x="927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">
    <p:spTree>
      <p:nvGrpSpPr>
        <p:cNvPr id="1" name="Shape 7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6" name="Google Shape;7036;p30"/>
          <p:cNvGrpSpPr/>
          <p:nvPr/>
        </p:nvGrpSpPr>
        <p:grpSpPr>
          <a:xfrm>
            <a:off x="7370260" y="-76194"/>
            <a:ext cx="1890360" cy="1476643"/>
            <a:chOff x="5354121" y="3339639"/>
            <a:chExt cx="533247" cy="416543"/>
          </a:xfrm>
        </p:grpSpPr>
        <p:sp>
          <p:nvSpPr>
            <p:cNvPr id="7037" name="Google Shape;7037;p30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0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0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0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0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0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0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0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0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0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0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0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0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0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0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0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53" name="Google Shape;7053;p30"/>
          <p:cNvSpPr/>
          <p:nvPr/>
        </p:nvSpPr>
        <p:spPr>
          <a:xfrm rot="8399990">
            <a:off x="-763099" y="-198745"/>
            <a:ext cx="2192203" cy="1335356"/>
          </a:xfrm>
          <a:custGeom>
            <a:avLst/>
            <a:gdLst/>
            <a:ahLst/>
            <a:cxnLst/>
            <a:rect l="l" t="t" r="r" b="b"/>
            <a:pathLst>
              <a:path w="83073" h="50603" extrusionOk="0">
                <a:moveTo>
                  <a:pt x="69445" y="1"/>
                </a:moveTo>
                <a:cubicBezTo>
                  <a:pt x="64932" y="1"/>
                  <a:pt x="60915" y="3349"/>
                  <a:pt x="61522" y="9543"/>
                </a:cubicBezTo>
                <a:cubicBezTo>
                  <a:pt x="61886" y="15409"/>
                  <a:pt x="58816" y="19513"/>
                  <a:pt x="54500" y="20729"/>
                </a:cubicBezTo>
                <a:cubicBezTo>
                  <a:pt x="53641" y="20978"/>
                  <a:pt x="52860" y="21089"/>
                  <a:pt x="52139" y="21089"/>
                </a:cubicBezTo>
                <a:cubicBezTo>
                  <a:pt x="48295" y="21089"/>
                  <a:pt x="46136" y="17938"/>
                  <a:pt x="42707" y="15865"/>
                </a:cubicBezTo>
                <a:cubicBezTo>
                  <a:pt x="40580" y="14606"/>
                  <a:pt x="38979" y="13931"/>
                  <a:pt x="37440" y="13931"/>
                </a:cubicBezTo>
                <a:cubicBezTo>
                  <a:pt x="35525" y="13931"/>
                  <a:pt x="33708" y="14975"/>
                  <a:pt x="31096" y="17233"/>
                </a:cubicBezTo>
                <a:cubicBezTo>
                  <a:pt x="27023" y="20697"/>
                  <a:pt x="25502" y="22059"/>
                  <a:pt x="23218" y="22059"/>
                </a:cubicBezTo>
                <a:cubicBezTo>
                  <a:pt x="22195" y="22059"/>
                  <a:pt x="21020" y="21786"/>
                  <a:pt x="19393" y="21306"/>
                </a:cubicBezTo>
                <a:cubicBezTo>
                  <a:pt x="16822" y="20546"/>
                  <a:pt x="14418" y="20135"/>
                  <a:pt x="12247" y="20135"/>
                </a:cubicBezTo>
                <a:cubicBezTo>
                  <a:pt x="5821" y="20135"/>
                  <a:pt x="1443" y="23737"/>
                  <a:pt x="852" y="32552"/>
                </a:cubicBezTo>
                <a:cubicBezTo>
                  <a:pt x="1" y="43191"/>
                  <a:pt x="6323" y="48206"/>
                  <a:pt x="16141" y="49787"/>
                </a:cubicBezTo>
                <a:cubicBezTo>
                  <a:pt x="19084" y="50337"/>
                  <a:pt x="22307" y="50602"/>
                  <a:pt x="25690" y="50602"/>
                </a:cubicBezTo>
                <a:cubicBezTo>
                  <a:pt x="42502" y="50602"/>
                  <a:pt x="63275" y="44036"/>
                  <a:pt x="73346" y="33130"/>
                </a:cubicBezTo>
                <a:cubicBezTo>
                  <a:pt x="79364" y="26747"/>
                  <a:pt x="83072" y="12370"/>
                  <a:pt x="77783" y="4437"/>
                </a:cubicBezTo>
                <a:cubicBezTo>
                  <a:pt x="75560" y="1432"/>
                  <a:pt x="72396" y="1"/>
                  <a:pt x="694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4" name="Google Shape;7054;p30"/>
          <p:cNvSpPr/>
          <p:nvPr/>
        </p:nvSpPr>
        <p:spPr>
          <a:xfrm rot="6738505">
            <a:off x="7899366" y="4129251"/>
            <a:ext cx="1863668" cy="1509873"/>
          </a:xfrm>
          <a:custGeom>
            <a:avLst/>
            <a:gdLst/>
            <a:ahLst/>
            <a:cxnLst/>
            <a:rect l="l" t="t" r="r" b="b"/>
            <a:pathLst>
              <a:path w="54989" h="44550" extrusionOk="0">
                <a:moveTo>
                  <a:pt x="17090" y="0"/>
                </a:moveTo>
                <a:cubicBezTo>
                  <a:pt x="16357" y="0"/>
                  <a:pt x="15822" y="459"/>
                  <a:pt x="15755" y="1736"/>
                </a:cubicBezTo>
                <a:lnTo>
                  <a:pt x="15755" y="2194"/>
                </a:lnTo>
                <a:cubicBezTo>
                  <a:pt x="16631" y="4346"/>
                  <a:pt x="14159" y="6032"/>
                  <a:pt x="12710" y="7121"/>
                </a:cubicBezTo>
                <a:cubicBezTo>
                  <a:pt x="9478" y="9862"/>
                  <a:pt x="6360" y="12727"/>
                  <a:pt x="4068" y="16360"/>
                </a:cubicBezTo>
                <a:cubicBezTo>
                  <a:pt x="1556" y="20460"/>
                  <a:pt x="1" y="25436"/>
                  <a:pt x="2456" y="30175"/>
                </a:cubicBezTo>
                <a:cubicBezTo>
                  <a:pt x="4533" y="33754"/>
                  <a:pt x="8393" y="34519"/>
                  <a:pt x="12210" y="34519"/>
                </a:cubicBezTo>
                <a:cubicBezTo>
                  <a:pt x="13552" y="34519"/>
                  <a:pt x="14888" y="34424"/>
                  <a:pt x="16139" y="34324"/>
                </a:cubicBezTo>
                <a:cubicBezTo>
                  <a:pt x="16488" y="34304"/>
                  <a:pt x="16832" y="34295"/>
                  <a:pt x="17171" y="34295"/>
                </a:cubicBezTo>
                <a:cubicBezTo>
                  <a:pt x="21618" y="34295"/>
                  <a:pt x="25278" y="35967"/>
                  <a:pt x="28677" y="38727"/>
                </a:cubicBezTo>
                <a:cubicBezTo>
                  <a:pt x="32035" y="41498"/>
                  <a:pt x="34293" y="44550"/>
                  <a:pt x="38443" y="44550"/>
                </a:cubicBezTo>
                <a:cubicBezTo>
                  <a:pt x="39098" y="44550"/>
                  <a:pt x="39800" y="44474"/>
                  <a:pt x="40560" y="44308"/>
                </a:cubicBezTo>
                <a:cubicBezTo>
                  <a:pt x="48540" y="42672"/>
                  <a:pt x="54989" y="32704"/>
                  <a:pt x="52656" y="24749"/>
                </a:cubicBezTo>
                <a:cubicBezTo>
                  <a:pt x="49309" y="13840"/>
                  <a:pt x="39701" y="11286"/>
                  <a:pt x="30617" y="7219"/>
                </a:cubicBezTo>
                <a:cubicBezTo>
                  <a:pt x="27482" y="5828"/>
                  <a:pt x="24356" y="5132"/>
                  <a:pt x="21876" y="2799"/>
                </a:cubicBezTo>
                <a:cubicBezTo>
                  <a:pt x="21150" y="2118"/>
                  <a:pt x="18664" y="0"/>
                  <a:pt x="17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5" name="Google Shape;7055;p30"/>
          <p:cNvSpPr/>
          <p:nvPr/>
        </p:nvSpPr>
        <p:spPr>
          <a:xfrm>
            <a:off x="268544" y="872201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9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34" y="1910"/>
                  <a:pt x="384" y="1903"/>
                  <a:pt x="339" y="1903"/>
                </a:cubicBezTo>
                <a:cubicBezTo>
                  <a:pt x="204" y="1903"/>
                  <a:pt x="107" y="1971"/>
                  <a:pt x="61" y="2108"/>
                </a:cubicBezTo>
                <a:cubicBezTo>
                  <a:pt x="0" y="2321"/>
                  <a:pt x="183" y="2625"/>
                  <a:pt x="578" y="3020"/>
                </a:cubicBezTo>
                <a:cubicBezTo>
                  <a:pt x="760" y="3172"/>
                  <a:pt x="882" y="3293"/>
                  <a:pt x="912" y="3354"/>
                </a:cubicBezTo>
                <a:cubicBezTo>
                  <a:pt x="1551" y="4296"/>
                  <a:pt x="1976" y="4965"/>
                  <a:pt x="2158" y="5330"/>
                </a:cubicBezTo>
                <a:lnTo>
                  <a:pt x="2402" y="5877"/>
                </a:lnTo>
                <a:lnTo>
                  <a:pt x="1551" y="7093"/>
                </a:lnTo>
                <a:cubicBezTo>
                  <a:pt x="1095" y="7731"/>
                  <a:pt x="851" y="8187"/>
                  <a:pt x="730" y="8369"/>
                </a:cubicBezTo>
                <a:cubicBezTo>
                  <a:pt x="608" y="8552"/>
                  <a:pt x="548" y="8704"/>
                  <a:pt x="456" y="8795"/>
                </a:cubicBezTo>
                <a:cubicBezTo>
                  <a:pt x="396" y="8856"/>
                  <a:pt x="335" y="8947"/>
                  <a:pt x="335" y="9008"/>
                </a:cubicBezTo>
                <a:cubicBezTo>
                  <a:pt x="304" y="9160"/>
                  <a:pt x="335" y="9281"/>
                  <a:pt x="548" y="9312"/>
                </a:cubicBezTo>
                <a:cubicBezTo>
                  <a:pt x="570" y="9321"/>
                  <a:pt x="596" y="9325"/>
                  <a:pt x="628" y="9325"/>
                </a:cubicBezTo>
                <a:cubicBezTo>
                  <a:pt x="810" y="9325"/>
                  <a:pt x="1149" y="9176"/>
                  <a:pt x="1642" y="8917"/>
                </a:cubicBezTo>
                <a:cubicBezTo>
                  <a:pt x="1855" y="8765"/>
                  <a:pt x="2007" y="8673"/>
                  <a:pt x="2067" y="8673"/>
                </a:cubicBezTo>
                <a:cubicBezTo>
                  <a:pt x="2888" y="8339"/>
                  <a:pt x="3617" y="8035"/>
                  <a:pt x="4225" y="7731"/>
                </a:cubicBezTo>
                <a:lnTo>
                  <a:pt x="4347" y="7762"/>
                </a:lnTo>
                <a:cubicBezTo>
                  <a:pt x="4590" y="7792"/>
                  <a:pt x="4833" y="8035"/>
                  <a:pt x="5107" y="8400"/>
                </a:cubicBezTo>
                <a:cubicBezTo>
                  <a:pt x="5320" y="8795"/>
                  <a:pt x="5563" y="9160"/>
                  <a:pt x="5745" y="9585"/>
                </a:cubicBezTo>
                <a:cubicBezTo>
                  <a:pt x="6201" y="10740"/>
                  <a:pt x="6535" y="11287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1" y="11364"/>
                  <a:pt x="7033" y="11255"/>
                  <a:pt x="7083" y="11105"/>
                </a:cubicBezTo>
                <a:cubicBezTo>
                  <a:pt x="7113" y="10983"/>
                  <a:pt x="7143" y="10588"/>
                  <a:pt x="7052" y="9828"/>
                </a:cubicBezTo>
                <a:cubicBezTo>
                  <a:pt x="7113" y="9129"/>
                  <a:pt x="711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11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89" y="6181"/>
                </a:cubicBezTo>
                <a:cubicBezTo>
                  <a:pt x="9453" y="5938"/>
                  <a:pt x="9697" y="5786"/>
                  <a:pt x="9788" y="5755"/>
                </a:cubicBezTo>
                <a:cubicBezTo>
                  <a:pt x="9909" y="5725"/>
                  <a:pt x="10153" y="5634"/>
                  <a:pt x="10457" y="5512"/>
                </a:cubicBezTo>
                <a:cubicBezTo>
                  <a:pt x="10760" y="5421"/>
                  <a:pt x="10943" y="5330"/>
                  <a:pt x="10943" y="5269"/>
                </a:cubicBezTo>
                <a:cubicBezTo>
                  <a:pt x="11004" y="5026"/>
                  <a:pt x="10912" y="4844"/>
                  <a:pt x="10548" y="4752"/>
                </a:cubicBezTo>
                <a:lnTo>
                  <a:pt x="8815" y="4357"/>
                </a:lnTo>
                <a:cubicBezTo>
                  <a:pt x="8116" y="4144"/>
                  <a:pt x="7508" y="3992"/>
                  <a:pt x="699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65" y="558"/>
                </a:cubicBezTo>
                <a:cubicBezTo>
                  <a:pt x="7295" y="467"/>
                  <a:pt x="7265" y="345"/>
                  <a:pt x="7174" y="254"/>
                </a:cubicBezTo>
                <a:cubicBezTo>
                  <a:pt x="7113" y="132"/>
                  <a:pt x="6991" y="41"/>
                  <a:pt x="6870" y="11"/>
                </a:cubicBezTo>
                <a:cubicBezTo>
                  <a:pt x="6843" y="4"/>
                  <a:pt x="6814" y="0"/>
                  <a:pt x="67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6" name="Google Shape;7056;p30"/>
          <p:cNvGrpSpPr/>
          <p:nvPr/>
        </p:nvGrpSpPr>
        <p:grpSpPr>
          <a:xfrm rot="10800000">
            <a:off x="8500461" y="3735514"/>
            <a:ext cx="774792" cy="769323"/>
            <a:chOff x="1173550" y="238600"/>
            <a:chExt cx="5252825" cy="5215750"/>
          </a:xfrm>
        </p:grpSpPr>
        <p:sp>
          <p:nvSpPr>
            <p:cNvPr id="7057" name="Google Shape;7057;p30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0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0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0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0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0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0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0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0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0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0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0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0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0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0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0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30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30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0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0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0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0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0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0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0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0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0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0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0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0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0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0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0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0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0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0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0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0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0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0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0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0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0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0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0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0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0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0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0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0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0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0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0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0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0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0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0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0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0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0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0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0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0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0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0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0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0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0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0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0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0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0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0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0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0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0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0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0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0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0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0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0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0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0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0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2" name="Google Shape;7142;p30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3" name="Google Shape;7143;p30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4" name="Google Shape;7144;p30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5" name="Google Shape;7145;p30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6" name="Google Shape;7146;p30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7" name="Google Shape;7147;p30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8" name="Google Shape;7148;p30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9" name="Google Shape;7149;p30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0" name="Google Shape;7150;p30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1" name="Google Shape;7151;p30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2" name="Google Shape;7152;p30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3" name="Google Shape;7153;p30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4" name="Google Shape;7154;p30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5" name="Google Shape;7155;p30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6" name="Google Shape;7156;p30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7" name="Google Shape;7157;p30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8" name="Google Shape;7158;p30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9" name="Google Shape;7159;p30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0" name="Google Shape;7160;p30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1" name="Google Shape;7161;p30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2" name="Google Shape;7162;p30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3" name="Google Shape;7163;p30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4" name="Google Shape;7164;p30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5" name="Google Shape;7165;p30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6" name="Google Shape;7166;p30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7" name="Google Shape;7167;p30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8" name="Google Shape;7168;p30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9" name="Google Shape;7169;p30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0" name="Google Shape;7170;p30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1" name="Google Shape;7171;p30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2" name="Google Shape;7172;p30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3" name="Google Shape;7173;p30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4" name="Google Shape;7174;p30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5" name="Google Shape;7175;p30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6" name="Google Shape;7176;p30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7" name="Google Shape;7177;p30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8" name="Google Shape;7178;p30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9" name="Google Shape;7179;p30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0" name="Google Shape;7180;p30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1" name="Google Shape;7181;p30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2" name="Google Shape;7182;p30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3" name="Google Shape;7183;p30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4" name="Google Shape;7184;p30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5" name="Google Shape;7185;p30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6" name="Google Shape;7186;p30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7" name="Google Shape;7187;p30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8" name="Google Shape;7188;p30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9" name="Google Shape;7189;p30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0" name="Google Shape;7190;p30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1" name="Google Shape;7191;p30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2" name="Google Shape;7192;p30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3" name="Google Shape;7193;p30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4" name="Google Shape;7194;p30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5" name="Google Shape;7195;p30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6" name="Google Shape;7196;p30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7" name="Google Shape;7197;p30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8" name="Google Shape;7198;p30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9" name="Google Shape;7199;p30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0" name="Google Shape;7200;p30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1" name="Google Shape;7201;p30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2" name="Google Shape;7202;p30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3" name="Google Shape;7203;p30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4" name="Google Shape;7204;p30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5" name="Google Shape;7205;p30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6" name="Google Shape;7206;p30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7" name="Google Shape;7207;p30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8" name="Google Shape;7208;p30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9" name="Google Shape;7209;p30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0" name="Google Shape;7210;p30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1" name="Google Shape;7211;p30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2" name="Google Shape;7212;p30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30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30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30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30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30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30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30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30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30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30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30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30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30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30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30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30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30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30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30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30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30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30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30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30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30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30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30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30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30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2" name="Google Shape;7242;p30"/>
          <p:cNvGrpSpPr/>
          <p:nvPr/>
        </p:nvGrpSpPr>
        <p:grpSpPr>
          <a:xfrm rot="-2939854">
            <a:off x="-238441" y="4377157"/>
            <a:ext cx="1009992" cy="979909"/>
            <a:chOff x="3058061" y="4534101"/>
            <a:chExt cx="674175" cy="654095"/>
          </a:xfrm>
        </p:grpSpPr>
        <p:sp>
          <p:nvSpPr>
            <p:cNvPr id="7243" name="Google Shape;7243;p30"/>
            <p:cNvSpPr/>
            <p:nvPr/>
          </p:nvSpPr>
          <p:spPr>
            <a:xfrm>
              <a:off x="3301638" y="4626215"/>
              <a:ext cx="346261" cy="561980"/>
            </a:xfrm>
            <a:custGeom>
              <a:avLst/>
              <a:gdLst/>
              <a:ahLst/>
              <a:cxnLst/>
              <a:rect l="l" t="t" r="r" b="b"/>
              <a:pathLst>
                <a:path w="18968" h="30785" extrusionOk="0">
                  <a:moveTo>
                    <a:pt x="18968" y="0"/>
                  </a:moveTo>
                  <a:cubicBezTo>
                    <a:pt x="18967" y="1"/>
                    <a:pt x="11399" y="2827"/>
                    <a:pt x="6475" y="9088"/>
                  </a:cubicBezTo>
                  <a:cubicBezTo>
                    <a:pt x="1521" y="15350"/>
                    <a:pt x="1" y="22432"/>
                    <a:pt x="244" y="30213"/>
                  </a:cubicBezTo>
                  <a:cubicBezTo>
                    <a:pt x="262" y="30213"/>
                    <a:pt x="550" y="30785"/>
                    <a:pt x="767" y="30785"/>
                  </a:cubicBezTo>
                  <a:cubicBezTo>
                    <a:pt x="914" y="30785"/>
                    <a:pt x="1028" y="30521"/>
                    <a:pt x="1004" y="29636"/>
                  </a:cubicBezTo>
                  <a:cubicBezTo>
                    <a:pt x="1004" y="29302"/>
                    <a:pt x="1034" y="17478"/>
                    <a:pt x="6809" y="9514"/>
                  </a:cubicBezTo>
                  <a:cubicBezTo>
                    <a:pt x="10062" y="5016"/>
                    <a:pt x="18967" y="1"/>
                    <a:pt x="18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30"/>
            <p:cNvSpPr/>
            <p:nvPr/>
          </p:nvSpPr>
          <p:spPr>
            <a:xfrm>
              <a:off x="3630684" y="4534101"/>
              <a:ext cx="89906" cy="99891"/>
            </a:xfrm>
            <a:custGeom>
              <a:avLst/>
              <a:gdLst/>
              <a:ahLst/>
              <a:cxnLst/>
              <a:rect l="l" t="t" r="r" b="b"/>
              <a:pathLst>
                <a:path w="4925" h="5472" extrusionOk="0">
                  <a:moveTo>
                    <a:pt x="4651" y="1"/>
                  </a:moveTo>
                  <a:cubicBezTo>
                    <a:pt x="4651" y="1"/>
                    <a:pt x="2523" y="305"/>
                    <a:pt x="0" y="5472"/>
                  </a:cubicBezTo>
                  <a:cubicBezTo>
                    <a:pt x="0" y="5472"/>
                    <a:pt x="4925" y="943"/>
                    <a:pt x="4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30"/>
            <p:cNvSpPr/>
            <p:nvPr/>
          </p:nvSpPr>
          <p:spPr>
            <a:xfrm>
              <a:off x="3619585" y="4544652"/>
              <a:ext cx="46076" cy="94889"/>
            </a:xfrm>
            <a:custGeom>
              <a:avLst/>
              <a:gdLst/>
              <a:ahLst/>
              <a:cxnLst/>
              <a:rect l="l" t="t" r="r" b="b"/>
              <a:pathLst>
                <a:path w="2524" h="5198" extrusionOk="0">
                  <a:moveTo>
                    <a:pt x="1976" y="0"/>
                  </a:moveTo>
                  <a:cubicBezTo>
                    <a:pt x="1916" y="0"/>
                    <a:pt x="396" y="2614"/>
                    <a:pt x="1" y="5198"/>
                  </a:cubicBezTo>
                  <a:cubicBezTo>
                    <a:pt x="1" y="5198"/>
                    <a:pt x="2523" y="2584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30"/>
            <p:cNvSpPr/>
            <p:nvPr/>
          </p:nvSpPr>
          <p:spPr>
            <a:xfrm>
              <a:off x="3606825" y="4536328"/>
              <a:ext cx="33863" cy="114879"/>
            </a:xfrm>
            <a:custGeom>
              <a:avLst/>
              <a:gdLst/>
              <a:ahLst/>
              <a:cxnLst/>
              <a:rect l="l" t="t" r="r" b="b"/>
              <a:pathLst>
                <a:path w="1855" h="6293" extrusionOk="0">
                  <a:moveTo>
                    <a:pt x="1307" y="0"/>
                  </a:moveTo>
                  <a:cubicBezTo>
                    <a:pt x="1307" y="31"/>
                    <a:pt x="152" y="4407"/>
                    <a:pt x="0" y="6292"/>
                  </a:cubicBezTo>
                  <a:cubicBezTo>
                    <a:pt x="0" y="6292"/>
                    <a:pt x="1855" y="2189"/>
                    <a:pt x="1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30"/>
            <p:cNvSpPr/>
            <p:nvPr/>
          </p:nvSpPr>
          <p:spPr>
            <a:xfrm>
              <a:off x="3581304" y="4537423"/>
              <a:ext cx="29975" cy="123769"/>
            </a:xfrm>
            <a:custGeom>
              <a:avLst/>
              <a:gdLst/>
              <a:ahLst/>
              <a:cxnLst/>
              <a:rect l="l" t="t" r="r" b="b"/>
              <a:pathLst>
                <a:path w="1642" h="6780" extrusionOk="0">
                  <a:moveTo>
                    <a:pt x="760" y="1"/>
                  </a:moveTo>
                  <a:cubicBezTo>
                    <a:pt x="760" y="1"/>
                    <a:pt x="0" y="4408"/>
                    <a:pt x="517" y="6779"/>
                  </a:cubicBezTo>
                  <a:cubicBezTo>
                    <a:pt x="517" y="6779"/>
                    <a:pt x="1642" y="2524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30"/>
            <p:cNvSpPr/>
            <p:nvPr/>
          </p:nvSpPr>
          <p:spPr>
            <a:xfrm>
              <a:off x="3550234" y="4541877"/>
              <a:ext cx="38737" cy="124682"/>
            </a:xfrm>
            <a:custGeom>
              <a:avLst/>
              <a:gdLst/>
              <a:ahLst/>
              <a:cxnLst/>
              <a:rect l="l" t="t" r="r" b="b"/>
              <a:pathLst>
                <a:path w="2122" h="6830" extrusionOk="0">
                  <a:moveTo>
                    <a:pt x="456" y="0"/>
                  </a:moveTo>
                  <a:cubicBezTo>
                    <a:pt x="456" y="1"/>
                    <a:pt x="0" y="5198"/>
                    <a:pt x="1094" y="6809"/>
                  </a:cubicBezTo>
                  <a:cubicBezTo>
                    <a:pt x="1105" y="6823"/>
                    <a:pt x="1116" y="6830"/>
                    <a:pt x="1128" y="6830"/>
                  </a:cubicBezTo>
                  <a:cubicBezTo>
                    <a:pt x="1428" y="6830"/>
                    <a:pt x="2121" y="260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30"/>
            <p:cNvSpPr/>
            <p:nvPr/>
          </p:nvSpPr>
          <p:spPr>
            <a:xfrm>
              <a:off x="3509161" y="4547974"/>
              <a:ext cx="47189" cy="127091"/>
            </a:xfrm>
            <a:custGeom>
              <a:avLst/>
              <a:gdLst/>
              <a:ahLst/>
              <a:cxnLst/>
              <a:rect l="l" t="t" r="r" b="b"/>
              <a:pathLst>
                <a:path w="2585" h="6962" extrusionOk="0">
                  <a:moveTo>
                    <a:pt x="1" y="0"/>
                  </a:moveTo>
                  <a:cubicBezTo>
                    <a:pt x="1" y="1"/>
                    <a:pt x="1247" y="4955"/>
                    <a:pt x="2584" y="6961"/>
                  </a:cubicBezTo>
                  <a:cubicBezTo>
                    <a:pt x="2584" y="6961"/>
                    <a:pt x="2432" y="27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30"/>
            <p:cNvSpPr/>
            <p:nvPr/>
          </p:nvSpPr>
          <p:spPr>
            <a:xfrm>
              <a:off x="3495853" y="4546861"/>
              <a:ext cx="50512" cy="144835"/>
            </a:xfrm>
            <a:custGeom>
              <a:avLst/>
              <a:gdLst/>
              <a:ahLst/>
              <a:cxnLst/>
              <a:rect l="l" t="t" r="r" b="b"/>
              <a:pathLst>
                <a:path w="2767" h="7934" extrusionOk="0">
                  <a:moveTo>
                    <a:pt x="31" y="1"/>
                  </a:moveTo>
                  <a:cubicBezTo>
                    <a:pt x="31" y="1"/>
                    <a:pt x="0" y="5320"/>
                    <a:pt x="2250" y="7934"/>
                  </a:cubicBezTo>
                  <a:cubicBezTo>
                    <a:pt x="2250" y="7934"/>
                    <a:pt x="2766" y="4955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30"/>
            <p:cNvSpPr/>
            <p:nvPr/>
          </p:nvSpPr>
          <p:spPr>
            <a:xfrm>
              <a:off x="3640122" y="4592370"/>
              <a:ext cx="92115" cy="38847"/>
            </a:xfrm>
            <a:custGeom>
              <a:avLst/>
              <a:gdLst/>
              <a:ahLst/>
              <a:cxnLst/>
              <a:rect l="l" t="t" r="r" b="b"/>
              <a:pathLst>
                <a:path w="5046" h="2128" extrusionOk="0">
                  <a:moveTo>
                    <a:pt x="4321" y="0"/>
                  </a:moveTo>
                  <a:cubicBezTo>
                    <a:pt x="2201" y="0"/>
                    <a:pt x="0" y="2128"/>
                    <a:pt x="0" y="2128"/>
                  </a:cubicBezTo>
                  <a:cubicBezTo>
                    <a:pt x="2827" y="1611"/>
                    <a:pt x="5046" y="122"/>
                    <a:pt x="5046" y="91"/>
                  </a:cubicBezTo>
                  <a:cubicBezTo>
                    <a:pt x="4808" y="29"/>
                    <a:pt x="4565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30"/>
            <p:cNvSpPr/>
            <p:nvPr/>
          </p:nvSpPr>
          <p:spPr>
            <a:xfrm>
              <a:off x="3619585" y="4628150"/>
              <a:ext cx="105441" cy="15736"/>
            </a:xfrm>
            <a:custGeom>
              <a:avLst/>
              <a:gdLst/>
              <a:ahLst/>
              <a:cxnLst/>
              <a:rect l="l" t="t" r="r" b="b"/>
              <a:pathLst>
                <a:path w="5776" h="862" extrusionOk="0">
                  <a:moveTo>
                    <a:pt x="3737" y="1"/>
                  </a:moveTo>
                  <a:cubicBezTo>
                    <a:pt x="1930" y="1"/>
                    <a:pt x="1" y="624"/>
                    <a:pt x="1" y="624"/>
                  </a:cubicBezTo>
                  <a:cubicBezTo>
                    <a:pt x="788" y="798"/>
                    <a:pt x="1576" y="861"/>
                    <a:pt x="2305" y="861"/>
                  </a:cubicBezTo>
                  <a:cubicBezTo>
                    <a:pt x="4248" y="861"/>
                    <a:pt x="5776" y="411"/>
                    <a:pt x="5776" y="411"/>
                  </a:cubicBezTo>
                  <a:cubicBezTo>
                    <a:pt x="5214" y="108"/>
                    <a:pt x="4486" y="1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30"/>
            <p:cNvSpPr/>
            <p:nvPr/>
          </p:nvSpPr>
          <p:spPr>
            <a:xfrm>
              <a:off x="3586288" y="4652466"/>
              <a:ext cx="105441" cy="18930"/>
            </a:xfrm>
            <a:custGeom>
              <a:avLst/>
              <a:gdLst/>
              <a:ahLst/>
              <a:cxnLst/>
              <a:rect l="l" t="t" r="r" b="b"/>
              <a:pathLst>
                <a:path w="5776" h="1037" extrusionOk="0">
                  <a:moveTo>
                    <a:pt x="5775" y="993"/>
                  </a:moveTo>
                  <a:cubicBezTo>
                    <a:pt x="5775" y="993"/>
                    <a:pt x="5776" y="994"/>
                    <a:pt x="5776" y="994"/>
                  </a:cubicBezTo>
                  <a:cubicBezTo>
                    <a:pt x="5776" y="994"/>
                    <a:pt x="5776" y="993"/>
                    <a:pt x="5775" y="993"/>
                  </a:cubicBezTo>
                  <a:close/>
                  <a:moveTo>
                    <a:pt x="2887" y="0"/>
                  </a:moveTo>
                  <a:cubicBezTo>
                    <a:pt x="1336" y="0"/>
                    <a:pt x="1" y="599"/>
                    <a:pt x="1" y="599"/>
                  </a:cubicBezTo>
                  <a:cubicBezTo>
                    <a:pt x="1508" y="959"/>
                    <a:pt x="3067" y="1037"/>
                    <a:pt x="4185" y="1037"/>
                  </a:cubicBezTo>
                  <a:cubicBezTo>
                    <a:pt x="5038" y="1037"/>
                    <a:pt x="5634" y="992"/>
                    <a:pt x="5754" y="992"/>
                  </a:cubicBezTo>
                  <a:cubicBezTo>
                    <a:pt x="5765" y="992"/>
                    <a:pt x="5773" y="992"/>
                    <a:pt x="5775" y="993"/>
                  </a:cubicBezTo>
                  <a:lnTo>
                    <a:pt x="5775" y="993"/>
                  </a:lnTo>
                  <a:cubicBezTo>
                    <a:pt x="4910" y="234"/>
                    <a:pt x="3857" y="0"/>
                    <a:pt x="2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30"/>
            <p:cNvSpPr/>
            <p:nvPr/>
          </p:nvSpPr>
          <p:spPr>
            <a:xfrm>
              <a:off x="3557445" y="4672437"/>
              <a:ext cx="112652" cy="26488"/>
            </a:xfrm>
            <a:custGeom>
              <a:avLst/>
              <a:gdLst/>
              <a:ahLst/>
              <a:cxnLst/>
              <a:rect l="l" t="t" r="r" b="b"/>
              <a:pathLst>
                <a:path w="6171" h="1451" extrusionOk="0">
                  <a:moveTo>
                    <a:pt x="719" y="1"/>
                  </a:moveTo>
                  <a:cubicBezTo>
                    <a:pt x="275" y="1"/>
                    <a:pt x="0" y="21"/>
                    <a:pt x="0" y="21"/>
                  </a:cubicBezTo>
                  <a:cubicBezTo>
                    <a:pt x="1763" y="589"/>
                    <a:pt x="6024" y="1451"/>
                    <a:pt x="6167" y="1451"/>
                  </a:cubicBezTo>
                  <a:cubicBezTo>
                    <a:pt x="6169" y="1451"/>
                    <a:pt x="6171" y="1451"/>
                    <a:pt x="6171" y="1450"/>
                  </a:cubicBezTo>
                  <a:cubicBezTo>
                    <a:pt x="4618" y="168"/>
                    <a:pt x="198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30"/>
            <p:cNvSpPr/>
            <p:nvPr/>
          </p:nvSpPr>
          <p:spPr>
            <a:xfrm>
              <a:off x="3529698" y="4695767"/>
              <a:ext cx="125978" cy="32001"/>
            </a:xfrm>
            <a:custGeom>
              <a:avLst/>
              <a:gdLst/>
              <a:ahLst/>
              <a:cxnLst/>
              <a:rect l="l" t="t" r="r" b="b"/>
              <a:pathLst>
                <a:path w="6901" h="1753" extrusionOk="0">
                  <a:moveTo>
                    <a:pt x="727" y="0"/>
                  </a:moveTo>
                  <a:cubicBezTo>
                    <a:pt x="277" y="0"/>
                    <a:pt x="0" y="20"/>
                    <a:pt x="0" y="20"/>
                  </a:cubicBezTo>
                  <a:cubicBezTo>
                    <a:pt x="2067" y="1449"/>
                    <a:pt x="6900" y="1753"/>
                    <a:pt x="6900" y="1753"/>
                  </a:cubicBezTo>
                  <a:cubicBezTo>
                    <a:pt x="5178" y="191"/>
                    <a:pt x="2119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30"/>
            <p:cNvSpPr/>
            <p:nvPr/>
          </p:nvSpPr>
          <p:spPr>
            <a:xfrm>
              <a:off x="3498628" y="4718549"/>
              <a:ext cx="129300" cy="29756"/>
            </a:xfrm>
            <a:custGeom>
              <a:avLst/>
              <a:gdLst/>
              <a:ahLst/>
              <a:cxnLst/>
              <a:rect l="l" t="t" r="r" b="b"/>
              <a:pathLst>
                <a:path w="7083" h="1630" extrusionOk="0">
                  <a:moveTo>
                    <a:pt x="1271" y="0"/>
                  </a:moveTo>
                  <a:cubicBezTo>
                    <a:pt x="490" y="0"/>
                    <a:pt x="0" y="79"/>
                    <a:pt x="0" y="79"/>
                  </a:cubicBezTo>
                  <a:cubicBezTo>
                    <a:pt x="2523" y="1295"/>
                    <a:pt x="7083" y="1629"/>
                    <a:pt x="7083" y="1629"/>
                  </a:cubicBezTo>
                  <a:cubicBezTo>
                    <a:pt x="4963" y="249"/>
                    <a:pt x="2658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30"/>
            <p:cNvSpPr/>
            <p:nvPr/>
          </p:nvSpPr>
          <p:spPr>
            <a:xfrm>
              <a:off x="3468105" y="4556299"/>
              <a:ext cx="37751" cy="163711"/>
            </a:xfrm>
            <a:custGeom>
              <a:avLst/>
              <a:gdLst/>
              <a:ahLst/>
              <a:cxnLst/>
              <a:rect l="l" t="t" r="r" b="b"/>
              <a:pathLst>
                <a:path w="2068" h="896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2" y="5958"/>
                    <a:pt x="1672" y="8967"/>
                  </a:cubicBezTo>
                  <a:cubicBezTo>
                    <a:pt x="1672" y="8967"/>
                    <a:pt x="2067" y="57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30"/>
            <p:cNvSpPr/>
            <p:nvPr/>
          </p:nvSpPr>
          <p:spPr>
            <a:xfrm>
              <a:off x="3462008" y="4739049"/>
              <a:ext cx="155934" cy="35323"/>
            </a:xfrm>
            <a:custGeom>
              <a:avLst/>
              <a:gdLst/>
              <a:ahLst/>
              <a:cxnLst/>
              <a:rect l="l" t="t" r="r" b="b"/>
              <a:pathLst>
                <a:path w="8542" h="1935" extrusionOk="0">
                  <a:moveTo>
                    <a:pt x="2681" y="1"/>
                  </a:moveTo>
                  <a:cubicBezTo>
                    <a:pt x="950" y="1"/>
                    <a:pt x="0" y="597"/>
                    <a:pt x="0" y="597"/>
                  </a:cubicBezTo>
                  <a:cubicBezTo>
                    <a:pt x="1642" y="1266"/>
                    <a:pt x="8511" y="1935"/>
                    <a:pt x="8541" y="1935"/>
                  </a:cubicBezTo>
                  <a:cubicBezTo>
                    <a:pt x="6110" y="415"/>
                    <a:pt x="4124" y="1"/>
                    <a:pt x="2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30"/>
            <p:cNvSpPr/>
            <p:nvPr/>
          </p:nvSpPr>
          <p:spPr>
            <a:xfrm>
              <a:off x="3434808" y="4769316"/>
              <a:ext cx="160936" cy="28916"/>
            </a:xfrm>
            <a:custGeom>
              <a:avLst/>
              <a:gdLst/>
              <a:ahLst/>
              <a:cxnLst/>
              <a:rect l="l" t="t" r="r" b="b"/>
              <a:pathLst>
                <a:path w="8816" h="1584" extrusionOk="0">
                  <a:moveTo>
                    <a:pt x="4151" y="1"/>
                  </a:moveTo>
                  <a:cubicBezTo>
                    <a:pt x="1944" y="1"/>
                    <a:pt x="1" y="642"/>
                    <a:pt x="1" y="642"/>
                  </a:cubicBezTo>
                  <a:cubicBezTo>
                    <a:pt x="2524" y="1523"/>
                    <a:pt x="8816" y="1584"/>
                    <a:pt x="8816" y="1584"/>
                  </a:cubicBezTo>
                  <a:cubicBezTo>
                    <a:pt x="7572" y="354"/>
                    <a:pt x="5789" y="1"/>
                    <a:pt x="4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30"/>
            <p:cNvSpPr/>
            <p:nvPr/>
          </p:nvSpPr>
          <p:spPr>
            <a:xfrm>
              <a:off x="3413176" y="4801025"/>
              <a:ext cx="178680" cy="39942"/>
            </a:xfrm>
            <a:custGeom>
              <a:avLst/>
              <a:gdLst/>
              <a:ahLst/>
              <a:cxnLst/>
              <a:rect l="l" t="t" r="r" b="b"/>
              <a:pathLst>
                <a:path w="9788" h="2188" extrusionOk="0">
                  <a:moveTo>
                    <a:pt x="2816" y="0"/>
                  </a:moveTo>
                  <a:cubicBezTo>
                    <a:pt x="1164" y="0"/>
                    <a:pt x="0" y="272"/>
                    <a:pt x="0" y="272"/>
                  </a:cubicBezTo>
                  <a:cubicBezTo>
                    <a:pt x="1517" y="758"/>
                    <a:pt x="9690" y="2120"/>
                    <a:pt x="9787" y="2187"/>
                  </a:cubicBezTo>
                  <a:lnTo>
                    <a:pt x="9787" y="2187"/>
                  </a:lnTo>
                  <a:cubicBezTo>
                    <a:pt x="7552" y="403"/>
                    <a:pt x="4824" y="0"/>
                    <a:pt x="2816" y="0"/>
                  </a:cubicBezTo>
                  <a:close/>
                  <a:moveTo>
                    <a:pt x="9787" y="2187"/>
                  </a:moveTo>
                  <a:cubicBezTo>
                    <a:pt x="9787" y="2187"/>
                    <a:pt x="9788" y="2187"/>
                    <a:pt x="9788" y="2187"/>
                  </a:cubicBezTo>
                  <a:cubicBezTo>
                    <a:pt x="9788" y="2187"/>
                    <a:pt x="9787" y="2187"/>
                    <a:pt x="9787" y="2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30"/>
            <p:cNvSpPr/>
            <p:nvPr/>
          </p:nvSpPr>
          <p:spPr>
            <a:xfrm>
              <a:off x="3395414" y="4826272"/>
              <a:ext cx="182568" cy="59073"/>
            </a:xfrm>
            <a:custGeom>
              <a:avLst/>
              <a:gdLst/>
              <a:ahLst/>
              <a:cxnLst/>
              <a:rect l="l" t="t" r="r" b="b"/>
              <a:pathLst>
                <a:path w="10001" h="3236" extrusionOk="0">
                  <a:moveTo>
                    <a:pt x="3255" y="1"/>
                  </a:moveTo>
                  <a:cubicBezTo>
                    <a:pt x="2283" y="1"/>
                    <a:pt x="1208" y="155"/>
                    <a:pt x="31" y="531"/>
                  </a:cubicBezTo>
                  <a:cubicBezTo>
                    <a:pt x="1" y="531"/>
                    <a:pt x="6718" y="1595"/>
                    <a:pt x="10001" y="3236"/>
                  </a:cubicBezTo>
                  <a:cubicBezTo>
                    <a:pt x="10001" y="3236"/>
                    <a:pt x="7707" y="1"/>
                    <a:pt x="3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30"/>
            <p:cNvSpPr/>
            <p:nvPr/>
          </p:nvSpPr>
          <p:spPr>
            <a:xfrm>
              <a:off x="3407079" y="4558507"/>
              <a:ext cx="75466" cy="185361"/>
            </a:xfrm>
            <a:custGeom>
              <a:avLst/>
              <a:gdLst/>
              <a:ahLst/>
              <a:cxnLst/>
              <a:rect l="l" t="t" r="r" b="b"/>
              <a:pathLst>
                <a:path w="4134" h="10154" extrusionOk="0">
                  <a:moveTo>
                    <a:pt x="1702" y="1"/>
                  </a:moveTo>
                  <a:cubicBezTo>
                    <a:pt x="0" y="3253"/>
                    <a:pt x="3465" y="10153"/>
                    <a:pt x="3465" y="10153"/>
                  </a:cubicBezTo>
                  <a:cubicBezTo>
                    <a:pt x="4134" y="7357"/>
                    <a:pt x="1702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30"/>
            <p:cNvSpPr/>
            <p:nvPr/>
          </p:nvSpPr>
          <p:spPr>
            <a:xfrm>
              <a:off x="3373216" y="4562396"/>
              <a:ext cx="78825" cy="209202"/>
            </a:xfrm>
            <a:custGeom>
              <a:avLst/>
              <a:gdLst/>
              <a:ahLst/>
              <a:cxnLst/>
              <a:rect l="l" t="t" r="r" b="b"/>
              <a:pathLst>
                <a:path w="4318" h="11460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" y="3709"/>
                    <a:pt x="4317" y="11460"/>
                    <a:pt x="4317" y="11460"/>
                  </a:cubicBezTo>
                  <a:cubicBezTo>
                    <a:pt x="3952" y="7964"/>
                    <a:pt x="1521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30"/>
            <p:cNvSpPr/>
            <p:nvPr/>
          </p:nvSpPr>
          <p:spPr>
            <a:xfrm>
              <a:off x="3313850" y="4580706"/>
              <a:ext cx="115426" cy="202557"/>
            </a:xfrm>
            <a:custGeom>
              <a:avLst/>
              <a:gdLst/>
              <a:ahLst/>
              <a:cxnLst/>
              <a:rect l="l" t="t" r="r" b="b"/>
              <a:pathLst>
                <a:path w="6323" h="11096" extrusionOk="0">
                  <a:moveTo>
                    <a:pt x="1520" y="1"/>
                  </a:moveTo>
                  <a:cubicBezTo>
                    <a:pt x="1" y="3557"/>
                    <a:pt x="6323" y="11095"/>
                    <a:pt x="6323" y="11095"/>
                  </a:cubicBezTo>
                  <a:cubicBezTo>
                    <a:pt x="6201" y="8998"/>
                    <a:pt x="1763" y="183"/>
                    <a:pt x="1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30"/>
            <p:cNvSpPr/>
            <p:nvPr/>
          </p:nvSpPr>
          <p:spPr>
            <a:xfrm>
              <a:off x="3275570" y="4575722"/>
              <a:ext cx="142060" cy="235270"/>
            </a:xfrm>
            <a:custGeom>
              <a:avLst/>
              <a:gdLst/>
              <a:ahLst/>
              <a:cxnLst/>
              <a:rect l="l" t="t" r="r" b="b"/>
              <a:pathLst>
                <a:path w="7782" h="12888" extrusionOk="0">
                  <a:moveTo>
                    <a:pt x="547" y="0"/>
                  </a:moveTo>
                  <a:cubicBezTo>
                    <a:pt x="0" y="5441"/>
                    <a:pt x="7326" y="12888"/>
                    <a:pt x="7326" y="12888"/>
                  </a:cubicBezTo>
                  <a:cubicBezTo>
                    <a:pt x="7782" y="11125"/>
                    <a:pt x="1459" y="912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30"/>
            <p:cNvSpPr/>
            <p:nvPr/>
          </p:nvSpPr>
          <p:spPr>
            <a:xfrm>
              <a:off x="3389317" y="4852888"/>
              <a:ext cx="199764" cy="55477"/>
            </a:xfrm>
            <a:custGeom>
              <a:avLst/>
              <a:gdLst/>
              <a:ahLst/>
              <a:cxnLst/>
              <a:rect l="l" t="t" r="r" b="b"/>
              <a:pathLst>
                <a:path w="10943" h="3039" extrusionOk="0">
                  <a:moveTo>
                    <a:pt x="1004" y="1"/>
                  </a:moveTo>
                  <a:cubicBezTo>
                    <a:pt x="633" y="1"/>
                    <a:pt x="294" y="33"/>
                    <a:pt x="0" y="106"/>
                  </a:cubicBezTo>
                  <a:cubicBezTo>
                    <a:pt x="0" y="106"/>
                    <a:pt x="6859" y="3039"/>
                    <a:pt x="10061" y="3039"/>
                  </a:cubicBezTo>
                  <a:cubicBezTo>
                    <a:pt x="10400" y="3039"/>
                    <a:pt x="10698" y="3006"/>
                    <a:pt x="10943" y="2933"/>
                  </a:cubicBezTo>
                  <a:cubicBezTo>
                    <a:pt x="10943" y="2933"/>
                    <a:pt x="4506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30"/>
            <p:cNvSpPr/>
            <p:nvPr/>
          </p:nvSpPr>
          <p:spPr>
            <a:xfrm>
              <a:off x="3373782" y="4869244"/>
              <a:ext cx="199217" cy="62158"/>
            </a:xfrm>
            <a:custGeom>
              <a:avLst/>
              <a:gdLst/>
              <a:ahLst/>
              <a:cxnLst/>
              <a:rect l="l" t="t" r="r" b="b"/>
              <a:pathLst>
                <a:path w="10913" h="3405" extrusionOk="0">
                  <a:moveTo>
                    <a:pt x="0" y="0"/>
                  </a:moveTo>
                  <a:lnTo>
                    <a:pt x="0" y="0"/>
                  </a:lnTo>
                  <a:cubicBezTo>
                    <a:pt x="2067" y="2311"/>
                    <a:pt x="10912" y="3405"/>
                    <a:pt x="10912" y="3405"/>
                  </a:cubicBezTo>
                  <a:cubicBezTo>
                    <a:pt x="7417" y="164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30"/>
            <p:cNvSpPr/>
            <p:nvPr/>
          </p:nvSpPr>
          <p:spPr>
            <a:xfrm>
              <a:off x="3246161" y="4632860"/>
              <a:ext cx="149271" cy="203105"/>
            </a:xfrm>
            <a:custGeom>
              <a:avLst/>
              <a:gdLst/>
              <a:ahLst/>
              <a:cxnLst/>
              <a:rect l="l" t="t" r="r" b="b"/>
              <a:pathLst>
                <a:path w="8177" h="11126" extrusionOk="0">
                  <a:moveTo>
                    <a:pt x="0" y="1"/>
                  </a:moveTo>
                  <a:cubicBezTo>
                    <a:pt x="1" y="2"/>
                    <a:pt x="4347" y="9272"/>
                    <a:pt x="8177" y="11126"/>
                  </a:cubicBezTo>
                  <a:cubicBezTo>
                    <a:pt x="8177" y="11126"/>
                    <a:pt x="3070" y="279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30"/>
            <p:cNvSpPr/>
            <p:nvPr/>
          </p:nvSpPr>
          <p:spPr>
            <a:xfrm>
              <a:off x="3221188" y="4651188"/>
              <a:ext cx="160936" cy="208089"/>
            </a:xfrm>
            <a:custGeom>
              <a:avLst/>
              <a:gdLst/>
              <a:ahLst/>
              <a:cxnLst/>
              <a:rect l="l" t="t" r="r" b="b"/>
              <a:pathLst>
                <a:path w="8816" h="11399" extrusionOk="0">
                  <a:moveTo>
                    <a:pt x="0" y="0"/>
                  </a:moveTo>
                  <a:cubicBezTo>
                    <a:pt x="0" y="61"/>
                    <a:pt x="2614" y="9848"/>
                    <a:pt x="8815" y="11398"/>
                  </a:cubicBezTo>
                  <a:cubicBezTo>
                    <a:pt x="8815" y="11398"/>
                    <a:pt x="4073" y="699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30"/>
            <p:cNvSpPr/>
            <p:nvPr/>
          </p:nvSpPr>
          <p:spPr>
            <a:xfrm>
              <a:off x="3356585" y="4908638"/>
              <a:ext cx="219188" cy="37715"/>
            </a:xfrm>
            <a:custGeom>
              <a:avLst/>
              <a:gdLst/>
              <a:ahLst/>
              <a:cxnLst/>
              <a:rect l="l" t="t" r="r" b="b"/>
              <a:pathLst>
                <a:path w="12007" h="2066" extrusionOk="0">
                  <a:moveTo>
                    <a:pt x="0" y="1"/>
                  </a:moveTo>
                  <a:lnTo>
                    <a:pt x="0" y="1"/>
                  </a:lnTo>
                  <a:cubicBezTo>
                    <a:pt x="2733" y="1830"/>
                    <a:pt x="8034" y="2065"/>
                    <a:pt x="10578" y="2065"/>
                  </a:cubicBezTo>
                  <a:cubicBezTo>
                    <a:pt x="11457" y="2065"/>
                    <a:pt x="12006" y="2037"/>
                    <a:pt x="12006" y="2037"/>
                  </a:cubicBezTo>
                  <a:cubicBezTo>
                    <a:pt x="7873" y="88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30"/>
            <p:cNvSpPr/>
            <p:nvPr/>
          </p:nvSpPr>
          <p:spPr>
            <a:xfrm>
              <a:off x="3340484" y="4938047"/>
              <a:ext cx="241386" cy="30413"/>
            </a:xfrm>
            <a:custGeom>
              <a:avLst/>
              <a:gdLst/>
              <a:ahLst/>
              <a:cxnLst/>
              <a:rect l="l" t="t" r="r" b="b"/>
              <a:pathLst>
                <a:path w="13223" h="1666" extrusionOk="0">
                  <a:moveTo>
                    <a:pt x="1" y="1"/>
                  </a:moveTo>
                  <a:lnTo>
                    <a:pt x="1" y="1"/>
                  </a:lnTo>
                  <a:cubicBezTo>
                    <a:pt x="1996" y="1276"/>
                    <a:pt x="4437" y="1666"/>
                    <a:pt x="6675" y="1666"/>
                  </a:cubicBezTo>
                  <a:cubicBezTo>
                    <a:pt x="10199" y="1666"/>
                    <a:pt x="13222" y="700"/>
                    <a:pt x="13223" y="700"/>
                  </a:cubicBezTo>
                  <a:lnTo>
                    <a:pt x="13223" y="700"/>
                  </a:lnTo>
                  <a:cubicBezTo>
                    <a:pt x="12583" y="806"/>
                    <a:pt x="11730" y="850"/>
                    <a:pt x="10764" y="850"/>
                  </a:cubicBezTo>
                  <a:cubicBezTo>
                    <a:pt x="6490" y="85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30"/>
            <p:cNvSpPr/>
            <p:nvPr/>
          </p:nvSpPr>
          <p:spPr>
            <a:xfrm>
              <a:off x="3331613" y="4971728"/>
              <a:ext cx="260243" cy="24097"/>
            </a:xfrm>
            <a:custGeom>
              <a:avLst/>
              <a:gdLst/>
              <a:ahLst/>
              <a:cxnLst/>
              <a:rect l="l" t="t" r="r" b="b"/>
              <a:pathLst>
                <a:path w="14256" h="1320" extrusionOk="0">
                  <a:moveTo>
                    <a:pt x="9485" y="0"/>
                  </a:moveTo>
                  <a:cubicBezTo>
                    <a:pt x="4803" y="0"/>
                    <a:pt x="0" y="526"/>
                    <a:pt x="0" y="526"/>
                  </a:cubicBezTo>
                  <a:cubicBezTo>
                    <a:pt x="1490" y="1115"/>
                    <a:pt x="3385" y="1319"/>
                    <a:pt x="5304" y="1319"/>
                  </a:cubicBezTo>
                  <a:cubicBezTo>
                    <a:pt x="9666" y="1319"/>
                    <a:pt x="14148" y="262"/>
                    <a:pt x="14254" y="253"/>
                  </a:cubicBezTo>
                  <a:lnTo>
                    <a:pt x="14254" y="253"/>
                  </a:lnTo>
                  <a:cubicBezTo>
                    <a:pt x="14255" y="253"/>
                    <a:pt x="14255" y="253"/>
                    <a:pt x="14256" y="253"/>
                  </a:cubicBezTo>
                  <a:cubicBezTo>
                    <a:pt x="14256" y="253"/>
                    <a:pt x="14256" y="253"/>
                    <a:pt x="14255" y="253"/>
                  </a:cubicBezTo>
                  <a:cubicBezTo>
                    <a:pt x="14255" y="253"/>
                    <a:pt x="14254" y="253"/>
                    <a:pt x="14254" y="253"/>
                  </a:cubicBezTo>
                  <a:lnTo>
                    <a:pt x="14254" y="253"/>
                  </a:lnTo>
                  <a:cubicBezTo>
                    <a:pt x="12832" y="68"/>
                    <a:pt x="11166" y="0"/>
                    <a:pt x="9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30"/>
            <p:cNvSpPr/>
            <p:nvPr/>
          </p:nvSpPr>
          <p:spPr>
            <a:xfrm>
              <a:off x="3199556" y="4666723"/>
              <a:ext cx="169242" cy="216961"/>
            </a:xfrm>
            <a:custGeom>
              <a:avLst/>
              <a:gdLst/>
              <a:ahLst/>
              <a:cxnLst/>
              <a:rect l="l" t="t" r="r" b="b"/>
              <a:pathLst>
                <a:path w="9271" h="11885" extrusionOk="0">
                  <a:moveTo>
                    <a:pt x="122" y="0"/>
                  </a:moveTo>
                  <a:lnTo>
                    <a:pt x="122" y="0"/>
                  </a:lnTo>
                  <a:cubicBezTo>
                    <a:pt x="122" y="1"/>
                    <a:pt x="1" y="9970"/>
                    <a:pt x="9271" y="11885"/>
                  </a:cubicBezTo>
                  <a:cubicBezTo>
                    <a:pt x="9271" y="11885"/>
                    <a:pt x="912" y="6414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30"/>
            <p:cNvSpPr/>
            <p:nvPr/>
          </p:nvSpPr>
          <p:spPr>
            <a:xfrm>
              <a:off x="3155269" y="4712215"/>
              <a:ext cx="205241" cy="201444"/>
            </a:xfrm>
            <a:custGeom>
              <a:avLst/>
              <a:gdLst/>
              <a:ahLst/>
              <a:cxnLst/>
              <a:rect l="l" t="t" r="r" b="b"/>
              <a:pathLst>
                <a:path w="11243" h="11035" extrusionOk="0">
                  <a:moveTo>
                    <a:pt x="55" y="0"/>
                  </a:moveTo>
                  <a:cubicBezTo>
                    <a:pt x="1" y="0"/>
                    <a:pt x="2045" y="9486"/>
                    <a:pt x="11058" y="11034"/>
                  </a:cubicBezTo>
                  <a:cubicBezTo>
                    <a:pt x="11059" y="11034"/>
                    <a:pt x="11060" y="11034"/>
                    <a:pt x="11061" y="11034"/>
                  </a:cubicBezTo>
                  <a:cubicBezTo>
                    <a:pt x="11243" y="11034"/>
                    <a:pt x="4444" y="7536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30"/>
            <p:cNvSpPr/>
            <p:nvPr/>
          </p:nvSpPr>
          <p:spPr>
            <a:xfrm>
              <a:off x="3143513" y="4752175"/>
              <a:ext cx="208636" cy="190838"/>
            </a:xfrm>
            <a:custGeom>
              <a:avLst/>
              <a:gdLst/>
              <a:ahLst/>
              <a:cxnLst/>
              <a:rect l="l" t="t" r="r" b="b"/>
              <a:pathLst>
                <a:path w="11429" h="10454" extrusionOk="0">
                  <a:moveTo>
                    <a:pt x="0" y="0"/>
                  </a:moveTo>
                  <a:cubicBezTo>
                    <a:pt x="0" y="1"/>
                    <a:pt x="456" y="5563"/>
                    <a:pt x="4681" y="8389"/>
                  </a:cubicBezTo>
                  <a:cubicBezTo>
                    <a:pt x="7248" y="10078"/>
                    <a:pt x="9045" y="10453"/>
                    <a:pt x="10136" y="10453"/>
                  </a:cubicBezTo>
                  <a:cubicBezTo>
                    <a:pt x="11009" y="10453"/>
                    <a:pt x="11429" y="10213"/>
                    <a:pt x="11429" y="10213"/>
                  </a:cubicBezTo>
                  <a:cubicBezTo>
                    <a:pt x="11429" y="10213"/>
                    <a:pt x="3800" y="97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30"/>
            <p:cNvSpPr/>
            <p:nvPr/>
          </p:nvSpPr>
          <p:spPr>
            <a:xfrm>
              <a:off x="3322722" y="5000698"/>
              <a:ext cx="283007" cy="23732"/>
            </a:xfrm>
            <a:custGeom>
              <a:avLst/>
              <a:gdLst/>
              <a:ahLst/>
              <a:cxnLst/>
              <a:rect l="l" t="t" r="r" b="b"/>
              <a:pathLst>
                <a:path w="15503" h="1300" extrusionOk="0">
                  <a:moveTo>
                    <a:pt x="10625" y="1"/>
                  </a:moveTo>
                  <a:cubicBezTo>
                    <a:pt x="7091" y="1"/>
                    <a:pt x="2510" y="154"/>
                    <a:pt x="1" y="854"/>
                  </a:cubicBezTo>
                  <a:cubicBezTo>
                    <a:pt x="1" y="854"/>
                    <a:pt x="3080" y="1300"/>
                    <a:pt x="6812" y="1300"/>
                  </a:cubicBezTo>
                  <a:cubicBezTo>
                    <a:pt x="9692" y="1300"/>
                    <a:pt x="12961" y="1034"/>
                    <a:pt x="15503" y="94"/>
                  </a:cubicBezTo>
                  <a:cubicBezTo>
                    <a:pt x="15503" y="94"/>
                    <a:pt x="13382" y="1"/>
                    <a:pt x="10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30"/>
            <p:cNvSpPr/>
            <p:nvPr/>
          </p:nvSpPr>
          <p:spPr>
            <a:xfrm>
              <a:off x="3320514" y="5035145"/>
              <a:ext cx="275231" cy="41256"/>
            </a:xfrm>
            <a:custGeom>
              <a:avLst/>
              <a:gdLst/>
              <a:ahLst/>
              <a:cxnLst/>
              <a:rect l="l" t="t" r="r" b="b"/>
              <a:pathLst>
                <a:path w="15077" h="2260" extrusionOk="0">
                  <a:moveTo>
                    <a:pt x="15077" y="1"/>
                  </a:moveTo>
                  <a:cubicBezTo>
                    <a:pt x="15076" y="1"/>
                    <a:pt x="11486" y="757"/>
                    <a:pt x="6690" y="757"/>
                  </a:cubicBezTo>
                  <a:cubicBezTo>
                    <a:pt x="4621" y="757"/>
                    <a:pt x="2327" y="617"/>
                    <a:pt x="0" y="214"/>
                  </a:cubicBezTo>
                  <a:lnTo>
                    <a:pt x="0" y="214"/>
                  </a:lnTo>
                  <a:cubicBezTo>
                    <a:pt x="1" y="214"/>
                    <a:pt x="3856" y="2259"/>
                    <a:pt x="8242" y="2259"/>
                  </a:cubicBezTo>
                  <a:cubicBezTo>
                    <a:pt x="10533" y="2259"/>
                    <a:pt x="12970" y="1701"/>
                    <a:pt x="15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30"/>
            <p:cNvSpPr/>
            <p:nvPr/>
          </p:nvSpPr>
          <p:spPr>
            <a:xfrm>
              <a:off x="3115765" y="4820412"/>
              <a:ext cx="224190" cy="163236"/>
            </a:xfrm>
            <a:custGeom>
              <a:avLst/>
              <a:gdLst/>
              <a:ahLst/>
              <a:cxnLst/>
              <a:rect l="l" t="t" r="r" b="b"/>
              <a:pathLst>
                <a:path w="12281" h="8942" extrusionOk="0">
                  <a:moveTo>
                    <a:pt x="0" y="1"/>
                  </a:moveTo>
                  <a:cubicBezTo>
                    <a:pt x="0" y="1"/>
                    <a:pt x="608" y="5016"/>
                    <a:pt x="5046" y="7600"/>
                  </a:cubicBezTo>
                  <a:cubicBezTo>
                    <a:pt x="6638" y="8496"/>
                    <a:pt x="8571" y="8941"/>
                    <a:pt x="10077" y="8941"/>
                  </a:cubicBezTo>
                  <a:cubicBezTo>
                    <a:pt x="11072" y="8941"/>
                    <a:pt x="11881" y="8747"/>
                    <a:pt x="12280" y="8359"/>
                  </a:cubicBezTo>
                  <a:cubicBezTo>
                    <a:pt x="12280" y="8359"/>
                    <a:pt x="4590" y="750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30"/>
            <p:cNvSpPr/>
            <p:nvPr/>
          </p:nvSpPr>
          <p:spPr>
            <a:xfrm>
              <a:off x="3077466" y="4872019"/>
              <a:ext cx="256373" cy="153871"/>
            </a:xfrm>
            <a:custGeom>
              <a:avLst/>
              <a:gdLst/>
              <a:ahLst/>
              <a:cxnLst/>
              <a:rect l="l" t="t" r="r" b="b"/>
              <a:pathLst>
                <a:path w="14044" h="8429" extrusionOk="0">
                  <a:moveTo>
                    <a:pt x="1" y="0"/>
                  </a:moveTo>
                  <a:cubicBezTo>
                    <a:pt x="1" y="1"/>
                    <a:pt x="2038" y="5533"/>
                    <a:pt x="7539" y="7934"/>
                  </a:cubicBezTo>
                  <a:cubicBezTo>
                    <a:pt x="8380" y="8295"/>
                    <a:pt x="9220" y="8429"/>
                    <a:pt x="10004" y="8429"/>
                  </a:cubicBezTo>
                  <a:cubicBezTo>
                    <a:pt x="12255" y="8429"/>
                    <a:pt x="14044" y="7326"/>
                    <a:pt x="14044" y="7326"/>
                  </a:cubicBezTo>
                  <a:lnTo>
                    <a:pt x="14044" y="7326"/>
                  </a:lnTo>
                  <a:cubicBezTo>
                    <a:pt x="14044" y="7326"/>
                    <a:pt x="13853" y="7343"/>
                    <a:pt x="13508" y="7343"/>
                  </a:cubicBezTo>
                  <a:cubicBezTo>
                    <a:pt x="11606" y="7343"/>
                    <a:pt x="5019" y="68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30"/>
            <p:cNvSpPr/>
            <p:nvPr/>
          </p:nvSpPr>
          <p:spPr>
            <a:xfrm>
              <a:off x="3058061" y="4903655"/>
              <a:ext cx="262470" cy="163181"/>
            </a:xfrm>
            <a:custGeom>
              <a:avLst/>
              <a:gdLst/>
              <a:ahLst/>
              <a:cxnLst/>
              <a:rect l="l" t="t" r="r" b="b"/>
              <a:pathLst>
                <a:path w="14378" h="8939" extrusionOk="0">
                  <a:moveTo>
                    <a:pt x="0" y="0"/>
                  </a:moveTo>
                  <a:cubicBezTo>
                    <a:pt x="0" y="1"/>
                    <a:pt x="760" y="5775"/>
                    <a:pt x="6322" y="8176"/>
                  </a:cubicBezTo>
                  <a:cubicBezTo>
                    <a:pt x="7596" y="8726"/>
                    <a:pt x="8732" y="8939"/>
                    <a:pt x="9744" y="8939"/>
                  </a:cubicBezTo>
                  <a:cubicBezTo>
                    <a:pt x="11751" y="8939"/>
                    <a:pt x="13266" y="8104"/>
                    <a:pt x="14377" y="7417"/>
                  </a:cubicBezTo>
                  <a:lnTo>
                    <a:pt x="14377" y="7417"/>
                  </a:lnTo>
                  <a:cubicBezTo>
                    <a:pt x="14377" y="7417"/>
                    <a:pt x="13365" y="7643"/>
                    <a:pt x="11845" y="7643"/>
                  </a:cubicBezTo>
                  <a:cubicBezTo>
                    <a:pt x="8579" y="7643"/>
                    <a:pt x="2966" y="659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4"/>
          <p:cNvSpPr/>
          <p:nvPr/>
        </p:nvSpPr>
        <p:spPr>
          <a:xfrm>
            <a:off x="1884750" y="512250"/>
            <a:ext cx="5374500" cy="449400"/>
          </a:xfrm>
          <a:custGeom>
            <a:avLst/>
            <a:gdLst/>
            <a:ahLst/>
            <a:cxnLst/>
            <a:rect l="l" t="t" r="r" b="b"/>
            <a:pathLst>
              <a:path w="196724" h="17976" extrusionOk="0">
                <a:moveTo>
                  <a:pt x="0" y="2347"/>
                </a:moveTo>
                <a:lnTo>
                  <a:pt x="2869" y="16150"/>
                </a:lnTo>
                <a:lnTo>
                  <a:pt x="192963" y="17976"/>
                </a:lnTo>
                <a:lnTo>
                  <a:pt x="1967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823" name="Google Shape;823;p4"/>
          <p:cNvSpPr txBox="1">
            <a:spLocks noGrp="1"/>
          </p:cNvSpPr>
          <p:nvPr>
            <p:ph type="title"/>
          </p:nvPr>
        </p:nvSpPr>
        <p:spPr>
          <a:xfrm>
            <a:off x="713100" y="45061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4" name="Google Shape;824;p4"/>
          <p:cNvSpPr/>
          <p:nvPr/>
        </p:nvSpPr>
        <p:spPr>
          <a:xfrm rot="1197853">
            <a:off x="7474403" y="-193774"/>
            <a:ext cx="2578371" cy="1582894"/>
          </a:xfrm>
          <a:custGeom>
            <a:avLst/>
            <a:gdLst/>
            <a:ahLst/>
            <a:cxnLst/>
            <a:rect l="l" t="t" r="r" b="b"/>
            <a:pathLst>
              <a:path w="102039" h="62643" extrusionOk="0">
                <a:moveTo>
                  <a:pt x="31173" y="1"/>
                </a:moveTo>
                <a:cubicBezTo>
                  <a:pt x="27212" y="1"/>
                  <a:pt x="23435" y="302"/>
                  <a:pt x="19971" y="925"/>
                </a:cubicBezTo>
                <a:cubicBezTo>
                  <a:pt x="7812" y="2840"/>
                  <a:pt x="1" y="8949"/>
                  <a:pt x="973" y="22050"/>
                </a:cubicBezTo>
                <a:cubicBezTo>
                  <a:pt x="1705" y="32955"/>
                  <a:pt x="7097" y="37412"/>
                  <a:pt x="15079" y="37412"/>
                </a:cubicBezTo>
                <a:cubicBezTo>
                  <a:pt x="17710" y="37412"/>
                  <a:pt x="20621" y="36928"/>
                  <a:pt x="23740" y="36032"/>
                </a:cubicBezTo>
                <a:cubicBezTo>
                  <a:pt x="25729" y="35458"/>
                  <a:pt x="27172" y="35132"/>
                  <a:pt x="28419" y="35132"/>
                </a:cubicBezTo>
                <a:cubicBezTo>
                  <a:pt x="31272" y="35132"/>
                  <a:pt x="33106" y="36834"/>
                  <a:pt x="38117" y="41168"/>
                </a:cubicBezTo>
                <a:cubicBezTo>
                  <a:pt x="41312" y="43956"/>
                  <a:pt x="43547" y="45251"/>
                  <a:pt x="45933" y="45251"/>
                </a:cubicBezTo>
                <a:cubicBezTo>
                  <a:pt x="47815" y="45251"/>
                  <a:pt x="49790" y="44446"/>
                  <a:pt x="52403" y="42931"/>
                </a:cubicBezTo>
                <a:cubicBezTo>
                  <a:pt x="56611" y="40406"/>
                  <a:pt x="59257" y="36576"/>
                  <a:pt x="63950" y="36576"/>
                </a:cubicBezTo>
                <a:cubicBezTo>
                  <a:pt x="64850" y="36576"/>
                  <a:pt x="65826" y="36717"/>
                  <a:pt x="66902" y="37035"/>
                </a:cubicBezTo>
                <a:cubicBezTo>
                  <a:pt x="72251" y="38554"/>
                  <a:pt x="76020" y="43600"/>
                  <a:pt x="75504" y="50834"/>
                </a:cubicBezTo>
                <a:cubicBezTo>
                  <a:pt x="74729" y="58491"/>
                  <a:pt x="79677" y="62643"/>
                  <a:pt x="85256" y="62643"/>
                </a:cubicBezTo>
                <a:cubicBezTo>
                  <a:pt x="88868" y="62643"/>
                  <a:pt x="92745" y="60903"/>
                  <a:pt x="95504" y="57248"/>
                </a:cubicBezTo>
                <a:cubicBezTo>
                  <a:pt x="102039" y="47521"/>
                  <a:pt x="97632" y="29770"/>
                  <a:pt x="90245" y="21898"/>
                </a:cubicBezTo>
                <a:cubicBezTo>
                  <a:pt x="77812" y="8290"/>
                  <a:pt x="51956" y="1"/>
                  <a:pt x="3117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4"/>
          <p:cNvSpPr/>
          <p:nvPr/>
        </p:nvSpPr>
        <p:spPr>
          <a:xfrm rot="4813651">
            <a:off x="-619489" y="4007390"/>
            <a:ext cx="1975539" cy="1567585"/>
          </a:xfrm>
          <a:custGeom>
            <a:avLst/>
            <a:gdLst/>
            <a:ahLst/>
            <a:cxnLst/>
            <a:rect l="l" t="t" r="r" b="b"/>
            <a:pathLst>
              <a:path w="103255" h="81922" extrusionOk="0">
                <a:moveTo>
                  <a:pt x="69943" y="1"/>
                </a:moveTo>
                <a:cubicBezTo>
                  <a:pt x="61020" y="1"/>
                  <a:pt x="54968" y="8277"/>
                  <a:pt x="50275" y="15064"/>
                </a:cubicBezTo>
                <a:cubicBezTo>
                  <a:pt x="44865" y="22511"/>
                  <a:pt x="37722" y="26189"/>
                  <a:pt x="29089" y="27982"/>
                </a:cubicBezTo>
                <a:cubicBezTo>
                  <a:pt x="19910" y="29836"/>
                  <a:pt x="11855" y="29077"/>
                  <a:pt x="7022" y="38590"/>
                </a:cubicBezTo>
                <a:cubicBezTo>
                  <a:pt x="1" y="52025"/>
                  <a:pt x="6809" y="73089"/>
                  <a:pt x="21004" y="79108"/>
                </a:cubicBezTo>
                <a:cubicBezTo>
                  <a:pt x="25873" y="81091"/>
                  <a:pt x="30454" y="81922"/>
                  <a:pt x="34843" y="81922"/>
                </a:cubicBezTo>
                <a:cubicBezTo>
                  <a:pt x="48209" y="81922"/>
                  <a:pt x="59796" y="74222"/>
                  <a:pt x="72312" y="67953"/>
                </a:cubicBezTo>
                <a:cubicBezTo>
                  <a:pt x="77996" y="65065"/>
                  <a:pt x="82707" y="61387"/>
                  <a:pt x="88999" y="60506"/>
                </a:cubicBezTo>
                <a:cubicBezTo>
                  <a:pt x="91674" y="60110"/>
                  <a:pt x="103255" y="57952"/>
                  <a:pt x="97723" y="52907"/>
                </a:cubicBezTo>
                <a:lnTo>
                  <a:pt x="97115" y="52420"/>
                </a:lnTo>
                <a:cubicBezTo>
                  <a:pt x="92981" y="51113"/>
                  <a:pt x="93467" y="45581"/>
                  <a:pt x="93619" y="42177"/>
                </a:cubicBezTo>
                <a:cubicBezTo>
                  <a:pt x="93467" y="34274"/>
                  <a:pt x="93011" y="26432"/>
                  <a:pt x="90458" y="18833"/>
                </a:cubicBezTo>
                <a:cubicBezTo>
                  <a:pt x="87510" y="10383"/>
                  <a:pt x="82130" y="2268"/>
                  <a:pt x="72373" y="201"/>
                </a:cubicBezTo>
                <a:cubicBezTo>
                  <a:pt x="71540" y="65"/>
                  <a:pt x="70730" y="1"/>
                  <a:pt x="699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4"/>
          <p:cNvGrpSpPr/>
          <p:nvPr/>
        </p:nvGrpSpPr>
        <p:grpSpPr>
          <a:xfrm>
            <a:off x="-491278" y="3632637"/>
            <a:ext cx="1162473" cy="907971"/>
            <a:chOff x="2462675" y="1514486"/>
            <a:chExt cx="650334" cy="507927"/>
          </a:xfrm>
        </p:grpSpPr>
        <p:sp>
          <p:nvSpPr>
            <p:cNvPr id="827" name="Google Shape;827;p4"/>
            <p:cNvSpPr/>
            <p:nvPr/>
          </p:nvSpPr>
          <p:spPr>
            <a:xfrm>
              <a:off x="2609919" y="1651545"/>
              <a:ext cx="424301" cy="370869"/>
            </a:xfrm>
            <a:custGeom>
              <a:avLst/>
              <a:gdLst/>
              <a:ahLst/>
              <a:cxnLst/>
              <a:rect l="l" t="t" r="r" b="b"/>
              <a:pathLst>
                <a:path w="23243" h="20316" extrusionOk="0">
                  <a:moveTo>
                    <a:pt x="23242" y="1"/>
                  </a:moveTo>
                  <a:lnTo>
                    <a:pt x="23242" y="1"/>
                  </a:lnTo>
                  <a:cubicBezTo>
                    <a:pt x="23242" y="1"/>
                    <a:pt x="16312" y="305"/>
                    <a:pt x="10658" y="4104"/>
                  </a:cubicBezTo>
                  <a:cubicBezTo>
                    <a:pt x="5005" y="7903"/>
                    <a:pt x="1874" y="13283"/>
                    <a:pt x="20" y="19727"/>
                  </a:cubicBezTo>
                  <a:cubicBezTo>
                    <a:pt x="1" y="19727"/>
                    <a:pt x="66" y="20315"/>
                    <a:pt x="260" y="20315"/>
                  </a:cubicBezTo>
                  <a:cubicBezTo>
                    <a:pt x="374" y="20315"/>
                    <a:pt x="535" y="20109"/>
                    <a:pt x="749" y="19454"/>
                  </a:cubicBezTo>
                  <a:cubicBezTo>
                    <a:pt x="810" y="19180"/>
                    <a:pt x="3971" y="9545"/>
                    <a:pt x="10810" y="4560"/>
                  </a:cubicBezTo>
                  <a:cubicBezTo>
                    <a:pt x="14640" y="1763"/>
                    <a:pt x="23242" y="31"/>
                    <a:pt x="23242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"/>
            <p:cNvSpPr/>
            <p:nvPr/>
          </p:nvSpPr>
          <p:spPr>
            <a:xfrm>
              <a:off x="3017554" y="1593713"/>
              <a:ext cx="95455" cy="59511"/>
            </a:xfrm>
            <a:custGeom>
              <a:avLst/>
              <a:gdLst/>
              <a:ahLst/>
              <a:cxnLst/>
              <a:rect l="l" t="t" r="r" b="b"/>
              <a:pathLst>
                <a:path w="5229" h="3260" extrusionOk="0">
                  <a:moveTo>
                    <a:pt x="5112" y="1"/>
                  </a:moveTo>
                  <a:cubicBezTo>
                    <a:pt x="4662" y="1"/>
                    <a:pt x="2908" y="223"/>
                    <a:pt x="0" y="3260"/>
                  </a:cubicBezTo>
                  <a:cubicBezTo>
                    <a:pt x="0" y="3260"/>
                    <a:pt x="5228" y="889"/>
                    <a:pt x="5228" y="7"/>
                  </a:cubicBezTo>
                  <a:cubicBezTo>
                    <a:pt x="5228" y="7"/>
                    <a:pt x="5189" y="1"/>
                    <a:pt x="5112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"/>
            <p:cNvSpPr/>
            <p:nvPr/>
          </p:nvSpPr>
          <p:spPr>
            <a:xfrm>
              <a:off x="3006454" y="1586630"/>
              <a:ext cx="53834" cy="67708"/>
            </a:xfrm>
            <a:custGeom>
              <a:avLst/>
              <a:gdLst/>
              <a:ahLst/>
              <a:cxnLst/>
              <a:rect l="l" t="t" r="r" b="b"/>
              <a:pathLst>
                <a:path w="2949" h="3709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8" y="0"/>
                    <a:pt x="1003" y="1733"/>
                    <a:pt x="0" y="3709"/>
                  </a:cubicBezTo>
                  <a:cubicBezTo>
                    <a:pt x="0" y="3709"/>
                    <a:pt x="2766" y="2219"/>
                    <a:pt x="2949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"/>
            <p:cNvSpPr/>
            <p:nvPr/>
          </p:nvSpPr>
          <p:spPr>
            <a:xfrm>
              <a:off x="2993128" y="1573870"/>
              <a:ext cx="49416" cy="87679"/>
            </a:xfrm>
            <a:custGeom>
              <a:avLst/>
              <a:gdLst/>
              <a:ahLst/>
              <a:cxnLst/>
              <a:rect l="l" t="t" r="r" b="b"/>
              <a:pathLst>
                <a:path w="2707" h="4803" extrusionOk="0">
                  <a:moveTo>
                    <a:pt x="2706" y="0"/>
                  </a:moveTo>
                  <a:cubicBezTo>
                    <a:pt x="2706" y="1"/>
                    <a:pt x="609" y="3283"/>
                    <a:pt x="1" y="4803"/>
                  </a:cubicBezTo>
                  <a:cubicBezTo>
                    <a:pt x="1" y="4803"/>
                    <a:pt x="2615" y="1945"/>
                    <a:pt x="2706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"/>
            <p:cNvSpPr/>
            <p:nvPr/>
          </p:nvSpPr>
          <p:spPr>
            <a:xfrm>
              <a:off x="2977593" y="1564980"/>
              <a:ext cx="37204" cy="99910"/>
            </a:xfrm>
            <a:custGeom>
              <a:avLst/>
              <a:gdLst/>
              <a:ahLst/>
              <a:cxnLst/>
              <a:rect l="l" t="t" r="r" b="b"/>
              <a:pathLst>
                <a:path w="2038" h="5473" extrusionOk="0">
                  <a:moveTo>
                    <a:pt x="1976" y="1"/>
                  </a:moveTo>
                  <a:cubicBezTo>
                    <a:pt x="1976" y="1"/>
                    <a:pt x="214" y="3405"/>
                    <a:pt x="1" y="5472"/>
                  </a:cubicBezTo>
                  <a:cubicBezTo>
                    <a:pt x="1" y="5472"/>
                    <a:pt x="2037" y="2280"/>
                    <a:pt x="1976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"/>
            <p:cNvSpPr/>
            <p:nvPr/>
          </p:nvSpPr>
          <p:spPr>
            <a:xfrm>
              <a:off x="2950959" y="1558882"/>
              <a:ext cx="44232" cy="104893"/>
            </a:xfrm>
            <a:custGeom>
              <a:avLst/>
              <a:gdLst/>
              <a:ahLst/>
              <a:cxnLst/>
              <a:rect l="l" t="t" r="r" b="b"/>
              <a:pathLst>
                <a:path w="2423" h="5746" extrusionOk="0">
                  <a:moveTo>
                    <a:pt x="1703" y="0"/>
                  </a:moveTo>
                  <a:cubicBezTo>
                    <a:pt x="1703" y="1"/>
                    <a:pt x="1" y="4134"/>
                    <a:pt x="457" y="5715"/>
                  </a:cubicBezTo>
                  <a:cubicBezTo>
                    <a:pt x="462" y="5736"/>
                    <a:pt x="471" y="5746"/>
                    <a:pt x="486" y="5746"/>
                  </a:cubicBezTo>
                  <a:cubicBezTo>
                    <a:pt x="743" y="5746"/>
                    <a:pt x="2423" y="2505"/>
                    <a:pt x="1703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"/>
            <p:cNvSpPr/>
            <p:nvPr/>
          </p:nvSpPr>
          <p:spPr>
            <a:xfrm>
              <a:off x="2935461" y="1551672"/>
              <a:ext cx="28277" cy="115992"/>
            </a:xfrm>
            <a:custGeom>
              <a:avLst/>
              <a:gdLst/>
              <a:ahLst/>
              <a:cxnLst/>
              <a:rect l="l" t="t" r="r" b="b"/>
              <a:pathLst>
                <a:path w="1549" h="6354" extrusionOk="0">
                  <a:moveTo>
                    <a:pt x="272" y="0"/>
                  </a:moveTo>
                  <a:cubicBezTo>
                    <a:pt x="270" y="0"/>
                    <a:pt x="1" y="4293"/>
                    <a:pt x="576" y="6353"/>
                  </a:cubicBezTo>
                  <a:cubicBezTo>
                    <a:pt x="576" y="6353"/>
                    <a:pt x="1549" y="2858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"/>
            <p:cNvSpPr/>
            <p:nvPr/>
          </p:nvSpPr>
          <p:spPr>
            <a:xfrm>
              <a:off x="2904354" y="1546122"/>
              <a:ext cx="42735" cy="129300"/>
            </a:xfrm>
            <a:custGeom>
              <a:avLst/>
              <a:gdLst/>
              <a:ahLst/>
              <a:cxnLst/>
              <a:rect l="l" t="t" r="r" b="b"/>
              <a:pathLst>
                <a:path w="2341" h="7083" extrusionOk="0">
                  <a:moveTo>
                    <a:pt x="1429" y="0"/>
                  </a:moveTo>
                  <a:cubicBezTo>
                    <a:pt x="1429" y="31"/>
                    <a:pt x="1" y="4377"/>
                    <a:pt x="1125" y="7083"/>
                  </a:cubicBezTo>
                  <a:cubicBezTo>
                    <a:pt x="1125" y="7083"/>
                    <a:pt x="2341" y="4803"/>
                    <a:pt x="1429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"/>
            <p:cNvSpPr/>
            <p:nvPr/>
          </p:nvSpPr>
          <p:spPr>
            <a:xfrm>
              <a:off x="3024764" y="1639442"/>
              <a:ext cx="85470" cy="15827"/>
            </a:xfrm>
            <a:custGeom>
              <a:avLst/>
              <a:gdLst/>
              <a:ahLst/>
              <a:cxnLst/>
              <a:rect l="l" t="t" r="r" b="b"/>
              <a:pathLst>
                <a:path w="4682" h="867" extrusionOk="0">
                  <a:moveTo>
                    <a:pt x="3069" y="0"/>
                  </a:moveTo>
                  <a:cubicBezTo>
                    <a:pt x="1554" y="0"/>
                    <a:pt x="0" y="785"/>
                    <a:pt x="0" y="785"/>
                  </a:cubicBezTo>
                  <a:cubicBezTo>
                    <a:pt x="478" y="843"/>
                    <a:pt x="944" y="867"/>
                    <a:pt x="1385" y="867"/>
                  </a:cubicBezTo>
                  <a:cubicBezTo>
                    <a:pt x="3251" y="867"/>
                    <a:pt x="4681" y="445"/>
                    <a:pt x="4681" y="420"/>
                  </a:cubicBezTo>
                  <a:cubicBezTo>
                    <a:pt x="4206" y="112"/>
                    <a:pt x="3640" y="0"/>
                    <a:pt x="3069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"/>
            <p:cNvSpPr/>
            <p:nvPr/>
          </p:nvSpPr>
          <p:spPr>
            <a:xfrm>
              <a:off x="3006454" y="1654319"/>
              <a:ext cx="87131" cy="24425"/>
            </a:xfrm>
            <a:custGeom>
              <a:avLst/>
              <a:gdLst/>
              <a:ahLst/>
              <a:cxnLst/>
              <a:rect l="l" t="t" r="r" b="b"/>
              <a:pathLst>
                <a:path w="477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2158" y="1308"/>
                    <a:pt x="4772" y="1338"/>
                    <a:pt x="4772" y="1338"/>
                  </a:cubicBezTo>
                  <a:cubicBezTo>
                    <a:pt x="3496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"/>
            <p:cNvSpPr/>
            <p:nvPr/>
          </p:nvSpPr>
          <p:spPr>
            <a:xfrm>
              <a:off x="2973157" y="1664524"/>
              <a:ext cx="83809" cy="34210"/>
            </a:xfrm>
            <a:custGeom>
              <a:avLst/>
              <a:gdLst/>
              <a:ahLst/>
              <a:cxnLst/>
              <a:rect l="l" t="t" r="r" b="b"/>
              <a:pathLst>
                <a:path w="4591" h="1874" extrusionOk="0">
                  <a:moveTo>
                    <a:pt x="469" y="1"/>
                  </a:moveTo>
                  <a:cubicBezTo>
                    <a:pt x="179" y="1"/>
                    <a:pt x="1" y="19"/>
                    <a:pt x="1" y="19"/>
                  </a:cubicBezTo>
                  <a:cubicBezTo>
                    <a:pt x="2067" y="1356"/>
                    <a:pt x="4590" y="1873"/>
                    <a:pt x="4590" y="1873"/>
                  </a:cubicBezTo>
                  <a:cubicBezTo>
                    <a:pt x="3566" y="197"/>
                    <a:pt x="1418" y="1"/>
                    <a:pt x="46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"/>
            <p:cNvSpPr/>
            <p:nvPr/>
          </p:nvSpPr>
          <p:spPr>
            <a:xfrm>
              <a:off x="2947071" y="1665419"/>
              <a:ext cx="84922" cy="50530"/>
            </a:xfrm>
            <a:custGeom>
              <a:avLst/>
              <a:gdLst/>
              <a:ahLst/>
              <a:cxnLst/>
              <a:rect l="l" t="t" r="r" b="b"/>
              <a:pathLst>
                <a:path w="4652" h="2768" extrusionOk="0">
                  <a:moveTo>
                    <a:pt x="1" y="0"/>
                  </a:moveTo>
                  <a:lnTo>
                    <a:pt x="1" y="0"/>
                  </a:lnTo>
                  <a:cubicBezTo>
                    <a:pt x="1317" y="928"/>
                    <a:pt x="4547" y="2768"/>
                    <a:pt x="4649" y="2768"/>
                  </a:cubicBezTo>
                  <a:cubicBezTo>
                    <a:pt x="4651" y="2768"/>
                    <a:pt x="4652" y="2767"/>
                    <a:pt x="4652" y="2766"/>
                  </a:cubicBezTo>
                  <a:cubicBezTo>
                    <a:pt x="3375" y="85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"/>
            <p:cNvSpPr/>
            <p:nvPr/>
          </p:nvSpPr>
          <p:spPr>
            <a:xfrm>
              <a:off x="2918228" y="1678179"/>
              <a:ext cx="94342" cy="5828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7" y="1672"/>
                    <a:pt x="5168" y="3192"/>
                    <a:pt x="5168" y="3192"/>
                  </a:cubicBezTo>
                  <a:cubicBezTo>
                    <a:pt x="3830" y="943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"/>
            <p:cNvSpPr/>
            <p:nvPr/>
          </p:nvSpPr>
          <p:spPr>
            <a:xfrm>
              <a:off x="2887158" y="1689278"/>
              <a:ext cx="97664" cy="56609"/>
            </a:xfrm>
            <a:custGeom>
              <a:avLst/>
              <a:gdLst/>
              <a:ahLst/>
              <a:cxnLst/>
              <a:rect l="l" t="t" r="r" b="b"/>
              <a:pathLst>
                <a:path w="5350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1611"/>
                    <a:pt x="5350" y="3101"/>
                    <a:pt x="5350" y="3101"/>
                  </a:cubicBezTo>
                  <a:cubicBezTo>
                    <a:pt x="32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"/>
            <p:cNvSpPr/>
            <p:nvPr/>
          </p:nvSpPr>
          <p:spPr>
            <a:xfrm>
              <a:off x="2877173" y="1546670"/>
              <a:ext cx="31088" cy="142626"/>
            </a:xfrm>
            <a:custGeom>
              <a:avLst/>
              <a:gdLst/>
              <a:ahLst/>
              <a:cxnLst/>
              <a:rect l="l" t="t" r="r" b="b"/>
              <a:pathLst>
                <a:path w="1703" h="7813" extrusionOk="0">
                  <a:moveTo>
                    <a:pt x="1520" y="1"/>
                  </a:moveTo>
                  <a:cubicBezTo>
                    <a:pt x="1520" y="1"/>
                    <a:pt x="0" y="4925"/>
                    <a:pt x="547" y="7812"/>
                  </a:cubicBezTo>
                  <a:cubicBezTo>
                    <a:pt x="547" y="7812"/>
                    <a:pt x="1702" y="5229"/>
                    <a:pt x="152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"/>
            <p:cNvSpPr/>
            <p:nvPr/>
          </p:nvSpPr>
          <p:spPr>
            <a:xfrm>
              <a:off x="2848859" y="1702604"/>
              <a:ext cx="120428" cy="62158"/>
            </a:xfrm>
            <a:custGeom>
              <a:avLst/>
              <a:gdLst/>
              <a:ahLst/>
              <a:cxnLst/>
              <a:rect l="l" t="t" r="r" b="b"/>
              <a:pathLst>
                <a:path w="6597" h="3405" extrusionOk="0">
                  <a:moveTo>
                    <a:pt x="665" y="0"/>
                  </a:moveTo>
                  <a:cubicBezTo>
                    <a:pt x="243" y="0"/>
                    <a:pt x="1" y="61"/>
                    <a:pt x="1" y="61"/>
                  </a:cubicBezTo>
                  <a:cubicBezTo>
                    <a:pt x="1118" y="1026"/>
                    <a:pt x="6519" y="3341"/>
                    <a:pt x="6596" y="3403"/>
                  </a:cubicBezTo>
                  <a:lnTo>
                    <a:pt x="6596" y="3403"/>
                  </a:lnTo>
                  <a:cubicBezTo>
                    <a:pt x="4112" y="414"/>
                    <a:pt x="1770" y="0"/>
                    <a:pt x="665" y="0"/>
                  </a:cubicBezTo>
                  <a:close/>
                  <a:moveTo>
                    <a:pt x="6596" y="3403"/>
                  </a:moveTo>
                  <a:cubicBezTo>
                    <a:pt x="6596" y="3404"/>
                    <a:pt x="6597" y="3404"/>
                    <a:pt x="6597" y="3404"/>
                  </a:cubicBezTo>
                  <a:cubicBezTo>
                    <a:pt x="6597" y="3404"/>
                    <a:pt x="6597" y="3404"/>
                    <a:pt x="6596" y="3403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"/>
            <p:cNvSpPr/>
            <p:nvPr/>
          </p:nvSpPr>
          <p:spPr>
            <a:xfrm>
              <a:off x="2818355" y="1721461"/>
              <a:ext cx="127073" cy="56609"/>
            </a:xfrm>
            <a:custGeom>
              <a:avLst/>
              <a:gdLst/>
              <a:ahLst/>
              <a:cxnLst/>
              <a:rect l="l" t="t" r="r" b="b"/>
              <a:pathLst>
                <a:path w="6961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824" y="1368"/>
                    <a:pt x="6961" y="3101"/>
                    <a:pt x="6961" y="3101"/>
                  </a:cubicBezTo>
                  <a:cubicBezTo>
                    <a:pt x="5319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"/>
            <p:cNvSpPr/>
            <p:nvPr/>
          </p:nvSpPr>
          <p:spPr>
            <a:xfrm>
              <a:off x="2793930" y="1736449"/>
              <a:ext cx="135963" cy="74919"/>
            </a:xfrm>
            <a:custGeom>
              <a:avLst/>
              <a:gdLst/>
              <a:ahLst/>
              <a:cxnLst/>
              <a:rect l="l" t="t" r="r" b="b"/>
              <a:pathLst>
                <a:path w="7448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1147" y="785"/>
                    <a:pt x="7386" y="4055"/>
                    <a:pt x="7447" y="4103"/>
                  </a:cubicBezTo>
                  <a:lnTo>
                    <a:pt x="7447" y="4103"/>
                  </a:lnTo>
                  <a:cubicBezTo>
                    <a:pt x="5016" y="395"/>
                    <a:pt x="1" y="0"/>
                    <a:pt x="1" y="0"/>
                  </a:cubicBezTo>
                  <a:close/>
                  <a:moveTo>
                    <a:pt x="7447" y="4103"/>
                  </a:moveTo>
                  <a:lnTo>
                    <a:pt x="7447" y="4103"/>
                  </a:lnTo>
                  <a:cubicBezTo>
                    <a:pt x="7447" y="4103"/>
                    <a:pt x="7448" y="4103"/>
                    <a:pt x="7448" y="4103"/>
                  </a:cubicBezTo>
                  <a:cubicBezTo>
                    <a:pt x="7448" y="4103"/>
                    <a:pt x="7448" y="4103"/>
                    <a:pt x="7447" y="4103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"/>
            <p:cNvSpPr/>
            <p:nvPr/>
          </p:nvSpPr>
          <p:spPr>
            <a:xfrm>
              <a:off x="2772298" y="1755854"/>
              <a:ext cx="135397" cy="87697"/>
            </a:xfrm>
            <a:custGeom>
              <a:avLst/>
              <a:gdLst/>
              <a:ahLst/>
              <a:cxnLst/>
              <a:rect l="l" t="t" r="r" b="b"/>
              <a:pathLst>
                <a:path w="7417" h="4804" extrusionOk="0">
                  <a:moveTo>
                    <a:pt x="0" y="1"/>
                  </a:moveTo>
                  <a:cubicBezTo>
                    <a:pt x="0" y="1"/>
                    <a:pt x="5228" y="2645"/>
                    <a:pt x="7417" y="4803"/>
                  </a:cubicBezTo>
                  <a:cubicBezTo>
                    <a:pt x="7417" y="4803"/>
                    <a:pt x="5897" y="3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"/>
            <p:cNvSpPr/>
            <p:nvPr/>
          </p:nvSpPr>
          <p:spPr>
            <a:xfrm>
              <a:off x="2838874" y="1541120"/>
              <a:ext cx="41640" cy="159275"/>
            </a:xfrm>
            <a:custGeom>
              <a:avLst/>
              <a:gdLst/>
              <a:ahLst/>
              <a:cxnLst/>
              <a:rect l="l" t="t" r="r" b="b"/>
              <a:pathLst>
                <a:path w="2281" h="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1" y="2189"/>
                    <a:pt x="1004" y="8724"/>
                    <a:pt x="1004" y="8724"/>
                  </a:cubicBezTo>
                  <a:cubicBezTo>
                    <a:pt x="2280" y="6627"/>
                    <a:pt x="2250" y="1"/>
                    <a:pt x="225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"/>
            <p:cNvSpPr/>
            <p:nvPr/>
          </p:nvSpPr>
          <p:spPr>
            <a:xfrm>
              <a:off x="2808369" y="1534475"/>
              <a:ext cx="40508" cy="183682"/>
            </a:xfrm>
            <a:custGeom>
              <a:avLst/>
              <a:gdLst/>
              <a:ahLst/>
              <a:cxnLst/>
              <a:rect l="l" t="t" r="r" b="b"/>
              <a:pathLst>
                <a:path w="2219" h="10062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0" y="2614"/>
                    <a:pt x="1489" y="10061"/>
                    <a:pt x="1489" y="10061"/>
                  </a:cubicBezTo>
                  <a:cubicBezTo>
                    <a:pt x="2097" y="7113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"/>
            <p:cNvSpPr/>
            <p:nvPr/>
          </p:nvSpPr>
          <p:spPr>
            <a:xfrm>
              <a:off x="2755649" y="1532796"/>
              <a:ext cx="66047" cy="188684"/>
            </a:xfrm>
            <a:custGeom>
              <a:avLst/>
              <a:gdLst/>
              <a:ahLst/>
              <a:cxnLst/>
              <a:rect l="l" t="t" r="r" b="b"/>
              <a:pathLst>
                <a:path w="3618" h="10336" extrusionOk="0">
                  <a:moveTo>
                    <a:pt x="2189" y="1"/>
                  </a:moveTo>
                  <a:cubicBezTo>
                    <a:pt x="0" y="2554"/>
                    <a:pt x="3162" y="10335"/>
                    <a:pt x="3162" y="10335"/>
                  </a:cubicBezTo>
                  <a:cubicBezTo>
                    <a:pt x="3618" y="8603"/>
                    <a:pt x="2341" y="274"/>
                    <a:pt x="218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"/>
            <p:cNvSpPr/>
            <p:nvPr/>
          </p:nvSpPr>
          <p:spPr>
            <a:xfrm>
              <a:off x="2716802" y="1514486"/>
              <a:ext cx="88245" cy="224756"/>
            </a:xfrm>
            <a:custGeom>
              <a:avLst/>
              <a:gdLst/>
              <a:ahLst/>
              <a:cxnLst/>
              <a:rect l="l" t="t" r="r" b="b"/>
              <a:pathLst>
                <a:path w="4834" h="1231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" y="4287"/>
                    <a:pt x="4013" y="12311"/>
                    <a:pt x="4013" y="12311"/>
                  </a:cubicBezTo>
                  <a:cubicBezTo>
                    <a:pt x="4834" y="11004"/>
                    <a:pt x="2372" y="973"/>
                    <a:pt x="1885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"/>
            <p:cNvSpPr/>
            <p:nvPr/>
          </p:nvSpPr>
          <p:spPr>
            <a:xfrm>
              <a:off x="2761199" y="1769728"/>
              <a:ext cx="149837" cy="94908"/>
            </a:xfrm>
            <a:custGeom>
              <a:avLst/>
              <a:gdLst/>
              <a:ahLst/>
              <a:cxnLst/>
              <a:rect l="l" t="t" r="r" b="b"/>
              <a:pathLst>
                <a:path w="8208" h="519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897" y="5168"/>
                    <a:pt x="8207" y="5198"/>
                  </a:cubicBezTo>
                  <a:cubicBezTo>
                    <a:pt x="8207" y="5198"/>
                    <a:pt x="2736" y="183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"/>
            <p:cNvSpPr/>
            <p:nvPr/>
          </p:nvSpPr>
          <p:spPr>
            <a:xfrm>
              <a:off x="2745664" y="1776938"/>
              <a:ext cx="145949" cy="103798"/>
            </a:xfrm>
            <a:custGeom>
              <a:avLst/>
              <a:gdLst/>
              <a:ahLst/>
              <a:cxnLst/>
              <a:rect l="l" t="t" r="r" b="b"/>
              <a:pathLst>
                <a:path w="7995" h="5686" extrusionOk="0">
                  <a:moveTo>
                    <a:pt x="0" y="1"/>
                  </a:moveTo>
                  <a:cubicBezTo>
                    <a:pt x="1059" y="2421"/>
                    <a:pt x="7901" y="5685"/>
                    <a:pt x="7994" y="5685"/>
                  </a:cubicBezTo>
                  <a:cubicBezTo>
                    <a:pt x="7994" y="5685"/>
                    <a:pt x="7994" y="5685"/>
                    <a:pt x="7994" y="5685"/>
                  </a:cubicBezTo>
                  <a:cubicBezTo>
                    <a:pt x="5624" y="328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"/>
            <p:cNvSpPr/>
            <p:nvPr/>
          </p:nvSpPr>
          <p:spPr>
            <a:xfrm>
              <a:off x="2704042" y="1551106"/>
              <a:ext cx="68274" cy="204766"/>
            </a:xfrm>
            <a:custGeom>
              <a:avLst/>
              <a:gdLst/>
              <a:ahLst/>
              <a:cxnLst/>
              <a:rect l="l" t="t" r="r" b="b"/>
              <a:pathLst>
                <a:path w="3740" h="11217" extrusionOk="0">
                  <a:moveTo>
                    <a:pt x="31" y="1"/>
                  </a:moveTo>
                  <a:cubicBezTo>
                    <a:pt x="1" y="1"/>
                    <a:pt x="1095" y="8694"/>
                    <a:pt x="3739" y="11217"/>
                  </a:cubicBezTo>
                  <a:cubicBezTo>
                    <a:pt x="3739" y="11217"/>
                    <a:pt x="1824" y="3071"/>
                    <a:pt x="3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"/>
            <p:cNvSpPr/>
            <p:nvPr/>
          </p:nvSpPr>
          <p:spPr>
            <a:xfrm>
              <a:off x="2669650" y="1559430"/>
              <a:ext cx="85470" cy="211977"/>
            </a:xfrm>
            <a:custGeom>
              <a:avLst/>
              <a:gdLst/>
              <a:ahLst/>
              <a:cxnLst/>
              <a:rect l="l" t="t" r="r" b="b"/>
              <a:pathLst>
                <a:path w="4682" h="11612" extrusionOk="0">
                  <a:moveTo>
                    <a:pt x="517" y="1"/>
                  </a:moveTo>
                  <a:cubicBezTo>
                    <a:pt x="517" y="31"/>
                    <a:pt x="0" y="8694"/>
                    <a:pt x="4681" y="11612"/>
                  </a:cubicBezTo>
                  <a:cubicBezTo>
                    <a:pt x="4681" y="11612"/>
                    <a:pt x="1976" y="6809"/>
                    <a:pt x="517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4"/>
            <p:cNvSpPr/>
            <p:nvPr/>
          </p:nvSpPr>
          <p:spPr>
            <a:xfrm>
              <a:off x="2721238" y="1804686"/>
              <a:ext cx="168713" cy="88811"/>
            </a:xfrm>
            <a:custGeom>
              <a:avLst/>
              <a:gdLst/>
              <a:ahLst/>
              <a:cxnLst/>
              <a:rect l="l" t="t" r="r" b="b"/>
              <a:pathLst>
                <a:path w="9242" h="4865" extrusionOk="0">
                  <a:moveTo>
                    <a:pt x="1" y="1"/>
                  </a:moveTo>
                  <a:lnTo>
                    <a:pt x="1" y="1"/>
                  </a:lnTo>
                  <a:cubicBezTo>
                    <a:pt x="2316" y="2977"/>
                    <a:pt x="9092" y="4794"/>
                    <a:pt x="9239" y="4862"/>
                  </a:cubicBezTo>
                  <a:lnTo>
                    <a:pt x="9239" y="4862"/>
                  </a:lnTo>
                  <a:cubicBezTo>
                    <a:pt x="6198" y="2826"/>
                    <a:pt x="1" y="1"/>
                    <a:pt x="1" y="1"/>
                  </a:cubicBezTo>
                  <a:close/>
                  <a:moveTo>
                    <a:pt x="9239" y="4862"/>
                  </a:moveTo>
                  <a:cubicBezTo>
                    <a:pt x="9240" y="4863"/>
                    <a:pt x="9240" y="4863"/>
                    <a:pt x="9241" y="4864"/>
                  </a:cubicBezTo>
                  <a:cubicBezTo>
                    <a:pt x="9241" y="4864"/>
                    <a:pt x="9240" y="4863"/>
                    <a:pt x="9239" y="4862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"/>
            <p:cNvSpPr/>
            <p:nvPr/>
          </p:nvSpPr>
          <p:spPr>
            <a:xfrm>
              <a:off x="2700154" y="1824109"/>
              <a:ext cx="193667" cy="74444"/>
            </a:xfrm>
            <a:custGeom>
              <a:avLst/>
              <a:gdLst/>
              <a:ahLst/>
              <a:cxnLst/>
              <a:rect l="l" t="t" r="r" b="b"/>
              <a:pathLst>
                <a:path w="10609" h="40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1" y="3775"/>
                    <a:pt x="9559" y="4078"/>
                    <a:pt x="10495" y="4078"/>
                  </a:cubicBezTo>
                  <a:cubicBezTo>
                    <a:pt x="10570" y="4078"/>
                    <a:pt x="10609" y="4076"/>
                    <a:pt x="10609" y="4074"/>
                  </a:cubicBezTo>
                  <a:cubicBezTo>
                    <a:pt x="7661" y="36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"/>
            <p:cNvSpPr/>
            <p:nvPr/>
          </p:nvSpPr>
          <p:spPr>
            <a:xfrm>
              <a:off x="2681844" y="1857406"/>
              <a:ext cx="213657" cy="64933"/>
            </a:xfrm>
            <a:custGeom>
              <a:avLst/>
              <a:gdLst/>
              <a:ahLst/>
              <a:cxnLst/>
              <a:rect l="l" t="t" r="r" b="b"/>
              <a:pathLst>
                <a:path w="1170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3496" y="2888"/>
                    <a:pt x="11703" y="3557"/>
                    <a:pt x="11703" y="3557"/>
                  </a:cubicBezTo>
                  <a:cubicBezTo>
                    <a:pt x="7509" y="152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"/>
            <p:cNvSpPr/>
            <p:nvPr/>
          </p:nvSpPr>
          <p:spPr>
            <a:xfrm>
              <a:off x="2608623" y="1567207"/>
              <a:ext cx="129282" cy="220849"/>
            </a:xfrm>
            <a:custGeom>
              <a:avLst/>
              <a:gdLst/>
              <a:ahLst/>
              <a:cxnLst/>
              <a:rect l="l" t="t" r="r" b="b"/>
              <a:pathLst>
                <a:path w="7082" h="12098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2735" y="1"/>
                    <a:pt x="0" y="8086"/>
                    <a:pt x="7082" y="12098"/>
                  </a:cubicBezTo>
                  <a:cubicBezTo>
                    <a:pt x="7082" y="12098"/>
                    <a:pt x="1671" y="5411"/>
                    <a:pt x="2735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"/>
            <p:cNvSpPr/>
            <p:nvPr/>
          </p:nvSpPr>
          <p:spPr>
            <a:xfrm>
              <a:off x="2593636" y="1591066"/>
              <a:ext cx="127639" cy="218092"/>
            </a:xfrm>
            <a:custGeom>
              <a:avLst/>
              <a:gdLst/>
              <a:ahLst/>
              <a:cxnLst/>
              <a:rect l="l" t="t" r="r" b="b"/>
              <a:pathLst>
                <a:path w="6992" h="11947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1"/>
                    <a:pt x="0" y="8299"/>
                    <a:pt x="6900" y="11946"/>
                  </a:cubicBezTo>
                  <a:cubicBezTo>
                    <a:pt x="6901" y="11946"/>
                    <a:pt x="6902" y="11946"/>
                    <a:pt x="6902" y="11946"/>
                  </a:cubicBezTo>
                  <a:cubicBezTo>
                    <a:pt x="6992" y="11946"/>
                    <a:pt x="2421" y="7339"/>
                    <a:pt x="82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"/>
            <p:cNvSpPr/>
            <p:nvPr/>
          </p:nvSpPr>
          <p:spPr>
            <a:xfrm>
              <a:off x="2568663" y="1620475"/>
              <a:ext cx="140947" cy="207851"/>
            </a:xfrm>
            <a:custGeom>
              <a:avLst/>
              <a:gdLst/>
              <a:ahLst/>
              <a:cxnLst/>
              <a:rect l="l" t="t" r="r" b="b"/>
              <a:pathLst>
                <a:path w="7721" h="11386" extrusionOk="0">
                  <a:moveTo>
                    <a:pt x="1094" y="0"/>
                  </a:moveTo>
                  <a:lnTo>
                    <a:pt x="1094" y="0"/>
                  </a:lnTo>
                  <a:cubicBezTo>
                    <a:pt x="1094" y="1"/>
                    <a:pt x="0" y="4682"/>
                    <a:pt x="2705" y="8055"/>
                  </a:cubicBezTo>
                  <a:cubicBezTo>
                    <a:pt x="5104" y="11090"/>
                    <a:pt x="6891" y="11386"/>
                    <a:pt x="7497" y="11386"/>
                  </a:cubicBezTo>
                  <a:cubicBezTo>
                    <a:pt x="7643" y="11386"/>
                    <a:pt x="7721" y="11368"/>
                    <a:pt x="7721" y="11368"/>
                  </a:cubicBezTo>
                  <a:cubicBezTo>
                    <a:pt x="7721" y="11368"/>
                    <a:pt x="1581" y="9028"/>
                    <a:pt x="1094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"/>
            <p:cNvSpPr/>
            <p:nvPr/>
          </p:nvSpPr>
          <p:spPr>
            <a:xfrm>
              <a:off x="2665196" y="1884040"/>
              <a:ext cx="234175" cy="63473"/>
            </a:xfrm>
            <a:custGeom>
              <a:avLst/>
              <a:gdLst/>
              <a:ahLst/>
              <a:cxnLst/>
              <a:rect l="l" t="t" r="r" b="b"/>
              <a:pathLst>
                <a:path w="12828" h="3477" extrusionOk="0">
                  <a:moveTo>
                    <a:pt x="1" y="0"/>
                  </a:moveTo>
                  <a:cubicBezTo>
                    <a:pt x="1" y="0"/>
                    <a:pt x="7068" y="3477"/>
                    <a:pt x="12318" y="3477"/>
                  </a:cubicBezTo>
                  <a:cubicBezTo>
                    <a:pt x="12490" y="3477"/>
                    <a:pt x="12660" y="3473"/>
                    <a:pt x="12828" y="3465"/>
                  </a:cubicBezTo>
                  <a:cubicBezTo>
                    <a:pt x="12828" y="3465"/>
                    <a:pt x="3983" y="122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"/>
            <p:cNvSpPr/>
            <p:nvPr/>
          </p:nvSpPr>
          <p:spPr>
            <a:xfrm>
              <a:off x="2657437" y="1901784"/>
              <a:ext cx="225303" cy="79665"/>
            </a:xfrm>
            <a:custGeom>
              <a:avLst/>
              <a:gdLst/>
              <a:ahLst/>
              <a:cxnLst/>
              <a:rect l="l" t="t" r="r" b="b"/>
              <a:pathLst>
                <a:path w="12342" h="4364" extrusionOk="0">
                  <a:moveTo>
                    <a:pt x="0" y="1"/>
                  </a:moveTo>
                  <a:cubicBezTo>
                    <a:pt x="1" y="1"/>
                    <a:pt x="4235" y="4363"/>
                    <a:pt x="9304" y="4363"/>
                  </a:cubicBezTo>
                  <a:cubicBezTo>
                    <a:pt x="10293" y="4363"/>
                    <a:pt x="11314" y="4197"/>
                    <a:pt x="12341" y="3800"/>
                  </a:cubicBezTo>
                  <a:cubicBezTo>
                    <a:pt x="12341" y="3800"/>
                    <a:pt x="5928" y="310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"/>
            <p:cNvSpPr/>
            <p:nvPr/>
          </p:nvSpPr>
          <p:spPr>
            <a:xfrm>
              <a:off x="2533139" y="1668741"/>
              <a:ext cx="157614" cy="186530"/>
            </a:xfrm>
            <a:custGeom>
              <a:avLst/>
              <a:gdLst/>
              <a:ahLst/>
              <a:cxnLst/>
              <a:rect l="l" t="t" r="r" b="b"/>
              <a:pathLst>
                <a:path w="8634" h="10218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52" y="1"/>
                    <a:pt x="1" y="4256"/>
                    <a:pt x="2980" y="7539"/>
                  </a:cubicBezTo>
                  <a:cubicBezTo>
                    <a:pt x="4402" y="9165"/>
                    <a:pt x="6653" y="10218"/>
                    <a:pt x="7975" y="10218"/>
                  </a:cubicBezTo>
                  <a:cubicBezTo>
                    <a:pt x="8235" y="10218"/>
                    <a:pt x="8459" y="10177"/>
                    <a:pt x="8633" y="10092"/>
                  </a:cubicBezTo>
                  <a:cubicBezTo>
                    <a:pt x="8633" y="10092"/>
                    <a:pt x="2584" y="7357"/>
                    <a:pt x="852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"/>
            <p:cNvSpPr/>
            <p:nvPr/>
          </p:nvSpPr>
          <p:spPr>
            <a:xfrm>
              <a:off x="2503182" y="1701490"/>
              <a:ext cx="173696" cy="179812"/>
            </a:xfrm>
            <a:custGeom>
              <a:avLst/>
              <a:gdLst/>
              <a:ahLst/>
              <a:cxnLst/>
              <a:rect l="l" t="t" r="r" b="b"/>
              <a:pathLst>
                <a:path w="9515" h="985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53" y="5046"/>
                    <a:pt x="4073" y="8481"/>
                  </a:cubicBezTo>
                  <a:cubicBezTo>
                    <a:pt x="5349" y="9603"/>
                    <a:pt x="6899" y="9850"/>
                    <a:pt x="8019" y="9850"/>
                  </a:cubicBezTo>
                  <a:cubicBezTo>
                    <a:pt x="8900" y="9850"/>
                    <a:pt x="9514" y="9696"/>
                    <a:pt x="9514" y="9696"/>
                  </a:cubicBezTo>
                  <a:cubicBezTo>
                    <a:pt x="9514" y="9696"/>
                    <a:pt x="2706" y="8146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"/>
            <p:cNvSpPr/>
            <p:nvPr/>
          </p:nvSpPr>
          <p:spPr>
            <a:xfrm>
              <a:off x="2462675" y="1722575"/>
              <a:ext cx="194781" cy="185051"/>
            </a:xfrm>
            <a:custGeom>
              <a:avLst/>
              <a:gdLst/>
              <a:ahLst/>
              <a:cxnLst/>
              <a:rect l="l" t="t" r="r" b="b"/>
              <a:pathLst>
                <a:path w="10670" h="10137" extrusionOk="0">
                  <a:moveTo>
                    <a:pt x="912" y="0"/>
                  </a:moveTo>
                  <a:lnTo>
                    <a:pt x="912" y="0"/>
                  </a:lnTo>
                  <a:cubicBezTo>
                    <a:pt x="912" y="1"/>
                    <a:pt x="1" y="4924"/>
                    <a:pt x="3861" y="8298"/>
                  </a:cubicBezTo>
                  <a:cubicBezTo>
                    <a:pt x="5507" y="9741"/>
                    <a:pt x="7063" y="10137"/>
                    <a:pt x="8398" y="10137"/>
                  </a:cubicBezTo>
                  <a:cubicBezTo>
                    <a:pt x="9258" y="10137"/>
                    <a:pt x="10027" y="9973"/>
                    <a:pt x="10669" y="9818"/>
                  </a:cubicBezTo>
                  <a:cubicBezTo>
                    <a:pt x="10669" y="9818"/>
                    <a:pt x="1885" y="9028"/>
                    <a:pt x="91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4"/>
          <p:cNvGrpSpPr/>
          <p:nvPr/>
        </p:nvGrpSpPr>
        <p:grpSpPr>
          <a:xfrm rot="-8585294">
            <a:off x="8532099" y="615443"/>
            <a:ext cx="1223806" cy="1147441"/>
            <a:chOff x="3281667" y="1132683"/>
            <a:chExt cx="612601" cy="574375"/>
          </a:xfrm>
        </p:grpSpPr>
        <p:sp>
          <p:nvSpPr>
            <p:cNvPr id="866" name="Google Shape;866;p4"/>
            <p:cNvSpPr/>
            <p:nvPr/>
          </p:nvSpPr>
          <p:spPr>
            <a:xfrm>
              <a:off x="3281667" y="1132683"/>
              <a:ext cx="612601" cy="574375"/>
            </a:xfrm>
            <a:custGeom>
              <a:avLst/>
              <a:gdLst/>
              <a:ahLst/>
              <a:cxnLst/>
              <a:rect l="l" t="t" r="r" b="b"/>
              <a:pathLst>
                <a:path w="33558" h="31464" extrusionOk="0">
                  <a:moveTo>
                    <a:pt x="22719" y="0"/>
                  </a:moveTo>
                  <a:cubicBezTo>
                    <a:pt x="22470" y="0"/>
                    <a:pt x="22250" y="39"/>
                    <a:pt x="22068" y="125"/>
                  </a:cubicBezTo>
                  <a:cubicBezTo>
                    <a:pt x="21490" y="368"/>
                    <a:pt x="21278" y="2466"/>
                    <a:pt x="21278" y="2466"/>
                  </a:cubicBezTo>
                  <a:lnTo>
                    <a:pt x="21186" y="308"/>
                  </a:lnTo>
                  <a:cubicBezTo>
                    <a:pt x="21186" y="308"/>
                    <a:pt x="16171" y="490"/>
                    <a:pt x="15624" y="1827"/>
                  </a:cubicBezTo>
                  <a:cubicBezTo>
                    <a:pt x="15472" y="2162"/>
                    <a:pt x="17174" y="8849"/>
                    <a:pt x="16414" y="10460"/>
                  </a:cubicBezTo>
                  <a:cubicBezTo>
                    <a:pt x="16414" y="10460"/>
                    <a:pt x="15411" y="9305"/>
                    <a:pt x="14803" y="2314"/>
                  </a:cubicBezTo>
                  <a:cubicBezTo>
                    <a:pt x="14803" y="2314"/>
                    <a:pt x="10153" y="2678"/>
                    <a:pt x="9879" y="4137"/>
                  </a:cubicBezTo>
                  <a:cubicBezTo>
                    <a:pt x="9579" y="5610"/>
                    <a:pt x="13022" y="13472"/>
                    <a:pt x="11866" y="13472"/>
                  </a:cubicBezTo>
                  <a:cubicBezTo>
                    <a:pt x="11853" y="13472"/>
                    <a:pt x="11839" y="13471"/>
                    <a:pt x="11825" y="13469"/>
                  </a:cubicBezTo>
                  <a:cubicBezTo>
                    <a:pt x="10518" y="13317"/>
                    <a:pt x="10335" y="11493"/>
                    <a:pt x="10153" y="10065"/>
                  </a:cubicBezTo>
                  <a:cubicBezTo>
                    <a:pt x="9940" y="8666"/>
                    <a:pt x="9119" y="4441"/>
                    <a:pt x="9119" y="4441"/>
                  </a:cubicBezTo>
                  <a:cubicBezTo>
                    <a:pt x="9119" y="4441"/>
                    <a:pt x="6141" y="4867"/>
                    <a:pt x="6201" y="5900"/>
                  </a:cubicBezTo>
                  <a:cubicBezTo>
                    <a:pt x="6232" y="6873"/>
                    <a:pt x="8177" y="11828"/>
                    <a:pt x="8937" y="13621"/>
                  </a:cubicBezTo>
                  <a:cubicBezTo>
                    <a:pt x="9272" y="14399"/>
                    <a:pt x="9146" y="14769"/>
                    <a:pt x="8832" y="14769"/>
                  </a:cubicBezTo>
                  <a:cubicBezTo>
                    <a:pt x="8434" y="14769"/>
                    <a:pt x="7737" y="14177"/>
                    <a:pt x="7296" y="13074"/>
                  </a:cubicBezTo>
                  <a:cubicBezTo>
                    <a:pt x="6475" y="11128"/>
                    <a:pt x="5837" y="6691"/>
                    <a:pt x="5837" y="6691"/>
                  </a:cubicBezTo>
                  <a:cubicBezTo>
                    <a:pt x="5837" y="6691"/>
                    <a:pt x="1824" y="8180"/>
                    <a:pt x="2219" y="10095"/>
                  </a:cubicBezTo>
                  <a:cubicBezTo>
                    <a:pt x="2543" y="11690"/>
                    <a:pt x="4236" y="15408"/>
                    <a:pt x="3814" y="15408"/>
                  </a:cubicBezTo>
                  <a:cubicBezTo>
                    <a:pt x="3721" y="15408"/>
                    <a:pt x="3526" y="15228"/>
                    <a:pt x="3192" y="14806"/>
                  </a:cubicBezTo>
                  <a:lnTo>
                    <a:pt x="1277" y="12496"/>
                  </a:lnTo>
                  <a:lnTo>
                    <a:pt x="1277" y="12496"/>
                  </a:lnTo>
                  <a:cubicBezTo>
                    <a:pt x="1277" y="12496"/>
                    <a:pt x="1" y="15262"/>
                    <a:pt x="1551" y="18971"/>
                  </a:cubicBezTo>
                  <a:cubicBezTo>
                    <a:pt x="1855" y="19639"/>
                    <a:pt x="6141" y="20885"/>
                    <a:pt x="9150" y="21159"/>
                  </a:cubicBezTo>
                  <a:cubicBezTo>
                    <a:pt x="9150" y="21159"/>
                    <a:pt x="9162" y="21158"/>
                    <a:pt x="9181" y="21158"/>
                  </a:cubicBezTo>
                  <a:cubicBezTo>
                    <a:pt x="9313" y="21158"/>
                    <a:pt x="9781" y="21204"/>
                    <a:pt x="9119" y="21919"/>
                  </a:cubicBezTo>
                  <a:cubicBezTo>
                    <a:pt x="9119" y="21919"/>
                    <a:pt x="4925" y="27846"/>
                    <a:pt x="12980" y="31463"/>
                  </a:cubicBezTo>
                  <a:cubicBezTo>
                    <a:pt x="12980" y="31463"/>
                    <a:pt x="11095" y="25202"/>
                    <a:pt x="12220" y="24837"/>
                  </a:cubicBezTo>
                  <a:cubicBezTo>
                    <a:pt x="12220" y="24837"/>
                    <a:pt x="12221" y="24837"/>
                    <a:pt x="12224" y="24837"/>
                  </a:cubicBezTo>
                  <a:cubicBezTo>
                    <a:pt x="12291" y="24837"/>
                    <a:pt x="13120" y="24893"/>
                    <a:pt x="13557" y="27633"/>
                  </a:cubicBezTo>
                  <a:cubicBezTo>
                    <a:pt x="13892" y="29711"/>
                    <a:pt x="15163" y="31444"/>
                    <a:pt x="18155" y="31444"/>
                  </a:cubicBezTo>
                  <a:cubicBezTo>
                    <a:pt x="19234" y="31444"/>
                    <a:pt x="20536" y="31219"/>
                    <a:pt x="22098" y="30703"/>
                  </a:cubicBezTo>
                  <a:cubicBezTo>
                    <a:pt x="22098" y="30703"/>
                    <a:pt x="18147" y="29913"/>
                    <a:pt x="16870" y="27694"/>
                  </a:cubicBezTo>
                  <a:cubicBezTo>
                    <a:pt x="16817" y="27605"/>
                    <a:pt x="17002" y="27569"/>
                    <a:pt x="17350" y="27569"/>
                  </a:cubicBezTo>
                  <a:cubicBezTo>
                    <a:pt x="18721" y="27569"/>
                    <a:pt x="22609" y="28122"/>
                    <a:pt x="24277" y="28122"/>
                  </a:cubicBezTo>
                  <a:cubicBezTo>
                    <a:pt x="24345" y="28122"/>
                    <a:pt x="24409" y="28121"/>
                    <a:pt x="24469" y="28120"/>
                  </a:cubicBezTo>
                  <a:cubicBezTo>
                    <a:pt x="26171" y="28028"/>
                    <a:pt x="28299" y="27360"/>
                    <a:pt x="29849" y="23895"/>
                  </a:cubicBezTo>
                  <a:cubicBezTo>
                    <a:pt x="29849" y="23895"/>
                    <a:pt x="26718" y="23773"/>
                    <a:pt x="24256" y="23743"/>
                  </a:cubicBezTo>
                  <a:cubicBezTo>
                    <a:pt x="21855" y="23712"/>
                    <a:pt x="21217" y="22952"/>
                    <a:pt x="22706" y="22709"/>
                  </a:cubicBezTo>
                  <a:cubicBezTo>
                    <a:pt x="24196" y="22527"/>
                    <a:pt x="23466" y="22709"/>
                    <a:pt x="26080" y="22466"/>
                  </a:cubicBezTo>
                  <a:cubicBezTo>
                    <a:pt x="28755" y="22192"/>
                    <a:pt x="30913" y="22071"/>
                    <a:pt x="31126" y="21888"/>
                  </a:cubicBezTo>
                  <a:cubicBezTo>
                    <a:pt x="31339" y="21645"/>
                    <a:pt x="32159" y="17664"/>
                    <a:pt x="32159" y="17664"/>
                  </a:cubicBezTo>
                  <a:lnTo>
                    <a:pt x="32159" y="17664"/>
                  </a:lnTo>
                  <a:cubicBezTo>
                    <a:pt x="32159" y="17664"/>
                    <a:pt x="24834" y="18545"/>
                    <a:pt x="23375" y="18819"/>
                  </a:cubicBezTo>
                  <a:cubicBezTo>
                    <a:pt x="23133" y="18853"/>
                    <a:pt x="22906" y="18869"/>
                    <a:pt x="22699" y="18869"/>
                  </a:cubicBezTo>
                  <a:cubicBezTo>
                    <a:pt x="21633" y="18869"/>
                    <a:pt x="21097" y="18441"/>
                    <a:pt x="21734" y="17907"/>
                  </a:cubicBezTo>
                  <a:cubicBezTo>
                    <a:pt x="21973" y="17704"/>
                    <a:pt x="22240" y="17644"/>
                    <a:pt x="22584" y="17644"/>
                  </a:cubicBezTo>
                  <a:cubicBezTo>
                    <a:pt x="23089" y="17644"/>
                    <a:pt x="23758" y="17774"/>
                    <a:pt x="24746" y="17774"/>
                  </a:cubicBezTo>
                  <a:cubicBezTo>
                    <a:pt x="25303" y="17774"/>
                    <a:pt x="25962" y="17733"/>
                    <a:pt x="26749" y="17603"/>
                  </a:cubicBezTo>
                  <a:cubicBezTo>
                    <a:pt x="29849" y="17056"/>
                    <a:pt x="32342" y="16752"/>
                    <a:pt x="32676" y="15384"/>
                  </a:cubicBezTo>
                  <a:cubicBezTo>
                    <a:pt x="32676" y="15384"/>
                    <a:pt x="33557" y="9183"/>
                    <a:pt x="31521" y="8636"/>
                  </a:cubicBezTo>
                  <a:cubicBezTo>
                    <a:pt x="31413" y="8601"/>
                    <a:pt x="31291" y="8586"/>
                    <a:pt x="31158" y="8586"/>
                  </a:cubicBezTo>
                  <a:cubicBezTo>
                    <a:pt x="30245" y="8586"/>
                    <a:pt x="28833" y="9305"/>
                    <a:pt x="28117" y="9305"/>
                  </a:cubicBezTo>
                  <a:cubicBezTo>
                    <a:pt x="27266" y="9305"/>
                    <a:pt x="29910" y="7663"/>
                    <a:pt x="30153" y="7299"/>
                  </a:cubicBezTo>
                  <a:cubicBezTo>
                    <a:pt x="30427" y="6903"/>
                    <a:pt x="29758" y="4411"/>
                    <a:pt x="29758" y="4411"/>
                  </a:cubicBezTo>
                  <a:cubicBezTo>
                    <a:pt x="29758" y="4411"/>
                    <a:pt x="25047" y="9517"/>
                    <a:pt x="24317" y="9609"/>
                  </a:cubicBezTo>
                  <a:cubicBezTo>
                    <a:pt x="24222" y="9628"/>
                    <a:pt x="24135" y="9638"/>
                    <a:pt x="24057" y="9638"/>
                  </a:cubicBezTo>
                  <a:cubicBezTo>
                    <a:pt x="23541" y="9638"/>
                    <a:pt x="23465" y="9193"/>
                    <a:pt x="24469" y="8241"/>
                  </a:cubicBezTo>
                  <a:cubicBezTo>
                    <a:pt x="25381" y="7390"/>
                    <a:pt x="29363" y="3651"/>
                    <a:pt x="29393" y="3043"/>
                  </a:cubicBezTo>
                  <a:cubicBezTo>
                    <a:pt x="29393" y="3043"/>
                    <a:pt x="24927" y="0"/>
                    <a:pt x="22719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"/>
            <p:cNvSpPr/>
            <p:nvPr/>
          </p:nvSpPr>
          <p:spPr>
            <a:xfrm>
              <a:off x="3328838" y="1234290"/>
              <a:ext cx="462783" cy="359569"/>
            </a:xfrm>
            <a:custGeom>
              <a:avLst/>
              <a:gdLst/>
              <a:ahLst/>
              <a:cxnLst/>
              <a:rect l="l" t="t" r="r" b="b"/>
              <a:pathLst>
                <a:path w="25351" h="19697" extrusionOk="0">
                  <a:moveTo>
                    <a:pt x="16262" y="0"/>
                  </a:moveTo>
                  <a:lnTo>
                    <a:pt x="16262" y="0"/>
                  </a:lnTo>
                  <a:cubicBezTo>
                    <a:pt x="16262" y="2"/>
                    <a:pt x="15016" y="7204"/>
                    <a:pt x="15228" y="9483"/>
                  </a:cubicBezTo>
                  <a:cubicBezTo>
                    <a:pt x="14560" y="10183"/>
                    <a:pt x="13861" y="10882"/>
                    <a:pt x="13101" y="11550"/>
                  </a:cubicBezTo>
                  <a:cubicBezTo>
                    <a:pt x="12645" y="11003"/>
                    <a:pt x="10821" y="7447"/>
                    <a:pt x="10092" y="1398"/>
                  </a:cubicBezTo>
                  <a:lnTo>
                    <a:pt x="10092" y="1398"/>
                  </a:lnTo>
                  <a:cubicBezTo>
                    <a:pt x="10092" y="1399"/>
                    <a:pt x="10001" y="7691"/>
                    <a:pt x="12614" y="11946"/>
                  </a:cubicBezTo>
                  <a:cubicBezTo>
                    <a:pt x="11399" y="12979"/>
                    <a:pt x="10092" y="13891"/>
                    <a:pt x="8785" y="14529"/>
                  </a:cubicBezTo>
                  <a:lnTo>
                    <a:pt x="8541" y="14651"/>
                  </a:lnTo>
                  <a:cubicBezTo>
                    <a:pt x="4742" y="12918"/>
                    <a:pt x="2098" y="6688"/>
                    <a:pt x="2098" y="6687"/>
                  </a:cubicBezTo>
                  <a:lnTo>
                    <a:pt x="2098" y="6687"/>
                  </a:lnTo>
                  <a:cubicBezTo>
                    <a:pt x="3101" y="11094"/>
                    <a:pt x="7022" y="14347"/>
                    <a:pt x="7873" y="14955"/>
                  </a:cubicBezTo>
                  <a:cubicBezTo>
                    <a:pt x="2584" y="17265"/>
                    <a:pt x="335" y="16171"/>
                    <a:pt x="213" y="16748"/>
                  </a:cubicBezTo>
                  <a:cubicBezTo>
                    <a:pt x="61" y="17386"/>
                    <a:pt x="0" y="17690"/>
                    <a:pt x="395" y="17721"/>
                  </a:cubicBezTo>
                  <a:cubicBezTo>
                    <a:pt x="395" y="17721"/>
                    <a:pt x="406" y="17721"/>
                    <a:pt x="426" y="17721"/>
                  </a:cubicBezTo>
                  <a:cubicBezTo>
                    <a:pt x="839" y="17721"/>
                    <a:pt x="5335" y="17638"/>
                    <a:pt x="10548" y="14134"/>
                  </a:cubicBezTo>
                  <a:lnTo>
                    <a:pt x="10578" y="14164"/>
                  </a:lnTo>
                  <a:cubicBezTo>
                    <a:pt x="10578" y="14164"/>
                    <a:pt x="14377" y="18572"/>
                    <a:pt x="18511" y="19696"/>
                  </a:cubicBezTo>
                  <a:cubicBezTo>
                    <a:pt x="18511" y="19696"/>
                    <a:pt x="12736" y="16474"/>
                    <a:pt x="11125" y="13769"/>
                  </a:cubicBezTo>
                  <a:cubicBezTo>
                    <a:pt x="12371" y="12857"/>
                    <a:pt x="13709" y="11763"/>
                    <a:pt x="15016" y="10395"/>
                  </a:cubicBezTo>
                  <a:cubicBezTo>
                    <a:pt x="15666" y="10689"/>
                    <a:pt x="17678" y="11461"/>
                    <a:pt x="19971" y="11461"/>
                  </a:cubicBezTo>
                  <a:cubicBezTo>
                    <a:pt x="21000" y="11461"/>
                    <a:pt x="22086" y="11305"/>
                    <a:pt x="23131" y="10882"/>
                  </a:cubicBezTo>
                  <a:lnTo>
                    <a:pt x="23131" y="10882"/>
                  </a:lnTo>
                  <a:cubicBezTo>
                    <a:pt x="23131" y="10882"/>
                    <a:pt x="21994" y="11087"/>
                    <a:pt x="20481" y="11087"/>
                  </a:cubicBezTo>
                  <a:cubicBezTo>
                    <a:pt x="18913" y="11087"/>
                    <a:pt x="16942" y="10867"/>
                    <a:pt x="15411" y="9970"/>
                  </a:cubicBezTo>
                  <a:cubicBezTo>
                    <a:pt x="15988" y="9332"/>
                    <a:pt x="16535" y="8754"/>
                    <a:pt x="17143" y="7994"/>
                  </a:cubicBezTo>
                  <a:cubicBezTo>
                    <a:pt x="17660" y="7994"/>
                    <a:pt x="22979" y="7143"/>
                    <a:pt x="25350" y="5714"/>
                  </a:cubicBezTo>
                  <a:lnTo>
                    <a:pt x="25350" y="5714"/>
                  </a:lnTo>
                  <a:cubicBezTo>
                    <a:pt x="25350" y="5715"/>
                    <a:pt x="20323" y="7362"/>
                    <a:pt x="17791" y="7362"/>
                  </a:cubicBezTo>
                  <a:cubicBezTo>
                    <a:pt x="17704" y="7362"/>
                    <a:pt x="17620" y="7360"/>
                    <a:pt x="17539" y="7356"/>
                  </a:cubicBezTo>
                  <a:cubicBezTo>
                    <a:pt x="18420" y="6231"/>
                    <a:pt x="21308" y="2310"/>
                    <a:pt x="22098" y="912"/>
                  </a:cubicBezTo>
                  <a:lnTo>
                    <a:pt x="22098" y="912"/>
                  </a:lnTo>
                  <a:cubicBezTo>
                    <a:pt x="22097" y="913"/>
                    <a:pt x="18116" y="5988"/>
                    <a:pt x="15715" y="9028"/>
                  </a:cubicBezTo>
                  <a:cubicBezTo>
                    <a:pt x="15715" y="8268"/>
                    <a:pt x="15836" y="3800"/>
                    <a:pt x="1626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8" name="Google Shape;868;p4"/>
          <p:cNvGrpSpPr/>
          <p:nvPr/>
        </p:nvGrpSpPr>
        <p:grpSpPr>
          <a:xfrm>
            <a:off x="8521374" y="3864760"/>
            <a:ext cx="484449" cy="1037155"/>
            <a:chOff x="4489637" y="4714734"/>
            <a:chExt cx="183664" cy="393249"/>
          </a:xfrm>
        </p:grpSpPr>
        <p:sp>
          <p:nvSpPr>
            <p:cNvPr id="869" name="Google Shape;869;p4"/>
            <p:cNvSpPr/>
            <p:nvPr/>
          </p:nvSpPr>
          <p:spPr>
            <a:xfrm>
              <a:off x="4571748" y="4941351"/>
              <a:ext cx="41640" cy="166632"/>
            </a:xfrm>
            <a:custGeom>
              <a:avLst/>
              <a:gdLst/>
              <a:ahLst/>
              <a:cxnLst/>
              <a:rect l="l" t="t" r="r" b="b"/>
              <a:pathLst>
                <a:path w="2281" h="9128" extrusionOk="0">
                  <a:moveTo>
                    <a:pt x="1704" y="1"/>
                  </a:moveTo>
                  <a:cubicBezTo>
                    <a:pt x="1679" y="1"/>
                    <a:pt x="1653" y="11"/>
                    <a:pt x="1642" y="32"/>
                  </a:cubicBezTo>
                  <a:cubicBezTo>
                    <a:pt x="1338" y="792"/>
                    <a:pt x="1490" y="1582"/>
                    <a:pt x="1672" y="2342"/>
                  </a:cubicBezTo>
                  <a:cubicBezTo>
                    <a:pt x="1885" y="3315"/>
                    <a:pt x="2128" y="4318"/>
                    <a:pt x="2098" y="5321"/>
                  </a:cubicBezTo>
                  <a:cubicBezTo>
                    <a:pt x="2098" y="5838"/>
                    <a:pt x="1946" y="6355"/>
                    <a:pt x="1551" y="6689"/>
                  </a:cubicBezTo>
                  <a:cubicBezTo>
                    <a:pt x="1277" y="6962"/>
                    <a:pt x="912" y="7145"/>
                    <a:pt x="609" y="7418"/>
                  </a:cubicBezTo>
                  <a:cubicBezTo>
                    <a:pt x="153" y="7814"/>
                    <a:pt x="61" y="8513"/>
                    <a:pt x="305" y="9090"/>
                  </a:cubicBezTo>
                  <a:cubicBezTo>
                    <a:pt x="313" y="9117"/>
                    <a:pt x="333" y="9128"/>
                    <a:pt x="355" y="9128"/>
                  </a:cubicBezTo>
                  <a:cubicBezTo>
                    <a:pt x="408" y="9128"/>
                    <a:pt x="478" y="9063"/>
                    <a:pt x="457" y="8999"/>
                  </a:cubicBezTo>
                  <a:cubicBezTo>
                    <a:pt x="1" y="7966"/>
                    <a:pt x="882" y="7449"/>
                    <a:pt x="1551" y="6902"/>
                  </a:cubicBezTo>
                  <a:cubicBezTo>
                    <a:pt x="2037" y="6537"/>
                    <a:pt x="2250" y="5929"/>
                    <a:pt x="2250" y="5321"/>
                  </a:cubicBezTo>
                  <a:cubicBezTo>
                    <a:pt x="2280" y="4500"/>
                    <a:pt x="2098" y="3710"/>
                    <a:pt x="1946" y="2950"/>
                  </a:cubicBezTo>
                  <a:cubicBezTo>
                    <a:pt x="1733" y="2008"/>
                    <a:pt x="1368" y="1005"/>
                    <a:pt x="1733" y="93"/>
                  </a:cubicBezTo>
                  <a:cubicBezTo>
                    <a:pt x="1792" y="34"/>
                    <a:pt x="1750" y="1"/>
                    <a:pt x="1704" y="1"/>
                  </a:cubicBezTo>
                  <a:close/>
                </a:path>
              </a:pathLst>
            </a:custGeom>
            <a:solidFill>
              <a:srgbClr val="7585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"/>
            <p:cNvSpPr/>
            <p:nvPr/>
          </p:nvSpPr>
          <p:spPr>
            <a:xfrm>
              <a:off x="4585622" y="4909186"/>
              <a:ext cx="36638" cy="37824"/>
            </a:xfrm>
            <a:custGeom>
              <a:avLst/>
              <a:gdLst/>
              <a:ahLst/>
              <a:cxnLst/>
              <a:rect l="l" t="t" r="r" b="b"/>
              <a:pathLst>
                <a:path w="2007" h="2072" extrusionOk="0">
                  <a:moveTo>
                    <a:pt x="1095" y="1"/>
                  </a:moveTo>
                  <a:lnTo>
                    <a:pt x="608" y="275"/>
                  </a:lnTo>
                  <a:cubicBezTo>
                    <a:pt x="365" y="700"/>
                    <a:pt x="183" y="1126"/>
                    <a:pt x="31" y="1582"/>
                  </a:cubicBezTo>
                  <a:cubicBezTo>
                    <a:pt x="0" y="1642"/>
                    <a:pt x="0" y="1673"/>
                    <a:pt x="0" y="1764"/>
                  </a:cubicBezTo>
                  <a:cubicBezTo>
                    <a:pt x="0" y="1825"/>
                    <a:pt x="61" y="1916"/>
                    <a:pt x="122" y="1916"/>
                  </a:cubicBezTo>
                  <a:cubicBezTo>
                    <a:pt x="152" y="1916"/>
                    <a:pt x="213" y="1885"/>
                    <a:pt x="244" y="1825"/>
                  </a:cubicBezTo>
                  <a:cubicBezTo>
                    <a:pt x="365" y="1734"/>
                    <a:pt x="456" y="1612"/>
                    <a:pt x="517" y="1490"/>
                  </a:cubicBezTo>
                  <a:lnTo>
                    <a:pt x="517" y="1490"/>
                  </a:lnTo>
                  <a:cubicBezTo>
                    <a:pt x="578" y="1612"/>
                    <a:pt x="487" y="1734"/>
                    <a:pt x="487" y="1825"/>
                  </a:cubicBezTo>
                  <a:cubicBezTo>
                    <a:pt x="487" y="1936"/>
                    <a:pt x="563" y="2072"/>
                    <a:pt x="645" y="2072"/>
                  </a:cubicBezTo>
                  <a:cubicBezTo>
                    <a:pt x="653" y="2072"/>
                    <a:pt x="661" y="2071"/>
                    <a:pt x="669" y="2068"/>
                  </a:cubicBezTo>
                  <a:cubicBezTo>
                    <a:pt x="821" y="2007"/>
                    <a:pt x="882" y="1794"/>
                    <a:pt x="882" y="1673"/>
                  </a:cubicBezTo>
                  <a:cubicBezTo>
                    <a:pt x="912" y="1764"/>
                    <a:pt x="912" y="1885"/>
                    <a:pt x="973" y="1946"/>
                  </a:cubicBezTo>
                  <a:cubicBezTo>
                    <a:pt x="996" y="2015"/>
                    <a:pt x="1053" y="2049"/>
                    <a:pt x="1106" y="2049"/>
                  </a:cubicBezTo>
                  <a:cubicBezTo>
                    <a:pt x="1123" y="2049"/>
                    <a:pt x="1140" y="2045"/>
                    <a:pt x="1156" y="2037"/>
                  </a:cubicBezTo>
                  <a:cubicBezTo>
                    <a:pt x="1216" y="1977"/>
                    <a:pt x="1247" y="1946"/>
                    <a:pt x="1247" y="1916"/>
                  </a:cubicBezTo>
                  <a:cubicBezTo>
                    <a:pt x="1274" y="1807"/>
                    <a:pt x="1325" y="1674"/>
                    <a:pt x="1293" y="1560"/>
                  </a:cubicBezTo>
                  <a:lnTo>
                    <a:pt x="1293" y="1560"/>
                  </a:lnTo>
                  <a:cubicBezTo>
                    <a:pt x="1358" y="1693"/>
                    <a:pt x="1546" y="1769"/>
                    <a:pt x="1689" y="1769"/>
                  </a:cubicBezTo>
                  <a:cubicBezTo>
                    <a:pt x="1744" y="1769"/>
                    <a:pt x="1792" y="1757"/>
                    <a:pt x="1824" y="1734"/>
                  </a:cubicBezTo>
                  <a:cubicBezTo>
                    <a:pt x="2007" y="1521"/>
                    <a:pt x="1763" y="1156"/>
                    <a:pt x="1703" y="1004"/>
                  </a:cubicBezTo>
                  <a:cubicBezTo>
                    <a:pt x="1520" y="670"/>
                    <a:pt x="1277" y="366"/>
                    <a:pt x="1095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"/>
            <p:cNvSpPr/>
            <p:nvPr/>
          </p:nvSpPr>
          <p:spPr>
            <a:xfrm>
              <a:off x="4489637" y="4714734"/>
              <a:ext cx="183664" cy="208490"/>
            </a:xfrm>
            <a:custGeom>
              <a:avLst/>
              <a:gdLst/>
              <a:ahLst/>
              <a:cxnLst/>
              <a:rect l="l" t="t" r="r" b="b"/>
              <a:pathLst>
                <a:path w="10061" h="11421" extrusionOk="0">
                  <a:moveTo>
                    <a:pt x="6012" y="1"/>
                  </a:moveTo>
                  <a:cubicBezTo>
                    <a:pt x="5895" y="1"/>
                    <a:pt x="5775" y="5"/>
                    <a:pt x="5654" y="15"/>
                  </a:cubicBezTo>
                  <a:cubicBezTo>
                    <a:pt x="4347" y="106"/>
                    <a:pt x="3100" y="714"/>
                    <a:pt x="2341" y="1808"/>
                  </a:cubicBezTo>
                  <a:cubicBezTo>
                    <a:pt x="0" y="5121"/>
                    <a:pt x="2614" y="9589"/>
                    <a:pt x="5714" y="11261"/>
                  </a:cubicBezTo>
                  <a:cubicBezTo>
                    <a:pt x="5806" y="11352"/>
                    <a:pt x="5927" y="11382"/>
                    <a:pt x="6049" y="11413"/>
                  </a:cubicBezTo>
                  <a:cubicBezTo>
                    <a:pt x="6077" y="11418"/>
                    <a:pt x="6106" y="11421"/>
                    <a:pt x="6136" y="11421"/>
                  </a:cubicBezTo>
                  <a:cubicBezTo>
                    <a:pt x="6615" y="11421"/>
                    <a:pt x="7254" y="10755"/>
                    <a:pt x="7569" y="10440"/>
                  </a:cubicBezTo>
                  <a:cubicBezTo>
                    <a:pt x="8085" y="9863"/>
                    <a:pt x="8541" y="9164"/>
                    <a:pt x="8936" y="8495"/>
                  </a:cubicBezTo>
                  <a:cubicBezTo>
                    <a:pt x="9696" y="7127"/>
                    <a:pt x="10061" y="5607"/>
                    <a:pt x="9970" y="4057"/>
                  </a:cubicBezTo>
                  <a:cubicBezTo>
                    <a:pt x="9939" y="3540"/>
                    <a:pt x="9818" y="3054"/>
                    <a:pt x="9666" y="2598"/>
                  </a:cubicBezTo>
                  <a:cubicBezTo>
                    <a:pt x="9095" y="1085"/>
                    <a:pt x="7826" y="1"/>
                    <a:pt x="6012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"/>
            <p:cNvSpPr/>
            <p:nvPr/>
          </p:nvSpPr>
          <p:spPr>
            <a:xfrm>
              <a:off x="4528465" y="4750203"/>
              <a:ext cx="54948" cy="107504"/>
            </a:xfrm>
            <a:custGeom>
              <a:avLst/>
              <a:gdLst/>
              <a:ahLst/>
              <a:cxnLst/>
              <a:rect l="l" t="t" r="r" b="b"/>
              <a:pathLst>
                <a:path w="3010" h="5889" extrusionOk="0">
                  <a:moveTo>
                    <a:pt x="1843" y="1"/>
                  </a:moveTo>
                  <a:cubicBezTo>
                    <a:pt x="1178" y="1"/>
                    <a:pt x="437" y="1065"/>
                    <a:pt x="244" y="1689"/>
                  </a:cubicBezTo>
                  <a:cubicBezTo>
                    <a:pt x="1" y="2448"/>
                    <a:pt x="92" y="3239"/>
                    <a:pt x="244" y="3999"/>
                  </a:cubicBezTo>
                  <a:cubicBezTo>
                    <a:pt x="335" y="4576"/>
                    <a:pt x="578" y="5154"/>
                    <a:pt x="1004" y="5518"/>
                  </a:cubicBezTo>
                  <a:cubicBezTo>
                    <a:pt x="1254" y="5751"/>
                    <a:pt x="1599" y="5888"/>
                    <a:pt x="1933" y="5888"/>
                  </a:cubicBezTo>
                  <a:cubicBezTo>
                    <a:pt x="2167" y="5888"/>
                    <a:pt x="2396" y="5821"/>
                    <a:pt x="2584" y="5670"/>
                  </a:cubicBezTo>
                  <a:cubicBezTo>
                    <a:pt x="2888" y="5458"/>
                    <a:pt x="3010" y="5032"/>
                    <a:pt x="3010" y="4698"/>
                  </a:cubicBezTo>
                  <a:cubicBezTo>
                    <a:pt x="3010" y="4303"/>
                    <a:pt x="2949" y="3968"/>
                    <a:pt x="2858" y="3604"/>
                  </a:cubicBezTo>
                  <a:cubicBezTo>
                    <a:pt x="2797" y="3117"/>
                    <a:pt x="2736" y="2692"/>
                    <a:pt x="2736" y="2236"/>
                  </a:cubicBezTo>
                  <a:cubicBezTo>
                    <a:pt x="2736" y="1689"/>
                    <a:pt x="2797" y="1111"/>
                    <a:pt x="2584" y="655"/>
                  </a:cubicBezTo>
                  <a:cubicBezTo>
                    <a:pt x="2380" y="183"/>
                    <a:pt x="2118" y="1"/>
                    <a:pt x="1843" y="1"/>
                  </a:cubicBezTo>
                  <a:close/>
                </a:path>
              </a:pathLst>
            </a:custGeom>
            <a:solidFill>
              <a:srgbClr val="FFFFFF">
                <a:alpha val="44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4"/>
          <p:cNvGrpSpPr/>
          <p:nvPr/>
        </p:nvGrpSpPr>
        <p:grpSpPr>
          <a:xfrm>
            <a:off x="142791" y="4663022"/>
            <a:ext cx="751679" cy="746374"/>
            <a:chOff x="1173550" y="238600"/>
            <a:chExt cx="5252825" cy="5215750"/>
          </a:xfrm>
        </p:grpSpPr>
        <p:sp>
          <p:nvSpPr>
            <p:cNvPr id="874" name="Google Shape;874;p4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4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4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4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4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4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4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4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4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4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4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4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4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4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4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4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4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4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4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4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4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9" name="Google Shape;1059;p4"/>
          <p:cNvSpPr/>
          <p:nvPr/>
        </p:nvSpPr>
        <p:spPr>
          <a:xfrm flipH="1">
            <a:off x="433213" y="268863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4"/>
          <p:cNvSpPr/>
          <p:nvPr/>
        </p:nvSpPr>
        <p:spPr>
          <a:xfrm flipH="1">
            <a:off x="345838" y="648238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4"/>
          <p:cNvSpPr txBox="1">
            <a:spLocks noGrp="1"/>
          </p:cNvSpPr>
          <p:nvPr>
            <p:ph type="body" idx="1"/>
          </p:nvPr>
        </p:nvSpPr>
        <p:spPr>
          <a:xfrm>
            <a:off x="713225" y="1115900"/>
            <a:ext cx="7717800" cy="354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5"/>
          <p:cNvSpPr/>
          <p:nvPr/>
        </p:nvSpPr>
        <p:spPr>
          <a:xfrm rot="10800000" flipH="1">
            <a:off x="1884750" y="512250"/>
            <a:ext cx="5374500" cy="449400"/>
          </a:xfrm>
          <a:custGeom>
            <a:avLst/>
            <a:gdLst/>
            <a:ahLst/>
            <a:cxnLst/>
            <a:rect l="l" t="t" r="r" b="b"/>
            <a:pathLst>
              <a:path w="196724" h="17976" extrusionOk="0">
                <a:moveTo>
                  <a:pt x="0" y="2347"/>
                </a:moveTo>
                <a:lnTo>
                  <a:pt x="2869" y="16150"/>
                </a:lnTo>
                <a:lnTo>
                  <a:pt x="192963" y="17976"/>
                </a:lnTo>
                <a:lnTo>
                  <a:pt x="1967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64" name="Google Shape;1064;p5"/>
          <p:cNvSpPr txBox="1">
            <a:spLocks noGrp="1"/>
          </p:cNvSpPr>
          <p:nvPr>
            <p:ph type="body" idx="1"/>
          </p:nvPr>
        </p:nvSpPr>
        <p:spPr>
          <a:xfrm>
            <a:off x="713200" y="1152475"/>
            <a:ext cx="36231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5" name="Google Shape;1065;p5"/>
          <p:cNvSpPr txBox="1">
            <a:spLocks noGrp="1"/>
          </p:cNvSpPr>
          <p:nvPr>
            <p:ph type="body" idx="2"/>
          </p:nvPr>
        </p:nvSpPr>
        <p:spPr>
          <a:xfrm>
            <a:off x="4807978" y="1152475"/>
            <a:ext cx="3623100" cy="341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6" name="Google Shape;1066;p5"/>
          <p:cNvSpPr txBox="1">
            <a:spLocks noGrp="1"/>
          </p:cNvSpPr>
          <p:nvPr>
            <p:ph type="title"/>
          </p:nvPr>
        </p:nvSpPr>
        <p:spPr>
          <a:xfrm>
            <a:off x="713100" y="45061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67" name="Google Shape;1067;p5"/>
          <p:cNvGrpSpPr/>
          <p:nvPr/>
        </p:nvGrpSpPr>
        <p:grpSpPr>
          <a:xfrm flipH="1">
            <a:off x="10" y="-313501"/>
            <a:ext cx="1890360" cy="1476643"/>
            <a:chOff x="5354121" y="3339639"/>
            <a:chExt cx="533247" cy="416543"/>
          </a:xfrm>
        </p:grpSpPr>
        <p:sp>
          <p:nvSpPr>
            <p:cNvPr id="1068" name="Google Shape;1068;p5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5"/>
          <p:cNvSpPr/>
          <p:nvPr/>
        </p:nvSpPr>
        <p:spPr>
          <a:xfrm rot="-9000130" flipH="1">
            <a:off x="7668268" y="-562842"/>
            <a:ext cx="2190182" cy="1737679"/>
          </a:xfrm>
          <a:custGeom>
            <a:avLst/>
            <a:gdLst/>
            <a:ahLst/>
            <a:cxnLst/>
            <a:rect l="l" t="t" r="r" b="b"/>
            <a:pathLst>
              <a:path w="103255" h="81922" extrusionOk="0">
                <a:moveTo>
                  <a:pt x="69943" y="1"/>
                </a:moveTo>
                <a:cubicBezTo>
                  <a:pt x="61020" y="1"/>
                  <a:pt x="54968" y="8277"/>
                  <a:pt x="50275" y="15064"/>
                </a:cubicBezTo>
                <a:cubicBezTo>
                  <a:pt x="44865" y="22511"/>
                  <a:pt x="37722" y="26189"/>
                  <a:pt x="29089" y="27982"/>
                </a:cubicBezTo>
                <a:cubicBezTo>
                  <a:pt x="19910" y="29836"/>
                  <a:pt x="11855" y="29077"/>
                  <a:pt x="7022" y="38590"/>
                </a:cubicBezTo>
                <a:cubicBezTo>
                  <a:pt x="1" y="52025"/>
                  <a:pt x="6809" y="73089"/>
                  <a:pt x="21004" y="79108"/>
                </a:cubicBezTo>
                <a:cubicBezTo>
                  <a:pt x="25873" y="81091"/>
                  <a:pt x="30454" y="81922"/>
                  <a:pt x="34843" y="81922"/>
                </a:cubicBezTo>
                <a:cubicBezTo>
                  <a:pt x="48209" y="81922"/>
                  <a:pt x="59796" y="74222"/>
                  <a:pt x="72312" y="67953"/>
                </a:cubicBezTo>
                <a:cubicBezTo>
                  <a:pt x="77996" y="65065"/>
                  <a:pt x="82707" y="61387"/>
                  <a:pt x="88999" y="60506"/>
                </a:cubicBezTo>
                <a:cubicBezTo>
                  <a:pt x="91674" y="60110"/>
                  <a:pt x="103255" y="57952"/>
                  <a:pt x="97723" y="52907"/>
                </a:cubicBezTo>
                <a:lnTo>
                  <a:pt x="97115" y="52420"/>
                </a:lnTo>
                <a:cubicBezTo>
                  <a:pt x="92981" y="51113"/>
                  <a:pt x="93467" y="45581"/>
                  <a:pt x="93619" y="42177"/>
                </a:cubicBezTo>
                <a:cubicBezTo>
                  <a:pt x="93467" y="34274"/>
                  <a:pt x="93011" y="26432"/>
                  <a:pt x="90458" y="18833"/>
                </a:cubicBezTo>
                <a:cubicBezTo>
                  <a:pt x="87510" y="10383"/>
                  <a:pt x="82130" y="2268"/>
                  <a:pt x="72373" y="201"/>
                </a:cubicBezTo>
                <a:cubicBezTo>
                  <a:pt x="71540" y="65"/>
                  <a:pt x="70730" y="1"/>
                  <a:pt x="69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5"/>
          <p:cNvSpPr/>
          <p:nvPr/>
        </p:nvSpPr>
        <p:spPr>
          <a:xfrm rot="4834728" flipH="1">
            <a:off x="-892979" y="3616587"/>
            <a:ext cx="2414995" cy="1453027"/>
          </a:xfrm>
          <a:custGeom>
            <a:avLst/>
            <a:gdLst/>
            <a:ahLst/>
            <a:cxnLst/>
            <a:rect l="l" t="t" r="r" b="b"/>
            <a:pathLst>
              <a:path w="63889" h="38440" extrusionOk="0">
                <a:moveTo>
                  <a:pt x="12768" y="1"/>
                </a:moveTo>
                <a:cubicBezTo>
                  <a:pt x="10441" y="1"/>
                  <a:pt x="7997" y="1212"/>
                  <a:pt x="5472" y="3942"/>
                </a:cubicBezTo>
                <a:cubicBezTo>
                  <a:pt x="1" y="9809"/>
                  <a:pt x="1368" y="15645"/>
                  <a:pt x="6444" y="21238"/>
                </a:cubicBezTo>
                <a:cubicBezTo>
                  <a:pt x="14331" y="30357"/>
                  <a:pt x="30829" y="38440"/>
                  <a:pt x="43690" y="38440"/>
                </a:cubicBezTo>
                <a:cubicBezTo>
                  <a:pt x="45103" y="38440"/>
                  <a:pt x="46473" y="38342"/>
                  <a:pt x="47783" y="38138"/>
                </a:cubicBezTo>
                <a:cubicBezTo>
                  <a:pt x="54318" y="37226"/>
                  <a:pt x="63163" y="30508"/>
                  <a:pt x="63771" y="23396"/>
                </a:cubicBezTo>
                <a:cubicBezTo>
                  <a:pt x="63889" y="18833"/>
                  <a:pt x="60609" y="15556"/>
                  <a:pt x="57135" y="15556"/>
                </a:cubicBezTo>
                <a:cubicBezTo>
                  <a:pt x="55240" y="15556"/>
                  <a:pt x="53286" y="16531"/>
                  <a:pt x="51795" y="18806"/>
                </a:cubicBezTo>
                <a:cubicBezTo>
                  <a:pt x="50001" y="21409"/>
                  <a:pt x="47562" y="22642"/>
                  <a:pt x="45180" y="22642"/>
                </a:cubicBezTo>
                <a:cubicBezTo>
                  <a:pt x="44252" y="22642"/>
                  <a:pt x="43333" y="22455"/>
                  <a:pt x="42463" y="22089"/>
                </a:cubicBezTo>
                <a:cubicBezTo>
                  <a:pt x="38542" y="20478"/>
                  <a:pt x="39029" y="17073"/>
                  <a:pt x="37813" y="13730"/>
                </a:cubicBezTo>
                <a:cubicBezTo>
                  <a:pt x="36426" y="10079"/>
                  <a:pt x="35197" y="9063"/>
                  <a:pt x="31281" y="9063"/>
                </a:cubicBezTo>
                <a:cubicBezTo>
                  <a:pt x="30991" y="9063"/>
                  <a:pt x="30686" y="9069"/>
                  <a:pt x="30366" y="9079"/>
                </a:cubicBezTo>
                <a:cubicBezTo>
                  <a:pt x="29044" y="9135"/>
                  <a:pt x="27993" y="9183"/>
                  <a:pt x="27129" y="9183"/>
                </a:cubicBezTo>
                <a:cubicBezTo>
                  <a:pt x="24218" y="9183"/>
                  <a:pt x="23433" y="8641"/>
                  <a:pt x="21581" y="6040"/>
                </a:cubicBezTo>
                <a:cubicBezTo>
                  <a:pt x="18927" y="2278"/>
                  <a:pt x="15958" y="1"/>
                  <a:pt x="127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86" name="Google Shape;1086;p5"/>
          <p:cNvGrpSpPr/>
          <p:nvPr/>
        </p:nvGrpSpPr>
        <p:grpSpPr>
          <a:xfrm rot="10800000" flipH="1">
            <a:off x="8378069" y="1040071"/>
            <a:ext cx="538940" cy="535136"/>
            <a:chOff x="1173550" y="238600"/>
            <a:chExt cx="5252825" cy="5215750"/>
          </a:xfrm>
        </p:grpSpPr>
        <p:sp>
          <p:nvSpPr>
            <p:cNvPr id="1087" name="Google Shape;1087;p5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5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5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5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5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5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5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5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5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5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5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5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5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5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5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5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5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5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5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5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5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5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5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5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5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5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5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5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5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5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5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5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5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5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5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5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5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5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5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5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5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5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5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5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5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5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5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5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5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5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5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5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5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5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5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5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5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5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5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5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5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5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5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5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5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5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5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5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5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5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5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5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2" name="Google Shape;1272;p5"/>
          <p:cNvSpPr/>
          <p:nvPr/>
        </p:nvSpPr>
        <p:spPr>
          <a:xfrm>
            <a:off x="8528278" y="2397316"/>
            <a:ext cx="201312" cy="202891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rgbClr val="FDF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5"/>
          <p:cNvSpPr/>
          <p:nvPr/>
        </p:nvSpPr>
        <p:spPr>
          <a:xfrm>
            <a:off x="8672317" y="2693094"/>
            <a:ext cx="125399" cy="12621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rgbClr val="FDF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5"/>
          <p:cNvSpPr/>
          <p:nvPr/>
        </p:nvSpPr>
        <p:spPr>
          <a:xfrm>
            <a:off x="338890" y="3503804"/>
            <a:ext cx="201312" cy="202891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5"/>
          <p:cNvSpPr/>
          <p:nvPr/>
        </p:nvSpPr>
        <p:spPr>
          <a:xfrm>
            <a:off x="482930" y="3799581"/>
            <a:ext cx="125399" cy="12621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6" name="Google Shape;1276;p5"/>
          <p:cNvGrpSpPr/>
          <p:nvPr/>
        </p:nvGrpSpPr>
        <p:grpSpPr>
          <a:xfrm rot="6518212" flipH="1">
            <a:off x="-212592" y="4087931"/>
            <a:ext cx="1546423" cy="1207795"/>
            <a:chOff x="2462675" y="1514486"/>
            <a:chExt cx="650334" cy="507927"/>
          </a:xfrm>
        </p:grpSpPr>
        <p:sp>
          <p:nvSpPr>
            <p:cNvPr id="1277" name="Google Shape;1277;p5"/>
            <p:cNvSpPr/>
            <p:nvPr/>
          </p:nvSpPr>
          <p:spPr>
            <a:xfrm>
              <a:off x="2609919" y="1651545"/>
              <a:ext cx="424301" cy="370869"/>
            </a:xfrm>
            <a:custGeom>
              <a:avLst/>
              <a:gdLst/>
              <a:ahLst/>
              <a:cxnLst/>
              <a:rect l="l" t="t" r="r" b="b"/>
              <a:pathLst>
                <a:path w="23243" h="20316" extrusionOk="0">
                  <a:moveTo>
                    <a:pt x="23242" y="1"/>
                  </a:moveTo>
                  <a:lnTo>
                    <a:pt x="23242" y="1"/>
                  </a:lnTo>
                  <a:cubicBezTo>
                    <a:pt x="23242" y="1"/>
                    <a:pt x="16312" y="305"/>
                    <a:pt x="10658" y="4104"/>
                  </a:cubicBezTo>
                  <a:cubicBezTo>
                    <a:pt x="5005" y="7903"/>
                    <a:pt x="1874" y="13283"/>
                    <a:pt x="20" y="19727"/>
                  </a:cubicBezTo>
                  <a:cubicBezTo>
                    <a:pt x="1" y="19727"/>
                    <a:pt x="66" y="20315"/>
                    <a:pt x="260" y="20315"/>
                  </a:cubicBezTo>
                  <a:cubicBezTo>
                    <a:pt x="374" y="20315"/>
                    <a:pt x="535" y="20109"/>
                    <a:pt x="749" y="19454"/>
                  </a:cubicBezTo>
                  <a:cubicBezTo>
                    <a:pt x="810" y="19180"/>
                    <a:pt x="3971" y="9545"/>
                    <a:pt x="10810" y="4560"/>
                  </a:cubicBezTo>
                  <a:cubicBezTo>
                    <a:pt x="14640" y="1763"/>
                    <a:pt x="23242" y="31"/>
                    <a:pt x="2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5"/>
            <p:cNvSpPr/>
            <p:nvPr/>
          </p:nvSpPr>
          <p:spPr>
            <a:xfrm>
              <a:off x="3017554" y="1593713"/>
              <a:ext cx="95455" cy="59511"/>
            </a:xfrm>
            <a:custGeom>
              <a:avLst/>
              <a:gdLst/>
              <a:ahLst/>
              <a:cxnLst/>
              <a:rect l="l" t="t" r="r" b="b"/>
              <a:pathLst>
                <a:path w="5229" h="3260" extrusionOk="0">
                  <a:moveTo>
                    <a:pt x="5112" y="1"/>
                  </a:moveTo>
                  <a:cubicBezTo>
                    <a:pt x="4662" y="1"/>
                    <a:pt x="2908" y="223"/>
                    <a:pt x="0" y="3260"/>
                  </a:cubicBezTo>
                  <a:cubicBezTo>
                    <a:pt x="0" y="3260"/>
                    <a:pt x="5228" y="889"/>
                    <a:pt x="5228" y="7"/>
                  </a:cubicBezTo>
                  <a:cubicBezTo>
                    <a:pt x="5228" y="7"/>
                    <a:pt x="5189" y="1"/>
                    <a:pt x="5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5"/>
            <p:cNvSpPr/>
            <p:nvPr/>
          </p:nvSpPr>
          <p:spPr>
            <a:xfrm>
              <a:off x="3006454" y="1586630"/>
              <a:ext cx="53834" cy="67708"/>
            </a:xfrm>
            <a:custGeom>
              <a:avLst/>
              <a:gdLst/>
              <a:ahLst/>
              <a:cxnLst/>
              <a:rect l="l" t="t" r="r" b="b"/>
              <a:pathLst>
                <a:path w="2949" h="3709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8" y="0"/>
                    <a:pt x="1003" y="1733"/>
                    <a:pt x="0" y="3709"/>
                  </a:cubicBezTo>
                  <a:cubicBezTo>
                    <a:pt x="0" y="3709"/>
                    <a:pt x="2766" y="2219"/>
                    <a:pt x="2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5"/>
            <p:cNvSpPr/>
            <p:nvPr/>
          </p:nvSpPr>
          <p:spPr>
            <a:xfrm>
              <a:off x="2993128" y="1573870"/>
              <a:ext cx="49416" cy="87679"/>
            </a:xfrm>
            <a:custGeom>
              <a:avLst/>
              <a:gdLst/>
              <a:ahLst/>
              <a:cxnLst/>
              <a:rect l="l" t="t" r="r" b="b"/>
              <a:pathLst>
                <a:path w="2707" h="4803" extrusionOk="0">
                  <a:moveTo>
                    <a:pt x="2706" y="0"/>
                  </a:moveTo>
                  <a:cubicBezTo>
                    <a:pt x="2706" y="1"/>
                    <a:pt x="609" y="3283"/>
                    <a:pt x="1" y="4803"/>
                  </a:cubicBezTo>
                  <a:cubicBezTo>
                    <a:pt x="1" y="4803"/>
                    <a:pt x="2615" y="1945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5"/>
            <p:cNvSpPr/>
            <p:nvPr/>
          </p:nvSpPr>
          <p:spPr>
            <a:xfrm>
              <a:off x="2977593" y="1564980"/>
              <a:ext cx="37204" cy="99910"/>
            </a:xfrm>
            <a:custGeom>
              <a:avLst/>
              <a:gdLst/>
              <a:ahLst/>
              <a:cxnLst/>
              <a:rect l="l" t="t" r="r" b="b"/>
              <a:pathLst>
                <a:path w="2038" h="5473" extrusionOk="0">
                  <a:moveTo>
                    <a:pt x="1976" y="1"/>
                  </a:moveTo>
                  <a:cubicBezTo>
                    <a:pt x="1976" y="1"/>
                    <a:pt x="214" y="3405"/>
                    <a:pt x="1" y="5472"/>
                  </a:cubicBezTo>
                  <a:cubicBezTo>
                    <a:pt x="1" y="5472"/>
                    <a:pt x="2037" y="2280"/>
                    <a:pt x="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5"/>
            <p:cNvSpPr/>
            <p:nvPr/>
          </p:nvSpPr>
          <p:spPr>
            <a:xfrm>
              <a:off x="2950959" y="1558882"/>
              <a:ext cx="44232" cy="104893"/>
            </a:xfrm>
            <a:custGeom>
              <a:avLst/>
              <a:gdLst/>
              <a:ahLst/>
              <a:cxnLst/>
              <a:rect l="l" t="t" r="r" b="b"/>
              <a:pathLst>
                <a:path w="2423" h="5746" extrusionOk="0">
                  <a:moveTo>
                    <a:pt x="1703" y="0"/>
                  </a:moveTo>
                  <a:cubicBezTo>
                    <a:pt x="1703" y="1"/>
                    <a:pt x="1" y="4134"/>
                    <a:pt x="457" y="5715"/>
                  </a:cubicBezTo>
                  <a:cubicBezTo>
                    <a:pt x="462" y="5736"/>
                    <a:pt x="471" y="5746"/>
                    <a:pt x="486" y="5746"/>
                  </a:cubicBezTo>
                  <a:cubicBezTo>
                    <a:pt x="743" y="5746"/>
                    <a:pt x="2423" y="2505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5"/>
            <p:cNvSpPr/>
            <p:nvPr/>
          </p:nvSpPr>
          <p:spPr>
            <a:xfrm>
              <a:off x="2935461" y="1551672"/>
              <a:ext cx="28277" cy="115992"/>
            </a:xfrm>
            <a:custGeom>
              <a:avLst/>
              <a:gdLst/>
              <a:ahLst/>
              <a:cxnLst/>
              <a:rect l="l" t="t" r="r" b="b"/>
              <a:pathLst>
                <a:path w="1549" h="6354" extrusionOk="0">
                  <a:moveTo>
                    <a:pt x="272" y="0"/>
                  </a:moveTo>
                  <a:cubicBezTo>
                    <a:pt x="270" y="0"/>
                    <a:pt x="1" y="4293"/>
                    <a:pt x="576" y="6353"/>
                  </a:cubicBezTo>
                  <a:cubicBezTo>
                    <a:pt x="576" y="6353"/>
                    <a:pt x="1549" y="2858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5"/>
            <p:cNvSpPr/>
            <p:nvPr/>
          </p:nvSpPr>
          <p:spPr>
            <a:xfrm>
              <a:off x="2904354" y="1546122"/>
              <a:ext cx="42735" cy="129300"/>
            </a:xfrm>
            <a:custGeom>
              <a:avLst/>
              <a:gdLst/>
              <a:ahLst/>
              <a:cxnLst/>
              <a:rect l="l" t="t" r="r" b="b"/>
              <a:pathLst>
                <a:path w="2341" h="7083" extrusionOk="0">
                  <a:moveTo>
                    <a:pt x="1429" y="0"/>
                  </a:moveTo>
                  <a:cubicBezTo>
                    <a:pt x="1429" y="31"/>
                    <a:pt x="1" y="4377"/>
                    <a:pt x="1125" y="7083"/>
                  </a:cubicBezTo>
                  <a:cubicBezTo>
                    <a:pt x="1125" y="7083"/>
                    <a:pt x="2341" y="4803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5"/>
            <p:cNvSpPr/>
            <p:nvPr/>
          </p:nvSpPr>
          <p:spPr>
            <a:xfrm>
              <a:off x="3024764" y="1639442"/>
              <a:ext cx="85470" cy="15827"/>
            </a:xfrm>
            <a:custGeom>
              <a:avLst/>
              <a:gdLst/>
              <a:ahLst/>
              <a:cxnLst/>
              <a:rect l="l" t="t" r="r" b="b"/>
              <a:pathLst>
                <a:path w="4682" h="867" extrusionOk="0">
                  <a:moveTo>
                    <a:pt x="3069" y="0"/>
                  </a:moveTo>
                  <a:cubicBezTo>
                    <a:pt x="1554" y="0"/>
                    <a:pt x="0" y="785"/>
                    <a:pt x="0" y="785"/>
                  </a:cubicBezTo>
                  <a:cubicBezTo>
                    <a:pt x="478" y="843"/>
                    <a:pt x="944" y="867"/>
                    <a:pt x="1385" y="867"/>
                  </a:cubicBezTo>
                  <a:cubicBezTo>
                    <a:pt x="3251" y="867"/>
                    <a:pt x="4681" y="445"/>
                    <a:pt x="4681" y="420"/>
                  </a:cubicBezTo>
                  <a:cubicBezTo>
                    <a:pt x="4206" y="112"/>
                    <a:pt x="3640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5"/>
            <p:cNvSpPr/>
            <p:nvPr/>
          </p:nvSpPr>
          <p:spPr>
            <a:xfrm>
              <a:off x="3006454" y="1654319"/>
              <a:ext cx="87131" cy="24425"/>
            </a:xfrm>
            <a:custGeom>
              <a:avLst/>
              <a:gdLst/>
              <a:ahLst/>
              <a:cxnLst/>
              <a:rect l="l" t="t" r="r" b="b"/>
              <a:pathLst>
                <a:path w="477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2158" y="1308"/>
                    <a:pt x="4772" y="1338"/>
                    <a:pt x="4772" y="1338"/>
                  </a:cubicBezTo>
                  <a:cubicBezTo>
                    <a:pt x="3496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5"/>
            <p:cNvSpPr/>
            <p:nvPr/>
          </p:nvSpPr>
          <p:spPr>
            <a:xfrm>
              <a:off x="2973157" y="1664524"/>
              <a:ext cx="83809" cy="34210"/>
            </a:xfrm>
            <a:custGeom>
              <a:avLst/>
              <a:gdLst/>
              <a:ahLst/>
              <a:cxnLst/>
              <a:rect l="l" t="t" r="r" b="b"/>
              <a:pathLst>
                <a:path w="4591" h="1874" extrusionOk="0">
                  <a:moveTo>
                    <a:pt x="469" y="1"/>
                  </a:moveTo>
                  <a:cubicBezTo>
                    <a:pt x="179" y="1"/>
                    <a:pt x="1" y="19"/>
                    <a:pt x="1" y="19"/>
                  </a:cubicBezTo>
                  <a:cubicBezTo>
                    <a:pt x="2067" y="1356"/>
                    <a:pt x="4590" y="1873"/>
                    <a:pt x="4590" y="1873"/>
                  </a:cubicBezTo>
                  <a:cubicBezTo>
                    <a:pt x="3566" y="197"/>
                    <a:pt x="1418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5"/>
            <p:cNvSpPr/>
            <p:nvPr/>
          </p:nvSpPr>
          <p:spPr>
            <a:xfrm>
              <a:off x="2947071" y="1665419"/>
              <a:ext cx="84922" cy="50530"/>
            </a:xfrm>
            <a:custGeom>
              <a:avLst/>
              <a:gdLst/>
              <a:ahLst/>
              <a:cxnLst/>
              <a:rect l="l" t="t" r="r" b="b"/>
              <a:pathLst>
                <a:path w="4652" h="2768" extrusionOk="0">
                  <a:moveTo>
                    <a:pt x="1" y="0"/>
                  </a:moveTo>
                  <a:lnTo>
                    <a:pt x="1" y="0"/>
                  </a:lnTo>
                  <a:cubicBezTo>
                    <a:pt x="1317" y="928"/>
                    <a:pt x="4547" y="2768"/>
                    <a:pt x="4649" y="2768"/>
                  </a:cubicBezTo>
                  <a:cubicBezTo>
                    <a:pt x="4651" y="2768"/>
                    <a:pt x="4652" y="2767"/>
                    <a:pt x="4652" y="2766"/>
                  </a:cubicBezTo>
                  <a:cubicBezTo>
                    <a:pt x="3375" y="85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5"/>
            <p:cNvSpPr/>
            <p:nvPr/>
          </p:nvSpPr>
          <p:spPr>
            <a:xfrm>
              <a:off x="2918228" y="1678179"/>
              <a:ext cx="94342" cy="5828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7" y="1672"/>
                    <a:pt x="5168" y="3192"/>
                    <a:pt x="5168" y="3192"/>
                  </a:cubicBezTo>
                  <a:cubicBezTo>
                    <a:pt x="3830" y="94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5"/>
            <p:cNvSpPr/>
            <p:nvPr/>
          </p:nvSpPr>
          <p:spPr>
            <a:xfrm>
              <a:off x="2887158" y="1689278"/>
              <a:ext cx="97664" cy="56609"/>
            </a:xfrm>
            <a:custGeom>
              <a:avLst/>
              <a:gdLst/>
              <a:ahLst/>
              <a:cxnLst/>
              <a:rect l="l" t="t" r="r" b="b"/>
              <a:pathLst>
                <a:path w="5350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1611"/>
                    <a:pt x="5350" y="3101"/>
                    <a:pt x="5350" y="3101"/>
                  </a:cubicBezTo>
                  <a:cubicBezTo>
                    <a:pt x="32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5"/>
            <p:cNvSpPr/>
            <p:nvPr/>
          </p:nvSpPr>
          <p:spPr>
            <a:xfrm>
              <a:off x="2877173" y="1546670"/>
              <a:ext cx="31088" cy="142626"/>
            </a:xfrm>
            <a:custGeom>
              <a:avLst/>
              <a:gdLst/>
              <a:ahLst/>
              <a:cxnLst/>
              <a:rect l="l" t="t" r="r" b="b"/>
              <a:pathLst>
                <a:path w="1703" h="7813" extrusionOk="0">
                  <a:moveTo>
                    <a:pt x="1520" y="1"/>
                  </a:moveTo>
                  <a:cubicBezTo>
                    <a:pt x="1520" y="1"/>
                    <a:pt x="0" y="4925"/>
                    <a:pt x="547" y="7812"/>
                  </a:cubicBezTo>
                  <a:cubicBezTo>
                    <a:pt x="547" y="7812"/>
                    <a:pt x="1702" y="5229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5"/>
            <p:cNvSpPr/>
            <p:nvPr/>
          </p:nvSpPr>
          <p:spPr>
            <a:xfrm>
              <a:off x="2848859" y="1702604"/>
              <a:ext cx="120428" cy="62158"/>
            </a:xfrm>
            <a:custGeom>
              <a:avLst/>
              <a:gdLst/>
              <a:ahLst/>
              <a:cxnLst/>
              <a:rect l="l" t="t" r="r" b="b"/>
              <a:pathLst>
                <a:path w="6597" h="3405" extrusionOk="0">
                  <a:moveTo>
                    <a:pt x="665" y="0"/>
                  </a:moveTo>
                  <a:cubicBezTo>
                    <a:pt x="243" y="0"/>
                    <a:pt x="1" y="61"/>
                    <a:pt x="1" y="61"/>
                  </a:cubicBezTo>
                  <a:cubicBezTo>
                    <a:pt x="1118" y="1026"/>
                    <a:pt x="6519" y="3341"/>
                    <a:pt x="6596" y="3403"/>
                  </a:cubicBezTo>
                  <a:lnTo>
                    <a:pt x="6596" y="3403"/>
                  </a:lnTo>
                  <a:cubicBezTo>
                    <a:pt x="4112" y="414"/>
                    <a:pt x="1770" y="0"/>
                    <a:pt x="665" y="0"/>
                  </a:cubicBezTo>
                  <a:close/>
                  <a:moveTo>
                    <a:pt x="6596" y="3403"/>
                  </a:moveTo>
                  <a:cubicBezTo>
                    <a:pt x="6596" y="3404"/>
                    <a:pt x="6597" y="3404"/>
                    <a:pt x="6597" y="3404"/>
                  </a:cubicBezTo>
                  <a:cubicBezTo>
                    <a:pt x="6597" y="3404"/>
                    <a:pt x="6597" y="3404"/>
                    <a:pt x="6596" y="34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5"/>
            <p:cNvSpPr/>
            <p:nvPr/>
          </p:nvSpPr>
          <p:spPr>
            <a:xfrm>
              <a:off x="2818355" y="1721461"/>
              <a:ext cx="127073" cy="56609"/>
            </a:xfrm>
            <a:custGeom>
              <a:avLst/>
              <a:gdLst/>
              <a:ahLst/>
              <a:cxnLst/>
              <a:rect l="l" t="t" r="r" b="b"/>
              <a:pathLst>
                <a:path w="6961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824" y="1368"/>
                    <a:pt x="6961" y="3101"/>
                    <a:pt x="6961" y="3101"/>
                  </a:cubicBezTo>
                  <a:cubicBezTo>
                    <a:pt x="5319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5"/>
            <p:cNvSpPr/>
            <p:nvPr/>
          </p:nvSpPr>
          <p:spPr>
            <a:xfrm>
              <a:off x="2793930" y="1736449"/>
              <a:ext cx="135963" cy="74919"/>
            </a:xfrm>
            <a:custGeom>
              <a:avLst/>
              <a:gdLst/>
              <a:ahLst/>
              <a:cxnLst/>
              <a:rect l="l" t="t" r="r" b="b"/>
              <a:pathLst>
                <a:path w="7448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1147" y="785"/>
                    <a:pt x="7386" y="4055"/>
                    <a:pt x="7447" y="4103"/>
                  </a:cubicBezTo>
                  <a:lnTo>
                    <a:pt x="7447" y="4103"/>
                  </a:lnTo>
                  <a:cubicBezTo>
                    <a:pt x="5016" y="395"/>
                    <a:pt x="1" y="0"/>
                    <a:pt x="1" y="0"/>
                  </a:cubicBezTo>
                  <a:close/>
                  <a:moveTo>
                    <a:pt x="7447" y="4103"/>
                  </a:moveTo>
                  <a:lnTo>
                    <a:pt x="7447" y="4103"/>
                  </a:lnTo>
                  <a:cubicBezTo>
                    <a:pt x="7447" y="4103"/>
                    <a:pt x="7448" y="4103"/>
                    <a:pt x="7448" y="4103"/>
                  </a:cubicBezTo>
                  <a:cubicBezTo>
                    <a:pt x="7448" y="4103"/>
                    <a:pt x="7448" y="4103"/>
                    <a:pt x="7447" y="4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5"/>
            <p:cNvSpPr/>
            <p:nvPr/>
          </p:nvSpPr>
          <p:spPr>
            <a:xfrm>
              <a:off x="2772298" y="1755854"/>
              <a:ext cx="135397" cy="87697"/>
            </a:xfrm>
            <a:custGeom>
              <a:avLst/>
              <a:gdLst/>
              <a:ahLst/>
              <a:cxnLst/>
              <a:rect l="l" t="t" r="r" b="b"/>
              <a:pathLst>
                <a:path w="7417" h="4804" extrusionOk="0">
                  <a:moveTo>
                    <a:pt x="0" y="1"/>
                  </a:moveTo>
                  <a:cubicBezTo>
                    <a:pt x="0" y="1"/>
                    <a:pt x="5228" y="2645"/>
                    <a:pt x="7417" y="4803"/>
                  </a:cubicBezTo>
                  <a:cubicBezTo>
                    <a:pt x="7417" y="4803"/>
                    <a:pt x="5897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5"/>
            <p:cNvSpPr/>
            <p:nvPr/>
          </p:nvSpPr>
          <p:spPr>
            <a:xfrm>
              <a:off x="2838874" y="1541120"/>
              <a:ext cx="41640" cy="159275"/>
            </a:xfrm>
            <a:custGeom>
              <a:avLst/>
              <a:gdLst/>
              <a:ahLst/>
              <a:cxnLst/>
              <a:rect l="l" t="t" r="r" b="b"/>
              <a:pathLst>
                <a:path w="2281" h="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1" y="2189"/>
                    <a:pt x="1004" y="8724"/>
                    <a:pt x="1004" y="8724"/>
                  </a:cubicBezTo>
                  <a:cubicBezTo>
                    <a:pt x="2280" y="6627"/>
                    <a:pt x="2250" y="1"/>
                    <a:pt x="2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5"/>
            <p:cNvSpPr/>
            <p:nvPr/>
          </p:nvSpPr>
          <p:spPr>
            <a:xfrm>
              <a:off x="2808369" y="1534475"/>
              <a:ext cx="40508" cy="183682"/>
            </a:xfrm>
            <a:custGeom>
              <a:avLst/>
              <a:gdLst/>
              <a:ahLst/>
              <a:cxnLst/>
              <a:rect l="l" t="t" r="r" b="b"/>
              <a:pathLst>
                <a:path w="2219" h="10062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0" y="2614"/>
                    <a:pt x="1489" y="10061"/>
                    <a:pt x="1489" y="10061"/>
                  </a:cubicBezTo>
                  <a:cubicBezTo>
                    <a:pt x="2097" y="7113"/>
                    <a:pt x="2219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5"/>
            <p:cNvSpPr/>
            <p:nvPr/>
          </p:nvSpPr>
          <p:spPr>
            <a:xfrm>
              <a:off x="2755649" y="1532796"/>
              <a:ext cx="66047" cy="188684"/>
            </a:xfrm>
            <a:custGeom>
              <a:avLst/>
              <a:gdLst/>
              <a:ahLst/>
              <a:cxnLst/>
              <a:rect l="l" t="t" r="r" b="b"/>
              <a:pathLst>
                <a:path w="3618" h="10336" extrusionOk="0">
                  <a:moveTo>
                    <a:pt x="2189" y="1"/>
                  </a:moveTo>
                  <a:cubicBezTo>
                    <a:pt x="0" y="2554"/>
                    <a:pt x="3162" y="10335"/>
                    <a:pt x="3162" y="10335"/>
                  </a:cubicBezTo>
                  <a:cubicBezTo>
                    <a:pt x="3618" y="8603"/>
                    <a:pt x="2341" y="274"/>
                    <a:pt x="2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5"/>
            <p:cNvSpPr/>
            <p:nvPr/>
          </p:nvSpPr>
          <p:spPr>
            <a:xfrm>
              <a:off x="2716802" y="1514486"/>
              <a:ext cx="88245" cy="224756"/>
            </a:xfrm>
            <a:custGeom>
              <a:avLst/>
              <a:gdLst/>
              <a:ahLst/>
              <a:cxnLst/>
              <a:rect l="l" t="t" r="r" b="b"/>
              <a:pathLst>
                <a:path w="4834" h="1231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" y="4287"/>
                    <a:pt x="4013" y="12311"/>
                    <a:pt x="4013" y="12311"/>
                  </a:cubicBezTo>
                  <a:cubicBezTo>
                    <a:pt x="4834" y="11004"/>
                    <a:pt x="2372" y="973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5"/>
            <p:cNvSpPr/>
            <p:nvPr/>
          </p:nvSpPr>
          <p:spPr>
            <a:xfrm>
              <a:off x="2761199" y="1769728"/>
              <a:ext cx="149837" cy="94908"/>
            </a:xfrm>
            <a:custGeom>
              <a:avLst/>
              <a:gdLst/>
              <a:ahLst/>
              <a:cxnLst/>
              <a:rect l="l" t="t" r="r" b="b"/>
              <a:pathLst>
                <a:path w="8208" h="519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897" y="5168"/>
                    <a:pt x="8207" y="5198"/>
                  </a:cubicBezTo>
                  <a:cubicBezTo>
                    <a:pt x="8207" y="5198"/>
                    <a:pt x="2736" y="18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5"/>
            <p:cNvSpPr/>
            <p:nvPr/>
          </p:nvSpPr>
          <p:spPr>
            <a:xfrm>
              <a:off x="2745664" y="1776938"/>
              <a:ext cx="145949" cy="103798"/>
            </a:xfrm>
            <a:custGeom>
              <a:avLst/>
              <a:gdLst/>
              <a:ahLst/>
              <a:cxnLst/>
              <a:rect l="l" t="t" r="r" b="b"/>
              <a:pathLst>
                <a:path w="7995" h="5686" extrusionOk="0">
                  <a:moveTo>
                    <a:pt x="0" y="1"/>
                  </a:moveTo>
                  <a:cubicBezTo>
                    <a:pt x="1059" y="2421"/>
                    <a:pt x="7901" y="5685"/>
                    <a:pt x="7994" y="5685"/>
                  </a:cubicBezTo>
                  <a:cubicBezTo>
                    <a:pt x="7994" y="5685"/>
                    <a:pt x="7994" y="5685"/>
                    <a:pt x="7994" y="5685"/>
                  </a:cubicBezTo>
                  <a:cubicBezTo>
                    <a:pt x="5624" y="32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5"/>
            <p:cNvSpPr/>
            <p:nvPr/>
          </p:nvSpPr>
          <p:spPr>
            <a:xfrm>
              <a:off x="2704042" y="1551106"/>
              <a:ext cx="68274" cy="204766"/>
            </a:xfrm>
            <a:custGeom>
              <a:avLst/>
              <a:gdLst/>
              <a:ahLst/>
              <a:cxnLst/>
              <a:rect l="l" t="t" r="r" b="b"/>
              <a:pathLst>
                <a:path w="3740" h="11217" extrusionOk="0">
                  <a:moveTo>
                    <a:pt x="31" y="1"/>
                  </a:moveTo>
                  <a:cubicBezTo>
                    <a:pt x="1" y="1"/>
                    <a:pt x="1095" y="8694"/>
                    <a:pt x="3739" y="11217"/>
                  </a:cubicBezTo>
                  <a:cubicBezTo>
                    <a:pt x="3739" y="11217"/>
                    <a:pt x="1824" y="307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5"/>
            <p:cNvSpPr/>
            <p:nvPr/>
          </p:nvSpPr>
          <p:spPr>
            <a:xfrm>
              <a:off x="2669650" y="1559430"/>
              <a:ext cx="85470" cy="211977"/>
            </a:xfrm>
            <a:custGeom>
              <a:avLst/>
              <a:gdLst/>
              <a:ahLst/>
              <a:cxnLst/>
              <a:rect l="l" t="t" r="r" b="b"/>
              <a:pathLst>
                <a:path w="4682" h="11612" extrusionOk="0">
                  <a:moveTo>
                    <a:pt x="517" y="1"/>
                  </a:moveTo>
                  <a:cubicBezTo>
                    <a:pt x="517" y="31"/>
                    <a:pt x="0" y="8694"/>
                    <a:pt x="4681" y="11612"/>
                  </a:cubicBezTo>
                  <a:cubicBezTo>
                    <a:pt x="4681" y="11612"/>
                    <a:pt x="1976" y="6809"/>
                    <a:pt x="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5"/>
            <p:cNvSpPr/>
            <p:nvPr/>
          </p:nvSpPr>
          <p:spPr>
            <a:xfrm>
              <a:off x="2721238" y="1804686"/>
              <a:ext cx="168713" cy="88811"/>
            </a:xfrm>
            <a:custGeom>
              <a:avLst/>
              <a:gdLst/>
              <a:ahLst/>
              <a:cxnLst/>
              <a:rect l="l" t="t" r="r" b="b"/>
              <a:pathLst>
                <a:path w="9242" h="4865" extrusionOk="0">
                  <a:moveTo>
                    <a:pt x="1" y="1"/>
                  </a:moveTo>
                  <a:lnTo>
                    <a:pt x="1" y="1"/>
                  </a:lnTo>
                  <a:cubicBezTo>
                    <a:pt x="2316" y="2977"/>
                    <a:pt x="9092" y="4794"/>
                    <a:pt x="9239" y="4862"/>
                  </a:cubicBezTo>
                  <a:lnTo>
                    <a:pt x="9239" y="4862"/>
                  </a:lnTo>
                  <a:cubicBezTo>
                    <a:pt x="6198" y="2826"/>
                    <a:pt x="1" y="1"/>
                    <a:pt x="1" y="1"/>
                  </a:cubicBezTo>
                  <a:close/>
                  <a:moveTo>
                    <a:pt x="9239" y="4862"/>
                  </a:moveTo>
                  <a:cubicBezTo>
                    <a:pt x="9240" y="4863"/>
                    <a:pt x="9240" y="4863"/>
                    <a:pt x="9241" y="4864"/>
                  </a:cubicBezTo>
                  <a:cubicBezTo>
                    <a:pt x="9241" y="4864"/>
                    <a:pt x="9240" y="4863"/>
                    <a:pt x="9239" y="48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5"/>
            <p:cNvSpPr/>
            <p:nvPr/>
          </p:nvSpPr>
          <p:spPr>
            <a:xfrm>
              <a:off x="2700154" y="1824109"/>
              <a:ext cx="193667" cy="74444"/>
            </a:xfrm>
            <a:custGeom>
              <a:avLst/>
              <a:gdLst/>
              <a:ahLst/>
              <a:cxnLst/>
              <a:rect l="l" t="t" r="r" b="b"/>
              <a:pathLst>
                <a:path w="10609" h="40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1" y="3775"/>
                    <a:pt x="9559" y="4078"/>
                    <a:pt x="10495" y="4078"/>
                  </a:cubicBezTo>
                  <a:cubicBezTo>
                    <a:pt x="10570" y="4078"/>
                    <a:pt x="10609" y="4076"/>
                    <a:pt x="10609" y="4074"/>
                  </a:cubicBezTo>
                  <a:cubicBezTo>
                    <a:pt x="7661" y="36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5"/>
            <p:cNvSpPr/>
            <p:nvPr/>
          </p:nvSpPr>
          <p:spPr>
            <a:xfrm>
              <a:off x="2681844" y="1857406"/>
              <a:ext cx="213657" cy="64933"/>
            </a:xfrm>
            <a:custGeom>
              <a:avLst/>
              <a:gdLst/>
              <a:ahLst/>
              <a:cxnLst/>
              <a:rect l="l" t="t" r="r" b="b"/>
              <a:pathLst>
                <a:path w="1170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3496" y="2888"/>
                    <a:pt x="11703" y="3557"/>
                    <a:pt x="11703" y="3557"/>
                  </a:cubicBezTo>
                  <a:cubicBezTo>
                    <a:pt x="7509" y="152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5"/>
            <p:cNvSpPr/>
            <p:nvPr/>
          </p:nvSpPr>
          <p:spPr>
            <a:xfrm>
              <a:off x="2608623" y="1567207"/>
              <a:ext cx="129282" cy="220849"/>
            </a:xfrm>
            <a:custGeom>
              <a:avLst/>
              <a:gdLst/>
              <a:ahLst/>
              <a:cxnLst/>
              <a:rect l="l" t="t" r="r" b="b"/>
              <a:pathLst>
                <a:path w="7082" h="12098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2735" y="1"/>
                    <a:pt x="0" y="8086"/>
                    <a:pt x="7082" y="12098"/>
                  </a:cubicBezTo>
                  <a:cubicBezTo>
                    <a:pt x="7082" y="12098"/>
                    <a:pt x="1671" y="5411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5"/>
            <p:cNvSpPr/>
            <p:nvPr/>
          </p:nvSpPr>
          <p:spPr>
            <a:xfrm>
              <a:off x="2593636" y="1591066"/>
              <a:ext cx="127639" cy="218092"/>
            </a:xfrm>
            <a:custGeom>
              <a:avLst/>
              <a:gdLst/>
              <a:ahLst/>
              <a:cxnLst/>
              <a:rect l="l" t="t" r="r" b="b"/>
              <a:pathLst>
                <a:path w="6992" h="11947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1"/>
                    <a:pt x="0" y="8299"/>
                    <a:pt x="6900" y="11946"/>
                  </a:cubicBezTo>
                  <a:cubicBezTo>
                    <a:pt x="6901" y="11946"/>
                    <a:pt x="6902" y="11946"/>
                    <a:pt x="6902" y="11946"/>
                  </a:cubicBezTo>
                  <a:cubicBezTo>
                    <a:pt x="6992" y="11946"/>
                    <a:pt x="2421" y="7339"/>
                    <a:pt x="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5"/>
            <p:cNvSpPr/>
            <p:nvPr/>
          </p:nvSpPr>
          <p:spPr>
            <a:xfrm>
              <a:off x="2568663" y="1620475"/>
              <a:ext cx="140947" cy="207851"/>
            </a:xfrm>
            <a:custGeom>
              <a:avLst/>
              <a:gdLst/>
              <a:ahLst/>
              <a:cxnLst/>
              <a:rect l="l" t="t" r="r" b="b"/>
              <a:pathLst>
                <a:path w="7721" h="11386" extrusionOk="0">
                  <a:moveTo>
                    <a:pt x="1094" y="0"/>
                  </a:moveTo>
                  <a:lnTo>
                    <a:pt x="1094" y="0"/>
                  </a:lnTo>
                  <a:cubicBezTo>
                    <a:pt x="1094" y="1"/>
                    <a:pt x="0" y="4682"/>
                    <a:pt x="2705" y="8055"/>
                  </a:cubicBezTo>
                  <a:cubicBezTo>
                    <a:pt x="5104" y="11090"/>
                    <a:pt x="6891" y="11386"/>
                    <a:pt x="7497" y="11386"/>
                  </a:cubicBezTo>
                  <a:cubicBezTo>
                    <a:pt x="7643" y="11386"/>
                    <a:pt x="7721" y="11368"/>
                    <a:pt x="7721" y="11368"/>
                  </a:cubicBezTo>
                  <a:cubicBezTo>
                    <a:pt x="7721" y="11368"/>
                    <a:pt x="1581" y="9028"/>
                    <a:pt x="1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5"/>
            <p:cNvSpPr/>
            <p:nvPr/>
          </p:nvSpPr>
          <p:spPr>
            <a:xfrm>
              <a:off x="2665196" y="1884040"/>
              <a:ext cx="234175" cy="63473"/>
            </a:xfrm>
            <a:custGeom>
              <a:avLst/>
              <a:gdLst/>
              <a:ahLst/>
              <a:cxnLst/>
              <a:rect l="l" t="t" r="r" b="b"/>
              <a:pathLst>
                <a:path w="12828" h="3477" extrusionOk="0">
                  <a:moveTo>
                    <a:pt x="1" y="0"/>
                  </a:moveTo>
                  <a:cubicBezTo>
                    <a:pt x="1" y="0"/>
                    <a:pt x="7068" y="3477"/>
                    <a:pt x="12318" y="3477"/>
                  </a:cubicBezTo>
                  <a:cubicBezTo>
                    <a:pt x="12490" y="3477"/>
                    <a:pt x="12660" y="3473"/>
                    <a:pt x="12828" y="3465"/>
                  </a:cubicBezTo>
                  <a:cubicBezTo>
                    <a:pt x="12828" y="3465"/>
                    <a:pt x="3983" y="12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5"/>
            <p:cNvSpPr/>
            <p:nvPr/>
          </p:nvSpPr>
          <p:spPr>
            <a:xfrm>
              <a:off x="2657437" y="1901784"/>
              <a:ext cx="225303" cy="79665"/>
            </a:xfrm>
            <a:custGeom>
              <a:avLst/>
              <a:gdLst/>
              <a:ahLst/>
              <a:cxnLst/>
              <a:rect l="l" t="t" r="r" b="b"/>
              <a:pathLst>
                <a:path w="12342" h="4364" extrusionOk="0">
                  <a:moveTo>
                    <a:pt x="0" y="1"/>
                  </a:moveTo>
                  <a:cubicBezTo>
                    <a:pt x="1" y="1"/>
                    <a:pt x="4235" y="4363"/>
                    <a:pt x="9304" y="4363"/>
                  </a:cubicBezTo>
                  <a:cubicBezTo>
                    <a:pt x="10293" y="4363"/>
                    <a:pt x="11314" y="4197"/>
                    <a:pt x="12341" y="3800"/>
                  </a:cubicBezTo>
                  <a:cubicBezTo>
                    <a:pt x="12341" y="3800"/>
                    <a:pt x="5928" y="31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5"/>
            <p:cNvSpPr/>
            <p:nvPr/>
          </p:nvSpPr>
          <p:spPr>
            <a:xfrm>
              <a:off x="2533139" y="1668741"/>
              <a:ext cx="157614" cy="186530"/>
            </a:xfrm>
            <a:custGeom>
              <a:avLst/>
              <a:gdLst/>
              <a:ahLst/>
              <a:cxnLst/>
              <a:rect l="l" t="t" r="r" b="b"/>
              <a:pathLst>
                <a:path w="8634" h="10218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52" y="1"/>
                    <a:pt x="1" y="4256"/>
                    <a:pt x="2980" y="7539"/>
                  </a:cubicBezTo>
                  <a:cubicBezTo>
                    <a:pt x="4402" y="9165"/>
                    <a:pt x="6653" y="10218"/>
                    <a:pt x="7975" y="10218"/>
                  </a:cubicBezTo>
                  <a:cubicBezTo>
                    <a:pt x="8235" y="10218"/>
                    <a:pt x="8459" y="10177"/>
                    <a:pt x="8633" y="10092"/>
                  </a:cubicBezTo>
                  <a:cubicBezTo>
                    <a:pt x="8633" y="10092"/>
                    <a:pt x="2584" y="7357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5"/>
            <p:cNvSpPr/>
            <p:nvPr/>
          </p:nvSpPr>
          <p:spPr>
            <a:xfrm>
              <a:off x="2503182" y="1701490"/>
              <a:ext cx="173696" cy="179812"/>
            </a:xfrm>
            <a:custGeom>
              <a:avLst/>
              <a:gdLst/>
              <a:ahLst/>
              <a:cxnLst/>
              <a:rect l="l" t="t" r="r" b="b"/>
              <a:pathLst>
                <a:path w="9515" h="985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53" y="5046"/>
                    <a:pt x="4073" y="8481"/>
                  </a:cubicBezTo>
                  <a:cubicBezTo>
                    <a:pt x="5349" y="9603"/>
                    <a:pt x="6899" y="9850"/>
                    <a:pt x="8019" y="9850"/>
                  </a:cubicBezTo>
                  <a:cubicBezTo>
                    <a:pt x="8900" y="9850"/>
                    <a:pt x="9514" y="9696"/>
                    <a:pt x="9514" y="9696"/>
                  </a:cubicBezTo>
                  <a:cubicBezTo>
                    <a:pt x="9514" y="9696"/>
                    <a:pt x="2706" y="81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5"/>
            <p:cNvSpPr/>
            <p:nvPr/>
          </p:nvSpPr>
          <p:spPr>
            <a:xfrm>
              <a:off x="2462675" y="1722575"/>
              <a:ext cx="194781" cy="185051"/>
            </a:xfrm>
            <a:custGeom>
              <a:avLst/>
              <a:gdLst/>
              <a:ahLst/>
              <a:cxnLst/>
              <a:rect l="l" t="t" r="r" b="b"/>
              <a:pathLst>
                <a:path w="10670" h="10137" extrusionOk="0">
                  <a:moveTo>
                    <a:pt x="912" y="0"/>
                  </a:moveTo>
                  <a:lnTo>
                    <a:pt x="912" y="0"/>
                  </a:lnTo>
                  <a:cubicBezTo>
                    <a:pt x="912" y="1"/>
                    <a:pt x="1" y="4924"/>
                    <a:pt x="3861" y="8298"/>
                  </a:cubicBezTo>
                  <a:cubicBezTo>
                    <a:pt x="5507" y="9741"/>
                    <a:pt x="7063" y="10137"/>
                    <a:pt x="8398" y="10137"/>
                  </a:cubicBezTo>
                  <a:cubicBezTo>
                    <a:pt x="9258" y="10137"/>
                    <a:pt x="10027" y="9973"/>
                    <a:pt x="10669" y="9818"/>
                  </a:cubicBezTo>
                  <a:cubicBezTo>
                    <a:pt x="10669" y="9818"/>
                    <a:pt x="1885" y="9028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5" name="Google Shape;1315;p5"/>
          <p:cNvGrpSpPr/>
          <p:nvPr/>
        </p:nvGrpSpPr>
        <p:grpSpPr>
          <a:xfrm rot="-3683806">
            <a:off x="7399586" y="-602583"/>
            <a:ext cx="868874" cy="765590"/>
            <a:chOff x="3686179" y="3187228"/>
            <a:chExt cx="428919" cy="377933"/>
          </a:xfrm>
        </p:grpSpPr>
        <p:sp>
          <p:nvSpPr>
            <p:cNvPr id="1316" name="Google Shape;1316;p5"/>
            <p:cNvSpPr/>
            <p:nvPr/>
          </p:nvSpPr>
          <p:spPr>
            <a:xfrm>
              <a:off x="3686179" y="3187228"/>
              <a:ext cx="428919" cy="377933"/>
            </a:xfrm>
            <a:custGeom>
              <a:avLst/>
              <a:gdLst/>
              <a:ahLst/>
              <a:cxnLst/>
              <a:rect l="l" t="t" r="r" b="b"/>
              <a:pathLst>
                <a:path w="23496" h="20703" extrusionOk="0">
                  <a:moveTo>
                    <a:pt x="9348" y="0"/>
                  </a:moveTo>
                  <a:cubicBezTo>
                    <a:pt x="8176" y="0"/>
                    <a:pt x="6718" y="315"/>
                    <a:pt x="6718" y="315"/>
                  </a:cubicBezTo>
                  <a:lnTo>
                    <a:pt x="7021" y="1744"/>
                  </a:lnTo>
                  <a:cubicBezTo>
                    <a:pt x="7021" y="1744"/>
                    <a:pt x="6474" y="407"/>
                    <a:pt x="6079" y="346"/>
                  </a:cubicBezTo>
                  <a:cubicBezTo>
                    <a:pt x="6034" y="338"/>
                    <a:pt x="5987" y="334"/>
                    <a:pt x="5938" y="334"/>
                  </a:cubicBezTo>
                  <a:cubicBezTo>
                    <a:pt x="4539" y="334"/>
                    <a:pt x="1702" y="3568"/>
                    <a:pt x="1702" y="3568"/>
                  </a:cubicBezTo>
                  <a:cubicBezTo>
                    <a:pt x="1854" y="3963"/>
                    <a:pt x="5167" y="5726"/>
                    <a:pt x="5927" y="6151"/>
                  </a:cubicBezTo>
                  <a:cubicBezTo>
                    <a:pt x="6869" y="6699"/>
                    <a:pt x="6748" y="7033"/>
                    <a:pt x="6262" y="7033"/>
                  </a:cubicBezTo>
                  <a:cubicBezTo>
                    <a:pt x="6259" y="7033"/>
                    <a:pt x="6256" y="7033"/>
                    <a:pt x="6253" y="7033"/>
                  </a:cubicBezTo>
                  <a:cubicBezTo>
                    <a:pt x="5728" y="7033"/>
                    <a:pt x="1703" y="4480"/>
                    <a:pt x="1702" y="4480"/>
                  </a:cubicBezTo>
                  <a:lnTo>
                    <a:pt x="1702" y="4480"/>
                  </a:lnTo>
                  <a:cubicBezTo>
                    <a:pt x="1702" y="4480"/>
                    <a:pt x="1702" y="6243"/>
                    <a:pt x="1915" y="6455"/>
                  </a:cubicBezTo>
                  <a:cubicBezTo>
                    <a:pt x="2158" y="6699"/>
                    <a:pt x="4195" y="7306"/>
                    <a:pt x="3648" y="7458"/>
                  </a:cubicBezTo>
                  <a:cubicBezTo>
                    <a:pt x="3537" y="7487"/>
                    <a:pt x="3400" y="7498"/>
                    <a:pt x="3247" y="7498"/>
                  </a:cubicBezTo>
                  <a:cubicBezTo>
                    <a:pt x="2889" y="7498"/>
                    <a:pt x="2443" y="7442"/>
                    <a:pt x="2046" y="7442"/>
                  </a:cubicBezTo>
                  <a:cubicBezTo>
                    <a:pt x="1724" y="7442"/>
                    <a:pt x="1433" y="7478"/>
                    <a:pt x="1246" y="7610"/>
                  </a:cubicBezTo>
                  <a:cubicBezTo>
                    <a:pt x="0" y="8370"/>
                    <a:pt x="1672" y="12322"/>
                    <a:pt x="1672" y="12322"/>
                  </a:cubicBezTo>
                  <a:cubicBezTo>
                    <a:pt x="1917" y="12779"/>
                    <a:pt x="2521" y="12920"/>
                    <a:pt x="3363" y="12920"/>
                  </a:cubicBezTo>
                  <a:cubicBezTo>
                    <a:pt x="4088" y="12920"/>
                    <a:pt x="4989" y="12815"/>
                    <a:pt x="5988" y="12717"/>
                  </a:cubicBezTo>
                  <a:cubicBezTo>
                    <a:pt x="7804" y="12563"/>
                    <a:pt x="8501" y="11979"/>
                    <a:pt x="9057" y="11979"/>
                  </a:cubicBezTo>
                  <a:cubicBezTo>
                    <a:pt x="9161" y="11979"/>
                    <a:pt x="9261" y="12000"/>
                    <a:pt x="9362" y="12048"/>
                  </a:cubicBezTo>
                  <a:cubicBezTo>
                    <a:pt x="10031" y="12352"/>
                    <a:pt x="9484" y="12838"/>
                    <a:pt x="8450" y="12960"/>
                  </a:cubicBezTo>
                  <a:cubicBezTo>
                    <a:pt x="7447" y="13082"/>
                    <a:pt x="2432" y="13750"/>
                    <a:pt x="2432" y="13750"/>
                  </a:cubicBezTo>
                  <a:cubicBezTo>
                    <a:pt x="2432" y="13750"/>
                    <a:pt x="3708" y="16273"/>
                    <a:pt x="3860" y="16364"/>
                  </a:cubicBezTo>
                  <a:cubicBezTo>
                    <a:pt x="3882" y="16382"/>
                    <a:pt x="3933" y="16390"/>
                    <a:pt x="4008" y="16390"/>
                  </a:cubicBezTo>
                  <a:cubicBezTo>
                    <a:pt x="4452" y="16390"/>
                    <a:pt x="5767" y="16112"/>
                    <a:pt x="7325" y="15878"/>
                  </a:cubicBezTo>
                  <a:cubicBezTo>
                    <a:pt x="9149" y="15574"/>
                    <a:pt x="8602" y="15574"/>
                    <a:pt x="9635" y="15452"/>
                  </a:cubicBezTo>
                  <a:cubicBezTo>
                    <a:pt x="9706" y="15446"/>
                    <a:pt x="9770" y="15443"/>
                    <a:pt x="9828" y="15443"/>
                  </a:cubicBezTo>
                  <a:cubicBezTo>
                    <a:pt x="10626" y="15443"/>
                    <a:pt x="10288" y="16000"/>
                    <a:pt x="8815" y="16425"/>
                  </a:cubicBezTo>
                  <a:cubicBezTo>
                    <a:pt x="7173" y="16881"/>
                    <a:pt x="5107" y="17489"/>
                    <a:pt x="5107" y="17489"/>
                  </a:cubicBezTo>
                  <a:cubicBezTo>
                    <a:pt x="6372" y="19036"/>
                    <a:pt x="7584" y="19426"/>
                    <a:pt x="8602" y="19426"/>
                  </a:cubicBezTo>
                  <a:cubicBezTo>
                    <a:pt x="8904" y="19426"/>
                    <a:pt x="9189" y="19392"/>
                    <a:pt x="9453" y="19343"/>
                  </a:cubicBezTo>
                  <a:cubicBezTo>
                    <a:pt x="10607" y="19096"/>
                    <a:pt x="13798" y="17681"/>
                    <a:pt x="14355" y="17681"/>
                  </a:cubicBezTo>
                  <a:cubicBezTo>
                    <a:pt x="14414" y="17681"/>
                    <a:pt x="14444" y="17697"/>
                    <a:pt x="14438" y="17732"/>
                  </a:cubicBezTo>
                  <a:cubicBezTo>
                    <a:pt x="13921" y="19465"/>
                    <a:pt x="11459" y="20680"/>
                    <a:pt x="11459" y="20680"/>
                  </a:cubicBezTo>
                  <a:cubicBezTo>
                    <a:pt x="11713" y="20695"/>
                    <a:pt x="11956" y="20702"/>
                    <a:pt x="12188" y="20702"/>
                  </a:cubicBezTo>
                  <a:cubicBezTo>
                    <a:pt x="15841" y="20702"/>
                    <a:pt x="16798" y="18953"/>
                    <a:pt x="16627" y="17124"/>
                  </a:cubicBezTo>
                  <a:cubicBezTo>
                    <a:pt x="16444" y="15148"/>
                    <a:pt x="17052" y="15027"/>
                    <a:pt x="17052" y="15027"/>
                  </a:cubicBezTo>
                  <a:cubicBezTo>
                    <a:pt x="17873" y="15088"/>
                    <a:pt x="17721" y="19556"/>
                    <a:pt x="17721" y="19556"/>
                  </a:cubicBezTo>
                  <a:cubicBezTo>
                    <a:pt x="22432" y="15756"/>
                    <a:pt x="18602" y="12565"/>
                    <a:pt x="18602" y="12565"/>
                  </a:cubicBezTo>
                  <a:cubicBezTo>
                    <a:pt x="17964" y="12139"/>
                    <a:pt x="18450" y="12079"/>
                    <a:pt x="18450" y="12079"/>
                  </a:cubicBezTo>
                  <a:cubicBezTo>
                    <a:pt x="20396" y="11379"/>
                    <a:pt x="23040" y="9799"/>
                    <a:pt x="23131" y="9282"/>
                  </a:cubicBezTo>
                  <a:cubicBezTo>
                    <a:pt x="23496" y="6547"/>
                    <a:pt x="22159" y="4936"/>
                    <a:pt x="22159" y="4936"/>
                  </a:cubicBezTo>
                  <a:lnTo>
                    <a:pt x="21338" y="6790"/>
                  </a:lnTo>
                  <a:cubicBezTo>
                    <a:pt x="21176" y="7142"/>
                    <a:pt x="21072" y="7290"/>
                    <a:pt x="21007" y="7290"/>
                  </a:cubicBezTo>
                  <a:cubicBezTo>
                    <a:pt x="20733" y="7290"/>
                    <a:pt x="21193" y="4590"/>
                    <a:pt x="21095" y="3507"/>
                  </a:cubicBezTo>
                  <a:cubicBezTo>
                    <a:pt x="21034" y="2109"/>
                    <a:pt x="18116" y="1866"/>
                    <a:pt x="18116" y="1866"/>
                  </a:cubicBezTo>
                  <a:lnTo>
                    <a:pt x="18116" y="1866"/>
                  </a:lnTo>
                  <a:cubicBezTo>
                    <a:pt x="18116" y="1866"/>
                    <a:pt x="18481" y="4905"/>
                    <a:pt x="18298" y="6334"/>
                  </a:cubicBezTo>
                  <a:cubicBezTo>
                    <a:pt x="18188" y="7213"/>
                    <a:pt x="17781" y="7739"/>
                    <a:pt x="17514" y="7739"/>
                  </a:cubicBezTo>
                  <a:cubicBezTo>
                    <a:pt x="17338" y="7739"/>
                    <a:pt x="17223" y="7510"/>
                    <a:pt x="17295" y="7002"/>
                  </a:cubicBezTo>
                  <a:cubicBezTo>
                    <a:pt x="17508" y="5665"/>
                    <a:pt x="17903" y="2048"/>
                    <a:pt x="17751" y="1349"/>
                  </a:cubicBezTo>
                  <a:cubicBezTo>
                    <a:pt x="17596" y="987"/>
                    <a:pt x="16892" y="908"/>
                    <a:pt x="16313" y="908"/>
                  </a:cubicBezTo>
                  <a:cubicBezTo>
                    <a:pt x="15871" y="908"/>
                    <a:pt x="15502" y="954"/>
                    <a:pt x="15502" y="954"/>
                  </a:cubicBezTo>
                  <a:cubicBezTo>
                    <a:pt x="15502" y="954"/>
                    <a:pt x="15684" y="3902"/>
                    <a:pt x="15806" y="4875"/>
                  </a:cubicBezTo>
                  <a:cubicBezTo>
                    <a:pt x="15897" y="5817"/>
                    <a:pt x="16079" y="7063"/>
                    <a:pt x="15259" y="7398"/>
                  </a:cubicBezTo>
                  <a:cubicBezTo>
                    <a:pt x="15234" y="7408"/>
                    <a:pt x="15211" y="7414"/>
                    <a:pt x="15190" y="7414"/>
                  </a:cubicBezTo>
                  <a:cubicBezTo>
                    <a:pt x="14493" y="7414"/>
                    <a:pt x="15367" y="1806"/>
                    <a:pt x="14924" y="863"/>
                  </a:cubicBezTo>
                  <a:cubicBezTo>
                    <a:pt x="14725" y="451"/>
                    <a:pt x="14010" y="335"/>
                    <a:pt x="13268" y="335"/>
                  </a:cubicBezTo>
                  <a:cubicBezTo>
                    <a:pt x="12311" y="335"/>
                    <a:pt x="11307" y="528"/>
                    <a:pt x="11307" y="528"/>
                  </a:cubicBezTo>
                  <a:cubicBezTo>
                    <a:pt x="12098" y="5270"/>
                    <a:pt x="11702" y="6182"/>
                    <a:pt x="11702" y="6182"/>
                  </a:cubicBezTo>
                  <a:cubicBezTo>
                    <a:pt x="10882" y="5270"/>
                    <a:pt x="10851" y="528"/>
                    <a:pt x="10699" y="346"/>
                  </a:cubicBezTo>
                  <a:cubicBezTo>
                    <a:pt x="10491" y="86"/>
                    <a:pt x="9959" y="0"/>
                    <a:pt x="9348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5"/>
            <p:cNvSpPr/>
            <p:nvPr/>
          </p:nvSpPr>
          <p:spPr>
            <a:xfrm>
              <a:off x="3762741" y="3246794"/>
              <a:ext cx="344034" cy="248615"/>
            </a:xfrm>
            <a:custGeom>
              <a:avLst/>
              <a:gdLst/>
              <a:ahLst/>
              <a:cxnLst/>
              <a:rect l="l" t="t" r="r" b="b"/>
              <a:pathLst>
                <a:path w="18846" h="13619" extrusionOk="0">
                  <a:moveTo>
                    <a:pt x="9271" y="1"/>
                  </a:moveTo>
                  <a:cubicBezTo>
                    <a:pt x="9879" y="4135"/>
                    <a:pt x="9271" y="6840"/>
                    <a:pt x="9059" y="7265"/>
                  </a:cubicBezTo>
                  <a:cubicBezTo>
                    <a:pt x="8451" y="6961"/>
                    <a:pt x="7843" y="6597"/>
                    <a:pt x="7265" y="6262"/>
                  </a:cubicBezTo>
                  <a:cubicBezTo>
                    <a:pt x="7083" y="4712"/>
                    <a:pt x="4986" y="124"/>
                    <a:pt x="4986" y="122"/>
                  </a:cubicBezTo>
                  <a:lnTo>
                    <a:pt x="4986" y="122"/>
                  </a:lnTo>
                  <a:cubicBezTo>
                    <a:pt x="5928" y="2554"/>
                    <a:pt x="6809" y="5502"/>
                    <a:pt x="6961" y="6050"/>
                  </a:cubicBezTo>
                  <a:cubicBezTo>
                    <a:pt x="4834" y="4439"/>
                    <a:pt x="1308" y="1764"/>
                    <a:pt x="1308" y="1764"/>
                  </a:cubicBezTo>
                  <a:lnTo>
                    <a:pt x="1308" y="1764"/>
                  </a:lnTo>
                  <a:cubicBezTo>
                    <a:pt x="2098" y="2554"/>
                    <a:pt x="4682" y="4651"/>
                    <a:pt x="5472" y="5259"/>
                  </a:cubicBezTo>
                  <a:cubicBezTo>
                    <a:pt x="4682" y="5502"/>
                    <a:pt x="3314" y="5563"/>
                    <a:pt x="2144" y="5563"/>
                  </a:cubicBezTo>
                  <a:cubicBezTo>
                    <a:pt x="973" y="5563"/>
                    <a:pt x="1" y="5502"/>
                    <a:pt x="1" y="5502"/>
                  </a:cubicBezTo>
                  <a:lnTo>
                    <a:pt x="1" y="5502"/>
                  </a:lnTo>
                  <a:cubicBezTo>
                    <a:pt x="725" y="5720"/>
                    <a:pt x="1747" y="5788"/>
                    <a:pt x="2736" y="5788"/>
                  </a:cubicBezTo>
                  <a:cubicBezTo>
                    <a:pt x="4238" y="5788"/>
                    <a:pt x="5665" y="5630"/>
                    <a:pt x="5867" y="5594"/>
                  </a:cubicBezTo>
                  <a:cubicBezTo>
                    <a:pt x="6384" y="6019"/>
                    <a:pt x="6840" y="6262"/>
                    <a:pt x="7356" y="6566"/>
                  </a:cubicBezTo>
                  <a:cubicBezTo>
                    <a:pt x="5685" y="8238"/>
                    <a:pt x="2372" y="8542"/>
                    <a:pt x="2372" y="8542"/>
                  </a:cubicBezTo>
                  <a:cubicBezTo>
                    <a:pt x="2584" y="8568"/>
                    <a:pt x="2795" y="8580"/>
                    <a:pt x="3003" y="8580"/>
                  </a:cubicBezTo>
                  <a:cubicBezTo>
                    <a:pt x="5235" y="8580"/>
                    <a:pt x="7162" y="7199"/>
                    <a:pt x="7691" y="6809"/>
                  </a:cubicBezTo>
                  <a:cubicBezTo>
                    <a:pt x="8785" y="7478"/>
                    <a:pt x="9849" y="7995"/>
                    <a:pt x="10852" y="8360"/>
                  </a:cubicBezTo>
                  <a:cubicBezTo>
                    <a:pt x="10274" y="10457"/>
                    <a:pt x="6961" y="13618"/>
                    <a:pt x="6961" y="13618"/>
                  </a:cubicBezTo>
                  <a:cubicBezTo>
                    <a:pt x="9484" y="12129"/>
                    <a:pt x="11217" y="8542"/>
                    <a:pt x="11217" y="8542"/>
                  </a:cubicBezTo>
                  <a:lnTo>
                    <a:pt x="11217" y="8512"/>
                  </a:lnTo>
                  <a:cubicBezTo>
                    <a:pt x="13179" y="9194"/>
                    <a:pt x="14893" y="9378"/>
                    <a:pt x="16175" y="9378"/>
                  </a:cubicBezTo>
                  <a:cubicBezTo>
                    <a:pt x="17692" y="9378"/>
                    <a:pt x="18603" y="9119"/>
                    <a:pt x="18603" y="9119"/>
                  </a:cubicBezTo>
                  <a:cubicBezTo>
                    <a:pt x="18846" y="8998"/>
                    <a:pt x="18724" y="8816"/>
                    <a:pt x="18542" y="8451"/>
                  </a:cubicBezTo>
                  <a:cubicBezTo>
                    <a:pt x="18514" y="8391"/>
                    <a:pt x="18461" y="8366"/>
                    <a:pt x="18377" y="8366"/>
                  </a:cubicBezTo>
                  <a:cubicBezTo>
                    <a:pt x="18029" y="8366"/>
                    <a:pt x="17151" y="8783"/>
                    <a:pt x="15352" y="8783"/>
                  </a:cubicBezTo>
                  <a:cubicBezTo>
                    <a:pt x="14735" y="8783"/>
                    <a:pt x="14011" y="8734"/>
                    <a:pt x="13162" y="8603"/>
                  </a:cubicBezTo>
                  <a:cubicBezTo>
                    <a:pt x="13557" y="8056"/>
                    <a:pt x="15624" y="5168"/>
                    <a:pt x="15533" y="2098"/>
                  </a:cubicBezTo>
                  <a:lnTo>
                    <a:pt x="15533" y="2098"/>
                  </a:lnTo>
                  <a:cubicBezTo>
                    <a:pt x="15533" y="2099"/>
                    <a:pt x="14864" y="6688"/>
                    <a:pt x="12645" y="8512"/>
                  </a:cubicBezTo>
                  <a:cubicBezTo>
                    <a:pt x="12584" y="8512"/>
                    <a:pt x="12554" y="8481"/>
                    <a:pt x="12463" y="8481"/>
                  </a:cubicBezTo>
                  <a:cubicBezTo>
                    <a:pt x="11490" y="8268"/>
                    <a:pt x="10457" y="7904"/>
                    <a:pt x="9454" y="7448"/>
                  </a:cubicBezTo>
                  <a:cubicBezTo>
                    <a:pt x="10457" y="4165"/>
                    <a:pt x="9272" y="2"/>
                    <a:pt x="927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4" name="Google Shape;1554;p7"/>
          <p:cNvGrpSpPr/>
          <p:nvPr/>
        </p:nvGrpSpPr>
        <p:grpSpPr>
          <a:xfrm>
            <a:off x="7427325" y="-242844"/>
            <a:ext cx="1890360" cy="1476643"/>
            <a:chOff x="5354121" y="3339639"/>
            <a:chExt cx="533247" cy="416543"/>
          </a:xfrm>
        </p:grpSpPr>
        <p:sp>
          <p:nvSpPr>
            <p:cNvPr id="1555" name="Google Shape;1555;p7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7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7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7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7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7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7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7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7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7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7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7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7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7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7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7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1" name="Google Shape;1571;p7"/>
          <p:cNvSpPr/>
          <p:nvPr/>
        </p:nvSpPr>
        <p:spPr>
          <a:xfrm rot="9000130">
            <a:off x="-540755" y="-492185"/>
            <a:ext cx="2190182" cy="1737679"/>
          </a:xfrm>
          <a:custGeom>
            <a:avLst/>
            <a:gdLst/>
            <a:ahLst/>
            <a:cxnLst/>
            <a:rect l="l" t="t" r="r" b="b"/>
            <a:pathLst>
              <a:path w="103255" h="81922" extrusionOk="0">
                <a:moveTo>
                  <a:pt x="69943" y="1"/>
                </a:moveTo>
                <a:cubicBezTo>
                  <a:pt x="61020" y="1"/>
                  <a:pt x="54968" y="8277"/>
                  <a:pt x="50275" y="15064"/>
                </a:cubicBezTo>
                <a:cubicBezTo>
                  <a:pt x="44865" y="22511"/>
                  <a:pt x="37722" y="26189"/>
                  <a:pt x="29089" y="27982"/>
                </a:cubicBezTo>
                <a:cubicBezTo>
                  <a:pt x="19910" y="29836"/>
                  <a:pt x="11855" y="29077"/>
                  <a:pt x="7022" y="38590"/>
                </a:cubicBezTo>
                <a:cubicBezTo>
                  <a:pt x="1" y="52025"/>
                  <a:pt x="6809" y="73089"/>
                  <a:pt x="21004" y="79108"/>
                </a:cubicBezTo>
                <a:cubicBezTo>
                  <a:pt x="25873" y="81091"/>
                  <a:pt x="30454" y="81922"/>
                  <a:pt x="34843" y="81922"/>
                </a:cubicBezTo>
                <a:cubicBezTo>
                  <a:pt x="48209" y="81922"/>
                  <a:pt x="59796" y="74222"/>
                  <a:pt x="72312" y="67953"/>
                </a:cubicBezTo>
                <a:cubicBezTo>
                  <a:pt x="77996" y="65065"/>
                  <a:pt x="82707" y="61387"/>
                  <a:pt x="88999" y="60506"/>
                </a:cubicBezTo>
                <a:cubicBezTo>
                  <a:pt x="91674" y="60110"/>
                  <a:pt x="103255" y="57952"/>
                  <a:pt x="97723" y="52907"/>
                </a:cubicBezTo>
                <a:lnTo>
                  <a:pt x="97115" y="52420"/>
                </a:lnTo>
                <a:cubicBezTo>
                  <a:pt x="92981" y="51113"/>
                  <a:pt x="93467" y="45581"/>
                  <a:pt x="93619" y="42177"/>
                </a:cubicBezTo>
                <a:cubicBezTo>
                  <a:pt x="93467" y="34274"/>
                  <a:pt x="93011" y="26432"/>
                  <a:pt x="90458" y="18833"/>
                </a:cubicBezTo>
                <a:cubicBezTo>
                  <a:pt x="87510" y="10383"/>
                  <a:pt x="82130" y="2268"/>
                  <a:pt x="72373" y="201"/>
                </a:cubicBezTo>
                <a:cubicBezTo>
                  <a:pt x="71540" y="65"/>
                  <a:pt x="70730" y="1"/>
                  <a:pt x="699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2" name="Google Shape;1572;p7"/>
          <p:cNvSpPr/>
          <p:nvPr/>
        </p:nvSpPr>
        <p:spPr>
          <a:xfrm rot="-4834728">
            <a:off x="7795679" y="3687244"/>
            <a:ext cx="2414995" cy="1453027"/>
          </a:xfrm>
          <a:custGeom>
            <a:avLst/>
            <a:gdLst/>
            <a:ahLst/>
            <a:cxnLst/>
            <a:rect l="l" t="t" r="r" b="b"/>
            <a:pathLst>
              <a:path w="63889" h="38440" extrusionOk="0">
                <a:moveTo>
                  <a:pt x="12768" y="1"/>
                </a:moveTo>
                <a:cubicBezTo>
                  <a:pt x="10441" y="1"/>
                  <a:pt x="7997" y="1212"/>
                  <a:pt x="5472" y="3942"/>
                </a:cubicBezTo>
                <a:cubicBezTo>
                  <a:pt x="1" y="9809"/>
                  <a:pt x="1368" y="15645"/>
                  <a:pt x="6444" y="21238"/>
                </a:cubicBezTo>
                <a:cubicBezTo>
                  <a:pt x="14331" y="30357"/>
                  <a:pt x="30829" y="38440"/>
                  <a:pt x="43690" y="38440"/>
                </a:cubicBezTo>
                <a:cubicBezTo>
                  <a:pt x="45103" y="38440"/>
                  <a:pt x="46473" y="38342"/>
                  <a:pt x="47783" y="38138"/>
                </a:cubicBezTo>
                <a:cubicBezTo>
                  <a:pt x="54318" y="37226"/>
                  <a:pt x="63163" y="30508"/>
                  <a:pt x="63771" y="23396"/>
                </a:cubicBezTo>
                <a:cubicBezTo>
                  <a:pt x="63889" y="18833"/>
                  <a:pt x="60609" y="15556"/>
                  <a:pt x="57135" y="15556"/>
                </a:cubicBezTo>
                <a:cubicBezTo>
                  <a:pt x="55240" y="15556"/>
                  <a:pt x="53286" y="16531"/>
                  <a:pt x="51795" y="18806"/>
                </a:cubicBezTo>
                <a:cubicBezTo>
                  <a:pt x="50001" y="21409"/>
                  <a:pt x="47562" y="22642"/>
                  <a:pt x="45180" y="22642"/>
                </a:cubicBezTo>
                <a:cubicBezTo>
                  <a:pt x="44252" y="22642"/>
                  <a:pt x="43333" y="22455"/>
                  <a:pt x="42463" y="22089"/>
                </a:cubicBezTo>
                <a:cubicBezTo>
                  <a:pt x="38542" y="20478"/>
                  <a:pt x="39029" y="17073"/>
                  <a:pt x="37813" y="13730"/>
                </a:cubicBezTo>
                <a:cubicBezTo>
                  <a:pt x="36426" y="10079"/>
                  <a:pt x="35197" y="9063"/>
                  <a:pt x="31281" y="9063"/>
                </a:cubicBezTo>
                <a:cubicBezTo>
                  <a:pt x="30991" y="9063"/>
                  <a:pt x="30686" y="9069"/>
                  <a:pt x="30366" y="9079"/>
                </a:cubicBezTo>
                <a:cubicBezTo>
                  <a:pt x="29044" y="9135"/>
                  <a:pt x="27993" y="9183"/>
                  <a:pt x="27129" y="9183"/>
                </a:cubicBezTo>
                <a:cubicBezTo>
                  <a:pt x="24218" y="9183"/>
                  <a:pt x="23433" y="8641"/>
                  <a:pt x="21581" y="6040"/>
                </a:cubicBezTo>
                <a:cubicBezTo>
                  <a:pt x="18927" y="2278"/>
                  <a:pt x="15958" y="1"/>
                  <a:pt x="127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3" name="Google Shape;1573;p7"/>
          <p:cNvGrpSpPr/>
          <p:nvPr/>
        </p:nvGrpSpPr>
        <p:grpSpPr>
          <a:xfrm rot="10800000">
            <a:off x="400686" y="1110728"/>
            <a:ext cx="538940" cy="535136"/>
            <a:chOff x="1173550" y="238600"/>
            <a:chExt cx="5252825" cy="5215750"/>
          </a:xfrm>
        </p:grpSpPr>
        <p:sp>
          <p:nvSpPr>
            <p:cNvPr id="1574" name="Google Shape;1574;p7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7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7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7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7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7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7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7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7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7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7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7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7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7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7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7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7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7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7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7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7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7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7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7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7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7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7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7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7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7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7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7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7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7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7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7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7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7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7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7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7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7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7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7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7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7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7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7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7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7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7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7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7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7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7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7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7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7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7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7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7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7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7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7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7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7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7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7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7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7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7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7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7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7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7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7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7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7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7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7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7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7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7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7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7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7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7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7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7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7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7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7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7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7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7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7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7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7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7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7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7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7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7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7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7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7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7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7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7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7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7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7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7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7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7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7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7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7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7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7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7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7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7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7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7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7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7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7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7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7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7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7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7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7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7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7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7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7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7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7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7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7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7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7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7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7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7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7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7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7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7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7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7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7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7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7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7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7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7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7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7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7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7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7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7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7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7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7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7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7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7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7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7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7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7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7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7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7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7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7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7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7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7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7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7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9" name="Google Shape;1759;p7"/>
          <p:cNvSpPr/>
          <p:nvPr/>
        </p:nvSpPr>
        <p:spPr>
          <a:xfrm flipH="1">
            <a:off x="588105" y="2467974"/>
            <a:ext cx="201312" cy="202891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rgbClr val="FDF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7"/>
          <p:cNvSpPr/>
          <p:nvPr/>
        </p:nvSpPr>
        <p:spPr>
          <a:xfrm flipH="1">
            <a:off x="519979" y="2763751"/>
            <a:ext cx="125399" cy="12621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rgbClr val="FDF6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7"/>
          <p:cNvSpPr/>
          <p:nvPr/>
        </p:nvSpPr>
        <p:spPr>
          <a:xfrm flipH="1">
            <a:off x="8777492" y="3574461"/>
            <a:ext cx="201312" cy="202891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7"/>
          <p:cNvSpPr/>
          <p:nvPr/>
        </p:nvSpPr>
        <p:spPr>
          <a:xfrm flipH="1">
            <a:off x="8709367" y="3870239"/>
            <a:ext cx="125399" cy="126217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3" name="Google Shape;1763;p7"/>
          <p:cNvGrpSpPr/>
          <p:nvPr/>
        </p:nvGrpSpPr>
        <p:grpSpPr>
          <a:xfrm rot="-6518212">
            <a:off x="7983864" y="4158589"/>
            <a:ext cx="1546423" cy="1207795"/>
            <a:chOff x="2462675" y="1514486"/>
            <a:chExt cx="650334" cy="507927"/>
          </a:xfrm>
        </p:grpSpPr>
        <p:sp>
          <p:nvSpPr>
            <p:cNvPr id="1764" name="Google Shape;1764;p7"/>
            <p:cNvSpPr/>
            <p:nvPr/>
          </p:nvSpPr>
          <p:spPr>
            <a:xfrm>
              <a:off x="2609919" y="1651545"/>
              <a:ext cx="424301" cy="370869"/>
            </a:xfrm>
            <a:custGeom>
              <a:avLst/>
              <a:gdLst/>
              <a:ahLst/>
              <a:cxnLst/>
              <a:rect l="l" t="t" r="r" b="b"/>
              <a:pathLst>
                <a:path w="23243" h="20316" extrusionOk="0">
                  <a:moveTo>
                    <a:pt x="23242" y="1"/>
                  </a:moveTo>
                  <a:lnTo>
                    <a:pt x="23242" y="1"/>
                  </a:lnTo>
                  <a:cubicBezTo>
                    <a:pt x="23242" y="1"/>
                    <a:pt x="16312" y="305"/>
                    <a:pt x="10658" y="4104"/>
                  </a:cubicBezTo>
                  <a:cubicBezTo>
                    <a:pt x="5005" y="7903"/>
                    <a:pt x="1874" y="13283"/>
                    <a:pt x="20" y="19727"/>
                  </a:cubicBezTo>
                  <a:cubicBezTo>
                    <a:pt x="1" y="19727"/>
                    <a:pt x="66" y="20315"/>
                    <a:pt x="260" y="20315"/>
                  </a:cubicBezTo>
                  <a:cubicBezTo>
                    <a:pt x="374" y="20315"/>
                    <a:pt x="535" y="20109"/>
                    <a:pt x="749" y="19454"/>
                  </a:cubicBezTo>
                  <a:cubicBezTo>
                    <a:pt x="810" y="19180"/>
                    <a:pt x="3971" y="9545"/>
                    <a:pt x="10810" y="4560"/>
                  </a:cubicBezTo>
                  <a:cubicBezTo>
                    <a:pt x="14640" y="1763"/>
                    <a:pt x="23242" y="31"/>
                    <a:pt x="232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7"/>
            <p:cNvSpPr/>
            <p:nvPr/>
          </p:nvSpPr>
          <p:spPr>
            <a:xfrm>
              <a:off x="3017554" y="1593713"/>
              <a:ext cx="95455" cy="59511"/>
            </a:xfrm>
            <a:custGeom>
              <a:avLst/>
              <a:gdLst/>
              <a:ahLst/>
              <a:cxnLst/>
              <a:rect l="l" t="t" r="r" b="b"/>
              <a:pathLst>
                <a:path w="5229" h="3260" extrusionOk="0">
                  <a:moveTo>
                    <a:pt x="5112" y="1"/>
                  </a:moveTo>
                  <a:cubicBezTo>
                    <a:pt x="4662" y="1"/>
                    <a:pt x="2908" y="223"/>
                    <a:pt x="0" y="3260"/>
                  </a:cubicBezTo>
                  <a:cubicBezTo>
                    <a:pt x="0" y="3260"/>
                    <a:pt x="5228" y="889"/>
                    <a:pt x="5228" y="7"/>
                  </a:cubicBezTo>
                  <a:cubicBezTo>
                    <a:pt x="5228" y="7"/>
                    <a:pt x="5189" y="1"/>
                    <a:pt x="51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7"/>
            <p:cNvSpPr/>
            <p:nvPr/>
          </p:nvSpPr>
          <p:spPr>
            <a:xfrm>
              <a:off x="3006454" y="1586630"/>
              <a:ext cx="53834" cy="67708"/>
            </a:xfrm>
            <a:custGeom>
              <a:avLst/>
              <a:gdLst/>
              <a:ahLst/>
              <a:cxnLst/>
              <a:rect l="l" t="t" r="r" b="b"/>
              <a:pathLst>
                <a:path w="2949" h="3709" extrusionOk="0">
                  <a:moveTo>
                    <a:pt x="2949" y="0"/>
                  </a:moveTo>
                  <a:lnTo>
                    <a:pt x="2949" y="0"/>
                  </a:lnTo>
                  <a:cubicBezTo>
                    <a:pt x="2948" y="0"/>
                    <a:pt x="1003" y="1733"/>
                    <a:pt x="0" y="3709"/>
                  </a:cubicBezTo>
                  <a:cubicBezTo>
                    <a:pt x="0" y="3709"/>
                    <a:pt x="2766" y="2219"/>
                    <a:pt x="29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7"/>
            <p:cNvSpPr/>
            <p:nvPr/>
          </p:nvSpPr>
          <p:spPr>
            <a:xfrm>
              <a:off x="2993128" y="1573870"/>
              <a:ext cx="49416" cy="87679"/>
            </a:xfrm>
            <a:custGeom>
              <a:avLst/>
              <a:gdLst/>
              <a:ahLst/>
              <a:cxnLst/>
              <a:rect l="l" t="t" r="r" b="b"/>
              <a:pathLst>
                <a:path w="2707" h="4803" extrusionOk="0">
                  <a:moveTo>
                    <a:pt x="2706" y="0"/>
                  </a:moveTo>
                  <a:cubicBezTo>
                    <a:pt x="2706" y="1"/>
                    <a:pt x="609" y="3283"/>
                    <a:pt x="1" y="4803"/>
                  </a:cubicBezTo>
                  <a:cubicBezTo>
                    <a:pt x="1" y="4803"/>
                    <a:pt x="2615" y="1945"/>
                    <a:pt x="27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7"/>
            <p:cNvSpPr/>
            <p:nvPr/>
          </p:nvSpPr>
          <p:spPr>
            <a:xfrm>
              <a:off x="2977593" y="1564980"/>
              <a:ext cx="37204" cy="99910"/>
            </a:xfrm>
            <a:custGeom>
              <a:avLst/>
              <a:gdLst/>
              <a:ahLst/>
              <a:cxnLst/>
              <a:rect l="l" t="t" r="r" b="b"/>
              <a:pathLst>
                <a:path w="2038" h="5473" extrusionOk="0">
                  <a:moveTo>
                    <a:pt x="1976" y="1"/>
                  </a:moveTo>
                  <a:cubicBezTo>
                    <a:pt x="1976" y="1"/>
                    <a:pt x="214" y="3405"/>
                    <a:pt x="1" y="5472"/>
                  </a:cubicBezTo>
                  <a:cubicBezTo>
                    <a:pt x="1" y="5472"/>
                    <a:pt x="2037" y="2280"/>
                    <a:pt x="19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7"/>
            <p:cNvSpPr/>
            <p:nvPr/>
          </p:nvSpPr>
          <p:spPr>
            <a:xfrm>
              <a:off x="2950959" y="1558882"/>
              <a:ext cx="44232" cy="104893"/>
            </a:xfrm>
            <a:custGeom>
              <a:avLst/>
              <a:gdLst/>
              <a:ahLst/>
              <a:cxnLst/>
              <a:rect l="l" t="t" r="r" b="b"/>
              <a:pathLst>
                <a:path w="2423" h="5746" extrusionOk="0">
                  <a:moveTo>
                    <a:pt x="1703" y="0"/>
                  </a:moveTo>
                  <a:cubicBezTo>
                    <a:pt x="1703" y="1"/>
                    <a:pt x="1" y="4134"/>
                    <a:pt x="457" y="5715"/>
                  </a:cubicBezTo>
                  <a:cubicBezTo>
                    <a:pt x="462" y="5736"/>
                    <a:pt x="471" y="5746"/>
                    <a:pt x="486" y="5746"/>
                  </a:cubicBezTo>
                  <a:cubicBezTo>
                    <a:pt x="743" y="5746"/>
                    <a:pt x="2423" y="2505"/>
                    <a:pt x="17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7"/>
            <p:cNvSpPr/>
            <p:nvPr/>
          </p:nvSpPr>
          <p:spPr>
            <a:xfrm>
              <a:off x="2935461" y="1551672"/>
              <a:ext cx="28277" cy="115992"/>
            </a:xfrm>
            <a:custGeom>
              <a:avLst/>
              <a:gdLst/>
              <a:ahLst/>
              <a:cxnLst/>
              <a:rect l="l" t="t" r="r" b="b"/>
              <a:pathLst>
                <a:path w="1549" h="6354" extrusionOk="0">
                  <a:moveTo>
                    <a:pt x="272" y="0"/>
                  </a:moveTo>
                  <a:cubicBezTo>
                    <a:pt x="270" y="0"/>
                    <a:pt x="1" y="4293"/>
                    <a:pt x="576" y="6353"/>
                  </a:cubicBezTo>
                  <a:cubicBezTo>
                    <a:pt x="576" y="6353"/>
                    <a:pt x="1549" y="2858"/>
                    <a:pt x="272" y="0"/>
                  </a:cubicBezTo>
                  <a:cubicBezTo>
                    <a:pt x="272" y="0"/>
                    <a:pt x="272" y="0"/>
                    <a:pt x="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7"/>
            <p:cNvSpPr/>
            <p:nvPr/>
          </p:nvSpPr>
          <p:spPr>
            <a:xfrm>
              <a:off x="2904354" y="1546122"/>
              <a:ext cx="42735" cy="129300"/>
            </a:xfrm>
            <a:custGeom>
              <a:avLst/>
              <a:gdLst/>
              <a:ahLst/>
              <a:cxnLst/>
              <a:rect l="l" t="t" r="r" b="b"/>
              <a:pathLst>
                <a:path w="2341" h="7083" extrusionOk="0">
                  <a:moveTo>
                    <a:pt x="1429" y="0"/>
                  </a:moveTo>
                  <a:cubicBezTo>
                    <a:pt x="1429" y="31"/>
                    <a:pt x="1" y="4377"/>
                    <a:pt x="1125" y="7083"/>
                  </a:cubicBezTo>
                  <a:cubicBezTo>
                    <a:pt x="1125" y="7083"/>
                    <a:pt x="2341" y="4803"/>
                    <a:pt x="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7"/>
            <p:cNvSpPr/>
            <p:nvPr/>
          </p:nvSpPr>
          <p:spPr>
            <a:xfrm>
              <a:off x="3024764" y="1639442"/>
              <a:ext cx="85470" cy="15827"/>
            </a:xfrm>
            <a:custGeom>
              <a:avLst/>
              <a:gdLst/>
              <a:ahLst/>
              <a:cxnLst/>
              <a:rect l="l" t="t" r="r" b="b"/>
              <a:pathLst>
                <a:path w="4682" h="867" extrusionOk="0">
                  <a:moveTo>
                    <a:pt x="3069" y="0"/>
                  </a:moveTo>
                  <a:cubicBezTo>
                    <a:pt x="1554" y="0"/>
                    <a:pt x="0" y="785"/>
                    <a:pt x="0" y="785"/>
                  </a:cubicBezTo>
                  <a:cubicBezTo>
                    <a:pt x="478" y="843"/>
                    <a:pt x="944" y="867"/>
                    <a:pt x="1385" y="867"/>
                  </a:cubicBezTo>
                  <a:cubicBezTo>
                    <a:pt x="3251" y="867"/>
                    <a:pt x="4681" y="445"/>
                    <a:pt x="4681" y="420"/>
                  </a:cubicBezTo>
                  <a:cubicBezTo>
                    <a:pt x="4206" y="112"/>
                    <a:pt x="3640" y="0"/>
                    <a:pt x="30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7"/>
            <p:cNvSpPr/>
            <p:nvPr/>
          </p:nvSpPr>
          <p:spPr>
            <a:xfrm>
              <a:off x="3006454" y="1654319"/>
              <a:ext cx="87131" cy="24425"/>
            </a:xfrm>
            <a:custGeom>
              <a:avLst/>
              <a:gdLst/>
              <a:ahLst/>
              <a:cxnLst/>
              <a:rect l="l" t="t" r="r" b="b"/>
              <a:pathLst>
                <a:path w="4773" h="1338" extrusionOk="0">
                  <a:moveTo>
                    <a:pt x="0" y="1"/>
                  </a:moveTo>
                  <a:lnTo>
                    <a:pt x="0" y="1"/>
                  </a:lnTo>
                  <a:cubicBezTo>
                    <a:pt x="2158" y="1308"/>
                    <a:pt x="4772" y="1338"/>
                    <a:pt x="4772" y="1338"/>
                  </a:cubicBezTo>
                  <a:cubicBezTo>
                    <a:pt x="3496" y="1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7"/>
            <p:cNvSpPr/>
            <p:nvPr/>
          </p:nvSpPr>
          <p:spPr>
            <a:xfrm>
              <a:off x="2973157" y="1664524"/>
              <a:ext cx="83809" cy="34210"/>
            </a:xfrm>
            <a:custGeom>
              <a:avLst/>
              <a:gdLst/>
              <a:ahLst/>
              <a:cxnLst/>
              <a:rect l="l" t="t" r="r" b="b"/>
              <a:pathLst>
                <a:path w="4591" h="1874" extrusionOk="0">
                  <a:moveTo>
                    <a:pt x="469" y="1"/>
                  </a:moveTo>
                  <a:cubicBezTo>
                    <a:pt x="179" y="1"/>
                    <a:pt x="1" y="19"/>
                    <a:pt x="1" y="19"/>
                  </a:cubicBezTo>
                  <a:cubicBezTo>
                    <a:pt x="2067" y="1356"/>
                    <a:pt x="4590" y="1873"/>
                    <a:pt x="4590" y="1873"/>
                  </a:cubicBezTo>
                  <a:cubicBezTo>
                    <a:pt x="3566" y="197"/>
                    <a:pt x="1418" y="1"/>
                    <a:pt x="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7"/>
            <p:cNvSpPr/>
            <p:nvPr/>
          </p:nvSpPr>
          <p:spPr>
            <a:xfrm>
              <a:off x="2947071" y="1665419"/>
              <a:ext cx="84922" cy="50530"/>
            </a:xfrm>
            <a:custGeom>
              <a:avLst/>
              <a:gdLst/>
              <a:ahLst/>
              <a:cxnLst/>
              <a:rect l="l" t="t" r="r" b="b"/>
              <a:pathLst>
                <a:path w="4652" h="2768" extrusionOk="0">
                  <a:moveTo>
                    <a:pt x="1" y="0"/>
                  </a:moveTo>
                  <a:lnTo>
                    <a:pt x="1" y="0"/>
                  </a:lnTo>
                  <a:cubicBezTo>
                    <a:pt x="1317" y="928"/>
                    <a:pt x="4547" y="2768"/>
                    <a:pt x="4649" y="2768"/>
                  </a:cubicBezTo>
                  <a:cubicBezTo>
                    <a:pt x="4651" y="2768"/>
                    <a:pt x="4652" y="2767"/>
                    <a:pt x="4652" y="2766"/>
                  </a:cubicBezTo>
                  <a:cubicBezTo>
                    <a:pt x="3375" y="852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7"/>
            <p:cNvSpPr/>
            <p:nvPr/>
          </p:nvSpPr>
          <p:spPr>
            <a:xfrm>
              <a:off x="2918228" y="1678179"/>
              <a:ext cx="94342" cy="5828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0" y="1"/>
                  </a:moveTo>
                  <a:lnTo>
                    <a:pt x="0" y="1"/>
                  </a:lnTo>
                  <a:cubicBezTo>
                    <a:pt x="1277" y="1672"/>
                    <a:pt x="5168" y="3192"/>
                    <a:pt x="5168" y="3192"/>
                  </a:cubicBezTo>
                  <a:cubicBezTo>
                    <a:pt x="3830" y="943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7"/>
            <p:cNvSpPr/>
            <p:nvPr/>
          </p:nvSpPr>
          <p:spPr>
            <a:xfrm>
              <a:off x="2887158" y="1689278"/>
              <a:ext cx="97664" cy="56609"/>
            </a:xfrm>
            <a:custGeom>
              <a:avLst/>
              <a:gdLst/>
              <a:ahLst/>
              <a:cxnLst/>
              <a:rect l="l" t="t" r="r" b="b"/>
              <a:pathLst>
                <a:path w="5350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702" y="1611"/>
                    <a:pt x="5350" y="3101"/>
                    <a:pt x="5350" y="3101"/>
                  </a:cubicBezTo>
                  <a:cubicBezTo>
                    <a:pt x="3222" y="487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7"/>
            <p:cNvSpPr/>
            <p:nvPr/>
          </p:nvSpPr>
          <p:spPr>
            <a:xfrm>
              <a:off x="2877173" y="1546670"/>
              <a:ext cx="31088" cy="142626"/>
            </a:xfrm>
            <a:custGeom>
              <a:avLst/>
              <a:gdLst/>
              <a:ahLst/>
              <a:cxnLst/>
              <a:rect l="l" t="t" r="r" b="b"/>
              <a:pathLst>
                <a:path w="1703" h="7813" extrusionOk="0">
                  <a:moveTo>
                    <a:pt x="1520" y="1"/>
                  </a:moveTo>
                  <a:cubicBezTo>
                    <a:pt x="1520" y="1"/>
                    <a:pt x="0" y="4925"/>
                    <a:pt x="547" y="7812"/>
                  </a:cubicBezTo>
                  <a:cubicBezTo>
                    <a:pt x="547" y="7812"/>
                    <a:pt x="1702" y="5229"/>
                    <a:pt x="15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7"/>
            <p:cNvSpPr/>
            <p:nvPr/>
          </p:nvSpPr>
          <p:spPr>
            <a:xfrm>
              <a:off x="2848859" y="1702604"/>
              <a:ext cx="120428" cy="62158"/>
            </a:xfrm>
            <a:custGeom>
              <a:avLst/>
              <a:gdLst/>
              <a:ahLst/>
              <a:cxnLst/>
              <a:rect l="l" t="t" r="r" b="b"/>
              <a:pathLst>
                <a:path w="6597" h="3405" extrusionOk="0">
                  <a:moveTo>
                    <a:pt x="665" y="0"/>
                  </a:moveTo>
                  <a:cubicBezTo>
                    <a:pt x="243" y="0"/>
                    <a:pt x="1" y="61"/>
                    <a:pt x="1" y="61"/>
                  </a:cubicBezTo>
                  <a:cubicBezTo>
                    <a:pt x="1118" y="1026"/>
                    <a:pt x="6519" y="3341"/>
                    <a:pt x="6596" y="3403"/>
                  </a:cubicBezTo>
                  <a:lnTo>
                    <a:pt x="6596" y="3403"/>
                  </a:lnTo>
                  <a:cubicBezTo>
                    <a:pt x="4112" y="414"/>
                    <a:pt x="1770" y="0"/>
                    <a:pt x="665" y="0"/>
                  </a:cubicBezTo>
                  <a:close/>
                  <a:moveTo>
                    <a:pt x="6596" y="3403"/>
                  </a:moveTo>
                  <a:cubicBezTo>
                    <a:pt x="6596" y="3404"/>
                    <a:pt x="6597" y="3404"/>
                    <a:pt x="6597" y="3404"/>
                  </a:cubicBezTo>
                  <a:cubicBezTo>
                    <a:pt x="6597" y="3404"/>
                    <a:pt x="6597" y="3404"/>
                    <a:pt x="6596" y="34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7"/>
            <p:cNvSpPr/>
            <p:nvPr/>
          </p:nvSpPr>
          <p:spPr>
            <a:xfrm>
              <a:off x="2818355" y="1721461"/>
              <a:ext cx="127073" cy="56609"/>
            </a:xfrm>
            <a:custGeom>
              <a:avLst/>
              <a:gdLst/>
              <a:ahLst/>
              <a:cxnLst/>
              <a:rect l="l" t="t" r="r" b="b"/>
              <a:pathLst>
                <a:path w="6961" h="3101" extrusionOk="0">
                  <a:moveTo>
                    <a:pt x="0" y="0"/>
                  </a:moveTo>
                  <a:lnTo>
                    <a:pt x="0" y="0"/>
                  </a:lnTo>
                  <a:cubicBezTo>
                    <a:pt x="1824" y="1368"/>
                    <a:pt x="6961" y="3101"/>
                    <a:pt x="6961" y="3101"/>
                  </a:cubicBezTo>
                  <a:cubicBezTo>
                    <a:pt x="5319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7"/>
            <p:cNvSpPr/>
            <p:nvPr/>
          </p:nvSpPr>
          <p:spPr>
            <a:xfrm>
              <a:off x="2793930" y="1736449"/>
              <a:ext cx="135963" cy="74919"/>
            </a:xfrm>
            <a:custGeom>
              <a:avLst/>
              <a:gdLst/>
              <a:ahLst/>
              <a:cxnLst/>
              <a:rect l="l" t="t" r="r" b="b"/>
              <a:pathLst>
                <a:path w="7448" h="4104" extrusionOk="0">
                  <a:moveTo>
                    <a:pt x="1" y="0"/>
                  </a:moveTo>
                  <a:lnTo>
                    <a:pt x="1" y="0"/>
                  </a:lnTo>
                  <a:cubicBezTo>
                    <a:pt x="1147" y="785"/>
                    <a:pt x="7386" y="4055"/>
                    <a:pt x="7447" y="4103"/>
                  </a:cubicBezTo>
                  <a:lnTo>
                    <a:pt x="7447" y="4103"/>
                  </a:lnTo>
                  <a:cubicBezTo>
                    <a:pt x="5016" y="395"/>
                    <a:pt x="1" y="0"/>
                    <a:pt x="1" y="0"/>
                  </a:cubicBezTo>
                  <a:close/>
                  <a:moveTo>
                    <a:pt x="7447" y="4103"/>
                  </a:moveTo>
                  <a:lnTo>
                    <a:pt x="7447" y="4103"/>
                  </a:lnTo>
                  <a:cubicBezTo>
                    <a:pt x="7447" y="4103"/>
                    <a:pt x="7448" y="4103"/>
                    <a:pt x="7448" y="4103"/>
                  </a:cubicBezTo>
                  <a:cubicBezTo>
                    <a:pt x="7448" y="4103"/>
                    <a:pt x="7448" y="4103"/>
                    <a:pt x="7447" y="4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7"/>
            <p:cNvSpPr/>
            <p:nvPr/>
          </p:nvSpPr>
          <p:spPr>
            <a:xfrm>
              <a:off x="2772298" y="1755854"/>
              <a:ext cx="135397" cy="87697"/>
            </a:xfrm>
            <a:custGeom>
              <a:avLst/>
              <a:gdLst/>
              <a:ahLst/>
              <a:cxnLst/>
              <a:rect l="l" t="t" r="r" b="b"/>
              <a:pathLst>
                <a:path w="7417" h="4804" extrusionOk="0">
                  <a:moveTo>
                    <a:pt x="0" y="1"/>
                  </a:moveTo>
                  <a:cubicBezTo>
                    <a:pt x="0" y="1"/>
                    <a:pt x="5228" y="2645"/>
                    <a:pt x="7417" y="4803"/>
                  </a:cubicBezTo>
                  <a:cubicBezTo>
                    <a:pt x="7417" y="4803"/>
                    <a:pt x="5897" y="3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7"/>
            <p:cNvSpPr/>
            <p:nvPr/>
          </p:nvSpPr>
          <p:spPr>
            <a:xfrm>
              <a:off x="2838874" y="1541120"/>
              <a:ext cx="41640" cy="159275"/>
            </a:xfrm>
            <a:custGeom>
              <a:avLst/>
              <a:gdLst/>
              <a:ahLst/>
              <a:cxnLst/>
              <a:rect l="l" t="t" r="r" b="b"/>
              <a:pathLst>
                <a:path w="2281" h="8725" extrusionOk="0">
                  <a:moveTo>
                    <a:pt x="2250" y="1"/>
                  </a:moveTo>
                  <a:lnTo>
                    <a:pt x="2250" y="1"/>
                  </a:lnTo>
                  <a:cubicBezTo>
                    <a:pt x="1" y="2189"/>
                    <a:pt x="1004" y="8724"/>
                    <a:pt x="1004" y="8724"/>
                  </a:cubicBezTo>
                  <a:cubicBezTo>
                    <a:pt x="2280" y="6627"/>
                    <a:pt x="2250" y="1"/>
                    <a:pt x="22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7"/>
            <p:cNvSpPr/>
            <p:nvPr/>
          </p:nvSpPr>
          <p:spPr>
            <a:xfrm>
              <a:off x="2808369" y="1534475"/>
              <a:ext cx="40508" cy="183682"/>
            </a:xfrm>
            <a:custGeom>
              <a:avLst/>
              <a:gdLst/>
              <a:ahLst/>
              <a:cxnLst/>
              <a:rect l="l" t="t" r="r" b="b"/>
              <a:pathLst>
                <a:path w="2219" h="10062" extrusionOk="0">
                  <a:moveTo>
                    <a:pt x="2219" y="0"/>
                  </a:moveTo>
                  <a:lnTo>
                    <a:pt x="2219" y="0"/>
                  </a:lnTo>
                  <a:cubicBezTo>
                    <a:pt x="0" y="2614"/>
                    <a:pt x="1489" y="10061"/>
                    <a:pt x="1489" y="10061"/>
                  </a:cubicBezTo>
                  <a:cubicBezTo>
                    <a:pt x="2097" y="7113"/>
                    <a:pt x="2219" y="0"/>
                    <a:pt x="22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7"/>
            <p:cNvSpPr/>
            <p:nvPr/>
          </p:nvSpPr>
          <p:spPr>
            <a:xfrm>
              <a:off x="2755649" y="1532796"/>
              <a:ext cx="66047" cy="188684"/>
            </a:xfrm>
            <a:custGeom>
              <a:avLst/>
              <a:gdLst/>
              <a:ahLst/>
              <a:cxnLst/>
              <a:rect l="l" t="t" r="r" b="b"/>
              <a:pathLst>
                <a:path w="3618" h="10336" extrusionOk="0">
                  <a:moveTo>
                    <a:pt x="2189" y="1"/>
                  </a:moveTo>
                  <a:cubicBezTo>
                    <a:pt x="0" y="2554"/>
                    <a:pt x="3162" y="10335"/>
                    <a:pt x="3162" y="10335"/>
                  </a:cubicBezTo>
                  <a:cubicBezTo>
                    <a:pt x="3618" y="8603"/>
                    <a:pt x="2341" y="274"/>
                    <a:pt x="2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7"/>
            <p:cNvSpPr/>
            <p:nvPr/>
          </p:nvSpPr>
          <p:spPr>
            <a:xfrm>
              <a:off x="2716802" y="1514486"/>
              <a:ext cx="88245" cy="224756"/>
            </a:xfrm>
            <a:custGeom>
              <a:avLst/>
              <a:gdLst/>
              <a:ahLst/>
              <a:cxnLst/>
              <a:rect l="l" t="t" r="r" b="b"/>
              <a:pathLst>
                <a:path w="4834" h="12312" extrusionOk="0">
                  <a:moveTo>
                    <a:pt x="1885" y="1"/>
                  </a:moveTo>
                  <a:lnTo>
                    <a:pt x="1885" y="1"/>
                  </a:lnTo>
                  <a:cubicBezTo>
                    <a:pt x="1" y="4287"/>
                    <a:pt x="4013" y="12311"/>
                    <a:pt x="4013" y="12311"/>
                  </a:cubicBezTo>
                  <a:cubicBezTo>
                    <a:pt x="4834" y="11004"/>
                    <a:pt x="2372" y="973"/>
                    <a:pt x="18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7"/>
            <p:cNvSpPr/>
            <p:nvPr/>
          </p:nvSpPr>
          <p:spPr>
            <a:xfrm>
              <a:off x="2761199" y="1769728"/>
              <a:ext cx="149837" cy="94908"/>
            </a:xfrm>
            <a:custGeom>
              <a:avLst/>
              <a:gdLst/>
              <a:ahLst/>
              <a:cxnLst/>
              <a:rect l="l" t="t" r="r" b="b"/>
              <a:pathLst>
                <a:path w="8208" h="5199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5897" y="5168"/>
                    <a:pt x="8207" y="5198"/>
                  </a:cubicBezTo>
                  <a:cubicBezTo>
                    <a:pt x="8207" y="5198"/>
                    <a:pt x="2736" y="183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7"/>
            <p:cNvSpPr/>
            <p:nvPr/>
          </p:nvSpPr>
          <p:spPr>
            <a:xfrm>
              <a:off x="2745664" y="1776938"/>
              <a:ext cx="145949" cy="103798"/>
            </a:xfrm>
            <a:custGeom>
              <a:avLst/>
              <a:gdLst/>
              <a:ahLst/>
              <a:cxnLst/>
              <a:rect l="l" t="t" r="r" b="b"/>
              <a:pathLst>
                <a:path w="7995" h="5686" extrusionOk="0">
                  <a:moveTo>
                    <a:pt x="0" y="1"/>
                  </a:moveTo>
                  <a:cubicBezTo>
                    <a:pt x="1059" y="2421"/>
                    <a:pt x="7901" y="5685"/>
                    <a:pt x="7994" y="5685"/>
                  </a:cubicBezTo>
                  <a:cubicBezTo>
                    <a:pt x="7994" y="5685"/>
                    <a:pt x="7994" y="5685"/>
                    <a:pt x="7994" y="5685"/>
                  </a:cubicBezTo>
                  <a:cubicBezTo>
                    <a:pt x="5624" y="3284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7"/>
            <p:cNvSpPr/>
            <p:nvPr/>
          </p:nvSpPr>
          <p:spPr>
            <a:xfrm>
              <a:off x="2704042" y="1551106"/>
              <a:ext cx="68274" cy="204766"/>
            </a:xfrm>
            <a:custGeom>
              <a:avLst/>
              <a:gdLst/>
              <a:ahLst/>
              <a:cxnLst/>
              <a:rect l="l" t="t" r="r" b="b"/>
              <a:pathLst>
                <a:path w="3740" h="11217" extrusionOk="0">
                  <a:moveTo>
                    <a:pt x="31" y="1"/>
                  </a:moveTo>
                  <a:cubicBezTo>
                    <a:pt x="1" y="1"/>
                    <a:pt x="1095" y="8694"/>
                    <a:pt x="3739" y="11217"/>
                  </a:cubicBezTo>
                  <a:cubicBezTo>
                    <a:pt x="3739" y="11217"/>
                    <a:pt x="1824" y="3071"/>
                    <a:pt x="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"/>
            <p:cNvSpPr/>
            <p:nvPr/>
          </p:nvSpPr>
          <p:spPr>
            <a:xfrm>
              <a:off x="2669650" y="1559430"/>
              <a:ext cx="85470" cy="211977"/>
            </a:xfrm>
            <a:custGeom>
              <a:avLst/>
              <a:gdLst/>
              <a:ahLst/>
              <a:cxnLst/>
              <a:rect l="l" t="t" r="r" b="b"/>
              <a:pathLst>
                <a:path w="4682" h="11612" extrusionOk="0">
                  <a:moveTo>
                    <a:pt x="517" y="1"/>
                  </a:moveTo>
                  <a:cubicBezTo>
                    <a:pt x="517" y="31"/>
                    <a:pt x="0" y="8694"/>
                    <a:pt x="4681" y="11612"/>
                  </a:cubicBezTo>
                  <a:cubicBezTo>
                    <a:pt x="4681" y="11612"/>
                    <a:pt x="1976" y="6809"/>
                    <a:pt x="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"/>
            <p:cNvSpPr/>
            <p:nvPr/>
          </p:nvSpPr>
          <p:spPr>
            <a:xfrm>
              <a:off x="2721238" y="1804686"/>
              <a:ext cx="168713" cy="88811"/>
            </a:xfrm>
            <a:custGeom>
              <a:avLst/>
              <a:gdLst/>
              <a:ahLst/>
              <a:cxnLst/>
              <a:rect l="l" t="t" r="r" b="b"/>
              <a:pathLst>
                <a:path w="9242" h="4865" extrusionOk="0">
                  <a:moveTo>
                    <a:pt x="1" y="1"/>
                  </a:moveTo>
                  <a:lnTo>
                    <a:pt x="1" y="1"/>
                  </a:lnTo>
                  <a:cubicBezTo>
                    <a:pt x="2316" y="2977"/>
                    <a:pt x="9092" y="4794"/>
                    <a:pt x="9239" y="4862"/>
                  </a:cubicBezTo>
                  <a:lnTo>
                    <a:pt x="9239" y="4862"/>
                  </a:lnTo>
                  <a:cubicBezTo>
                    <a:pt x="6198" y="2826"/>
                    <a:pt x="1" y="1"/>
                    <a:pt x="1" y="1"/>
                  </a:cubicBezTo>
                  <a:close/>
                  <a:moveTo>
                    <a:pt x="9239" y="4862"/>
                  </a:moveTo>
                  <a:cubicBezTo>
                    <a:pt x="9240" y="4863"/>
                    <a:pt x="9240" y="4863"/>
                    <a:pt x="9241" y="4864"/>
                  </a:cubicBezTo>
                  <a:cubicBezTo>
                    <a:pt x="9241" y="4864"/>
                    <a:pt x="9240" y="4863"/>
                    <a:pt x="9239" y="486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"/>
            <p:cNvSpPr/>
            <p:nvPr/>
          </p:nvSpPr>
          <p:spPr>
            <a:xfrm>
              <a:off x="2700154" y="1824109"/>
              <a:ext cx="193667" cy="74444"/>
            </a:xfrm>
            <a:custGeom>
              <a:avLst/>
              <a:gdLst/>
              <a:ahLst/>
              <a:cxnLst/>
              <a:rect l="l" t="t" r="r" b="b"/>
              <a:pathLst>
                <a:path w="10609" h="4078" extrusionOk="0">
                  <a:moveTo>
                    <a:pt x="1" y="1"/>
                  </a:moveTo>
                  <a:lnTo>
                    <a:pt x="1" y="1"/>
                  </a:lnTo>
                  <a:cubicBezTo>
                    <a:pt x="3071" y="3775"/>
                    <a:pt x="9559" y="4078"/>
                    <a:pt x="10495" y="4078"/>
                  </a:cubicBezTo>
                  <a:cubicBezTo>
                    <a:pt x="10570" y="4078"/>
                    <a:pt x="10609" y="4076"/>
                    <a:pt x="10609" y="4074"/>
                  </a:cubicBezTo>
                  <a:cubicBezTo>
                    <a:pt x="7661" y="3648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"/>
            <p:cNvSpPr/>
            <p:nvPr/>
          </p:nvSpPr>
          <p:spPr>
            <a:xfrm>
              <a:off x="2681844" y="1857406"/>
              <a:ext cx="213657" cy="64933"/>
            </a:xfrm>
            <a:custGeom>
              <a:avLst/>
              <a:gdLst/>
              <a:ahLst/>
              <a:cxnLst/>
              <a:rect l="l" t="t" r="r" b="b"/>
              <a:pathLst>
                <a:path w="11704" h="3557" extrusionOk="0">
                  <a:moveTo>
                    <a:pt x="1" y="0"/>
                  </a:moveTo>
                  <a:lnTo>
                    <a:pt x="1" y="0"/>
                  </a:lnTo>
                  <a:cubicBezTo>
                    <a:pt x="3496" y="2888"/>
                    <a:pt x="11703" y="3557"/>
                    <a:pt x="11703" y="3557"/>
                  </a:cubicBezTo>
                  <a:cubicBezTo>
                    <a:pt x="7509" y="152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"/>
            <p:cNvSpPr/>
            <p:nvPr/>
          </p:nvSpPr>
          <p:spPr>
            <a:xfrm>
              <a:off x="2608623" y="1567207"/>
              <a:ext cx="129282" cy="220849"/>
            </a:xfrm>
            <a:custGeom>
              <a:avLst/>
              <a:gdLst/>
              <a:ahLst/>
              <a:cxnLst/>
              <a:rect l="l" t="t" r="r" b="b"/>
              <a:pathLst>
                <a:path w="7082" h="12098" extrusionOk="0">
                  <a:moveTo>
                    <a:pt x="2735" y="0"/>
                  </a:moveTo>
                  <a:lnTo>
                    <a:pt x="2735" y="0"/>
                  </a:lnTo>
                  <a:cubicBezTo>
                    <a:pt x="2735" y="1"/>
                    <a:pt x="0" y="8086"/>
                    <a:pt x="7082" y="12098"/>
                  </a:cubicBezTo>
                  <a:cubicBezTo>
                    <a:pt x="7082" y="12098"/>
                    <a:pt x="1671" y="5411"/>
                    <a:pt x="27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"/>
            <p:cNvSpPr/>
            <p:nvPr/>
          </p:nvSpPr>
          <p:spPr>
            <a:xfrm>
              <a:off x="2593636" y="1591066"/>
              <a:ext cx="127639" cy="218092"/>
            </a:xfrm>
            <a:custGeom>
              <a:avLst/>
              <a:gdLst/>
              <a:ahLst/>
              <a:cxnLst/>
              <a:rect l="l" t="t" r="r" b="b"/>
              <a:pathLst>
                <a:path w="6992" h="11947" extrusionOk="0">
                  <a:moveTo>
                    <a:pt x="821" y="0"/>
                  </a:moveTo>
                  <a:lnTo>
                    <a:pt x="821" y="0"/>
                  </a:lnTo>
                  <a:cubicBezTo>
                    <a:pt x="821" y="1"/>
                    <a:pt x="0" y="8299"/>
                    <a:pt x="6900" y="11946"/>
                  </a:cubicBezTo>
                  <a:cubicBezTo>
                    <a:pt x="6901" y="11946"/>
                    <a:pt x="6902" y="11946"/>
                    <a:pt x="6902" y="11946"/>
                  </a:cubicBezTo>
                  <a:cubicBezTo>
                    <a:pt x="6992" y="11946"/>
                    <a:pt x="2421" y="7339"/>
                    <a:pt x="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"/>
            <p:cNvSpPr/>
            <p:nvPr/>
          </p:nvSpPr>
          <p:spPr>
            <a:xfrm>
              <a:off x="2568663" y="1620475"/>
              <a:ext cx="140947" cy="207851"/>
            </a:xfrm>
            <a:custGeom>
              <a:avLst/>
              <a:gdLst/>
              <a:ahLst/>
              <a:cxnLst/>
              <a:rect l="l" t="t" r="r" b="b"/>
              <a:pathLst>
                <a:path w="7721" h="11386" extrusionOk="0">
                  <a:moveTo>
                    <a:pt x="1094" y="0"/>
                  </a:moveTo>
                  <a:lnTo>
                    <a:pt x="1094" y="0"/>
                  </a:lnTo>
                  <a:cubicBezTo>
                    <a:pt x="1094" y="1"/>
                    <a:pt x="0" y="4682"/>
                    <a:pt x="2705" y="8055"/>
                  </a:cubicBezTo>
                  <a:cubicBezTo>
                    <a:pt x="5104" y="11090"/>
                    <a:pt x="6891" y="11386"/>
                    <a:pt x="7497" y="11386"/>
                  </a:cubicBezTo>
                  <a:cubicBezTo>
                    <a:pt x="7643" y="11386"/>
                    <a:pt x="7721" y="11368"/>
                    <a:pt x="7721" y="11368"/>
                  </a:cubicBezTo>
                  <a:cubicBezTo>
                    <a:pt x="7721" y="11368"/>
                    <a:pt x="1581" y="9028"/>
                    <a:pt x="10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"/>
            <p:cNvSpPr/>
            <p:nvPr/>
          </p:nvSpPr>
          <p:spPr>
            <a:xfrm>
              <a:off x="2665196" y="1884040"/>
              <a:ext cx="234175" cy="63473"/>
            </a:xfrm>
            <a:custGeom>
              <a:avLst/>
              <a:gdLst/>
              <a:ahLst/>
              <a:cxnLst/>
              <a:rect l="l" t="t" r="r" b="b"/>
              <a:pathLst>
                <a:path w="12828" h="3477" extrusionOk="0">
                  <a:moveTo>
                    <a:pt x="1" y="0"/>
                  </a:moveTo>
                  <a:cubicBezTo>
                    <a:pt x="1" y="0"/>
                    <a:pt x="7068" y="3477"/>
                    <a:pt x="12318" y="3477"/>
                  </a:cubicBezTo>
                  <a:cubicBezTo>
                    <a:pt x="12490" y="3477"/>
                    <a:pt x="12660" y="3473"/>
                    <a:pt x="12828" y="3465"/>
                  </a:cubicBezTo>
                  <a:cubicBezTo>
                    <a:pt x="12828" y="3465"/>
                    <a:pt x="3983" y="122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"/>
            <p:cNvSpPr/>
            <p:nvPr/>
          </p:nvSpPr>
          <p:spPr>
            <a:xfrm>
              <a:off x="2657437" y="1901784"/>
              <a:ext cx="225303" cy="79665"/>
            </a:xfrm>
            <a:custGeom>
              <a:avLst/>
              <a:gdLst/>
              <a:ahLst/>
              <a:cxnLst/>
              <a:rect l="l" t="t" r="r" b="b"/>
              <a:pathLst>
                <a:path w="12342" h="4364" extrusionOk="0">
                  <a:moveTo>
                    <a:pt x="0" y="1"/>
                  </a:moveTo>
                  <a:cubicBezTo>
                    <a:pt x="1" y="1"/>
                    <a:pt x="4235" y="4363"/>
                    <a:pt x="9304" y="4363"/>
                  </a:cubicBezTo>
                  <a:cubicBezTo>
                    <a:pt x="10293" y="4363"/>
                    <a:pt x="11314" y="4197"/>
                    <a:pt x="12341" y="3800"/>
                  </a:cubicBezTo>
                  <a:cubicBezTo>
                    <a:pt x="12341" y="3800"/>
                    <a:pt x="5928" y="310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"/>
            <p:cNvSpPr/>
            <p:nvPr/>
          </p:nvSpPr>
          <p:spPr>
            <a:xfrm>
              <a:off x="2533139" y="1668741"/>
              <a:ext cx="157614" cy="186530"/>
            </a:xfrm>
            <a:custGeom>
              <a:avLst/>
              <a:gdLst/>
              <a:ahLst/>
              <a:cxnLst/>
              <a:rect l="l" t="t" r="r" b="b"/>
              <a:pathLst>
                <a:path w="8634" h="10218" extrusionOk="0">
                  <a:moveTo>
                    <a:pt x="852" y="1"/>
                  </a:moveTo>
                  <a:lnTo>
                    <a:pt x="852" y="1"/>
                  </a:lnTo>
                  <a:cubicBezTo>
                    <a:pt x="852" y="1"/>
                    <a:pt x="1" y="4256"/>
                    <a:pt x="2980" y="7539"/>
                  </a:cubicBezTo>
                  <a:cubicBezTo>
                    <a:pt x="4402" y="9165"/>
                    <a:pt x="6653" y="10218"/>
                    <a:pt x="7975" y="10218"/>
                  </a:cubicBezTo>
                  <a:cubicBezTo>
                    <a:pt x="8235" y="10218"/>
                    <a:pt x="8459" y="10177"/>
                    <a:pt x="8633" y="10092"/>
                  </a:cubicBezTo>
                  <a:cubicBezTo>
                    <a:pt x="8633" y="10092"/>
                    <a:pt x="2584" y="7357"/>
                    <a:pt x="8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"/>
            <p:cNvSpPr/>
            <p:nvPr/>
          </p:nvSpPr>
          <p:spPr>
            <a:xfrm>
              <a:off x="2503182" y="1701490"/>
              <a:ext cx="173696" cy="179812"/>
            </a:xfrm>
            <a:custGeom>
              <a:avLst/>
              <a:gdLst/>
              <a:ahLst/>
              <a:cxnLst/>
              <a:rect l="l" t="t" r="r" b="b"/>
              <a:pathLst>
                <a:path w="9515" h="985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53" y="5046"/>
                    <a:pt x="4073" y="8481"/>
                  </a:cubicBezTo>
                  <a:cubicBezTo>
                    <a:pt x="5349" y="9603"/>
                    <a:pt x="6899" y="9850"/>
                    <a:pt x="8019" y="9850"/>
                  </a:cubicBezTo>
                  <a:cubicBezTo>
                    <a:pt x="8900" y="9850"/>
                    <a:pt x="9514" y="9696"/>
                    <a:pt x="9514" y="9696"/>
                  </a:cubicBezTo>
                  <a:cubicBezTo>
                    <a:pt x="9514" y="9696"/>
                    <a:pt x="2706" y="8146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"/>
            <p:cNvSpPr/>
            <p:nvPr/>
          </p:nvSpPr>
          <p:spPr>
            <a:xfrm>
              <a:off x="2462675" y="1722575"/>
              <a:ext cx="194781" cy="185051"/>
            </a:xfrm>
            <a:custGeom>
              <a:avLst/>
              <a:gdLst/>
              <a:ahLst/>
              <a:cxnLst/>
              <a:rect l="l" t="t" r="r" b="b"/>
              <a:pathLst>
                <a:path w="10670" h="10137" extrusionOk="0">
                  <a:moveTo>
                    <a:pt x="912" y="0"/>
                  </a:moveTo>
                  <a:lnTo>
                    <a:pt x="912" y="0"/>
                  </a:lnTo>
                  <a:cubicBezTo>
                    <a:pt x="912" y="1"/>
                    <a:pt x="1" y="4924"/>
                    <a:pt x="3861" y="8298"/>
                  </a:cubicBezTo>
                  <a:cubicBezTo>
                    <a:pt x="5507" y="9741"/>
                    <a:pt x="7063" y="10137"/>
                    <a:pt x="8398" y="10137"/>
                  </a:cubicBezTo>
                  <a:cubicBezTo>
                    <a:pt x="9258" y="10137"/>
                    <a:pt x="10027" y="9973"/>
                    <a:pt x="10669" y="9818"/>
                  </a:cubicBezTo>
                  <a:cubicBezTo>
                    <a:pt x="10669" y="9818"/>
                    <a:pt x="1885" y="9028"/>
                    <a:pt x="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2" name="Google Shape;1802;p7"/>
          <p:cNvGrpSpPr/>
          <p:nvPr/>
        </p:nvGrpSpPr>
        <p:grpSpPr>
          <a:xfrm rot="3683806" flipH="1">
            <a:off x="1049234" y="-531925"/>
            <a:ext cx="868874" cy="765590"/>
            <a:chOff x="3686179" y="3187228"/>
            <a:chExt cx="428919" cy="377933"/>
          </a:xfrm>
        </p:grpSpPr>
        <p:sp>
          <p:nvSpPr>
            <p:cNvPr id="1803" name="Google Shape;1803;p7"/>
            <p:cNvSpPr/>
            <p:nvPr/>
          </p:nvSpPr>
          <p:spPr>
            <a:xfrm>
              <a:off x="3686179" y="3187228"/>
              <a:ext cx="428919" cy="377933"/>
            </a:xfrm>
            <a:custGeom>
              <a:avLst/>
              <a:gdLst/>
              <a:ahLst/>
              <a:cxnLst/>
              <a:rect l="l" t="t" r="r" b="b"/>
              <a:pathLst>
                <a:path w="23496" h="20703" extrusionOk="0">
                  <a:moveTo>
                    <a:pt x="9348" y="0"/>
                  </a:moveTo>
                  <a:cubicBezTo>
                    <a:pt x="8176" y="0"/>
                    <a:pt x="6718" y="315"/>
                    <a:pt x="6718" y="315"/>
                  </a:cubicBezTo>
                  <a:lnTo>
                    <a:pt x="7021" y="1744"/>
                  </a:lnTo>
                  <a:cubicBezTo>
                    <a:pt x="7021" y="1744"/>
                    <a:pt x="6474" y="407"/>
                    <a:pt x="6079" y="346"/>
                  </a:cubicBezTo>
                  <a:cubicBezTo>
                    <a:pt x="6034" y="338"/>
                    <a:pt x="5987" y="334"/>
                    <a:pt x="5938" y="334"/>
                  </a:cubicBezTo>
                  <a:cubicBezTo>
                    <a:pt x="4539" y="334"/>
                    <a:pt x="1702" y="3568"/>
                    <a:pt x="1702" y="3568"/>
                  </a:cubicBezTo>
                  <a:cubicBezTo>
                    <a:pt x="1854" y="3963"/>
                    <a:pt x="5167" y="5726"/>
                    <a:pt x="5927" y="6151"/>
                  </a:cubicBezTo>
                  <a:cubicBezTo>
                    <a:pt x="6869" y="6699"/>
                    <a:pt x="6748" y="7033"/>
                    <a:pt x="6262" y="7033"/>
                  </a:cubicBezTo>
                  <a:cubicBezTo>
                    <a:pt x="6259" y="7033"/>
                    <a:pt x="6256" y="7033"/>
                    <a:pt x="6253" y="7033"/>
                  </a:cubicBezTo>
                  <a:cubicBezTo>
                    <a:pt x="5728" y="7033"/>
                    <a:pt x="1703" y="4480"/>
                    <a:pt x="1702" y="4480"/>
                  </a:cubicBezTo>
                  <a:lnTo>
                    <a:pt x="1702" y="4480"/>
                  </a:lnTo>
                  <a:cubicBezTo>
                    <a:pt x="1702" y="4480"/>
                    <a:pt x="1702" y="6243"/>
                    <a:pt x="1915" y="6455"/>
                  </a:cubicBezTo>
                  <a:cubicBezTo>
                    <a:pt x="2158" y="6699"/>
                    <a:pt x="4195" y="7306"/>
                    <a:pt x="3648" y="7458"/>
                  </a:cubicBezTo>
                  <a:cubicBezTo>
                    <a:pt x="3537" y="7487"/>
                    <a:pt x="3400" y="7498"/>
                    <a:pt x="3247" y="7498"/>
                  </a:cubicBezTo>
                  <a:cubicBezTo>
                    <a:pt x="2889" y="7498"/>
                    <a:pt x="2443" y="7442"/>
                    <a:pt x="2046" y="7442"/>
                  </a:cubicBezTo>
                  <a:cubicBezTo>
                    <a:pt x="1724" y="7442"/>
                    <a:pt x="1433" y="7478"/>
                    <a:pt x="1246" y="7610"/>
                  </a:cubicBezTo>
                  <a:cubicBezTo>
                    <a:pt x="0" y="8370"/>
                    <a:pt x="1672" y="12322"/>
                    <a:pt x="1672" y="12322"/>
                  </a:cubicBezTo>
                  <a:cubicBezTo>
                    <a:pt x="1917" y="12779"/>
                    <a:pt x="2521" y="12920"/>
                    <a:pt x="3363" y="12920"/>
                  </a:cubicBezTo>
                  <a:cubicBezTo>
                    <a:pt x="4088" y="12920"/>
                    <a:pt x="4989" y="12815"/>
                    <a:pt x="5988" y="12717"/>
                  </a:cubicBezTo>
                  <a:cubicBezTo>
                    <a:pt x="7804" y="12563"/>
                    <a:pt x="8501" y="11979"/>
                    <a:pt x="9057" y="11979"/>
                  </a:cubicBezTo>
                  <a:cubicBezTo>
                    <a:pt x="9161" y="11979"/>
                    <a:pt x="9261" y="12000"/>
                    <a:pt x="9362" y="12048"/>
                  </a:cubicBezTo>
                  <a:cubicBezTo>
                    <a:pt x="10031" y="12352"/>
                    <a:pt x="9484" y="12838"/>
                    <a:pt x="8450" y="12960"/>
                  </a:cubicBezTo>
                  <a:cubicBezTo>
                    <a:pt x="7447" y="13082"/>
                    <a:pt x="2432" y="13750"/>
                    <a:pt x="2432" y="13750"/>
                  </a:cubicBezTo>
                  <a:cubicBezTo>
                    <a:pt x="2432" y="13750"/>
                    <a:pt x="3708" y="16273"/>
                    <a:pt x="3860" y="16364"/>
                  </a:cubicBezTo>
                  <a:cubicBezTo>
                    <a:pt x="3882" y="16382"/>
                    <a:pt x="3933" y="16390"/>
                    <a:pt x="4008" y="16390"/>
                  </a:cubicBezTo>
                  <a:cubicBezTo>
                    <a:pt x="4452" y="16390"/>
                    <a:pt x="5767" y="16112"/>
                    <a:pt x="7325" y="15878"/>
                  </a:cubicBezTo>
                  <a:cubicBezTo>
                    <a:pt x="9149" y="15574"/>
                    <a:pt x="8602" y="15574"/>
                    <a:pt x="9635" y="15452"/>
                  </a:cubicBezTo>
                  <a:cubicBezTo>
                    <a:pt x="9706" y="15446"/>
                    <a:pt x="9770" y="15443"/>
                    <a:pt x="9828" y="15443"/>
                  </a:cubicBezTo>
                  <a:cubicBezTo>
                    <a:pt x="10626" y="15443"/>
                    <a:pt x="10288" y="16000"/>
                    <a:pt x="8815" y="16425"/>
                  </a:cubicBezTo>
                  <a:cubicBezTo>
                    <a:pt x="7173" y="16881"/>
                    <a:pt x="5107" y="17489"/>
                    <a:pt x="5107" y="17489"/>
                  </a:cubicBezTo>
                  <a:cubicBezTo>
                    <a:pt x="6372" y="19036"/>
                    <a:pt x="7584" y="19426"/>
                    <a:pt x="8602" y="19426"/>
                  </a:cubicBezTo>
                  <a:cubicBezTo>
                    <a:pt x="8904" y="19426"/>
                    <a:pt x="9189" y="19392"/>
                    <a:pt x="9453" y="19343"/>
                  </a:cubicBezTo>
                  <a:cubicBezTo>
                    <a:pt x="10607" y="19096"/>
                    <a:pt x="13798" y="17681"/>
                    <a:pt x="14355" y="17681"/>
                  </a:cubicBezTo>
                  <a:cubicBezTo>
                    <a:pt x="14414" y="17681"/>
                    <a:pt x="14444" y="17697"/>
                    <a:pt x="14438" y="17732"/>
                  </a:cubicBezTo>
                  <a:cubicBezTo>
                    <a:pt x="13921" y="19465"/>
                    <a:pt x="11459" y="20680"/>
                    <a:pt x="11459" y="20680"/>
                  </a:cubicBezTo>
                  <a:cubicBezTo>
                    <a:pt x="11713" y="20695"/>
                    <a:pt x="11956" y="20702"/>
                    <a:pt x="12188" y="20702"/>
                  </a:cubicBezTo>
                  <a:cubicBezTo>
                    <a:pt x="15841" y="20702"/>
                    <a:pt x="16798" y="18953"/>
                    <a:pt x="16627" y="17124"/>
                  </a:cubicBezTo>
                  <a:cubicBezTo>
                    <a:pt x="16444" y="15148"/>
                    <a:pt x="17052" y="15027"/>
                    <a:pt x="17052" y="15027"/>
                  </a:cubicBezTo>
                  <a:cubicBezTo>
                    <a:pt x="17873" y="15088"/>
                    <a:pt x="17721" y="19556"/>
                    <a:pt x="17721" y="19556"/>
                  </a:cubicBezTo>
                  <a:cubicBezTo>
                    <a:pt x="22432" y="15756"/>
                    <a:pt x="18602" y="12565"/>
                    <a:pt x="18602" y="12565"/>
                  </a:cubicBezTo>
                  <a:cubicBezTo>
                    <a:pt x="17964" y="12139"/>
                    <a:pt x="18450" y="12079"/>
                    <a:pt x="18450" y="12079"/>
                  </a:cubicBezTo>
                  <a:cubicBezTo>
                    <a:pt x="20396" y="11379"/>
                    <a:pt x="23040" y="9799"/>
                    <a:pt x="23131" y="9282"/>
                  </a:cubicBezTo>
                  <a:cubicBezTo>
                    <a:pt x="23496" y="6547"/>
                    <a:pt x="22159" y="4936"/>
                    <a:pt x="22159" y="4936"/>
                  </a:cubicBezTo>
                  <a:lnTo>
                    <a:pt x="21338" y="6790"/>
                  </a:lnTo>
                  <a:cubicBezTo>
                    <a:pt x="21176" y="7142"/>
                    <a:pt x="21072" y="7290"/>
                    <a:pt x="21007" y="7290"/>
                  </a:cubicBezTo>
                  <a:cubicBezTo>
                    <a:pt x="20733" y="7290"/>
                    <a:pt x="21193" y="4590"/>
                    <a:pt x="21095" y="3507"/>
                  </a:cubicBezTo>
                  <a:cubicBezTo>
                    <a:pt x="21034" y="2109"/>
                    <a:pt x="18116" y="1866"/>
                    <a:pt x="18116" y="1866"/>
                  </a:cubicBezTo>
                  <a:lnTo>
                    <a:pt x="18116" y="1866"/>
                  </a:lnTo>
                  <a:cubicBezTo>
                    <a:pt x="18116" y="1866"/>
                    <a:pt x="18481" y="4905"/>
                    <a:pt x="18298" y="6334"/>
                  </a:cubicBezTo>
                  <a:cubicBezTo>
                    <a:pt x="18188" y="7213"/>
                    <a:pt x="17781" y="7739"/>
                    <a:pt x="17514" y="7739"/>
                  </a:cubicBezTo>
                  <a:cubicBezTo>
                    <a:pt x="17338" y="7739"/>
                    <a:pt x="17223" y="7510"/>
                    <a:pt x="17295" y="7002"/>
                  </a:cubicBezTo>
                  <a:cubicBezTo>
                    <a:pt x="17508" y="5665"/>
                    <a:pt x="17903" y="2048"/>
                    <a:pt x="17751" y="1349"/>
                  </a:cubicBezTo>
                  <a:cubicBezTo>
                    <a:pt x="17596" y="987"/>
                    <a:pt x="16892" y="908"/>
                    <a:pt x="16313" y="908"/>
                  </a:cubicBezTo>
                  <a:cubicBezTo>
                    <a:pt x="15871" y="908"/>
                    <a:pt x="15502" y="954"/>
                    <a:pt x="15502" y="954"/>
                  </a:cubicBezTo>
                  <a:cubicBezTo>
                    <a:pt x="15502" y="954"/>
                    <a:pt x="15684" y="3902"/>
                    <a:pt x="15806" y="4875"/>
                  </a:cubicBezTo>
                  <a:cubicBezTo>
                    <a:pt x="15897" y="5817"/>
                    <a:pt x="16079" y="7063"/>
                    <a:pt x="15259" y="7398"/>
                  </a:cubicBezTo>
                  <a:cubicBezTo>
                    <a:pt x="15234" y="7408"/>
                    <a:pt x="15211" y="7414"/>
                    <a:pt x="15190" y="7414"/>
                  </a:cubicBezTo>
                  <a:cubicBezTo>
                    <a:pt x="14493" y="7414"/>
                    <a:pt x="15367" y="1806"/>
                    <a:pt x="14924" y="863"/>
                  </a:cubicBezTo>
                  <a:cubicBezTo>
                    <a:pt x="14725" y="451"/>
                    <a:pt x="14010" y="335"/>
                    <a:pt x="13268" y="335"/>
                  </a:cubicBezTo>
                  <a:cubicBezTo>
                    <a:pt x="12311" y="335"/>
                    <a:pt x="11307" y="528"/>
                    <a:pt x="11307" y="528"/>
                  </a:cubicBezTo>
                  <a:cubicBezTo>
                    <a:pt x="12098" y="5270"/>
                    <a:pt x="11702" y="6182"/>
                    <a:pt x="11702" y="6182"/>
                  </a:cubicBezTo>
                  <a:cubicBezTo>
                    <a:pt x="10882" y="5270"/>
                    <a:pt x="10851" y="528"/>
                    <a:pt x="10699" y="346"/>
                  </a:cubicBezTo>
                  <a:cubicBezTo>
                    <a:pt x="10491" y="86"/>
                    <a:pt x="9959" y="0"/>
                    <a:pt x="9348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7"/>
            <p:cNvSpPr/>
            <p:nvPr/>
          </p:nvSpPr>
          <p:spPr>
            <a:xfrm>
              <a:off x="3762741" y="3246794"/>
              <a:ext cx="344034" cy="248615"/>
            </a:xfrm>
            <a:custGeom>
              <a:avLst/>
              <a:gdLst/>
              <a:ahLst/>
              <a:cxnLst/>
              <a:rect l="l" t="t" r="r" b="b"/>
              <a:pathLst>
                <a:path w="18846" h="13619" extrusionOk="0">
                  <a:moveTo>
                    <a:pt x="9271" y="1"/>
                  </a:moveTo>
                  <a:cubicBezTo>
                    <a:pt x="9879" y="4135"/>
                    <a:pt x="9271" y="6840"/>
                    <a:pt x="9059" y="7265"/>
                  </a:cubicBezTo>
                  <a:cubicBezTo>
                    <a:pt x="8451" y="6961"/>
                    <a:pt x="7843" y="6597"/>
                    <a:pt x="7265" y="6262"/>
                  </a:cubicBezTo>
                  <a:cubicBezTo>
                    <a:pt x="7083" y="4712"/>
                    <a:pt x="4986" y="124"/>
                    <a:pt x="4986" y="122"/>
                  </a:cubicBezTo>
                  <a:lnTo>
                    <a:pt x="4986" y="122"/>
                  </a:lnTo>
                  <a:cubicBezTo>
                    <a:pt x="5928" y="2554"/>
                    <a:pt x="6809" y="5502"/>
                    <a:pt x="6961" y="6050"/>
                  </a:cubicBezTo>
                  <a:cubicBezTo>
                    <a:pt x="4834" y="4439"/>
                    <a:pt x="1308" y="1764"/>
                    <a:pt x="1308" y="1764"/>
                  </a:cubicBezTo>
                  <a:lnTo>
                    <a:pt x="1308" y="1764"/>
                  </a:lnTo>
                  <a:cubicBezTo>
                    <a:pt x="2098" y="2554"/>
                    <a:pt x="4682" y="4651"/>
                    <a:pt x="5472" y="5259"/>
                  </a:cubicBezTo>
                  <a:cubicBezTo>
                    <a:pt x="4682" y="5502"/>
                    <a:pt x="3314" y="5563"/>
                    <a:pt x="2144" y="5563"/>
                  </a:cubicBezTo>
                  <a:cubicBezTo>
                    <a:pt x="973" y="5563"/>
                    <a:pt x="1" y="5502"/>
                    <a:pt x="1" y="5502"/>
                  </a:cubicBezTo>
                  <a:lnTo>
                    <a:pt x="1" y="5502"/>
                  </a:lnTo>
                  <a:cubicBezTo>
                    <a:pt x="725" y="5720"/>
                    <a:pt x="1747" y="5788"/>
                    <a:pt x="2736" y="5788"/>
                  </a:cubicBezTo>
                  <a:cubicBezTo>
                    <a:pt x="4238" y="5788"/>
                    <a:pt x="5665" y="5630"/>
                    <a:pt x="5867" y="5594"/>
                  </a:cubicBezTo>
                  <a:cubicBezTo>
                    <a:pt x="6384" y="6019"/>
                    <a:pt x="6840" y="6262"/>
                    <a:pt x="7356" y="6566"/>
                  </a:cubicBezTo>
                  <a:cubicBezTo>
                    <a:pt x="5685" y="8238"/>
                    <a:pt x="2372" y="8542"/>
                    <a:pt x="2372" y="8542"/>
                  </a:cubicBezTo>
                  <a:cubicBezTo>
                    <a:pt x="2584" y="8568"/>
                    <a:pt x="2795" y="8580"/>
                    <a:pt x="3003" y="8580"/>
                  </a:cubicBezTo>
                  <a:cubicBezTo>
                    <a:pt x="5235" y="8580"/>
                    <a:pt x="7162" y="7199"/>
                    <a:pt x="7691" y="6809"/>
                  </a:cubicBezTo>
                  <a:cubicBezTo>
                    <a:pt x="8785" y="7478"/>
                    <a:pt x="9849" y="7995"/>
                    <a:pt x="10852" y="8360"/>
                  </a:cubicBezTo>
                  <a:cubicBezTo>
                    <a:pt x="10274" y="10457"/>
                    <a:pt x="6961" y="13618"/>
                    <a:pt x="6961" y="13618"/>
                  </a:cubicBezTo>
                  <a:cubicBezTo>
                    <a:pt x="9484" y="12129"/>
                    <a:pt x="11217" y="8542"/>
                    <a:pt x="11217" y="8542"/>
                  </a:cubicBezTo>
                  <a:lnTo>
                    <a:pt x="11217" y="8512"/>
                  </a:lnTo>
                  <a:cubicBezTo>
                    <a:pt x="13179" y="9194"/>
                    <a:pt x="14893" y="9378"/>
                    <a:pt x="16175" y="9378"/>
                  </a:cubicBezTo>
                  <a:cubicBezTo>
                    <a:pt x="17692" y="9378"/>
                    <a:pt x="18603" y="9119"/>
                    <a:pt x="18603" y="9119"/>
                  </a:cubicBezTo>
                  <a:cubicBezTo>
                    <a:pt x="18846" y="8998"/>
                    <a:pt x="18724" y="8816"/>
                    <a:pt x="18542" y="8451"/>
                  </a:cubicBezTo>
                  <a:cubicBezTo>
                    <a:pt x="18514" y="8391"/>
                    <a:pt x="18461" y="8366"/>
                    <a:pt x="18377" y="8366"/>
                  </a:cubicBezTo>
                  <a:cubicBezTo>
                    <a:pt x="18029" y="8366"/>
                    <a:pt x="17151" y="8783"/>
                    <a:pt x="15352" y="8783"/>
                  </a:cubicBezTo>
                  <a:cubicBezTo>
                    <a:pt x="14735" y="8783"/>
                    <a:pt x="14011" y="8734"/>
                    <a:pt x="13162" y="8603"/>
                  </a:cubicBezTo>
                  <a:cubicBezTo>
                    <a:pt x="13557" y="8056"/>
                    <a:pt x="15624" y="5168"/>
                    <a:pt x="15533" y="2098"/>
                  </a:cubicBezTo>
                  <a:lnTo>
                    <a:pt x="15533" y="2098"/>
                  </a:lnTo>
                  <a:cubicBezTo>
                    <a:pt x="15533" y="2099"/>
                    <a:pt x="14864" y="6688"/>
                    <a:pt x="12645" y="8512"/>
                  </a:cubicBezTo>
                  <a:cubicBezTo>
                    <a:pt x="12584" y="8512"/>
                    <a:pt x="12554" y="8481"/>
                    <a:pt x="12463" y="8481"/>
                  </a:cubicBezTo>
                  <a:cubicBezTo>
                    <a:pt x="11490" y="8268"/>
                    <a:pt x="10457" y="7904"/>
                    <a:pt x="9454" y="7448"/>
                  </a:cubicBezTo>
                  <a:cubicBezTo>
                    <a:pt x="10457" y="4165"/>
                    <a:pt x="9272" y="2"/>
                    <a:pt x="927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5" name="Google Shape;1805;p7"/>
          <p:cNvSpPr/>
          <p:nvPr/>
        </p:nvSpPr>
        <p:spPr>
          <a:xfrm>
            <a:off x="1884750" y="512250"/>
            <a:ext cx="5374500" cy="449400"/>
          </a:xfrm>
          <a:custGeom>
            <a:avLst/>
            <a:gdLst/>
            <a:ahLst/>
            <a:cxnLst/>
            <a:rect l="l" t="t" r="r" b="b"/>
            <a:pathLst>
              <a:path w="196724" h="17976" extrusionOk="0">
                <a:moveTo>
                  <a:pt x="0" y="2347"/>
                </a:moveTo>
                <a:lnTo>
                  <a:pt x="2869" y="16150"/>
                </a:lnTo>
                <a:lnTo>
                  <a:pt x="192963" y="17976"/>
                </a:lnTo>
                <a:lnTo>
                  <a:pt x="1967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806" name="Google Shape;1806;p7"/>
          <p:cNvSpPr txBox="1">
            <a:spLocks noGrp="1"/>
          </p:cNvSpPr>
          <p:nvPr>
            <p:ph type="body" idx="1"/>
          </p:nvPr>
        </p:nvSpPr>
        <p:spPr>
          <a:xfrm>
            <a:off x="1826250" y="1389600"/>
            <a:ext cx="5491500" cy="31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807" name="Google Shape;1807;p7"/>
          <p:cNvSpPr txBox="1">
            <a:spLocks noGrp="1"/>
          </p:cNvSpPr>
          <p:nvPr>
            <p:ph type="title"/>
          </p:nvPr>
        </p:nvSpPr>
        <p:spPr>
          <a:xfrm>
            <a:off x="713100" y="45061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8"/>
          <p:cNvSpPr/>
          <p:nvPr/>
        </p:nvSpPr>
        <p:spPr>
          <a:xfrm>
            <a:off x="-2042954" y="1425537"/>
            <a:ext cx="6982232" cy="4941924"/>
          </a:xfrm>
          <a:custGeom>
            <a:avLst/>
            <a:gdLst/>
            <a:ahLst/>
            <a:cxnLst/>
            <a:rect l="l" t="t" r="r" b="b"/>
            <a:pathLst>
              <a:path w="90461" h="64027" extrusionOk="0">
                <a:moveTo>
                  <a:pt x="15782" y="1"/>
                </a:moveTo>
                <a:cubicBezTo>
                  <a:pt x="12821" y="1"/>
                  <a:pt x="9653" y="1218"/>
                  <a:pt x="7104" y="3863"/>
                </a:cubicBezTo>
                <a:cubicBezTo>
                  <a:pt x="1" y="12055"/>
                  <a:pt x="2071" y="28807"/>
                  <a:pt x="7972" y="36860"/>
                </a:cubicBezTo>
                <a:cubicBezTo>
                  <a:pt x="19185" y="52644"/>
                  <a:pt x="47079" y="64026"/>
                  <a:pt x="67230" y="64026"/>
                </a:cubicBezTo>
                <a:cubicBezTo>
                  <a:pt x="68184" y="64026"/>
                  <a:pt x="69122" y="64001"/>
                  <a:pt x="70039" y="63949"/>
                </a:cubicBezTo>
                <a:cubicBezTo>
                  <a:pt x="81406" y="63564"/>
                  <a:pt x="89230" y="58842"/>
                  <a:pt x="89811" y="46714"/>
                </a:cubicBezTo>
                <a:cubicBezTo>
                  <a:pt x="90460" y="35433"/>
                  <a:pt x="84773" y="30908"/>
                  <a:pt x="75820" y="30908"/>
                </a:cubicBezTo>
                <a:cubicBezTo>
                  <a:pt x="74160" y="30908"/>
                  <a:pt x="72387" y="31064"/>
                  <a:pt x="70522" y="31361"/>
                </a:cubicBezTo>
                <a:cubicBezTo>
                  <a:pt x="69135" y="31582"/>
                  <a:pt x="68034" y="31714"/>
                  <a:pt x="67093" y="31714"/>
                </a:cubicBezTo>
                <a:cubicBezTo>
                  <a:pt x="63819" y="31714"/>
                  <a:pt x="62498" y="30108"/>
                  <a:pt x="57927" y="25034"/>
                </a:cubicBezTo>
                <a:cubicBezTo>
                  <a:pt x="54989" y="21771"/>
                  <a:pt x="52960" y="20359"/>
                  <a:pt x="50439" y="20359"/>
                </a:cubicBezTo>
                <a:cubicBezTo>
                  <a:pt x="48914" y="20359"/>
                  <a:pt x="47208" y="20875"/>
                  <a:pt x="45012" y="21810"/>
                </a:cubicBezTo>
                <a:cubicBezTo>
                  <a:pt x="41180" y="23520"/>
                  <a:pt x="38428" y="26414"/>
                  <a:pt x="34630" y="26414"/>
                </a:cubicBezTo>
                <a:cubicBezTo>
                  <a:pt x="33537" y="26414"/>
                  <a:pt x="32358" y="26175"/>
                  <a:pt x="31042" y="25599"/>
                </a:cubicBezTo>
                <a:cubicBezTo>
                  <a:pt x="26312" y="23619"/>
                  <a:pt x="23431" y="18561"/>
                  <a:pt x="24716" y="12006"/>
                </a:cubicBezTo>
                <a:cubicBezTo>
                  <a:pt x="26401" y="4497"/>
                  <a:pt x="21472" y="1"/>
                  <a:pt x="15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0" name="Google Shape;1810;p8"/>
          <p:cNvGrpSpPr/>
          <p:nvPr/>
        </p:nvGrpSpPr>
        <p:grpSpPr>
          <a:xfrm rot="-1421588">
            <a:off x="1177308" y="4205344"/>
            <a:ext cx="2429666" cy="1714279"/>
            <a:chOff x="2853950" y="4245800"/>
            <a:chExt cx="946150" cy="667625"/>
          </a:xfrm>
        </p:grpSpPr>
        <p:sp>
          <p:nvSpPr>
            <p:cNvPr id="1811" name="Google Shape;1811;p8"/>
            <p:cNvSpPr/>
            <p:nvPr/>
          </p:nvSpPr>
          <p:spPr>
            <a:xfrm>
              <a:off x="2853950" y="4438475"/>
              <a:ext cx="806000" cy="151675"/>
            </a:xfrm>
            <a:custGeom>
              <a:avLst/>
              <a:gdLst/>
              <a:ahLst/>
              <a:cxnLst/>
              <a:rect l="l" t="t" r="r" b="b"/>
              <a:pathLst>
                <a:path w="32240" h="6067" extrusionOk="0">
                  <a:moveTo>
                    <a:pt x="361" y="0"/>
                  </a:moveTo>
                  <a:cubicBezTo>
                    <a:pt x="1" y="0"/>
                    <a:pt x="436" y="698"/>
                    <a:pt x="436" y="698"/>
                  </a:cubicBezTo>
                  <a:cubicBezTo>
                    <a:pt x="5434" y="3995"/>
                    <a:pt x="10662" y="6066"/>
                    <a:pt x="16523" y="6066"/>
                  </a:cubicBezTo>
                  <a:cubicBezTo>
                    <a:pt x="17486" y="6066"/>
                    <a:pt x="18466" y="6010"/>
                    <a:pt x="19464" y="5895"/>
                  </a:cubicBezTo>
                  <a:cubicBezTo>
                    <a:pt x="26543" y="5077"/>
                    <a:pt x="32239" y="625"/>
                    <a:pt x="32239" y="624"/>
                  </a:cubicBezTo>
                  <a:lnTo>
                    <a:pt x="32239" y="624"/>
                  </a:lnTo>
                  <a:cubicBezTo>
                    <a:pt x="32238" y="625"/>
                    <a:pt x="24243" y="5068"/>
                    <a:pt x="19292" y="5437"/>
                  </a:cubicBezTo>
                  <a:cubicBezTo>
                    <a:pt x="18802" y="5473"/>
                    <a:pt x="18310" y="5490"/>
                    <a:pt x="17820" y="5490"/>
                  </a:cubicBezTo>
                  <a:cubicBezTo>
                    <a:pt x="9535" y="5490"/>
                    <a:pt x="1454" y="558"/>
                    <a:pt x="1222" y="403"/>
                  </a:cubicBezTo>
                  <a:cubicBezTo>
                    <a:pt x="764" y="107"/>
                    <a:pt x="502" y="0"/>
                    <a:pt x="3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3641300" y="4439150"/>
              <a:ext cx="158800" cy="31150"/>
            </a:xfrm>
            <a:custGeom>
              <a:avLst/>
              <a:gdLst/>
              <a:ahLst/>
              <a:cxnLst/>
              <a:rect l="l" t="t" r="r" b="b"/>
              <a:pathLst>
                <a:path w="6352" h="1246" extrusionOk="0">
                  <a:moveTo>
                    <a:pt x="6351" y="164"/>
                  </a:moveTo>
                  <a:cubicBezTo>
                    <a:pt x="6351" y="164"/>
                    <a:pt x="6351" y="164"/>
                    <a:pt x="6351" y="164"/>
                  </a:cubicBezTo>
                  <a:cubicBezTo>
                    <a:pt x="6351" y="164"/>
                    <a:pt x="6351" y="164"/>
                    <a:pt x="6351" y="164"/>
                  </a:cubicBezTo>
                  <a:close/>
                  <a:moveTo>
                    <a:pt x="5657" y="1"/>
                  </a:moveTo>
                  <a:cubicBezTo>
                    <a:pt x="3972" y="1"/>
                    <a:pt x="0" y="1146"/>
                    <a:pt x="0" y="1146"/>
                  </a:cubicBezTo>
                  <a:cubicBezTo>
                    <a:pt x="724" y="1215"/>
                    <a:pt x="1369" y="1245"/>
                    <a:pt x="1945" y="1245"/>
                  </a:cubicBezTo>
                  <a:cubicBezTo>
                    <a:pt x="5412" y="1245"/>
                    <a:pt x="6339" y="164"/>
                    <a:pt x="6351" y="164"/>
                  </a:cubicBezTo>
                  <a:lnTo>
                    <a:pt x="6351" y="164"/>
                  </a:lnTo>
                  <a:cubicBezTo>
                    <a:pt x="6251" y="48"/>
                    <a:pt x="6002" y="1"/>
                    <a:pt x="5657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3628000" y="4472625"/>
              <a:ext cx="122175" cy="27300"/>
            </a:xfrm>
            <a:custGeom>
              <a:avLst/>
              <a:gdLst/>
              <a:ahLst/>
              <a:cxnLst/>
              <a:rect l="l" t="t" r="r" b="b"/>
              <a:pathLst>
                <a:path w="4887" h="1092" extrusionOk="0">
                  <a:moveTo>
                    <a:pt x="1582" y="1"/>
                  </a:moveTo>
                  <a:cubicBezTo>
                    <a:pt x="683" y="1"/>
                    <a:pt x="0" y="150"/>
                    <a:pt x="0" y="150"/>
                  </a:cubicBezTo>
                  <a:cubicBezTo>
                    <a:pt x="2177" y="1018"/>
                    <a:pt x="4886" y="1092"/>
                    <a:pt x="4886" y="1092"/>
                  </a:cubicBezTo>
                  <a:cubicBezTo>
                    <a:pt x="3982" y="205"/>
                    <a:pt x="2634" y="1"/>
                    <a:pt x="158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3607325" y="4481275"/>
              <a:ext cx="135075" cy="49350"/>
            </a:xfrm>
            <a:custGeom>
              <a:avLst/>
              <a:gdLst/>
              <a:ahLst/>
              <a:cxnLst/>
              <a:rect l="l" t="t" r="r" b="b"/>
              <a:pathLst>
                <a:path w="5403" h="1974" extrusionOk="0">
                  <a:moveTo>
                    <a:pt x="1" y="1"/>
                  </a:moveTo>
                  <a:lnTo>
                    <a:pt x="1" y="1"/>
                  </a:lnTo>
                  <a:cubicBezTo>
                    <a:pt x="1523" y="778"/>
                    <a:pt x="5402" y="1973"/>
                    <a:pt x="5402" y="1973"/>
                  </a:cubicBezTo>
                  <a:cubicBezTo>
                    <a:pt x="3995" y="4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3587475" y="4491725"/>
              <a:ext cx="131600" cy="75300"/>
            </a:xfrm>
            <a:custGeom>
              <a:avLst/>
              <a:gdLst/>
              <a:ahLst/>
              <a:cxnLst/>
              <a:rect l="l" t="t" r="r" b="b"/>
              <a:pathLst>
                <a:path w="5264" h="3012" extrusionOk="0">
                  <a:moveTo>
                    <a:pt x="1" y="0"/>
                  </a:moveTo>
                  <a:lnTo>
                    <a:pt x="1" y="0"/>
                  </a:lnTo>
                  <a:cubicBezTo>
                    <a:pt x="1531" y="1506"/>
                    <a:pt x="5263" y="3012"/>
                    <a:pt x="5263" y="3012"/>
                  </a:cubicBezTo>
                  <a:cubicBezTo>
                    <a:pt x="3757" y="11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3568450" y="4508925"/>
              <a:ext cx="122375" cy="94125"/>
            </a:xfrm>
            <a:custGeom>
              <a:avLst/>
              <a:gdLst/>
              <a:ahLst/>
              <a:cxnLst/>
              <a:rect l="l" t="t" r="r" b="b"/>
              <a:pathLst>
                <a:path w="4895" h="3765" extrusionOk="0">
                  <a:moveTo>
                    <a:pt x="86" y="1"/>
                  </a:moveTo>
                  <a:cubicBezTo>
                    <a:pt x="26" y="1"/>
                    <a:pt x="0" y="19"/>
                    <a:pt x="17" y="57"/>
                  </a:cubicBezTo>
                  <a:cubicBezTo>
                    <a:pt x="721" y="1637"/>
                    <a:pt x="4895" y="3764"/>
                    <a:pt x="4895" y="3764"/>
                  </a:cubicBezTo>
                  <a:cubicBezTo>
                    <a:pt x="3801" y="1415"/>
                    <a:pt x="612" y="1"/>
                    <a:pt x="8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8"/>
            <p:cNvSpPr/>
            <p:nvPr/>
          </p:nvSpPr>
          <p:spPr>
            <a:xfrm>
              <a:off x="3550450" y="4518525"/>
              <a:ext cx="101725" cy="131375"/>
            </a:xfrm>
            <a:custGeom>
              <a:avLst/>
              <a:gdLst/>
              <a:ahLst/>
              <a:cxnLst/>
              <a:rect l="l" t="t" r="r" b="b"/>
              <a:pathLst>
                <a:path w="4069" h="5255" extrusionOk="0">
                  <a:moveTo>
                    <a:pt x="1" y="0"/>
                  </a:moveTo>
                  <a:cubicBezTo>
                    <a:pt x="906" y="1982"/>
                    <a:pt x="4053" y="5231"/>
                    <a:pt x="4068" y="5254"/>
                  </a:cubicBezTo>
                  <a:lnTo>
                    <a:pt x="4068" y="5254"/>
                  </a:lnTo>
                  <a:cubicBezTo>
                    <a:pt x="3160" y="2120"/>
                    <a:pt x="1" y="1"/>
                    <a:pt x="1" y="0"/>
                  </a:cubicBezTo>
                  <a:close/>
                  <a:moveTo>
                    <a:pt x="4068" y="5254"/>
                  </a:moveTo>
                  <a:cubicBezTo>
                    <a:pt x="4068" y="5254"/>
                    <a:pt x="4068" y="5254"/>
                    <a:pt x="4068" y="5254"/>
                  </a:cubicBezTo>
                  <a:cubicBezTo>
                    <a:pt x="4068" y="5254"/>
                    <a:pt x="4068" y="5254"/>
                    <a:pt x="4068" y="5254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8"/>
            <p:cNvSpPr/>
            <p:nvPr/>
          </p:nvSpPr>
          <p:spPr>
            <a:xfrm>
              <a:off x="3520575" y="4528750"/>
              <a:ext cx="125250" cy="135050"/>
            </a:xfrm>
            <a:custGeom>
              <a:avLst/>
              <a:gdLst/>
              <a:ahLst/>
              <a:cxnLst/>
              <a:rect l="l" t="t" r="r" b="b"/>
              <a:pathLst>
                <a:path w="5010" h="5402" extrusionOk="0">
                  <a:moveTo>
                    <a:pt x="1" y="1"/>
                  </a:moveTo>
                  <a:cubicBezTo>
                    <a:pt x="942" y="2930"/>
                    <a:pt x="5009" y="5402"/>
                    <a:pt x="5009" y="5402"/>
                  </a:cubicBezTo>
                  <a:cubicBezTo>
                    <a:pt x="2497" y="98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3649675" y="4387175"/>
              <a:ext cx="98450" cy="72650"/>
            </a:xfrm>
            <a:custGeom>
              <a:avLst/>
              <a:gdLst/>
              <a:ahLst/>
              <a:cxnLst/>
              <a:rect l="l" t="t" r="r" b="b"/>
              <a:pathLst>
                <a:path w="3938" h="2906" extrusionOk="0">
                  <a:moveTo>
                    <a:pt x="3937" y="0"/>
                  </a:moveTo>
                  <a:cubicBezTo>
                    <a:pt x="3929" y="0"/>
                    <a:pt x="1720" y="999"/>
                    <a:pt x="1" y="2906"/>
                  </a:cubicBezTo>
                  <a:cubicBezTo>
                    <a:pt x="1" y="2906"/>
                    <a:pt x="3324" y="2079"/>
                    <a:pt x="39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3628000" y="4368750"/>
              <a:ext cx="72450" cy="107650"/>
            </a:xfrm>
            <a:custGeom>
              <a:avLst/>
              <a:gdLst/>
              <a:ahLst/>
              <a:cxnLst/>
              <a:rect l="l" t="t" r="r" b="b"/>
              <a:pathLst>
                <a:path w="2898" h="4306" extrusionOk="0">
                  <a:moveTo>
                    <a:pt x="2898" y="1"/>
                  </a:moveTo>
                  <a:cubicBezTo>
                    <a:pt x="2897" y="1"/>
                    <a:pt x="860" y="1801"/>
                    <a:pt x="0" y="4305"/>
                  </a:cubicBezTo>
                  <a:cubicBezTo>
                    <a:pt x="0" y="4305"/>
                    <a:pt x="2783" y="1940"/>
                    <a:pt x="289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3582175" y="4381025"/>
              <a:ext cx="71225" cy="114800"/>
            </a:xfrm>
            <a:custGeom>
              <a:avLst/>
              <a:gdLst/>
              <a:ahLst/>
              <a:cxnLst/>
              <a:rect l="l" t="t" r="r" b="b"/>
              <a:pathLst>
                <a:path w="2849" h="4592" extrusionOk="0">
                  <a:moveTo>
                    <a:pt x="2406" y="1"/>
                  </a:moveTo>
                  <a:lnTo>
                    <a:pt x="2406" y="1"/>
                  </a:lnTo>
                  <a:cubicBezTo>
                    <a:pt x="2398" y="1"/>
                    <a:pt x="786" y="2129"/>
                    <a:pt x="0" y="4592"/>
                  </a:cubicBezTo>
                  <a:cubicBezTo>
                    <a:pt x="0" y="4592"/>
                    <a:pt x="2848" y="2636"/>
                    <a:pt x="24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3553725" y="4385125"/>
              <a:ext cx="53225" cy="133825"/>
            </a:xfrm>
            <a:custGeom>
              <a:avLst/>
              <a:gdLst/>
              <a:ahLst/>
              <a:cxnLst/>
              <a:rect l="l" t="t" r="r" b="b"/>
              <a:pathLst>
                <a:path w="2129" h="5353" extrusionOk="0">
                  <a:moveTo>
                    <a:pt x="1793" y="0"/>
                  </a:moveTo>
                  <a:cubicBezTo>
                    <a:pt x="1793" y="1"/>
                    <a:pt x="410" y="3716"/>
                    <a:pt x="1" y="5353"/>
                  </a:cubicBezTo>
                  <a:cubicBezTo>
                    <a:pt x="1" y="5353"/>
                    <a:pt x="2128" y="2382"/>
                    <a:pt x="179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3507700" y="4382050"/>
              <a:ext cx="63450" cy="150625"/>
            </a:xfrm>
            <a:custGeom>
              <a:avLst/>
              <a:gdLst/>
              <a:ahLst/>
              <a:cxnLst/>
              <a:rect l="l" t="t" r="r" b="b"/>
              <a:pathLst>
                <a:path w="2538" h="6025" extrusionOk="0">
                  <a:moveTo>
                    <a:pt x="2063" y="1"/>
                  </a:moveTo>
                  <a:cubicBezTo>
                    <a:pt x="2058" y="1"/>
                    <a:pt x="0" y="3809"/>
                    <a:pt x="123" y="6024"/>
                  </a:cubicBezTo>
                  <a:cubicBezTo>
                    <a:pt x="123" y="6024"/>
                    <a:pt x="2537" y="2669"/>
                    <a:pt x="2063" y="1"/>
                  </a:cubicBezTo>
                  <a:cubicBezTo>
                    <a:pt x="2063" y="1"/>
                    <a:pt x="2063" y="1"/>
                    <a:pt x="206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3466375" y="4396775"/>
              <a:ext cx="56075" cy="152875"/>
            </a:xfrm>
            <a:custGeom>
              <a:avLst/>
              <a:gdLst/>
              <a:ahLst/>
              <a:cxnLst/>
              <a:rect l="l" t="t" r="r" b="b"/>
              <a:pathLst>
                <a:path w="2243" h="6115" extrusionOk="0">
                  <a:moveTo>
                    <a:pt x="2128" y="1"/>
                  </a:moveTo>
                  <a:cubicBezTo>
                    <a:pt x="2128" y="1"/>
                    <a:pt x="237" y="3643"/>
                    <a:pt x="0" y="6114"/>
                  </a:cubicBezTo>
                  <a:cubicBezTo>
                    <a:pt x="0" y="6114"/>
                    <a:pt x="2242" y="3545"/>
                    <a:pt x="212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8"/>
            <p:cNvSpPr/>
            <p:nvPr/>
          </p:nvSpPr>
          <p:spPr>
            <a:xfrm>
              <a:off x="3465950" y="4549625"/>
              <a:ext cx="151650" cy="137500"/>
            </a:xfrm>
            <a:custGeom>
              <a:avLst/>
              <a:gdLst/>
              <a:ahLst/>
              <a:cxnLst/>
              <a:rect l="l" t="t" r="r" b="b"/>
              <a:pathLst>
                <a:path w="6066" h="5500" extrusionOk="0">
                  <a:moveTo>
                    <a:pt x="1" y="0"/>
                  </a:moveTo>
                  <a:cubicBezTo>
                    <a:pt x="1547" y="2636"/>
                    <a:pt x="6065" y="5500"/>
                    <a:pt x="6065" y="5500"/>
                  </a:cubicBezTo>
                  <a:cubicBezTo>
                    <a:pt x="2685" y="1244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8"/>
            <p:cNvSpPr/>
            <p:nvPr/>
          </p:nvSpPr>
          <p:spPr>
            <a:xfrm>
              <a:off x="3411325" y="4391250"/>
              <a:ext cx="75925" cy="178025"/>
            </a:xfrm>
            <a:custGeom>
              <a:avLst/>
              <a:gdLst/>
              <a:ahLst/>
              <a:cxnLst/>
              <a:rect l="l" t="t" r="r" b="b"/>
              <a:pathLst>
                <a:path w="3037" h="7121" extrusionOk="0">
                  <a:moveTo>
                    <a:pt x="3012" y="1"/>
                  </a:moveTo>
                  <a:cubicBezTo>
                    <a:pt x="3004" y="1"/>
                    <a:pt x="246" y="5558"/>
                    <a:pt x="1" y="7121"/>
                  </a:cubicBezTo>
                  <a:cubicBezTo>
                    <a:pt x="1" y="7121"/>
                    <a:pt x="3037" y="5623"/>
                    <a:pt x="30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3361200" y="4398225"/>
              <a:ext cx="106000" cy="179250"/>
            </a:xfrm>
            <a:custGeom>
              <a:avLst/>
              <a:gdLst/>
              <a:ahLst/>
              <a:cxnLst/>
              <a:rect l="l" t="t" r="r" b="b"/>
              <a:pathLst>
                <a:path w="4240" h="7170" extrusionOk="0">
                  <a:moveTo>
                    <a:pt x="3438" y="0"/>
                  </a:moveTo>
                  <a:cubicBezTo>
                    <a:pt x="3438" y="1"/>
                    <a:pt x="524" y="4845"/>
                    <a:pt x="1" y="7169"/>
                  </a:cubicBezTo>
                  <a:cubicBezTo>
                    <a:pt x="1" y="7169"/>
                    <a:pt x="4240" y="3577"/>
                    <a:pt x="343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3321925" y="4376125"/>
              <a:ext cx="92500" cy="207900"/>
            </a:xfrm>
            <a:custGeom>
              <a:avLst/>
              <a:gdLst/>
              <a:ahLst/>
              <a:cxnLst/>
              <a:rect l="l" t="t" r="r" b="b"/>
              <a:pathLst>
                <a:path w="3700" h="8316" extrusionOk="0">
                  <a:moveTo>
                    <a:pt x="3151" y="0"/>
                  </a:moveTo>
                  <a:cubicBezTo>
                    <a:pt x="3151" y="1"/>
                    <a:pt x="336" y="6924"/>
                    <a:pt x="0" y="8315"/>
                  </a:cubicBezTo>
                  <a:cubicBezTo>
                    <a:pt x="0" y="8315"/>
                    <a:pt x="3699" y="4608"/>
                    <a:pt x="315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3279350" y="4361800"/>
              <a:ext cx="117050" cy="221200"/>
            </a:xfrm>
            <a:custGeom>
              <a:avLst/>
              <a:gdLst/>
              <a:ahLst/>
              <a:cxnLst/>
              <a:rect l="l" t="t" r="r" b="b"/>
              <a:pathLst>
                <a:path w="4682" h="8848" extrusionOk="0">
                  <a:moveTo>
                    <a:pt x="2628" y="0"/>
                  </a:moveTo>
                  <a:cubicBezTo>
                    <a:pt x="2342" y="3225"/>
                    <a:pt x="1" y="8847"/>
                    <a:pt x="1" y="8847"/>
                  </a:cubicBezTo>
                  <a:cubicBezTo>
                    <a:pt x="4682" y="4837"/>
                    <a:pt x="2628" y="1"/>
                    <a:pt x="26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3423600" y="4564550"/>
              <a:ext cx="172500" cy="152050"/>
            </a:xfrm>
            <a:custGeom>
              <a:avLst/>
              <a:gdLst/>
              <a:ahLst/>
              <a:cxnLst/>
              <a:rect l="l" t="t" r="r" b="b"/>
              <a:pathLst>
                <a:path w="6900" h="608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634" y="5877"/>
                    <a:pt x="6900" y="6081"/>
                  </a:cubicBezTo>
                  <a:cubicBezTo>
                    <a:pt x="6900" y="6081"/>
                    <a:pt x="2423" y="803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3383300" y="4565375"/>
              <a:ext cx="184575" cy="187850"/>
            </a:xfrm>
            <a:custGeom>
              <a:avLst/>
              <a:gdLst/>
              <a:ahLst/>
              <a:cxnLst/>
              <a:rect l="l" t="t" r="r" b="b"/>
              <a:pathLst>
                <a:path w="7383" h="7514" extrusionOk="0">
                  <a:moveTo>
                    <a:pt x="0" y="1"/>
                  </a:moveTo>
                  <a:cubicBezTo>
                    <a:pt x="1" y="1"/>
                    <a:pt x="3863" y="6941"/>
                    <a:pt x="7382" y="7513"/>
                  </a:cubicBezTo>
                  <a:cubicBezTo>
                    <a:pt x="7382" y="7513"/>
                    <a:pt x="2472" y="1932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3355875" y="4581750"/>
              <a:ext cx="155325" cy="221800"/>
            </a:xfrm>
            <a:custGeom>
              <a:avLst/>
              <a:gdLst/>
              <a:ahLst/>
              <a:cxnLst/>
              <a:rect l="l" t="t" r="r" b="b"/>
              <a:pathLst>
                <a:path w="6213" h="8872" extrusionOk="0">
                  <a:moveTo>
                    <a:pt x="1" y="0"/>
                  </a:moveTo>
                  <a:cubicBezTo>
                    <a:pt x="1" y="1"/>
                    <a:pt x="2759" y="8332"/>
                    <a:pt x="6212" y="8872"/>
                  </a:cubicBezTo>
                  <a:cubicBezTo>
                    <a:pt x="6171" y="8593"/>
                    <a:pt x="1539" y="1072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8"/>
            <p:cNvSpPr/>
            <p:nvPr/>
          </p:nvSpPr>
          <p:spPr>
            <a:xfrm>
              <a:off x="3313725" y="4584800"/>
              <a:ext cx="165975" cy="280550"/>
            </a:xfrm>
            <a:custGeom>
              <a:avLst/>
              <a:gdLst/>
              <a:ahLst/>
              <a:cxnLst/>
              <a:rect l="l" t="t" r="r" b="b"/>
              <a:pathLst>
                <a:path w="6639" h="11222" extrusionOk="0">
                  <a:moveTo>
                    <a:pt x="1" y="1"/>
                  </a:moveTo>
                  <a:cubicBezTo>
                    <a:pt x="1" y="1"/>
                    <a:pt x="2252" y="9085"/>
                    <a:pt x="6638" y="11221"/>
                  </a:cubicBezTo>
                  <a:cubicBezTo>
                    <a:pt x="6393" y="10100"/>
                    <a:pt x="1556" y="484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8"/>
            <p:cNvSpPr/>
            <p:nvPr/>
          </p:nvSpPr>
          <p:spPr>
            <a:xfrm>
              <a:off x="3255025" y="4336025"/>
              <a:ext cx="74700" cy="241850"/>
            </a:xfrm>
            <a:custGeom>
              <a:avLst/>
              <a:gdLst/>
              <a:ahLst/>
              <a:cxnLst/>
              <a:rect l="l" t="t" r="r" b="b"/>
              <a:pathLst>
                <a:path w="2988" h="9674" extrusionOk="0">
                  <a:moveTo>
                    <a:pt x="2987" y="0"/>
                  </a:moveTo>
                  <a:lnTo>
                    <a:pt x="2987" y="0"/>
                  </a:lnTo>
                  <a:cubicBezTo>
                    <a:pt x="1179" y="1588"/>
                    <a:pt x="0" y="9674"/>
                    <a:pt x="0" y="9674"/>
                  </a:cubicBezTo>
                  <a:cubicBezTo>
                    <a:pt x="2046" y="7685"/>
                    <a:pt x="2987" y="1"/>
                    <a:pt x="298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3210625" y="4336425"/>
              <a:ext cx="82275" cy="248200"/>
            </a:xfrm>
            <a:custGeom>
              <a:avLst/>
              <a:gdLst/>
              <a:ahLst/>
              <a:cxnLst/>
              <a:rect l="l" t="t" r="r" b="b"/>
              <a:pathLst>
                <a:path w="3291" h="9928" extrusionOk="0">
                  <a:moveTo>
                    <a:pt x="3290" y="1"/>
                  </a:moveTo>
                  <a:cubicBezTo>
                    <a:pt x="3286" y="1"/>
                    <a:pt x="1" y="7278"/>
                    <a:pt x="778" y="9928"/>
                  </a:cubicBezTo>
                  <a:cubicBezTo>
                    <a:pt x="778" y="9928"/>
                    <a:pt x="3020" y="3512"/>
                    <a:pt x="3290" y="1"/>
                  </a:cubicBezTo>
                  <a:cubicBezTo>
                    <a:pt x="3290" y="1"/>
                    <a:pt x="3290" y="1"/>
                    <a:pt x="329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3269150" y="4582975"/>
              <a:ext cx="125825" cy="286450"/>
            </a:xfrm>
            <a:custGeom>
              <a:avLst/>
              <a:gdLst/>
              <a:ahLst/>
              <a:cxnLst/>
              <a:rect l="l" t="t" r="r" b="b"/>
              <a:pathLst>
                <a:path w="5033" h="11458" extrusionOk="0">
                  <a:moveTo>
                    <a:pt x="409" y="0"/>
                  </a:moveTo>
                  <a:cubicBezTo>
                    <a:pt x="1" y="3790"/>
                    <a:pt x="5019" y="11425"/>
                    <a:pt x="5033" y="11458"/>
                  </a:cubicBezTo>
                  <a:lnTo>
                    <a:pt x="5033" y="11458"/>
                  </a:lnTo>
                  <a:cubicBezTo>
                    <a:pt x="4378" y="7791"/>
                    <a:pt x="409" y="1"/>
                    <a:pt x="409" y="0"/>
                  </a:cubicBezTo>
                  <a:close/>
                  <a:moveTo>
                    <a:pt x="5033" y="11458"/>
                  </a:moveTo>
                  <a:cubicBezTo>
                    <a:pt x="5033" y="11458"/>
                    <a:pt x="5033" y="11458"/>
                    <a:pt x="5033" y="11458"/>
                  </a:cubicBezTo>
                  <a:cubicBezTo>
                    <a:pt x="5033" y="11458"/>
                    <a:pt x="5033" y="11458"/>
                    <a:pt x="5033" y="11458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3202625" y="4581550"/>
              <a:ext cx="156750" cy="301800"/>
            </a:xfrm>
            <a:custGeom>
              <a:avLst/>
              <a:gdLst/>
              <a:ahLst/>
              <a:cxnLst/>
              <a:rect l="l" t="t" r="r" b="b"/>
              <a:pathLst>
                <a:path w="6270" h="12072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" y="5483"/>
                    <a:pt x="6262" y="12063"/>
                    <a:pt x="6270" y="12071"/>
                  </a:cubicBezTo>
                  <a:cubicBezTo>
                    <a:pt x="2849" y="5688"/>
                    <a:pt x="1728" y="0"/>
                    <a:pt x="17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3174200" y="4324575"/>
              <a:ext cx="106000" cy="252700"/>
            </a:xfrm>
            <a:custGeom>
              <a:avLst/>
              <a:gdLst/>
              <a:ahLst/>
              <a:cxnLst/>
              <a:rect l="l" t="t" r="r" b="b"/>
              <a:pathLst>
                <a:path w="4240" h="10108" extrusionOk="0">
                  <a:moveTo>
                    <a:pt x="4240" y="0"/>
                  </a:moveTo>
                  <a:cubicBezTo>
                    <a:pt x="4239" y="1"/>
                    <a:pt x="0" y="6138"/>
                    <a:pt x="164" y="10107"/>
                  </a:cubicBezTo>
                  <a:cubicBezTo>
                    <a:pt x="164" y="10107"/>
                    <a:pt x="3184" y="3691"/>
                    <a:pt x="424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3134100" y="4314750"/>
              <a:ext cx="145075" cy="260475"/>
            </a:xfrm>
            <a:custGeom>
              <a:avLst/>
              <a:gdLst/>
              <a:ahLst/>
              <a:cxnLst/>
              <a:rect l="l" t="t" r="r" b="b"/>
              <a:pathLst>
                <a:path w="5803" h="10419" extrusionOk="0">
                  <a:moveTo>
                    <a:pt x="5803" y="0"/>
                  </a:moveTo>
                  <a:cubicBezTo>
                    <a:pt x="5793" y="0"/>
                    <a:pt x="0" y="4948"/>
                    <a:pt x="123" y="10418"/>
                  </a:cubicBezTo>
                  <a:cubicBezTo>
                    <a:pt x="123" y="10418"/>
                    <a:pt x="3724" y="2357"/>
                    <a:pt x="5803" y="0"/>
                  </a:cubicBezTo>
                  <a:cubicBezTo>
                    <a:pt x="5803" y="0"/>
                    <a:pt x="5803" y="0"/>
                    <a:pt x="580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3086225" y="4287725"/>
              <a:ext cx="172900" cy="268275"/>
            </a:xfrm>
            <a:custGeom>
              <a:avLst/>
              <a:gdLst/>
              <a:ahLst/>
              <a:cxnLst/>
              <a:rect l="l" t="t" r="r" b="b"/>
              <a:pathLst>
                <a:path w="6916" h="10731" extrusionOk="0">
                  <a:moveTo>
                    <a:pt x="6916" y="1"/>
                  </a:moveTo>
                  <a:cubicBezTo>
                    <a:pt x="6915" y="1"/>
                    <a:pt x="843" y="6074"/>
                    <a:pt x="0" y="10730"/>
                  </a:cubicBezTo>
                  <a:cubicBezTo>
                    <a:pt x="0" y="10730"/>
                    <a:pt x="4943" y="4428"/>
                    <a:pt x="691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8"/>
            <p:cNvSpPr/>
            <p:nvPr/>
          </p:nvSpPr>
          <p:spPr>
            <a:xfrm>
              <a:off x="3139000" y="4579700"/>
              <a:ext cx="192150" cy="314075"/>
            </a:xfrm>
            <a:custGeom>
              <a:avLst/>
              <a:gdLst/>
              <a:ahLst/>
              <a:cxnLst/>
              <a:rect l="l" t="t" r="r" b="b"/>
              <a:pathLst>
                <a:path w="7686" h="12563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1" y="7980"/>
                    <a:pt x="7686" y="12563"/>
                    <a:pt x="7686" y="12563"/>
                  </a:cubicBezTo>
                  <a:cubicBezTo>
                    <a:pt x="3160" y="8962"/>
                    <a:pt x="2914" y="1"/>
                    <a:pt x="291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8"/>
            <p:cNvSpPr/>
            <p:nvPr/>
          </p:nvSpPr>
          <p:spPr>
            <a:xfrm>
              <a:off x="3097175" y="4573475"/>
              <a:ext cx="156625" cy="339950"/>
            </a:xfrm>
            <a:custGeom>
              <a:avLst/>
              <a:gdLst/>
              <a:ahLst/>
              <a:cxnLst/>
              <a:rect l="l" t="t" r="r" b="b"/>
              <a:pathLst>
                <a:path w="6265" h="13598" extrusionOk="0">
                  <a:moveTo>
                    <a:pt x="3043" y="0"/>
                  </a:moveTo>
                  <a:cubicBezTo>
                    <a:pt x="3042" y="0"/>
                    <a:pt x="3041" y="2"/>
                    <a:pt x="3041" y="4"/>
                  </a:cubicBezTo>
                  <a:cubicBezTo>
                    <a:pt x="0" y="7588"/>
                    <a:pt x="6248" y="13573"/>
                    <a:pt x="6265" y="13597"/>
                  </a:cubicBezTo>
                  <a:lnTo>
                    <a:pt x="6265" y="13597"/>
                  </a:lnTo>
                  <a:cubicBezTo>
                    <a:pt x="2605" y="6771"/>
                    <a:pt x="3101" y="0"/>
                    <a:pt x="3043" y="0"/>
                  </a:cubicBezTo>
                  <a:close/>
                  <a:moveTo>
                    <a:pt x="6265" y="13597"/>
                  </a:moveTo>
                  <a:cubicBezTo>
                    <a:pt x="6265" y="13597"/>
                    <a:pt x="6265" y="13597"/>
                    <a:pt x="6265" y="13597"/>
                  </a:cubicBezTo>
                  <a:cubicBezTo>
                    <a:pt x="6265" y="13597"/>
                    <a:pt x="6265" y="13597"/>
                    <a:pt x="6265" y="1359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3062500" y="4562500"/>
              <a:ext cx="142625" cy="338025"/>
            </a:xfrm>
            <a:custGeom>
              <a:avLst/>
              <a:gdLst/>
              <a:ahLst/>
              <a:cxnLst/>
              <a:rect l="l" t="t" r="r" b="b"/>
              <a:pathLst>
                <a:path w="5705" h="13521" extrusionOk="0">
                  <a:moveTo>
                    <a:pt x="3274" y="1"/>
                  </a:moveTo>
                  <a:cubicBezTo>
                    <a:pt x="3273" y="1"/>
                    <a:pt x="1350" y="1041"/>
                    <a:pt x="1514" y="6016"/>
                  </a:cubicBezTo>
                  <a:cubicBezTo>
                    <a:pt x="1678" y="10558"/>
                    <a:pt x="5704" y="13521"/>
                    <a:pt x="5704" y="13521"/>
                  </a:cubicBezTo>
                  <a:cubicBezTo>
                    <a:pt x="0" y="6000"/>
                    <a:pt x="3273" y="1"/>
                    <a:pt x="327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3043875" y="4257050"/>
              <a:ext cx="196425" cy="286050"/>
            </a:xfrm>
            <a:custGeom>
              <a:avLst/>
              <a:gdLst/>
              <a:ahLst/>
              <a:cxnLst/>
              <a:rect l="l" t="t" r="r" b="b"/>
              <a:pathLst>
                <a:path w="7857" h="11442" extrusionOk="0">
                  <a:moveTo>
                    <a:pt x="7857" y="0"/>
                  </a:moveTo>
                  <a:lnTo>
                    <a:pt x="7857" y="0"/>
                  </a:lnTo>
                  <a:cubicBezTo>
                    <a:pt x="3487" y="3397"/>
                    <a:pt x="0" y="11441"/>
                    <a:pt x="0" y="11441"/>
                  </a:cubicBezTo>
                  <a:lnTo>
                    <a:pt x="0" y="11441"/>
                  </a:lnTo>
                  <a:cubicBezTo>
                    <a:pt x="3069" y="8643"/>
                    <a:pt x="7857" y="1"/>
                    <a:pt x="785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3019100" y="4245800"/>
              <a:ext cx="181300" cy="284825"/>
            </a:xfrm>
            <a:custGeom>
              <a:avLst/>
              <a:gdLst/>
              <a:ahLst/>
              <a:cxnLst/>
              <a:rect l="l" t="t" r="r" b="b"/>
              <a:pathLst>
                <a:path w="7252" h="11393" extrusionOk="0">
                  <a:moveTo>
                    <a:pt x="7252" y="0"/>
                  </a:moveTo>
                  <a:lnTo>
                    <a:pt x="7252" y="0"/>
                  </a:lnTo>
                  <a:cubicBezTo>
                    <a:pt x="566" y="2374"/>
                    <a:pt x="1" y="11392"/>
                    <a:pt x="1" y="11392"/>
                  </a:cubicBezTo>
                  <a:cubicBezTo>
                    <a:pt x="2603" y="4919"/>
                    <a:pt x="7252" y="0"/>
                    <a:pt x="725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3026475" y="4553100"/>
              <a:ext cx="88825" cy="331675"/>
            </a:xfrm>
            <a:custGeom>
              <a:avLst/>
              <a:gdLst/>
              <a:ahLst/>
              <a:cxnLst/>
              <a:rect l="l" t="t" r="r" b="b"/>
              <a:pathLst>
                <a:path w="3553" h="13267" extrusionOk="0">
                  <a:moveTo>
                    <a:pt x="2947" y="0"/>
                  </a:moveTo>
                  <a:cubicBezTo>
                    <a:pt x="1768" y="295"/>
                    <a:pt x="238" y="3151"/>
                    <a:pt x="156" y="5860"/>
                  </a:cubicBezTo>
                  <a:cubicBezTo>
                    <a:pt x="1" y="10460"/>
                    <a:pt x="3552" y="13267"/>
                    <a:pt x="3552" y="13267"/>
                  </a:cubicBezTo>
                  <a:cubicBezTo>
                    <a:pt x="1" y="6286"/>
                    <a:pt x="2947" y="1"/>
                    <a:pt x="294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2953650" y="4538375"/>
              <a:ext cx="108650" cy="353150"/>
            </a:xfrm>
            <a:custGeom>
              <a:avLst/>
              <a:gdLst/>
              <a:ahLst/>
              <a:cxnLst/>
              <a:rect l="l" t="t" r="r" b="b"/>
              <a:pathLst>
                <a:path w="4346" h="14126" extrusionOk="0">
                  <a:moveTo>
                    <a:pt x="4346" y="0"/>
                  </a:moveTo>
                  <a:lnTo>
                    <a:pt x="4346" y="0"/>
                  </a:lnTo>
                  <a:cubicBezTo>
                    <a:pt x="4346" y="0"/>
                    <a:pt x="1293" y="1498"/>
                    <a:pt x="827" y="4649"/>
                  </a:cubicBezTo>
                  <a:cubicBezTo>
                    <a:pt x="49" y="10001"/>
                    <a:pt x="3331" y="14126"/>
                    <a:pt x="3331" y="14126"/>
                  </a:cubicBezTo>
                  <a:cubicBezTo>
                    <a:pt x="0" y="5819"/>
                    <a:pt x="4346" y="1"/>
                    <a:pt x="4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2858500" y="4530600"/>
              <a:ext cx="160625" cy="360725"/>
            </a:xfrm>
            <a:custGeom>
              <a:avLst/>
              <a:gdLst/>
              <a:ahLst/>
              <a:cxnLst/>
              <a:rect l="l" t="t" r="r" b="b"/>
              <a:pathLst>
                <a:path w="6425" h="14429" extrusionOk="0">
                  <a:moveTo>
                    <a:pt x="6425" y="0"/>
                  </a:moveTo>
                  <a:lnTo>
                    <a:pt x="6425" y="0"/>
                  </a:lnTo>
                  <a:cubicBezTo>
                    <a:pt x="4845" y="810"/>
                    <a:pt x="2603" y="2112"/>
                    <a:pt x="2055" y="5794"/>
                  </a:cubicBezTo>
                  <a:cubicBezTo>
                    <a:pt x="1269" y="11122"/>
                    <a:pt x="5320" y="14429"/>
                    <a:pt x="5320" y="14429"/>
                  </a:cubicBezTo>
                  <a:cubicBezTo>
                    <a:pt x="1" y="6589"/>
                    <a:pt x="6425" y="1"/>
                    <a:pt x="642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8"/>
          <p:cNvGrpSpPr/>
          <p:nvPr/>
        </p:nvGrpSpPr>
        <p:grpSpPr>
          <a:xfrm>
            <a:off x="-867881" y="2706641"/>
            <a:ext cx="1522207" cy="1960342"/>
            <a:chOff x="4766800" y="4153725"/>
            <a:chExt cx="687475" cy="885350"/>
          </a:xfrm>
        </p:grpSpPr>
        <p:sp>
          <p:nvSpPr>
            <p:cNvPr id="1850" name="Google Shape;1850;p8"/>
            <p:cNvSpPr/>
            <p:nvPr/>
          </p:nvSpPr>
          <p:spPr>
            <a:xfrm>
              <a:off x="4858050" y="4282200"/>
              <a:ext cx="280325" cy="756875"/>
            </a:xfrm>
            <a:custGeom>
              <a:avLst/>
              <a:gdLst/>
              <a:ahLst/>
              <a:cxnLst/>
              <a:rect l="l" t="t" r="r" b="b"/>
              <a:pathLst>
                <a:path w="11213" h="30275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6384" y="6295"/>
                    <a:pt x="8102" y="10861"/>
                  </a:cubicBezTo>
                  <a:cubicBezTo>
                    <a:pt x="11147" y="18939"/>
                    <a:pt x="8454" y="28972"/>
                    <a:pt x="8372" y="29250"/>
                  </a:cubicBezTo>
                  <a:cubicBezTo>
                    <a:pt x="8139" y="30050"/>
                    <a:pt x="8206" y="30275"/>
                    <a:pt x="8355" y="30275"/>
                  </a:cubicBezTo>
                  <a:cubicBezTo>
                    <a:pt x="8546" y="30275"/>
                    <a:pt x="8872" y="29905"/>
                    <a:pt x="8872" y="29905"/>
                  </a:cubicBezTo>
                  <a:cubicBezTo>
                    <a:pt x="10868" y="23366"/>
                    <a:pt x="11212" y="17007"/>
                    <a:pt x="8495" y="10575"/>
                  </a:cubicBezTo>
                  <a:cubicBezTo>
                    <a:pt x="5762" y="41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4797275" y="4153725"/>
              <a:ext cx="78800" cy="142425"/>
            </a:xfrm>
            <a:custGeom>
              <a:avLst/>
              <a:gdLst/>
              <a:ahLst/>
              <a:cxnLst/>
              <a:rect l="l" t="t" r="r" b="b"/>
              <a:pathLst>
                <a:path w="3152" h="5697" extrusionOk="0">
                  <a:moveTo>
                    <a:pt x="467" y="0"/>
                  </a:moveTo>
                  <a:lnTo>
                    <a:pt x="467" y="0"/>
                  </a:lnTo>
                  <a:cubicBezTo>
                    <a:pt x="1" y="737"/>
                    <a:pt x="3151" y="5696"/>
                    <a:pt x="3151" y="5696"/>
                  </a:cubicBezTo>
                  <a:cubicBezTo>
                    <a:pt x="2210" y="762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8"/>
            <p:cNvSpPr/>
            <p:nvPr/>
          </p:nvSpPr>
          <p:spPr>
            <a:xfrm>
              <a:off x="4849250" y="4184825"/>
              <a:ext cx="44200" cy="121550"/>
            </a:xfrm>
            <a:custGeom>
              <a:avLst/>
              <a:gdLst/>
              <a:ahLst/>
              <a:cxnLst/>
              <a:rect l="l" t="t" r="r" b="b"/>
              <a:pathLst>
                <a:path w="1768" h="4862" extrusionOk="0">
                  <a:moveTo>
                    <a:pt x="1081" y="0"/>
                  </a:moveTo>
                  <a:cubicBezTo>
                    <a:pt x="1081" y="0"/>
                    <a:pt x="1081" y="0"/>
                    <a:pt x="1081" y="0"/>
                  </a:cubicBezTo>
                  <a:cubicBezTo>
                    <a:pt x="0" y="2038"/>
                    <a:pt x="1555" y="4862"/>
                    <a:pt x="1555" y="4862"/>
                  </a:cubicBezTo>
                  <a:cubicBezTo>
                    <a:pt x="1768" y="2574"/>
                    <a:pt x="1083" y="0"/>
                    <a:pt x="108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8"/>
            <p:cNvSpPr/>
            <p:nvPr/>
          </p:nvSpPr>
          <p:spPr>
            <a:xfrm>
              <a:off x="4882400" y="4183600"/>
              <a:ext cx="25175" cy="140575"/>
            </a:xfrm>
            <a:custGeom>
              <a:avLst/>
              <a:gdLst/>
              <a:ahLst/>
              <a:cxnLst/>
              <a:rect l="l" t="t" r="r" b="b"/>
              <a:pathLst>
                <a:path w="1007" h="5623" extrusionOk="0">
                  <a:moveTo>
                    <a:pt x="1007" y="0"/>
                  </a:moveTo>
                  <a:lnTo>
                    <a:pt x="1007" y="0"/>
                  </a:lnTo>
                  <a:cubicBezTo>
                    <a:pt x="0" y="1727"/>
                    <a:pt x="647" y="5623"/>
                    <a:pt x="647" y="5623"/>
                  </a:cubicBezTo>
                  <a:cubicBezTo>
                    <a:pt x="949" y="3978"/>
                    <a:pt x="1007" y="1"/>
                    <a:pt x="100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8"/>
            <p:cNvSpPr/>
            <p:nvPr/>
          </p:nvSpPr>
          <p:spPr>
            <a:xfrm>
              <a:off x="4913700" y="4195675"/>
              <a:ext cx="34400" cy="144450"/>
            </a:xfrm>
            <a:custGeom>
              <a:avLst/>
              <a:gdLst/>
              <a:ahLst/>
              <a:cxnLst/>
              <a:rect l="l" t="t" r="r" b="b"/>
              <a:pathLst>
                <a:path w="1376" h="577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58" y="1923"/>
                    <a:pt x="0" y="5778"/>
                    <a:pt x="0" y="5778"/>
                  </a:cubicBezTo>
                  <a:cubicBezTo>
                    <a:pt x="999" y="3928"/>
                    <a:pt x="1375" y="0"/>
                    <a:pt x="136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8"/>
            <p:cNvSpPr/>
            <p:nvPr/>
          </p:nvSpPr>
          <p:spPr>
            <a:xfrm>
              <a:off x="4929550" y="4212025"/>
              <a:ext cx="60275" cy="140675"/>
            </a:xfrm>
            <a:custGeom>
              <a:avLst/>
              <a:gdLst/>
              <a:ahLst/>
              <a:cxnLst/>
              <a:rect l="l" t="t" r="r" b="b"/>
              <a:pathLst>
                <a:path w="2411" h="5627" extrusionOk="0">
                  <a:moveTo>
                    <a:pt x="2411" y="1"/>
                  </a:moveTo>
                  <a:lnTo>
                    <a:pt x="2411" y="1"/>
                  </a:lnTo>
                  <a:cubicBezTo>
                    <a:pt x="348" y="1810"/>
                    <a:pt x="0" y="5627"/>
                    <a:pt x="257" y="5627"/>
                  </a:cubicBezTo>
                  <a:cubicBezTo>
                    <a:pt x="265" y="5627"/>
                    <a:pt x="274" y="5623"/>
                    <a:pt x="283" y="5615"/>
                  </a:cubicBezTo>
                  <a:cubicBezTo>
                    <a:pt x="1560" y="4518"/>
                    <a:pt x="2411" y="9"/>
                    <a:pt x="241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8"/>
            <p:cNvSpPr/>
            <p:nvPr/>
          </p:nvSpPr>
          <p:spPr>
            <a:xfrm>
              <a:off x="4949100" y="4235550"/>
              <a:ext cx="95550" cy="132000"/>
            </a:xfrm>
            <a:custGeom>
              <a:avLst/>
              <a:gdLst/>
              <a:ahLst/>
              <a:cxnLst/>
              <a:rect l="l" t="t" r="r" b="b"/>
              <a:pathLst>
                <a:path w="3822" h="5280" extrusionOk="0">
                  <a:moveTo>
                    <a:pt x="3806" y="1"/>
                  </a:moveTo>
                  <a:cubicBezTo>
                    <a:pt x="1121" y="1720"/>
                    <a:pt x="0" y="5280"/>
                    <a:pt x="0" y="5280"/>
                  </a:cubicBezTo>
                  <a:cubicBezTo>
                    <a:pt x="1620" y="3872"/>
                    <a:pt x="3822" y="1"/>
                    <a:pt x="38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8"/>
            <p:cNvSpPr/>
            <p:nvPr/>
          </p:nvSpPr>
          <p:spPr>
            <a:xfrm>
              <a:off x="4967100" y="4237600"/>
              <a:ext cx="92300" cy="155125"/>
            </a:xfrm>
            <a:custGeom>
              <a:avLst/>
              <a:gdLst/>
              <a:ahLst/>
              <a:cxnLst/>
              <a:rect l="l" t="t" r="r" b="b"/>
              <a:pathLst>
                <a:path w="3692" h="6205" extrusionOk="0">
                  <a:moveTo>
                    <a:pt x="3691" y="1"/>
                  </a:moveTo>
                  <a:lnTo>
                    <a:pt x="3691" y="1"/>
                  </a:lnTo>
                  <a:cubicBezTo>
                    <a:pt x="221" y="3585"/>
                    <a:pt x="0" y="6204"/>
                    <a:pt x="0" y="6204"/>
                  </a:cubicBezTo>
                  <a:cubicBezTo>
                    <a:pt x="2496" y="4518"/>
                    <a:pt x="3691" y="1"/>
                    <a:pt x="369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8"/>
            <p:cNvSpPr/>
            <p:nvPr/>
          </p:nvSpPr>
          <p:spPr>
            <a:xfrm>
              <a:off x="4770875" y="4218175"/>
              <a:ext cx="95375" cy="72250"/>
            </a:xfrm>
            <a:custGeom>
              <a:avLst/>
              <a:gdLst/>
              <a:ahLst/>
              <a:cxnLst/>
              <a:rect l="l" t="t" r="r" b="b"/>
              <a:pathLst>
                <a:path w="3815" h="2890" extrusionOk="0">
                  <a:moveTo>
                    <a:pt x="1" y="0"/>
                  </a:moveTo>
                  <a:cubicBezTo>
                    <a:pt x="1" y="0"/>
                    <a:pt x="1556" y="1801"/>
                    <a:pt x="3815" y="2889"/>
                  </a:cubicBezTo>
                  <a:cubicBezTo>
                    <a:pt x="3815" y="2889"/>
                    <a:pt x="212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8"/>
            <p:cNvSpPr/>
            <p:nvPr/>
          </p:nvSpPr>
          <p:spPr>
            <a:xfrm>
              <a:off x="4766800" y="4266375"/>
              <a:ext cx="121350" cy="40000"/>
            </a:xfrm>
            <a:custGeom>
              <a:avLst/>
              <a:gdLst/>
              <a:ahLst/>
              <a:cxnLst/>
              <a:rect l="l" t="t" r="r" b="b"/>
              <a:pathLst>
                <a:path w="4854" h="1600" extrusionOk="0">
                  <a:moveTo>
                    <a:pt x="576" y="1"/>
                  </a:moveTo>
                  <a:cubicBezTo>
                    <a:pt x="376" y="1"/>
                    <a:pt x="183" y="19"/>
                    <a:pt x="0" y="61"/>
                  </a:cubicBezTo>
                  <a:lnTo>
                    <a:pt x="0" y="61"/>
                  </a:ln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61"/>
                  </a:lnTo>
                  <a:cubicBezTo>
                    <a:pt x="19" y="65"/>
                    <a:pt x="2262" y="1477"/>
                    <a:pt x="4853" y="1600"/>
                  </a:cubicBezTo>
                  <a:cubicBezTo>
                    <a:pt x="4853" y="1600"/>
                    <a:pt x="2422" y="1"/>
                    <a:pt x="57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8"/>
            <p:cNvSpPr/>
            <p:nvPr/>
          </p:nvSpPr>
          <p:spPr>
            <a:xfrm>
              <a:off x="4794425" y="4310775"/>
              <a:ext cx="124625" cy="33250"/>
            </a:xfrm>
            <a:custGeom>
              <a:avLst/>
              <a:gdLst/>
              <a:ahLst/>
              <a:cxnLst/>
              <a:rect l="l" t="t" r="r" b="b"/>
              <a:pathLst>
                <a:path w="4985" h="1330" extrusionOk="0">
                  <a:moveTo>
                    <a:pt x="1492" y="1"/>
                  </a:moveTo>
                  <a:cubicBezTo>
                    <a:pt x="1001" y="1"/>
                    <a:pt x="494" y="94"/>
                    <a:pt x="0" y="331"/>
                  </a:cubicBezTo>
                  <a:cubicBezTo>
                    <a:pt x="0" y="347"/>
                    <a:pt x="2447" y="1272"/>
                    <a:pt x="4984" y="1329"/>
                  </a:cubicBezTo>
                  <a:cubicBezTo>
                    <a:pt x="4984" y="1329"/>
                    <a:pt x="3343" y="1"/>
                    <a:pt x="149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8"/>
            <p:cNvSpPr/>
            <p:nvPr/>
          </p:nvSpPr>
          <p:spPr>
            <a:xfrm>
              <a:off x="4810375" y="4349700"/>
              <a:ext cx="138325" cy="15000"/>
            </a:xfrm>
            <a:custGeom>
              <a:avLst/>
              <a:gdLst/>
              <a:ahLst/>
              <a:cxnLst/>
              <a:rect l="l" t="t" r="r" b="b"/>
              <a:pathLst>
                <a:path w="5533" h="600" extrusionOk="0">
                  <a:moveTo>
                    <a:pt x="2088" y="1"/>
                  </a:moveTo>
                  <a:cubicBezTo>
                    <a:pt x="1364" y="1"/>
                    <a:pt x="630" y="102"/>
                    <a:pt x="0" y="386"/>
                  </a:cubicBezTo>
                  <a:cubicBezTo>
                    <a:pt x="0" y="386"/>
                    <a:pt x="3146" y="599"/>
                    <a:pt x="4983" y="599"/>
                  </a:cubicBezTo>
                  <a:cubicBezTo>
                    <a:pt x="5184" y="599"/>
                    <a:pt x="5369" y="597"/>
                    <a:pt x="5533" y="591"/>
                  </a:cubicBezTo>
                  <a:cubicBezTo>
                    <a:pt x="5533" y="591"/>
                    <a:pt x="3840" y="1"/>
                    <a:pt x="208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8"/>
            <p:cNvSpPr/>
            <p:nvPr/>
          </p:nvSpPr>
          <p:spPr>
            <a:xfrm>
              <a:off x="4818150" y="4384900"/>
              <a:ext cx="155300" cy="23250"/>
            </a:xfrm>
            <a:custGeom>
              <a:avLst/>
              <a:gdLst/>
              <a:ahLst/>
              <a:cxnLst/>
              <a:rect l="l" t="t" r="r" b="b"/>
              <a:pathLst>
                <a:path w="6212" h="930" extrusionOk="0">
                  <a:moveTo>
                    <a:pt x="2461" y="1"/>
                  </a:moveTo>
                  <a:cubicBezTo>
                    <a:pt x="1607" y="1"/>
                    <a:pt x="736" y="127"/>
                    <a:pt x="0" y="492"/>
                  </a:cubicBezTo>
                  <a:cubicBezTo>
                    <a:pt x="0" y="492"/>
                    <a:pt x="2074" y="929"/>
                    <a:pt x="4016" y="929"/>
                  </a:cubicBezTo>
                  <a:cubicBezTo>
                    <a:pt x="4824" y="929"/>
                    <a:pt x="5609" y="854"/>
                    <a:pt x="6212" y="640"/>
                  </a:cubicBezTo>
                  <a:cubicBezTo>
                    <a:pt x="6212" y="640"/>
                    <a:pt x="4381" y="1"/>
                    <a:pt x="246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8"/>
            <p:cNvSpPr/>
            <p:nvPr/>
          </p:nvSpPr>
          <p:spPr>
            <a:xfrm>
              <a:off x="4843300" y="4419900"/>
              <a:ext cx="158400" cy="21875"/>
            </a:xfrm>
            <a:custGeom>
              <a:avLst/>
              <a:gdLst/>
              <a:ahLst/>
              <a:cxnLst/>
              <a:rect l="l" t="t" r="r" b="b"/>
              <a:pathLst>
                <a:path w="6336" h="875" extrusionOk="0">
                  <a:moveTo>
                    <a:pt x="2655" y="0"/>
                  </a:moveTo>
                  <a:cubicBezTo>
                    <a:pt x="1833" y="0"/>
                    <a:pt x="928" y="111"/>
                    <a:pt x="1" y="418"/>
                  </a:cubicBezTo>
                  <a:cubicBezTo>
                    <a:pt x="1" y="418"/>
                    <a:pt x="2343" y="875"/>
                    <a:pt x="4511" y="875"/>
                  </a:cubicBezTo>
                  <a:cubicBezTo>
                    <a:pt x="5157" y="875"/>
                    <a:pt x="5787" y="834"/>
                    <a:pt x="6335" y="729"/>
                  </a:cubicBezTo>
                  <a:cubicBezTo>
                    <a:pt x="6335" y="729"/>
                    <a:pt x="4767" y="0"/>
                    <a:pt x="265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8"/>
            <p:cNvSpPr/>
            <p:nvPr/>
          </p:nvSpPr>
          <p:spPr>
            <a:xfrm>
              <a:off x="5001250" y="4257650"/>
              <a:ext cx="87800" cy="180700"/>
            </a:xfrm>
            <a:custGeom>
              <a:avLst/>
              <a:gdLst/>
              <a:ahLst/>
              <a:cxnLst/>
              <a:rect l="l" t="t" r="r" b="b"/>
              <a:pathLst>
                <a:path w="3512" h="7228" extrusionOk="0">
                  <a:moveTo>
                    <a:pt x="3512" y="1"/>
                  </a:moveTo>
                  <a:lnTo>
                    <a:pt x="3512" y="1"/>
                  </a:lnTo>
                  <a:cubicBezTo>
                    <a:pt x="454" y="4347"/>
                    <a:pt x="21" y="7198"/>
                    <a:pt x="1" y="7227"/>
                  </a:cubicBezTo>
                  <a:lnTo>
                    <a:pt x="1" y="7227"/>
                  </a:lnTo>
                  <a:cubicBezTo>
                    <a:pt x="2063" y="5050"/>
                    <a:pt x="3512" y="1"/>
                    <a:pt x="3512" y="1"/>
                  </a:cubicBezTo>
                  <a:close/>
                  <a:moveTo>
                    <a:pt x="1" y="7227"/>
                  </a:moveTo>
                  <a:lnTo>
                    <a:pt x="1" y="7227"/>
                  </a:lnTo>
                  <a:cubicBezTo>
                    <a:pt x="1" y="7227"/>
                    <a:pt x="1" y="7227"/>
                    <a:pt x="1" y="7227"/>
                  </a:cubicBezTo>
                  <a:cubicBezTo>
                    <a:pt x="1" y="7227"/>
                    <a:pt x="1" y="7227"/>
                    <a:pt x="1" y="722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8"/>
            <p:cNvSpPr/>
            <p:nvPr/>
          </p:nvSpPr>
          <p:spPr>
            <a:xfrm>
              <a:off x="4847200" y="4449475"/>
              <a:ext cx="188250" cy="35550"/>
            </a:xfrm>
            <a:custGeom>
              <a:avLst/>
              <a:gdLst/>
              <a:ahLst/>
              <a:cxnLst/>
              <a:rect l="l" t="t" r="r" b="b"/>
              <a:pathLst>
                <a:path w="7530" h="1422" extrusionOk="0">
                  <a:moveTo>
                    <a:pt x="3346" y="1"/>
                  </a:moveTo>
                  <a:cubicBezTo>
                    <a:pt x="2405" y="1"/>
                    <a:pt x="1293" y="147"/>
                    <a:pt x="0" y="536"/>
                  </a:cubicBezTo>
                  <a:cubicBezTo>
                    <a:pt x="0" y="536"/>
                    <a:pt x="4979" y="1422"/>
                    <a:pt x="7027" y="1422"/>
                  </a:cubicBezTo>
                  <a:cubicBezTo>
                    <a:pt x="7224" y="1422"/>
                    <a:pt x="7394" y="1414"/>
                    <a:pt x="7530" y="1396"/>
                  </a:cubicBezTo>
                  <a:cubicBezTo>
                    <a:pt x="7530" y="1396"/>
                    <a:pt x="6247" y="1"/>
                    <a:pt x="334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8"/>
            <p:cNvSpPr/>
            <p:nvPr/>
          </p:nvSpPr>
          <p:spPr>
            <a:xfrm>
              <a:off x="4864600" y="4484425"/>
              <a:ext cx="192325" cy="45275"/>
            </a:xfrm>
            <a:custGeom>
              <a:avLst/>
              <a:gdLst/>
              <a:ahLst/>
              <a:cxnLst/>
              <a:rect l="l" t="t" r="r" b="b"/>
              <a:pathLst>
                <a:path w="7693" h="1811" extrusionOk="0">
                  <a:moveTo>
                    <a:pt x="2271" y="1"/>
                  </a:moveTo>
                  <a:cubicBezTo>
                    <a:pt x="1488" y="1"/>
                    <a:pt x="708" y="153"/>
                    <a:pt x="0" y="546"/>
                  </a:cubicBezTo>
                  <a:cubicBezTo>
                    <a:pt x="0" y="546"/>
                    <a:pt x="4821" y="1810"/>
                    <a:pt x="7304" y="1810"/>
                  </a:cubicBezTo>
                  <a:cubicBezTo>
                    <a:pt x="7441" y="1810"/>
                    <a:pt x="7571" y="1806"/>
                    <a:pt x="7693" y="1798"/>
                  </a:cubicBezTo>
                  <a:cubicBezTo>
                    <a:pt x="7693" y="1798"/>
                    <a:pt x="4963" y="1"/>
                    <a:pt x="227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8"/>
            <p:cNvSpPr/>
            <p:nvPr/>
          </p:nvSpPr>
          <p:spPr>
            <a:xfrm>
              <a:off x="4856825" y="4531400"/>
              <a:ext cx="217500" cy="33100"/>
            </a:xfrm>
            <a:custGeom>
              <a:avLst/>
              <a:gdLst/>
              <a:ahLst/>
              <a:cxnLst/>
              <a:rect l="l" t="t" r="r" b="b"/>
              <a:pathLst>
                <a:path w="8700" h="1324" extrusionOk="0">
                  <a:moveTo>
                    <a:pt x="3334" y="1"/>
                  </a:moveTo>
                  <a:cubicBezTo>
                    <a:pt x="2261" y="1"/>
                    <a:pt x="1118" y="176"/>
                    <a:pt x="0" y="656"/>
                  </a:cubicBezTo>
                  <a:cubicBezTo>
                    <a:pt x="0" y="663"/>
                    <a:pt x="6607" y="1324"/>
                    <a:pt x="8457" y="1324"/>
                  </a:cubicBezTo>
                  <a:cubicBezTo>
                    <a:pt x="8551" y="1324"/>
                    <a:pt x="8632" y="1322"/>
                    <a:pt x="8700" y="1319"/>
                  </a:cubicBezTo>
                  <a:cubicBezTo>
                    <a:pt x="8700" y="1319"/>
                    <a:pt x="6275" y="1"/>
                    <a:pt x="333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8"/>
            <p:cNvSpPr/>
            <p:nvPr/>
          </p:nvSpPr>
          <p:spPr>
            <a:xfrm>
              <a:off x="4858650" y="4567800"/>
              <a:ext cx="226325" cy="36675"/>
            </a:xfrm>
            <a:custGeom>
              <a:avLst/>
              <a:gdLst/>
              <a:ahLst/>
              <a:cxnLst/>
              <a:rect l="l" t="t" r="r" b="b"/>
              <a:pathLst>
                <a:path w="9053" h="1467" extrusionOk="0">
                  <a:moveTo>
                    <a:pt x="4437" y="0"/>
                  </a:moveTo>
                  <a:cubicBezTo>
                    <a:pt x="1763" y="0"/>
                    <a:pt x="1" y="1450"/>
                    <a:pt x="1" y="1450"/>
                  </a:cubicBezTo>
                  <a:cubicBezTo>
                    <a:pt x="1020" y="1247"/>
                    <a:pt x="2342" y="1178"/>
                    <a:pt x="3660" y="1178"/>
                  </a:cubicBezTo>
                  <a:cubicBezTo>
                    <a:pt x="6366" y="1178"/>
                    <a:pt x="9052" y="1467"/>
                    <a:pt x="9052" y="1467"/>
                  </a:cubicBezTo>
                  <a:cubicBezTo>
                    <a:pt x="7355" y="366"/>
                    <a:pt x="5781" y="0"/>
                    <a:pt x="44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8"/>
            <p:cNvSpPr/>
            <p:nvPr/>
          </p:nvSpPr>
          <p:spPr>
            <a:xfrm>
              <a:off x="5027650" y="4269725"/>
              <a:ext cx="113175" cy="204425"/>
            </a:xfrm>
            <a:custGeom>
              <a:avLst/>
              <a:gdLst/>
              <a:ahLst/>
              <a:cxnLst/>
              <a:rect l="l" t="t" r="r" b="b"/>
              <a:pathLst>
                <a:path w="4527" h="8177" extrusionOk="0">
                  <a:moveTo>
                    <a:pt x="3814" y="1"/>
                  </a:moveTo>
                  <a:lnTo>
                    <a:pt x="3814" y="1"/>
                  </a:lnTo>
                  <a:cubicBezTo>
                    <a:pt x="3806" y="1"/>
                    <a:pt x="74" y="5672"/>
                    <a:pt x="1" y="8176"/>
                  </a:cubicBezTo>
                  <a:cubicBezTo>
                    <a:pt x="1" y="8176"/>
                    <a:pt x="4526" y="3143"/>
                    <a:pt x="381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8"/>
            <p:cNvSpPr/>
            <p:nvPr/>
          </p:nvSpPr>
          <p:spPr>
            <a:xfrm>
              <a:off x="5039525" y="4286100"/>
              <a:ext cx="136500" cy="225700"/>
            </a:xfrm>
            <a:custGeom>
              <a:avLst/>
              <a:gdLst/>
              <a:ahLst/>
              <a:cxnLst/>
              <a:rect l="l" t="t" r="r" b="b"/>
              <a:pathLst>
                <a:path w="5460" h="9028" extrusionOk="0">
                  <a:moveTo>
                    <a:pt x="5017" y="0"/>
                  </a:moveTo>
                  <a:cubicBezTo>
                    <a:pt x="5017" y="1"/>
                    <a:pt x="1130" y="6171"/>
                    <a:pt x="0" y="9027"/>
                  </a:cubicBezTo>
                  <a:cubicBezTo>
                    <a:pt x="0" y="9027"/>
                    <a:pt x="5459" y="3470"/>
                    <a:pt x="501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8"/>
            <p:cNvSpPr/>
            <p:nvPr/>
          </p:nvSpPr>
          <p:spPr>
            <a:xfrm>
              <a:off x="5062425" y="4325800"/>
              <a:ext cx="176800" cy="207475"/>
            </a:xfrm>
            <a:custGeom>
              <a:avLst/>
              <a:gdLst/>
              <a:ahLst/>
              <a:cxnLst/>
              <a:rect l="l" t="t" r="r" b="b"/>
              <a:pathLst>
                <a:path w="7072" h="8299" extrusionOk="0">
                  <a:moveTo>
                    <a:pt x="6622" y="0"/>
                  </a:moveTo>
                  <a:cubicBezTo>
                    <a:pt x="6376" y="115"/>
                    <a:pt x="582" y="6539"/>
                    <a:pt x="1" y="8299"/>
                  </a:cubicBezTo>
                  <a:cubicBezTo>
                    <a:pt x="1" y="8299"/>
                    <a:pt x="7072" y="3396"/>
                    <a:pt x="662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8"/>
            <p:cNvSpPr/>
            <p:nvPr/>
          </p:nvSpPr>
          <p:spPr>
            <a:xfrm>
              <a:off x="5076975" y="4338275"/>
              <a:ext cx="217900" cy="233875"/>
            </a:xfrm>
            <a:custGeom>
              <a:avLst/>
              <a:gdLst/>
              <a:ahLst/>
              <a:cxnLst/>
              <a:rect l="l" t="t" r="r" b="b"/>
              <a:pathLst>
                <a:path w="8716" h="9355" extrusionOk="0">
                  <a:moveTo>
                    <a:pt x="8716" y="0"/>
                  </a:moveTo>
                  <a:lnTo>
                    <a:pt x="8716" y="0"/>
                  </a:lnTo>
                  <a:cubicBezTo>
                    <a:pt x="7726" y="540"/>
                    <a:pt x="25" y="7759"/>
                    <a:pt x="0" y="9355"/>
                  </a:cubicBezTo>
                  <a:cubicBezTo>
                    <a:pt x="0" y="9355"/>
                    <a:pt x="7930" y="4731"/>
                    <a:pt x="871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8"/>
            <p:cNvSpPr/>
            <p:nvPr/>
          </p:nvSpPr>
          <p:spPr>
            <a:xfrm>
              <a:off x="4838400" y="4612925"/>
              <a:ext cx="248400" cy="27725"/>
            </a:xfrm>
            <a:custGeom>
              <a:avLst/>
              <a:gdLst/>
              <a:ahLst/>
              <a:cxnLst/>
              <a:rect l="l" t="t" r="r" b="b"/>
              <a:pathLst>
                <a:path w="9936" h="1109" extrusionOk="0">
                  <a:moveTo>
                    <a:pt x="5974" y="0"/>
                  </a:moveTo>
                  <a:cubicBezTo>
                    <a:pt x="3109" y="0"/>
                    <a:pt x="1" y="513"/>
                    <a:pt x="1" y="513"/>
                  </a:cubicBezTo>
                  <a:cubicBezTo>
                    <a:pt x="713" y="964"/>
                    <a:pt x="2189" y="1109"/>
                    <a:pt x="3791" y="1109"/>
                  </a:cubicBezTo>
                  <a:cubicBezTo>
                    <a:pt x="6662" y="1109"/>
                    <a:pt x="9936" y="644"/>
                    <a:pt x="9936" y="644"/>
                  </a:cubicBezTo>
                  <a:cubicBezTo>
                    <a:pt x="9067" y="157"/>
                    <a:pt x="7558" y="0"/>
                    <a:pt x="597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8"/>
            <p:cNvSpPr/>
            <p:nvPr/>
          </p:nvSpPr>
          <p:spPr>
            <a:xfrm>
              <a:off x="4848825" y="4648525"/>
              <a:ext cx="251075" cy="21275"/>
            </a:xfrm>
            <a:custGeom>
              <a:avLst/>
              <a:gdLst/>
              <a:ahLst/>
              <a:cxnLst/>
              <a:rect l="l" t="t" r="r" b="b"/>
              <a:pathLst>
                <a:path w="10043" h="851" extrusionOk="0">
                  <a:moveTo>
                    <a:pt x="6512" y="1"/>
                  </a:moveTo>
                  <a:cubicBezTo>
                    <a:pt x="4384" y="1"/>
                    <a:pt x="1755" y="91"/>
                    <a:pt x="1" y="464"/>
                  </a:cubicBezTo>
                  <a:cubicBezTo>
                    <a:pt x="1" y="464"/>
                    <a:pt x="2764" y="851"/>
                    <a:pt x="5476" y="851"/>
                  </a:cubicBezTo>
                  <a:cubicBezTo>
                    <a:pt x="7312" y="851"/>
                    <a:pt x="9124" y="674"/>
                    <a:pt x="10043" y="79"/>
                  </a:cubicBezTo>
                  <a:cubicBezTo>
                    <a:pt x="10043" y="79"/>
                    <a:pt x="8495" y="1"/>
                    <a:pt x="65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8"/>
            <p:cNvSpPr/>
            <p:nvPr/>
          </p:nvSpPr>
          <p:spPr>
            <a:xfrm>
              <a:off x="5084950" y="4416625"/>
              <a:ext cx="237350" cy="187850"/>
            </a:xfrm>
            <a:custGeom>
              <a:avLst/>
              <a:gdLst/>
              <a:ahLst/>
              <a:cxnLst/>
              <a:rect l="l" t="t" r="r" b="b"/>
              <a:pathLst>
                <a:path w="9494" h="7514" extrusionOk="0">
                  <a:moveTo>
                    <a:pt x="9494" y="1"/>
                  </a:moveTo>
                  <a:lnTo>
                    <a:pt x="9494" y="1"/>
                  </a:lnTo>
                  <a:cubicBezTo>
                    <a:pt x="6228" y="1638"/>
                    <a:pt x="0" y="7514"/>
                    <a:pt x="0" y="7514"/>
                  </a:cubicBezTo>
                  <a:cubicBezTo>
                    <a:pt x="3683" y="6851"/>
                    <a:pt x="9493" y="1"/>
                    <a:pt x="949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8"/>
            <p:cNvSpPr/>
            <p:nvPr/>
          </p:nvSpPr>
          <p:spPr>
            <a:xfrm>
              <a:off x="5092725" y="4446500"/>
              <a:ext cx="252275" cy="190325"/>
            </a:xfrm>
            <a:custGeom>
              <a:avLst/>
              <a:gdLst/>
              <a:ahLst/>
              <a:cxnLst/>
              <a:rect l="l" t="t" r="r" b="b"/>
              <a:pathLst>
                <a:path w="10091" h="7613" extrusionOk="0">
                  <a:moveTo>
                    <a:pt x="10091" y="1"/>
                  </a:moveTo>
                  <a:lnTo>
                    <a:pt x="10091" y="1"/>
                  </a:lnTo>
                  <a:cubicBezTo>
                    <a:pt x="5041" y="4985"/>
                    <a:pt x="0" y="7612"/>
                    <a:pt x="0" y="7612"/>
                  </a:cubicBezTo>
                  <a:cubicBezTo>
                    <a:pt x="36" y="7612"/>
                    <a:pt x="71" y="7613"/>
                    <a:pt x="107" y="7613"/>
                  </a:cubicBezTo>
                  <a:cubicBezTo>
                    <a:pt x="5687" y="7613"/>
                    <a:pt x="10091" y="1"/>
                    <a:pt x="1009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8"/>
            <p:cNvSpPr/>
            <p:nvPr/>
          </p:nvSpPr>
          <p:spPr>
            <a:xfrm>
              <a:off x="4841275" y="4675625"/>
              <a:ext cx="266000" cy="35225"/>
            </a:xfrm>
            <a:custGeom>
              <a:avLst/>
              <a:gdLst/>
              <a:ahLst/>
              <a:cxnLst/>
              <a:rect l="l" t="t" r="r" b="b"/>
              <a:pathLst>
                <a:path w="10640" h="1409" extrusionOk="0">
                  <a:moveTo>
                    <a:pt x="215" y="1"/>
                  </a:moveTo>
                  <a:cubicBezTo>
                    <a:pt x="143" y="1"/>
                    <a:pt x="71" y="1"/>
                    <a:pt x="0" y="2"/>
                  </a:cubicBezTo>
                  <a:cubicBezTo>
                    <a:pt x="7" y="2"/>
                    <a:pt x="4288" y="1408"/>
                    <a:pt x="7910" y="1408"/>
                  </a:cubicBezTo>
                  <a:cubicBezTo>
                    <a:pt x="8903" y="1408"/>
                    <a:pt x="9847" y="1302"/>
                    <a:pt x="10639" y="1033"/>
                  </a:cubicBezTo>
                  <a:cubicBezTo>
                    <a:pt x="10639" y="1033"/>
                    <a:pt x="4028" y="1"/>
                    <a:pt x="215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8"/>
            <p:cNvSpPr/>
            <p:nvPr/>
          </p:nvSpPr>
          <p:spPr>
            <a:xfrm>
              <a:off x="4832475" y="4679550"/>
              <a:ext cx="284200" cy="70825"/>
            </a:xfrm>
            <a:custGeom>
              <a:avLst/>
              <a:gdLst/>
              <a:ahLst/>
              <a:cxnLst/>
              <a:rect l="l" t="t" r="r" b="b"/>
              <a:pathLst>
                <a:path w="11368" h="283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lnTo>
                    <a:pt x="2" y="1"/>
                  </a:lnTo>
                  <a:cubicBezTo>
                    <a:pt x="1" y="0"/>
                    <a:pt x="0" y="0"/>
                    <a:pt x="0" y="0"/>
                  </a:cubicBezTo>
                  <a:close/>
                  <a:moveTo>
                    <a:pt x="2" y="1"/>
                  </a:moveTo>
                  <a:lnTo>
                    <a:pt x="2" y="1"/>
                  </a:lnTo>
                  <a:cubicBezTo>
                    <a:pt x="106" y="59"/>
                    <a:pt x="4415" y="2832"/>
                    <a:pt x="8777" y="2832"/>
                  </a:cubicBezTo>
                  <a:cubicBezTo>
                    <a:pt x="9650" y="2832"/>
                    <a:pt x="10524" y="2721"/>
                    <a:pt x="11368" y="2455"/>
                  </a:cubicBezTo>
                  <a:cubicBezTo>
                    <a:pt x="11368" y="2455"/>
                    <a:pt x="2787" y="1294"/>
                    <a:pt x="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8"/>
            <p:cNvSpPr/>
            <p:nvPr/>
          </p:nvSpPr>
          <p:spPr>
            <a:xfrm>
              <a:off x="4812625" y="4705325"/>
              <a:ext cx="300175" cy="89500"/>
            </a:xfrm>
            <a:custGeom>
              <a:avLst/>
              <a:gdLst/>
              <a:ahLst/>
              <a:cxnLst/>
              <a:rect l="l" t="t" r="r" b="b"/>
              <a:pathLst>
                <a:path w="12007" h="3580" extrusionOk="0">
                  <a:moveTo>
                    <a:pt x="0" y="0"/>
                  </a:moveTo>
                  <a:cubicBezTo>
                    <a:pt x="1" y="0"/>
                    <a:pt x="6551" y="3580"/>
                    <a:pt x="11163" y="3580"/>
                  </a:cubicBezTo>
                  <a:cubicBezTo>
                    <a:pt x="11452" y="3580"/>
                    <a:pt x="11734" y="3566"/>
                    <a:pt x="12006" y="3536"/>
                  </a:cubicBezTo>
                  <a:cubicBezTo>
                    <a:pt x="12006" y="3536"/>
                    <a:pt x="4706" y="631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8"/>
            <p:cNvSpPr/>
            <p:nvPr/>
          </p:nvSpPr>
          <p:spPr>
            <a:xfrm>
              <a:off x="5100275" y="4470025"/>
              <a:ext cx="262725" cy="199500"/>
            </a:xfrm>
            <a:custGeom>
              <a:avLst/>
              <a:gdLst/>
              <a:ahLst/>
              <a:cxnLst/>
              <a:rect l="l" t="t" r="r" b="b"/>
              <a:pathLst>
                <a:path w="10509" h="7980" extrusionOk="0">
                  <a:moveTo>
                    <a:pt x="10493" y="1"/>
                  </a:moveTo>
                  <a:lnTo>
                    <a:pt x="10493" y="1"/>
                  </a:lnTo>
                  <a:cubicBezTo>
                    <a:pt x="8357" y="5247"/>
                    <a:pt x="1" y="7956"/>
                    <a:pt x="1" y="7956"/>
                  </a:cubicBezTo>
                  <a:cubicBezTo>
                    <a:pt x="253" y="7972"/>
                    <a:pt x="500" y="7980"/>
                    <a:pt x="741" y="7980"/>
                  </a:cubicBezTo>
                  <a:cubicBezTo>
                    <a:pt x="8439" y="7980"/>
                    <a:pt x="10509" y="1"/>
                    <a:pt x="1049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8"/>
            <p:cNvSpPr/>
            <p:nvPr/>
          </p:nvSpPr>
          <p:spPr>
            <a:xfrm>
              <a:off x="5100275" y="4537350"/>
              <a:ext cx="302425" cy="171250"/>
            </a:xfrm>
            <a:custGeom>
              <a:avLst/>
              <a:gdLst/>
              <a:ahLst/>
              <a:cxnLst/>
              <a:rect l="l" t="t" r="r" b="b"/>
              <a:pathLst>
                <a:path w="12097" h="6850" extrusionOk="0">
                  <a:moveTo>
                    <a:pt x="12097" y="0"/>
                  </a:moveTo>
                  <a:lnTo>
                    <a:pt x="12097" y="0"/>
                  </a:lnTo>
                  <a:cubicBezTo>
                    <a:pt x="6614" y="5402"/>
                    <a:pt x="1" y="6768"/>
                    <a:pt x="197" y="6793"/>
                  </a:cubicBezTo>
                  <a:cubicBezTo>
                    <a:pt x="588" y="6831"/>
                    <a:pt x="968" y="6849"/>
                    <a:pt x="1339" y="6849"/>
                  </a:cubicBezTo>
                  <a:cubicBezTo>
                    <a:pt x="8557" y="6849"/>
                    <a:pt x="12097" y="1"/>
                    <a:pt x="1209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8"/>
            <p:cNvSpPr/>
            <p:nvPr/>
          </p:nvSpPr>
          <p:spPr>
            <a:xfrm>
              <a:off x="5102950" y="4586650"/>
              <a:ext cx="300975" cy="167650"/>
            </a:xfrm>
            <a:custGeom>
              <a:avLst/>
              <a:gdLst/>
              <a:ahLst/>
              <a:cxnLst/>
              <a:rect l="l" t="t" r="r" b="b"/>
              <a:pathLst>
                <a:path w="12039" h="6706" extrusionOk="0">
                  <a:moveTo>
                    <a:pt x="12039" y="1"/>
                  </a:moveTo>
                  <a:cubicBezTo>
                    <a:pt x="8067" y="5388"/>
                    <a:pt x="3542" y="6133"/>
                    <a:pt x="1342" y="6133"/>
                  </a:cubicBezTo>
                  <a:cubicBezTo>
                    <a:pt x="502" y="6133"/>
                    <a:pt x="1" y="6024"/>
                    <a:pt x="0" y="6024"/>
                  </a:cubicBezTo>
                  <a:lnTo>
                    <a:pt x="0" y="6024"/>
                  </a:lnTo>
                  <a:cubicBezTo>
                    <a:pt x="0" y="6024"/>
                    <a:pt x="664" y="6705"/>
                    <a:pt x="2477" y="6705"/>
                  </a:cubicBezTo>
                  <a:cubicBezTo>
                    <a:pt x="3389" y="6705"/>
                    <a:pt x="4592" y="6533"/>
                    <a:pt x="6147" y="6016"/>
                  </a:cubicBezTo>
                  <a:cubicBezTo>
                    <a:pt x="10369" y="4616"/>
                    <a:pt x="12039" y="1"/>
                    <a:pt x="12039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8"/>
            <p:cNvSpPr/>
            <p:nvPr/>
          </p:nvSpPr>
          <p:spPr>
            <a:xfrm>
              <a:off x="4789100" y="4731725"/>
              <a:ext cx="323500" cy="105575"/>
            </a:xfrm>
            <a:custGeom>
              <a:avLst/>
              <a:gdLst/>
              <a:ahLst/>
              <a:cxnLst/>
              <a:rect l="l" t="t" r="r" b="b"/>
              <a:pathLst>
                <a:path w="12940" h="422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4395" y="3167"/>
                    <a:pt x="12939" y="4223"/>
                    <a:pt x="12939" y="4223"/>
                  </a:cubicBezTo>
                  <a:cubicBezTo>
                    <a:pt x="9457" y="2114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8"/>
            <p:cNvSpPr/>
            <p:nvPr/>
          </p:nvSpPr>
          <p:spPr>
            <a:xfrm>
              <a:off x="4789300" y="4772225"/>
              <a:ext cx="318175" cy="100100"/>
            </a:xfrm>
            <a:custGeom>
              <a:avLst/>
              <a:gdLst/>
              <a:ahLst/>
              <a:cxnLst/>
              <a:rect l="l" t="t" r="r" b="b"/>
              <a:pathLst>
                <a:path w="12727" h="4004" extrusionOk="0">
                  <a:moveTo>
                    <a:pt x="0" y="0"/>
                  </a:moveTo>
                  <a:lnTo>
                    <a:pt x="0" y="0"/>
                  </a:lnTo>
                  <a:cubicBezTo>
                    <a:pt x="2405" y="3323"/>
                    <a:pt x="6403" y="4004"/>
                    <a:pt x="9276" y="4004"/>
                  </a:cubicBezTo>
                  <a:cubicBezTo>
                    <a:pt x="11273" y="4004"/>
                    <a:pt x="12726" y="3675"/>
                    <a:pt x="12726" y="3675"/>
                  </a:cubicBezTo>
                  <a:cubicBezTo>
                    <a:pt x="5917" y="302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8"/>
            <p:cNvSpPr/>
            <p:nvPr/>
          </p:nvSpPr>
          <p:spPr>
            <a:xfrm>
              <a:off x="5106225" y="4675450"/>
              <a:ext cx="307950" cy="138075"/>
            </a:xfrm>
            <a:custGeom>
              <a:avLst/>
              <a:gdLst/>
              <a:ahLst/>
              <a:cxnLst/>
              <a:rect l="l" t="t" r="r" b="b"/>
              <a:pathLst>
                <a:path w="12318" h="5523" extrusionOk="0">
                  <a:moveTo>
                    <a:pt x="12317" y="0"/>
                  </a:moveTo>
                  <a:lnTo>
                    <a:pt x="12317" y="0"/>
                  </a:lnTo>
                  <a:cubicBezTo>
                    <a:pt x="8301" y="3788"/>
                    <a:pt x="3708" y="4323"/>
                    <a:pt x="1433" y="4323"/>
                  </a:cubicBezTo>
                  <a:cubicBezTo>
                    <a:pt x="537" y="4323"/>
                    <a:pt x="0" y="4240"/>
                    <a:pt x="0" y="4240"/>
                  </a:cubicBezTo>
                  <a:lnTo>
                    <a:pt x="0" y="4240"/>
                  </a:lnTo>
                  <a:cubicBezTo>
                    <a:pt x="440" y="4984"/>
                    <a:pt x="2158" y="5522"/>
                    <a:pt x="4035" y="5522"/>
                  </a:cubicBezTo>
                  <a:cubicBezTo>
                    <a:pt x="4781" y="5522"/>
                    <a:pt x="5552" y="5437"/>
                    <a:pt x="6277" y="5246"/>
                  </a:cubicBezTo>
                  <a:cubicBezTo>
                    <a:pt x="10647" y="4109"/>
                    <a:pt x="12317" y="1"/>
                    <a:pt x="1231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8"/>
            <p:cNvSpPr/>
            <p:nvPr/>
          </p:nvSpPr>
          <p:spPr>
            <a:xfrm>
              <a:off x="5102950" y="4747475"/>
              <a:ext cx="339050" cy="125550"/>
            </a:xfrm>
            <a:custGeom>
              <a:avLst/>
              <a:gdLst/>
              <a:ahLst/>
              <a:cxnLst/>
              <a:rect l="l" t="t" r="r" b="b"/>
              <a:pathLst>
                <a:path w="13562" h="5022" extrusionOk="0">
                  <a:moveTo>
                    <a:pt x="13561" y="0"/>
                  </a:moveTo>
                  <a:lnTo>
                    <a:pt x="13561" y="0"/>
                  </a:lnTo>
                  <a:cubicBezTo>
                    <a:pt x="9966" y="2843"/>
                    <a:pt x="6426" y="3522"/>
                    <a:pt x="3865" y="3522"/>
                  </a:cubicBezTo>
                  <a:cubicBezTo>
                    <a:pt x="1524" y="3522"/>
                    <a:pt x="1" y="2955"/>
                    <a:pt x="0" y="2955"/>
                  </a:cubicBezTo>
                  <a:lnTo>
                    <a:pt x="0" y="2955"/>
                  </a:lnTo>
                  <a:cubicBezTo>
                    <a:pt x="1" y="2955"/>
                    <a:pt x="1902" y="5021"/>
                    <a:pt x="4598" y="5021"/>
                  </a:cubicBezTo>
                  <a:cubicBezTo>
                    <a:pt x="4841" y="5021"/>
                    <a:pt x="5090" y="5004"/>
                    <a:pt x="5345" y="4968"/>
                  </a:cubicBezTo>
                  <a:cubicBezTo>
                    <a:pt x="10582" y="4240"/>
                    <a:pt x="13561" y="1"/>
                    <a:pt x="135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8"/>
            <p:cNvSpPr/>
            <p:nvPr/>
          </p:nvSpPr>
          <p:spPr>
            <a:xfrm>
              <a:off x="5107450" y="4790225"/>
              <a:ext cx="346825" cy="138750"/>
            </a:xfrm>
            <a:custGeom>
              <a:avLst/>
              <a:gdLst/>
              <a:ahLst/>
              <a:cxnLst/>
              <a:rect l="l" t="t" r="r" b="b"/>
              <a:pathLst>
                <a:path w="13873" h="5550" extrusionOk="0">
                  <a:moveTo>
                    <a:pt x="13872" y="1"/>
                  </a:moveTo>
                  <a:lnTo>
                    <a:pt x="13872" y="1"/>
                  </a:lnTo>
                  <a:cubicBezTo>
                    <a:pt x="11165" y="3298"/>
                    <a:pt x="8018" y="4189"/>
                    <a:pt x="5406" y="4189"/>
                  </a:cubicBezTo>
                  <a:cubicBezTo>
                    <a:pt x="2333" y="4189"/>
                    <a:pt x="1" y="2955"/>
                    <a:pt x="0" y="2955"/>
                  </a:cubicBezTo>
                  <a:lnTo>
                    <a:pt x="0" y="2955"/>
                  </a:lnTo>
                  <a:cubicBezTo>
                    <a:pt x="1050" y="4063"/>
                    <a:pt x="2612" y="5549"/>
                    <a:pt x="5424" y="5549"/>
                  </a:cubicBezTo>
                  <a:cubicBezTo>
                    <a:pt x="5813" y="5549"/>
                    <a:pt x="6224" y="5521"/>
                    <a:pt x="6662" y="5459"/>
                  </a:cubicBezTo>
                  <a:cubicBezTo>
                    <a:pt x="11891" y="4723"/>
                    <a:pt x="13872" y="1"/>
                    <a:pt x="1387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8" name="Google Shape;1888;p8"/>
          <p:cNvGrpSpPr/>
          <p:nvPr/>
        </p:nvGrpSpPr>
        <p:grpSpPr>
          <a:xfrm>
            <a:off x="-409633" y="3977887"/>
            <a:ext cx="2297466" cy="2109544"/>
            <a:chOff x="3914850" y="4311000"/>
            <a:chExt cx="768075" cy="705250"/>
          </a:xfrm>
        </p:grpSpPr>
        <p:sp>
          <p:nvSpPr>
            <p:cNvPr id="1889" name="Google Shape;1889;p8"/>
            <p:cNvSpPr/>
            <p:nvPr/>
          </p:nvSpPr>
          <p:spPr>
            <a:xfrm>
              <a:off x="3914850" y="4311000"/>
              <a:ext cx="768075" cy="705250"/>
            </a:xfrm>
            <a:custGeom>
              <a:avLst/>
              <a:gdLst/>
              <a:ahLst/>
              <a:cxnLst/>
              <a:rect l="l" t="t" r="r" b="b"/>
              <a:pathLst>
                <a:path w="30723" h="28210" extrusionOk="0">
                  <a:moveTo>
                    <a:pt x="13590" y="0"/>
                  </a:moveTo>
                  <a:cubicBezTo>
                    <a:pt x="13414" y="0"/>
                    <a:pt x="13295" y="8"/>
                    <a:pt x="13258" y="27"/>
                  </a:cubicBezTo>
                  <a:cubicBezTo>
                    <a:pt x="13029" y="150"/>
                    <a:pt x="12358" y="1992"/>
                    <a:pt x="11417" y="4201"/>
                  </a:cubicBezTo>
                  <a:cubicBezTo>
                    <a:pt x="10476" y="6403"/>
                    <a:pt x="10836" y="5838"/>
                    <a:pt x="10263" y="7049"/>
                  </a:cubicBezTo>
                  <a:cubicBezTo>
                    <a:pt x="10074" y="7450"/>
                    <a:pt x="9890" y="7641"/>
                    <a:pt x="9752" y="7641"/>
                  </a:cubicBezTo>
                  <a:cubicBezTo>
                    <a:pt x="9472" y="7641"/>
                    <a:pt x="9380" y="6856"/>
                    <a:pt x="9813" y="5437"/>
                  </a:cubicBezTo>
                  <a:cubicBezTo>
                    <a:pt x="10459" y="3334"/>
                    <a:pt x="11196" y="592"/>
                    <a:pt x="11196" y="592"/>
                  </a:cubicBezTo>
                  <a:lnTo>
                    <a:pt x="11196" y="592"/>
                  </a:lnTo>
                  <a:cubicBezTo>
                    <a:pt x="7800" y="1001"/>
                    <a:pt x="6646" y="2654"/>
                    <a:pt x="6122" y="4111"/>
                  </a:cubicBezTo>
                  <a:cubicBezTo>
                    <a:pt x="5568" y="5663"/>
                    <a:pt x="4830" y="10758"/>
                    <a:pt x="4479" y="10758"/>
                  </a:cubicBezTo>
                  <a:cubicBezTo>
                    <a:pt x="4467" y="10758"/>
                    <a:pt x="4455" y="10752"/>
                    <a:pt x="4444" y="10740"/>
                  </a:cubicBezTo>
                  <a:cubicBezTo>
                    <a:pt x="2897" y="9030"/>
                    <a:pt x="3274" y="5421"/>
                    <a:pt x="3274" y="5421"/>
                  </a:cubicBezTo>
                  <a:lnTo>
                    <a:pt x="3274" y="5421"/>
                  </a:lnTo>
                  <a:cubicBezTo>
                    <a:pt x="0" y="9971"/>
                    <a:pt x="1293" y="12459"/>
                    <a:pt x="3618" y="13605"/>
                  </a:cubicBezTo>
                  <a:cubicBezTo>
                    <a:pt x="5925" y="14750"/>
                    <a:pt x="5639" y="15495"/>
                    <a:pt x="5639" y="15495"/>
                  </a:cubicBezTo>
                  <a:cubicBezTo>
                    <a:pt x="5565" y="15604"/>
                    <a:pt x="5430" y="15652"/>
                    <a:pt x="5249" y="15652"/>
                  </a:cubicBezTo>
                  <a:cubicBezTo>
                    <a:pt x="3926" y="15652"/>
                    <a:pt x="164" y="13081"/>
                    <a:pt x="164" y="13081"/>
                  </a:cubicBezTo>
                  <a:lnTo>
                    <a:pt x="164" y="13081"/>
                  </a:lnTo>
                  <a:cubicBezTo>
                    <a:pt x="784" y="18304"/>
                    <a:pt x="3735" y="19181"/>
                    <a:pt x="5648" y="19181"/>
                  </a:cubicBezTo>
                  <a:cubicBezTo>
                    <a:pt x="6615" y="19181"/>
                    <a:pt x="7317" y="18957"/>
                    <a:pt x="7317" y="18957"/>
                  </a:cubicBezTo>
                  <a:cubicBezTo>
                    <a:pt x="7568" y="18839"/>
                    <a:pt x="7731" y="18796"/>
                    <a:pt x="7835" y="18796"/>
                  </a:cubicBezTo>
                  <a:cubicBezTo>
                    <a:pt x="8115" y="18796"/>
                    <a:pt x="7971" y="19104"/>
                    <a:pt x="7971" y="19104"/>
                  </a:cubicBezTo>
                  <a:cubicBezTo>
                    <a:pt x="7382" y="21756"/>
                    <a:pt x="7309" y="25799"/>
                    <a:pt x="7832" y="26241"/>
                  </a:cubicBezTo>
                  <a:cubicBezTo>
                    <a:pt x="9919" y="27998"/>
                    <a:pt x="11981" y="28210"/>
                    <a:pt x="12855" y="28210"/>
                  </a:cubicBezTo>
                  <a:cubicBezTo>
                    <a:pt x="13133" y="28210"/>
                    <a:pt x="13291" y="28188"/>
                    <a:pt x="13291" y="28188"/>
                  </a:cubicBezTo>
                  <a:lnTo>
                    <a:pt x="11802" y="25938"/>
                  </a:lnTo>
                  <a:cubicBezTo>
                    <a:pt x="11445" y="25401"/>
                    <a:pt x="11384" y="25190"/>
                    <a:pt x="11521" y="25190"/>
                  </a:cubicBezTo>
                  <a:cubicBezTo>
                    <a:pt x="11956" y="25190"/>
                    <a:pt x="14400" y="27354"/>
                    <a:pt x="15591" y="28008"/>
                  </a:cubicBezTo>
                  <a:cubicBezTo>
                    <a:pt x="15785" y="28114"/>
                    <a:pt x="15991" y="28160"/>
                    <a:pt x="16202" y="28160"/>
                  </a:cubicBezTo>
                  <a:cubicBezTo>
                    <a:pt x="17709" y="28160"/>
                    <a:pt x="19503" y="25807"/>
                    <a:pt x="19503" y="25807"/>
                  </a:cubicBezTo>
                  <a:cubicBezTo>
                    <a:pt x="19503" y="25807"/>
                    <a:pt x="15861" y="24080"/>
                    <a:pt x="14404" y="22861"/>
                  </a:cubicBezTo>
                  <a:cubicBezTo>
                    <a:pt x="13316" y="21950"/>
                    <a:pt x="13109" y="20908"/>
                    <a:pt x="13626" y="20908"/>
                  </a:cubicBezTo>
                  <a:cubicBezTo>
                    <a:pt x="13801" y="20908"/>
                    <a:pt x="14060" y="21028"/>
                    <a:pt x="14396" y="21314"/>
                  </a:cubicBezTo>
                  <a:cubicBezTo>
                    <a:pt x="15730" y="22451"/>
                    <a:pt x="19453" y="25439"/>
                    <a:pt x="20296" y="25733"/>
                  </a:cubicBezTo>
                  <a:cubicBezTo>
                    <a:pt x="20350" y="25752"/>
                    <a:pt x="20405" y="25761"/>
                    <a:pt x="20461" y="25761"/>
                  </a:cubicBezTo>
                  <a:cubicBezTo>
                    <a:pt x="21305" y="25761"/>
                    <a:pt x="22285" y="23679"/>
                    <a:pt x="22285" y="23679"/>
                  </a:cubicBezTo>
                  <a:cubicBezTo>
                    <a:pt x="22285" y="23679"/>
                    <a:pt x="18881" y="21829"/>
                    <a:pt x="17735" y="21289"/>
                  </a:cubicBezTo>
                  <a:cubicBezTo>
                    <a:pt x="16589" y="20741"/>
                    <a:pt x="15075" y="20086"/>
                    <a:pt x="15280" y="18932"/>
                  </a:cubicBezTo>
                  <a:cubicBezTo>
                    <a:pt x="15300" y="18817"/>
                    <a:pt x="15378" y="18764"/>
                    <a:pt x="15503" y="18764"/>
                  </a:cubicBezTo>
                  <a:cubicBezTo>
                    <a:pt x="16626" y="18764"/>
                    <a:pt x="21538" y="22958"/>
                    <a:pt x="22768" y="23098"/>
                  </a:cubicBezTo>
                  <a:cubicBezTo>
                    <a:pt x="22792" y="23100"/>
                    <a:pt x="22816" y="23102"/>
                    <a:pt x="22839" y="23102"/>
                  </a:cubicBezTo>
                  <a:cubicBezTo>
                    <a:pt x="24180" y="23102"/>
                    <a:pt x="25657" y="19333"/>
                    <a:pt x="25657" y="19333"/>
                  </a:cubicBezTo>
                  <a:cubicBezTo>
                    <a:pt x="19838" y="16927"/>
                    <a:pt x="19110" y="15773"/>
                    <a:pt x="19110" y="15773"/>
                  </a:cubicBezTo>
                  <a:cubicBezTo>
                    <a:pt x="19167" y="15764"/>
                    <a:pt x="19229" y="15760"/>
                    <a:pt x="19296" y="15760"/>
                  </a:cubicBezTo>
                  <a:cubicBezTo>
                    <a:pt x="21057" y="15760"/>
                    <a:pt x="25937" y="18761"/>
                    <a:pt x="26306" y="18761"/>
                  </a:cubicBezTo>
                  <a:cubicBezTo>
                    <a:pt x="26308" y="18761"/>
                    <a:pt x="26310" y="18761"/>
                    <a:pt x="26312" y="18760"/>
                  </a:cubicBezTo>
                  <a:cubicBezTo>
                    <a:pt x="27613" y="18605"/>
                    <a:pt x="29135" y="14358"/>
                    <a:pt x="29135" y="14358"/>
                  </a:cubicBezTo>
                  <a:lnTo>
                    <a:pt x="27294" y="13695"/>
                  </a:lnTo>
                  <a:lnTo>
                    <a:pt x="27294" y="13695"/>
                  </a:lnTo>
                  <a:cubicBezTo>
                    <a:pt x="27294" y="13695"/>
                    <a:pt x="28053" y="13841"/>
                    <a:pt x="28700" y="13841"/>
                  </a:cubicBezTo>
                  <a:cubicBezTo>
                    <a:pt x="29068" y="13841"/>
                    <a:pt x="29400" y="13794"/>
                    <a:pt x="29536" y="13646"/>
                  </a:cubicBezTo>
                  <a:cubicBezTo>
                    <a:pt x="30723" y="12328"/>
                    <a:pt x="28988" y="6558"/>
                    <a:pt x="28988" y="6558"/>
                  </a:cubicBezTo>
                  <a:cubicBezTo>
                    <a:pt x="28975" y="6555"/>
                    <a:pt x="28959" y="6554"/>
                    <a:pt x="28942" y="6554"/>
                  </a:cubicBezTo>
                  <a:cubicBezTo>
                    <a:pt x="28249" y="6554"/>
                    <a:pt x="24159" y="8888"/>
                    <a:pt x="23185" y="9423"/>
                  </a:cubicBezTo>
                  <a:cubicBezTo>
                    <a:pt x="22689" y="9695"/>
                    <a:pt x="22344" y="9807"/>
                    <a:pt x="22128" y="9807"/>
                  </a:cubicBezTo>
                  <a:cubicBezTo>
                    <a:pt x="21791" y="9807"/>
                    <a:pt x="21763" y="9536"/>
                    <a:pt x="21958" y="9177"/>
                  </a:cubicBezTo>
                  <a:cubicBezTo>
                    <a:pt x="22277" y="8580"/>
                    <a:pt x="27973" y="5912"/>
                    <a:pt x="27973" y="5912"/>
                  </a:cubicBezTo>
                  <a:cubicBezTo>
                    <a:pt x="27973" y="5912"/>
                    <a:pt x="26198" y="4790"/>
                    <a:pt x="25676" y="4790"/>
                  </a:cubicBezTo>
                  <a:cubicBezTo>
                    <a:pt x="25650" y="4790"/>
                    <a:pt x="25627" y="4793"/>
                    <a:pt x="25608" y="4799"/>
                  </a:cubicBezTo>
                  <a:cubicBezTo>
                    <a:pt x="25267" y="4901"/>
                    <a:pt x="23759" y="6182"/>
                    <a:pt x="23400" y="6182"/>
                  </a:cubicBezTo>
                  <a:cubicBezTo>
                    <a:pt x="23329" y="6182"/>
                    <a:pt x="23303" y="6131"/>
                    <a:pt x="23341" y="6010"/>
                  </a:cubicBezTo>
                  <a:cubicBezTo>
                    <a:pt x="23562" y="5290"/>
                    <a:pt x="24822" y="4078"/>
                    <a:pt x="24839" y="3252"/>
                  </a:cubicBezTo>
                  <a:cubicBezTo>
                    <a:pt x="24871" y="1345"/>
                    <a:pt x="19331" y="437"/>
                    <a:pt x="19331" y="437"/>
                  </a:cubicBezTo>
                  <a:cubicBezTo>
                    <a:pt x="19302" y="434"/>
                    <a:pt x="19273" y="433"/>
                    <a:pt x="19244" y="433"/>
                  </a:cubicBezTo>
                  <a:cubicBezTo>
                    <a:pt x="18019" y="433"/>
                    <a:pt x="17100" y="2467"/>
                    <a:pt x="15836" y="4930"/>
                  </a:cubicBezTo>
                  <a:cubicBezTo>
                    <a:pt x="14551" y="7458"/>
                    <a:pt x="15010" y="8629"/>
                    <a:pt x="14224" y="9144"/>
                  </a:cubicBezTo>
                  <a:cubicBezTo>
                    <a:pt x="14076" y="9239"/>
                    <a:pt x="13950" y="9282"/>
                    <a:pt x="13846" y="9282"/>
                  </a:cubicBezTo>
                  <a:cubicBezTo>
                    <a:pt x="13403" y="9282"/>
                    <a:pt x="13386" y="8484"/>
                    <a:pt x="13864" y="7508"/>
                  </a:cubicBezTo>
                  <a:cubicBezTo>
                    <a:pt x="14461" y="6313"/>
                    <a:pt x="17187" y="240"/>
                    <a:pt x="17187" y="240"/>
                  </a:cubicBezTo>
                  <a:cubicBezTo>
                    <a:pt x="17187" y="240"/>
                    <a:pt x="14549" y="0"/>
                    <a:pt x="13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8"/>
            <p:cNvSpPr/>
            <p:nvPr/>
          </p:nvSpPr>
          <p:spPr>
            <a:xfrm>
              <a:off x="4025325" y="4452025"/>
              <a:ext cx="509475" cy="491675"/>
            </a:xfrm>
            <a:custGeom>
              <a:avLst/>
              <a:gdLst/>
              <a:ahLst/>
              <a:cxnLst/>
              <a:rect l="l" t="t" r="r" b="b"/>
              <a:pathLst>
                <a:path w="20379" h="19667" extrusionOk="0">
                  <a:moveTo>
                    <a:pt x="17105" y="1"/>
                  </a:moveTo>
                  <a:lnTo>
                    <a:pt x="17105" y="1"/>
                  </a:lnTo>
                  <a:cubicBezTo>
                    <a:pt x="15264" y="1662"/>
                    <a:pt x="13095" y="6008"/>
                    <a:pt x="12939" y="6425"/>
                  </a:cubicBezTo>
                  <a:cubicBezTo>
                    <a:pt x="12121" y="6728"/>
                    <a:pt x="11507" y="7039"/>
                    <a:pt x="10787" y="7383"/>
                  </a:cubicBezTo>
                  <a:cubicBezTo>
                    <a:pt x="10100" y="4330"/>
                    <a:pt x="12063" y="484"/>
                    <a:pt x="12064" y="483"/>
                  </a:cubicBezTo>
                  <a:lnTo>
                    <a:pt x="12064" y="483"/>
                  </a:lnTo>
                  <a:cubicBezTo>
                    <a:pt x="9977" y="3045"/>
                    <a:pt x="10214" y="6695"/>
                    <a:pt x="10312" y="7603"/>
                  </a:cubicBezTo>
                  <a:cubicBezTo>
                    <a:pt x="8790" y="8348"/>
                    <a:pt x="7481" y="9183"/>
                    <a:pt x="6368" y="10026"/>
                  </a:cubicBezTo>
                  <a:cubicBezTo>
                    <a:pt x="4453" y="7939"/>
                    <a:pt x="3250" y="2088"/>
                    <a:pt x="3250" y="2088"/>
                  </a:cubicBezTo>
                  <a:lnTo>
                    <a:pt x="3250" y="2088"/>
                  </a:lnTo>
                  <a:cubicBezTo>
                    <a:pt x="3110" y="5909"/>
                    <a:pt x="5885" y="10353"/>
                    <a:pt x="5885" y="10353"/>
                  </a:cubicBezTo>
                  <a:cubicBezTo>
                    <a:pt x="5885" y="10370"/>
                    <a:pt x="5893" y="10378"/>
                    <a:pt x="5909" y="10394"/>
                  </a:cubicBezTo>
                  <a:cubicBezTo>
                    <a:pt x="1261" y="14118"/>
                    <a:pt x="82" y="18144"/>
                    <a:pt x="82" y="18144"/>
                  </a:cubicBezTo>
                  <a:cubicBezTo>
                    <a:pt x="1" y="18513"/>
                    <a:pt x="312" y="18521"/>
                    <a:pt x="876" y="18570"/>
                  </a:cubicBezTo>
                  <a:cubicBezTo>
                    <a:pt x="882" y="18571"/>
                    <a:pt x="888" y="18571"/>
                    <a:pt x="893" y="18571"/>
                  </a:cubicBezTo>
                  <a:cubicBezTo>
                    <a:pt x="1401" y="18571"/>
                    <a:pt x="1085" y="16351"/>
                    <a:pt x="4453" y="12473"/>
                  </a:cubicBezTo>
                  <a:cubicBezTo>
                    <a:pt x="4747" y="13340"/>
                    <a:pt x="6499" y="17612"/>
                    <a:pt x="10018" y="19667"/>
                  </a:cubicBezTo>
                  <a:cubicBezTo>
                    <a:pt x="10018" y="19667"/>
                    <a:pt x="5386" y="15689"/>
                    <a:pt x="4895" y="11990"/>
                  </a:cubicBezTo>
                  <a:cubicBezTo>
                    <a:pt x="4944" y="11933"/>
                    <a:pt x="4993" y="11884"/>
                    <a:pt x="5058" y="11818"/>
                  </a:cubicBezTo>
                  <a:cubicBezTo>
                    <a:pt x="5959" y="10861"/>
                    <a:pt x="7080" y="9985"/>
                    <a:pt x="8291" y="9224"/>
                  </a:cubicBezTo>
                  <a:cubicBezTo>
                    <a:pt x="11237" y="12604"/>
                    <a:pt x="16679" y="14224"/>
                    <a:pt x="16679" y="14224"/>
                  </a:cubicBezTo>
                  <a:cubicBezTo>
                    <a:pt x="11679" y="11990"/>
                    <a:pt x="9085" y="9453"/>
                    <a:pt x="8782" y="8921"/>
                  </a:cubicBezTo>
                  <a:cubicBezTo>
                    <a:pt x="9551" y="8463"/>
                    <a:pt x="10345" y="8037"/>
                    <a:pt x="11123" y="7653"/>
                  </a:cubicBezTo>
                  <a:cubicBezTo>
                    <a:pt x="13029" y="8455"/>
                    <a:pt x="19593" y="9330"/>
                    <a:pt x="19593" y="9330"/>
                  </a:cubicBezTo>
                  <a:cubicBezTo>
                    <a:pt x="16221" y="8692"/>
                    <a:pt x="12342" y="7587"/>
                    <a:pt x="11679" y="7383"/>
                  </a:cubicBezTo>
                  <a:cubicBezTo>
                    <a:pt x="14936" y="6130"/>
                    <a:pt x="20378" y="4076"/>
                    <a:pt x="20379" y="4076"/>
                  </a:cubicBezTo>
                  <a:lnTo>
                    <a:pt x="20379" y="4076"/>
                  </a:lnTo>
                  <a:cubicBezTo>
                    <a:pt x="18938" y="4379"/>
                    <a:pt x="14822" y="5836"/>
                    <a:pt x="13610" y="6253"/>
                  </a:cubicBezTo>
                  <a:cubicBezTo>
                    <a:pt x="14159" y="4150"/>
                    <a:pt x="17105" y="1"/>
                    <a:pt x="17105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91" name="Google Shape;1891;p8"/>
          <p:cNvSpPr/>
          <p:nvPr/>
        </p:nvSpPr>
        <p:spPr>
          <a:xfrm>
            <a:off x="5820995" y="-1119875"/>
            <a:ext cx="4285479" cy="3166355"/>
          </a:xfrm>
          <a:custGeom>
            <a:avLst/>
            <a:gdLst/>
            <a:ahLst/>
            <a:cxnLst/>
            <a:rect l="l" t="t" r="r" b="b"/>
            <a:pathLst>
              <a:path w="115496" h="85335" extrusionOk="0">
                <a:moveTo>
                  <a:pt x="53261" y="1"/>
                </a:moveTo>
                <a:cubicBezTo>
                  <a:pt x="33998" y="1"/>
                  <a:pt x="2308" y="13935"/>
                  <a:pt x="986" y="33567"/>
                </a:cubicBezTo>
                <a:cubicBezTo>
                  <a:pt x="0" y="41269"/>
                  <a:pt x="5742" y="47981"/>
                  <a:pt x="12651" y="47981"/>
                </a:cubicBezTo>
                <a:cubicBezTo>
                  <a:pt x="13488" y="47981"/>
                  <a:pt x="14341" y="47883"/>
                  <a:pt x="15201" y="47676"/>
                </a:cubicBezTo>
                <a:cubicBezTo>
                  <a:pt x="23331" y="45398"/>
                  <a:pt x="32655" y="37507"/>
                  <a:pt x="41649" y="37507"/>
                </a:cubicBezTo>
                <a:cubicBezTo>
                  <a:pt x="44544" y="37507"/>
                  <a:pt x="47404" y="38325"/>
                  <a:pt x="50179" y="40409"/>
                </a:cubicBezTo>
                <a:cubicBezTo>
                  <a:pt x="56710" y="45614"/>
                  <a:pt x="55867" y="51817"/>
                  <a:pt x="64837" y="54428"/>
                </a:cubicBezTo>
                <a:cubicBezTo>
                  <a:pt x="73144" y="56858"/>
                  <a:pt x="76998" y="55696"/>
                  <a:pt x="81188" y="64584"/>
                </a:cubicBezTo>
                <a:cubicBezTo>
                  <a:pt x="83365" y="70116"/>
                  <a:pt x="84364" y="77507"/>
                  <a:pt x="88890" y="82196"/>
                </a:cubicBezTo>
                <a:cubicBezTo>
                  <a:pt x="91068" y="84073"/>
                  <a:pt x="94487" y="85334"/>
                  <a:pt x="97723" y="85334"/>
                </a:cubicBezTo>
                <a:cubicBezTo>
                  <a:pt x="101441" y="85334"/>
                  <a:pt x="104918" y="83670"/>
                  <a:pt x="105994" y="79364"/>
                </a:cubicBezTo>
                <a:lnTo>
                  <a:pt x="106248" y="79782"/>
                </a:lnTo>
                <a:cubicBezTo>
                  <a:pt x="115495" y="51457"/>
                  <a:pt x="87105" y="4056"/>
                  <a:pt x="58093" y="340"/>
                </a:cubicBezTo>
                <a:cubicBezTo>
                  <a:pt x="56602" y="112"/>
                  <a:pt x="54981" y="1"/>
                  <a:pt x="532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2" name="Google Shape;1892;p8"/>
          <p:cNvSpPr/>
          <p:nvPr/>
        </p:nvSpPr>
        <p:spPr>
          <a:xfrm>
            <a:off x="6701745" y="-1782600"/>
            <a:ext cx="2965969" cy="2402916"/>
          </a:xfrm>
          <a:custGeom>
            <a:avLst/>
            <a:gdLst/>
            <a:ahLst/>
            <a:cxnLst/>
            <a:rect l="l" t="t" r="r" b="b"/>
            <a:pathLst>
              <a:path w="54989" h="44550" extrusionOk="0">
                <a:moveTo>
                  <a:pt x="17090" y="0"/>
                </a:moveTo>
                <a:cubicBezTo>
                  <a:pt x="16357" y="0"/>
                  <a:pt x="15822" y="459"/>
                  <a:pt x="15755" y="1736"/>
                </a:cubicBezTo>
                <a:lnTo>
                  <a:pt x="15755" y="2194"/>
                </a:lnTo>
                <a:cubicBezTo>
                  <a:pt x="16631" y="4346"/>
                  <a:pt x="14159" y="6032"/>
                  <a:pt x="12710" y="7121"/>
                </a:cubicBezTo>
                <a:cubicBezTo>
                  <a:pt x="9478" y="9862"/>
                  <a:pt x="6360" y="12727"/>
                  <a:pt x="4068" y="16360"/>
                </a:cubicBezTo>
                <a:cubicBezTo>
                  <a:pt x="1556" y="20460"/>
                  <a:pt x="1" y="25436"/>
                  <a:pt x="2456" y="30175"/>
                </a:cubicBezTo>
                <a:cubicBezTo>
                  <a:pt x="4533" y="33754"/>
                  <a:pt x="8393" y="34519"/>
                  <a:pt x="12210" y="34519"/>
                </a:cubicBezTo>
                <a:cubicBezTo>
                  <a:pt x="13552" y="34519"/>
                  <a:pt x="14888" y="34424"/>
                  <a:pt x="16139" y="34324"/>
                </a:cubicBezTo>
                <a:cubicBezTo>
                  <a:pt x="16488" y="34304"/>
                  <a:pt x="16832" y="34295"/>
                  <a:pt x="17171" y="34295"/>
                </a:cubicBezTo>
                <a:cubicBezTo>
                  <a:pt x="21618" y="34295"/>
                  <a:pt x="25278" y="35967"/>
                  <a:pt x="28677" y="38727"/>
                </a:cubicBezTo>
                <a:cubicBezTo>
                  <a:pt x="32035" y="41498"/>
                  <a:pt x="34293" y="44550"/>
                  <a:pt x="38443" y="44550"/>
                </a:cubicBezTo>
                <a:cubicBezTo>
                  <a:pt x="39098" y="44550"/>
                  <a:pt x="39800" y="44474"/>
                  <a:pt x="40560" y="44308"/>
                </a:cubicBezTo>
                <a:cubicBezTo>
                  <a:pt x="48540" y="42672"/>
                  <a:pt x="54989" y="32704"/>
                  <a:pt x="52656" y="24749"/>
                </a:cubicBezTo>
                <a:cubicBezTo>
                  <a:pt x="49309" y="13840"/>
                  <a:pt x="39701" y="11286"/>
                  <a:pt x="30617" y="7219"/>
                </a:cubicBezTo>
                <a:cubicBezTo>
                  <a:pt x="27482" y="5828"/>
                  <a:pt x="24356" y="5132"/>
                  <a:pt x="21876" y="2799"/>
                </a:cubicBezTo>
                <a:cubicBezTo>
                  <a:pt x="21150" y="2118"/>
                  <a:pt x="18664" y="0"/>
                  <a:pt x="17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93" name="Google Shape;1893;p8"/>
          <p:cNvGrpSpPr/>
          <p:nvPr/>
        </p:nvGrpSpPr>
        <p:grpSpPr>
          <a:xfrm>
            <a:off x="7786075" y="-276030"/>
            <a:ext cx="1156292" cy="815518"/>
            <a:chOff x="3783700" y="3044800"/>
            <a:chExt cx="553250" cy="390200"/>
          </a:xfrm>
        </p:grpSpPr>
        <p:sp>
          <p:nvSpPr>
            <p:cNvPr id="1894" name="Google Shape;1894;p8"/>
            <p:cNvSpPr/>
            <p:nvPr/>
          </p:nvSpPr>
          <p:spPr>
            <a:xfrm>
              <a:off x="3865525" y="3233850"/>
              <a:ext cx="471425" cy="87525"/>
            </a:xfrm>
            <a:custGeom>
              <a:avLst/>
              <a:gdLst/>
              <a:ahLst/>
              <a:cxnLst/>
              <a:rect l="l" t="t" r="r" b="b"/>
              <a:pathLst>
                <a:path w="18857" h="3501" extrusionOk="0">
                  <a:moveTo>
                    <a:pt x="9228" y="1"/>
                  </a:moveTo>
                  <a:cubicBezTo>
                    <a:pt x="8648" y="1"/>
                    <a:pt x="8058" y="35"/>
                    <a:pt x="7457" y="107"/>
                  </a:cubicBezTo>
                  <a:cubicBezTo>
                    <a:pt x="3324" y="598"/>
                    <a:pt x="1" y="3217"/>
                    <a:pt x="1" y="3217"/>
                  </a:cubicBezTo>
                  <a:cubicBezTo>
                    <a:pt x="1" y="3217"/>
                    <a:pt x="4666" y="598"/>
                    <a:pt x="7563" y="377"/>
                  </a:cubicBezTo>
                  <a:cubicBezTo>
                    <a:pt x="7865" y="353"/>
                    <a:pt x="8167" y="342"/>
                    <a:pt x="8469" y="342"/>
                  </a:cubicBezTo>
                  <a:cubicBezTo>
                    <a:pt x="13294" y="342"/>
                    <a:pt x="18006" y="3181"/>
                    <a:pt x="18137" y="3266"/>
                  </a:cubicBezTo>
                  <a:cubicBezTo>
                    <a:pt x="18406" y="3438"/>
                    <a:pt x="18560" y="3500"/>
                    <a:pt x="18644" y="3500"/>
                  </a:cubicBezTo>
                  <a:cubicBezTo>
                    <a:pt x="18857" y="3500"/>
                    <a:pt x="18603" y="3094"/>
                    <a:pt x="18603" y="3094"/>
                  </a:cubicBezTo>
                  <a:cubicBezTo>
                    <a:pt x="15680" y="1192"/>
                    <a:pt x="12631" y="1"/>
                    <a:pt x="9228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8"/>
            <p:cNvSpPr/>
            <p:nvPr/>
          </p:nvSpPr>
          <p:spPr>
            <a:xfrm>
              <a:off x="3783700" y="3304975"/>
              <a:ext cx="92900" cy="18500"/>
            </a:xfrm>
            <a:custGeom>
              <a:avLst/>
              <a:gdLst/>
              <a:ahLst/>
              <a:cxnLst/>
              <a:rect l="l" t="t" r="r" b="b"/>
              <a:pathLst>
                <a:path w="3716" h="740" extrusionOk="0">
                  <a:moveTo>
                    <a:pt x="2628" y="0"/>
                  </a:moveTo>
                  <a:cubicBezTo>
                    <a:pt x="546" y="0"/>
                    <a:pt x="0" y="650"/>
                    <a:pt x="0" y="650"/>
                  </a:cubicBezTo>
                  <a:cubicBezTo>
                    <a:pt x="57" y="713"/>
                    <a:pt x="194" y="739"/>
                    <a:pt x="385" y="739"/>
                  </a:cubicBezTo>
                  <a:cubicBezTo>
                    <a:pt x="1358" y="739"/>
                    <a:pt x="3716" y="52"/>
                    <a:pt x="3716" y="52"/>
                  </a:cubicBezTo>
                  <a:cubicBezTo>
                    <a:pt x="3314" y="16"/>
                    <a:pt x="2952" y="0"/>
                    <a:pt x="2628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8"/>
            <p:cNvSpPr/>
            <p:nvPr/>
          </p:nvSpPr>
          <p:spPr>
            <a:xfrm>
              <a:off x="3812550" y="3287650"/>
              <a:ext cx="71625" cy="15875"/>
            </a:xfrm>
            <a:custGeom>
              <a:avLst/>
              <a:gdLst/>
              <a:ahLst/>
              <a:cxnLst/>
              <a:rect l="l" t="t" r="r" b="b"/>
              <a:pathLst>
                <a:path w="2865" h="6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531" y="514"/>
                    <a:pt x="1307" y="634"/>
                    <a:pt x="1917" y="634"/>
                  </a:cubicBezTo>
                  <a:cubicBezTo>
                    <a:pt x="2455" y="634"/>
                    <a:pt x="2865" y="541"/>
                    <a:pt x="2865" y="541"/>
                  </a:cubicBezTo>
                  <a:cubicBezTo>
                    <a:pt x="1595" y="44"/>
                    <a:pt x="18" y="9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8"/>
            <p:cNvSpPr/>
            <p:nvPr/>
          </p:nvSpPr>
          <p:spPr>
            <a:xfrm>
              <a:off x="3817250" y="3270050"/>
              <a:ext cx="79000" cy="28275"/>
            </a:xfrm>
            <a:custGeom>
              <a:avLst/>
              <a:gdLst/>
              <a:ahLst/>
              <a:cxnLst/>
              <a:rect l="l" t="t" r="r" b="b"/>
              <a:pathLst>
                <a:path w="3160" h="113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819" y="860"/>
                    <a:pt x="3160" y="1130"/>
                    <a:pt x="3160" y="1130"/>
                  </a:cubicBezTo>
                  <a:cubicBezTo>
                    <a:pt x="2273" y="691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8"/>
            <p:cNvSpPr/>
            <p:nvPr/>
          </p:nvSpPr>
          <p:spPr>
            <a:xfrm>
              <a:off x="3830750" y="3248575"/>
              <a:ext cx="76950" cy="43800"/>
            </a:xfrm>
            <a:custGeom>
              <a:avLst/>
              <a:gdLst/>
              <a:ahLst/>
              <a:cxnLst/>
              <a:rect l="l" t="t" r="r" b="b"/>
              <a:pathLst>
                <a:path w="3078" h="1752" extrusionOk="0">
                  <a:moveTo>
                    <a:pt x="1" y="1"/>
                  </a:moveTo>
                  <a:lnTo>
                    <a:pt x="1" y="1"/>
                  </a:lnTo>
                  <a:cubicBezTo>
                    <a:pt x="885" y="1073"/>
                    <a:pt x="3078" y="1752"/>
                    <a:pt x="3078" y="1752"/>
                  </a:cubicBezTo>
                  <a:cubicBezTo>
                    <a:pt x="2194" y="8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8"/>
            <p:cNvSpPr/>
            <p:nvPr/>
          </p:nvSpPr>
          <p:spPr>
            <a:xfrm>
              <a:off x="3847125" y="3227500"/>
              <a:ext cx="71900" cy="54650"/>
            </a:xfrm>
            <a:custGeom>
              <a:avLst/>
              <a:gdLst/>
              <a:ahLst/>
              <a:cxnLst/>
              <a:rect l="l" t="t" r="r" b="b"/>
              <a:pathLst>
                <a:path w="2876" h="218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46" y="1373"/>
                    <a:pt x="2522" y="2186"/>
                    <a:pt x="2827" y="2186"/>
                  </a:cubicBezTo>
                  <a:cubicBezTo>
                    <a:pt x="2862" y="2186"/>
                    <a:pt x="2876" y="2175"/>
                    <a:pt x="2865" y="2153"/>
                  </a:cubicBezTo>
                  <a:cubicBezTo>
                    <a:pt x="2449" y="123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8"/>
            <p:cNvSpPr/>
            <p:nvPr/>
          </p:nvSpPr>
          <p:spPr>
            <a:xfrm>
              <a:off x="3869625" y="3199875"/>
              <a:ext cx="59975" cy="76550"/>
            </a:xfrm>
            <a:custGeom>
              <a:avLst/>
              <a:gdLst/>
              <a:ahLst/>
              <a:cxnLst/>
              <a:rect l="l" t="t" r="r" b="b"/>
              <a:pathLst>
                <a:path w="2399" h="3062" extrusionOk="0">
                  <a:moveTo>
                    <a:pt x="1" y="1"/>
                  </a:moveTo>
                  <a:lnTo>
                    <a:pt x="1" y="1"/>
                  </a:lnTo>
                  <a:cubicBezTo>
                    <a:pt x="541" y="1834"/>
                    <a:pt x="2399" y="3062"/>
                    <a:pt x="2399" y="3062"/>
                  </a:cubicBezTo>
                  <a:cubicBezTo>
                    <a:pt x="1850" y="190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8"/>
            <p:cNvSpPr/>
            <p:nvPr/>
          </p:nvSpPr>
          <p:spPr>
            <a:xfrm>
              <a:off x="3873300" y="3191700"/>
              <a:ext cx="73700" cy="78600"/>
            </a:xfrm>
            <a:custGeom>
              <a:avLst/>
              <a:gdLst/>
              <a:ahLst/>
              <a:cxnLst/>
              <a:rect l="l" t="t" r="r" b="b"/>
              <a:pathLst>
                <a:path w="2948" h="3144" extrusionOk="0">
                  <a:moveTo>
                    <a:pt x="1" y="0"/>
                  </a:moveTo>
                  <a:lnTo>
                    <a:pt x="1" y="0"/>
                  </a:lnTo>
                  <a:cubicBezTo>
                    <a:pt x="1482" y="2578"/>
                    <a:pt x="2947" y="3143"/>
                    <a:pt x="2947" y="3143"/>
                  </a:cubicBezTo>
                  <a:cubicBezTo>
                    <a:pt x="2382" y="143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8"/>
            <p:cNvSpPr/>
            <p:nvPr/>
          </p:nvSpPr>
          <p:spPr>
            <a:xfrm>
              <a:off x="3814175" y="3311175"/>
              <a:ext cx="57325" cy="42800"/>
            </a:xfrm>
            <a:custGeom>
              <a:avLst/>
              <a:gdLst/>
              <a:ahLst/>
              <a:cxnLst/>
              <a:rect l="l" t="t" r="r" b="b"/>
              <a:pathLst>
                <a:path w="2293" h="1712" extrusionOk="0">
                  <a:moveTo>
                    <a:pt x="2292" y="1"/>
                  </a:moveTo>
                  <a:lnTo>
                    <a:pt x="2292" y="1"/>
                  </a:lnTo>
                  <a:cubicBezTo>
                    <a:pt x="2292" y="1"/>
                    <a:pt x="344" y="492"/>
                    <a:pt x="1" y="1711"/>
                  </a:cubicBezTo>
                  <a:cubicBezTo>
                    <a:pt x="1" y="1711"/>
                    <a:pt x="1302" y="1106"/>
                    <a:pt x="2292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8"/>
            <p:cNvSpPr/>
            <p:nvPr/>
          </p:nvSpPr>
          <p:spPr>
            <a:xfrm>
              <a:off x="3842000" y="3301150"/>
              <a:ext cx="42175" cy="63250"/>
            </a:xfrm>
            <a:custGeom>
              <a:avLst/>
              <a:gdLst/>
              <a:ahLst/>
              <a:cxnLst/>
              <a:rect l="l" t="t" r="r" b="b"/>
              <a:pathLst>
                <a:path w="1687" h="2530" extrusionOk="0">
                  <a:moveTo>
                    <a:pt x="1687" y="1"/>
                  </a:moveTo>
                  <a:cubicBezTo>
                    <a:pt x="1686" y="1"/>
                    <a:pt x="58" y="1392"/>
                    <a:pt x="1" y="2530"/>
                  </a:cubicBezTo>
                  <a:cubicBezTo>
                    <a:pt x="1" y="2530"/>
                    <a:pt x="1187" y="1474"/>
                    <a:pt x="1687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8"/>
            <p:cNvSpPr/>
            <p:nvPr/>
          </p:nvSpPr>
          <p:spPr>
            <a:xfrm>
              <a:off x="3869425" y="3289700"/>
              <a:ext cx="41350" cy="67350"/>
            </a:xfrm>
            <a:custGeom>
              <a:avLst/>
              <a:gdLst/>
              <a:ahLst/>
              <a:cxnLst/>
              <a:rect l="l" t="t" r="r" b="b"/>
              <a:pathLst>
                <a:path w="1654" h="2694" extrusionOk="0">
                  <a:moveTo>
                    <a:pt x="1654" y="1"/>
                  </a:moveTo>
                  <a:cubicBezTo>
                    <a:pt x="1653" y="1"/>
                    <a:pt x="0" y="1155"/>
                    <a:pt x="262" y="2693"/>
                  </a:cubicBezTo>
                  <a:cubicBezTo>
                    <a:pt x="262" y="2693"/>
                    <a:pt x="1203" y="1441"/>
                    <a:pt x="1654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8"/>
            <p:cNvSpPr/>
            <p:nvPr/>
          </p:nvSpPr>
          <p:spPr>
            <a:xfrm>
              <a:off x="3896425" y="3276200"/>
              <a:ext cx="31125" cy="78175"/>
            </a:xfrm>
            <a:custGeom>
              <a:avLst/>
              <a:gdLst/>
              <a:ahLst/>
              <a:cxnLst/>
              <a:rect l="l" t="t" r="r" b="b"/>
              <a:pathLst>
                <a:path w="1245" h="3127" extrusionOk="0">
                  <a:moveTo>
                    <a:pt x="1245" y="0"/>
                  </a:moveTo>
                  <a:cubicBezTo>
                    <a:pt x="1244" y="1"/>
                    <a:pt x="1" y="1736"/>
                    <a:pt x="205" y="3127"/>
                  </a:cubicBezTo>
                  <a:cubicBezTo>
                    <a:pt x="205" y="3127"/>
                    <a:pt x="205" y="3127"/>
                    <a:pt x="205" y="3127"/>
                  </a:cubicBezTo>
                  <a:cubicBezTo>
                    <a:pt x="208" y="3127"/>
                    <a:pt x="1008" y="956"/>
                    <a:pt x="1245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8"/>
            <p:cNvSpPr/>
            <p:nvPr/>
          </p:nvSpPr>
          <p:spPr>
            <a:xfrm>
              <a:off x="3917500" y="3268025"/>
              <a:ext cx="36850" cy="88200"/>
            </a:xfrm>
            <a:custGeom>
              <a:avLst/>
              <a:gdLst/>
              <a:ahLst/>
              <a:cxnLst/>
              <a:rect l="l" t="t" r="r" b="b"/>
              <a:pathLst>
                <a:path w="1474" h="3528" extrusionOk="0">
                  <a:moveTo>
                    <a:pt x="1400" y="0"/>
                  </a:moveTo>
                  <a:cubicBezTo>
                    <a:pt x="1400" y="0"/>
                    <a:pt x="1" y="1964"/>
                    <a:pt x="287" y="3527"/>
                  </a:cubicBezTo>
                  <a:cubicBezTo>
                    <a:pt x="287" y="3527"/>
                    <a:pt x="287" y="3527"/>
                    <a:pt x="287" y="3527"/>
                  </a:cubicBezTo>
                  <a:cubicBezTo>
                    <a:pt x="291" y="3527"/>
                    <a:pt x="1474" y="1299"/>
                    <a:pt x="140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8"/>
            <p:cNvSpPr/>
            <p:nvPr/>
          </p:nvSpPr>
          <p:spPr>
            <a:xfrm>
              <a:off x="3946150" y="3258000"/>
              <a:ext cx="32550" cy="89225"/>
            </a:xfrm>
            <a:custGeom>
              <a:avLst/>
              <a:gdLst/>
              <a:ahLst/>
              <a:cxnLst/>
              <a:rect l="l" t="t" r="r" b="b"/>
              <a:pathLst>
                <a:path w="1302" h="3569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301" y="0"/>
                    <a:pt x="0" y="1506"/>
                    <a:pt x="74" y="3568"/>
                  </a:cubicBezTo>
                  <a:cubicBezTo>
                    <a:pt x="74" y="3568"/>
                    <a:pt x="74" y="3568"/>
                    <a:pt x="74" y="3568"/>
                  </a:cubicBezTo>
                  <a:cubicBezTo>
                    <a:pt x="82" y="3568"/>
                    <a:pt x="1163" y="1435"/>
                    <a:pt x="130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8"/>
            <p:cNvSpPr/>
            <p:nvPr/>
          </p:nvSpPr>
          <p:spPr>
            <a:xfrm>
              <a:off x="3889675" y="3178000"/>
              <a:ext cx="88625" cy="80025"/>
            </a:xfrm>
            <a:custGeom>
              <a:avLst/>
              <a:gdLst/>
              <a:ahLst/>
              <a:cxnLst/>
              <a:rect l="l" t="t" r="r" b="b"/>
              <a:pathLst>
                <a:path w="3545" h="3201" extrusionOk="0">
                  <a:moveTo>
                    <a:pt x="1" y="0"/>
                  </a:moveTo>
                  <a:lnTo>
                    <a:pt x="1" y="0"/>
                  </a:lnTo>
                  <a:cubicBezTo>
                    <a:pt x="1961" y="2453"/>
                    <a:pt x="3516" y="3180"/>
                    <a:pt x="3544" y="3200"/>
                  </a:cubicBezTo>
                  <a:lnTo>
                    <a:pt x="3544" y="3200"/>
                  </a:lnTo>
                  <a:cubicBezTo>
                    <a:pt x="2644" y="1669"/>
                    <a:pt x="1" y="0"/>
                    <a:pt x="1" y="0"/>
                  </a:cubicBezTo>
                  <a:close/>
                  <a:moveTo>
                    <a:pt x="3544" y="3200"/>
                  </a:moveTo>
                  <a:cubicBezTo>
                    <a:pt x="3544" y="3200"/>
                    <a:pt x="3544" y="3200"/>
                    <a:pt x="3544" y="3200"/>
                  </a:cubicBezTo>
                  <a:cubicBezTo>
                    <a:pt x="3545" y="3200"/>
                    <a:pt x="3544" y="3200"/>
                    <a:pt x="3544" y="320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8"/>
            <p:cNvSpPr/>
            <p:nvPr/>
          </p:nvSpPr>
          <p:spPr>
            <a:xfrm>
              <a:off x="3966400" y="3246525"/>
              <a:ext cx="44225" cy="104375"/>
            </a:xfrm>
            <a:custGeom>
              <a:avLst/>
              <a:gdLst/>
              <a:ahLst/>
              <a:cxnLst/>
              <a:rect l="l" t="t" r="r" b="b"/>
              <a:pathLst>
                <a:path w="1769" h="4175" extrusionOk="0">
                  <a:moveTo>
                    <a:pt x="1768" y="1"/>
                  </a:moveTo>
                  <a:cubicBezTo>
                    <a:pt x="1768" y="1"/>
                    <a:pt x="1" y="877"/>
                    <a:pt x="25" y="4175"/>
                  </a:cubicBezTo>
                  <a:cubicBezTo>
                    <a:pt x="25" y="4166"/>
                    <a:pt x="1637" y="909"/>
                    <a:pt x="1768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8"/>
            <p:cNvSpPr/>
            <p:nvPr/>
          </p:nvSpPr>
          <p:spPr>
            <a:xfrm>
              <a:off x="3978275" y="3241425"/>
              <a:ext cx="61800" cy="104975"/>
            </a:xfrm>
            <a:custGeom>
              <a:avLst/>
              <a:gdLst/>
              <a:ahLst/>
              <a:cxnLst/>
              <a:rect l="l" t="t" r="r" b="b"/>
              <a:pathLst>
                <a:path w="2472" h="4199" extrusionOk="0">
                  <a:moveTo>
                    <a:pt x="2472" y="0"/>
                  </a:moveTo>
                  <a:cubicBezTo>
                    <a:pt x="2472" y="0"/>
                    <a:pt x="0" y="2104"/>
                    <a:pt x="483" y="4199"/>
                  </a:cubicBezTo>
                  <a:lnTo>
                    <a:pt x="483" y="4199"/>
                  </a:lnTo>
                  <a:cubicBezTo>
                    <a:pt x="489" y="4182"/>
                    <a:pt x="2170" y="1353"/>
                    <a:pt x="2472" y="0"/>
                  </a:cubicBezTo>
                  <a:close/>
                  <a:moveTo>
                    <a:pt x="483" y="4199"/>
                  </a:moveTo>
                  <a:lnTo>
                    <a:pt x="483" y="4199"/>
                  </a:lnTo>
                  <a:cubicBezTo>
                    <a:pt x="483" y="4199"/>
                    <a:pt x="483" y="4199"/>
                    <a:pt x="483" y="4199"/>
                  </a:cubicBezTo>
                  <a:cubicBezTo>
                    <a:pt x="483" y="4199"/>
                    <a:pt x="483" y="4199"/>
                    <a:pt x="483" y="4199"/>
                  </a:cubicBezTo>
                  <a:cubicBezTo>
                    <a:pt x="483" y="4199"/>
                    <a:pt x="483" y="4199"/>
                    <a:pt x="483" y="4199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8"/>
            <p:cNvSpPr/>
            <p:nvPr/>
          </p:nvSpPr>
          <p:spPr>
            <a:xfrm>
              <a:off x="4008950" y="3237525"/>
              <a:ext cx="54050" cy="121775"/>
            </a:xfrm>
            <a:custGeom>
              <a:avLst/>
              <a:gdLst/>
              <a:ahLst/>
              <a:cxnLst/>
              <a:rect l="l" t="t" r="r" b="b"/>
              <a:pathLst>
                <a:path w="2162" h="4871" extrusionOk="0">
                  <a:moveTo>
                    <a:pt x="2161" y="1"/>
                  </a:moveTo>
                  <a:cubicBezTo>
                    <a:pt x="2161" y="1"/>
                    <a:pt x="1" y="2178"/>
                    <a:pt x="345" y="4870"/>
                  </a:cubicBezTo>
                  <a:cubicBezTo>
                    <a:pt x="345" y="4870"/>
                    <a:pt x="1965" y="811"/>
                    <a:pt x="216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8"/>
            <p:cNvSpPr/>
            <p:nvPr/>
          </p:nvSpPr>
          <p:spPr>
            <a:xfrm>
              <a:off x="4019600" y="3237725"/>
              <a:ext cx="68150" cy="129750"/>
            </a:xfrm>
            <a:custGeom>
              <a:avLst/>
              <a:gdLst/>
              <a:ahLst/>
              <a:cxnLst/>
              <a:rect l="l" t="t" r="r" b="b"/>
              <a:pathLst>
                <a:path w="2726" h="5190" extrusionOk="0">
                  <a:moveTo>
                    <a:pt x="2726" y="1"/>
                  </a:moveTo>
                  <a:lnTo>
                    <a:pt x="2726" y="1"/>
                  </a:lnTo>
                  <a:cubicBezTo>
                    <a:pt x="0" y="2366"/>
                    <a:pt x="1212" y="5189"/>
                    <a:pt x="1212" y="5189"/>
                  </a:cubicBezTo>
                  <a:cubicBezTo>
                    <a:pt x="1367" y="3307"/>
                    <a:pt x="2726" y="1"/>
                    <a:pt x="2726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8"/>
            <p:cNvSpPr/>
            <p:nvPr/>
          </p:nvSpPr>
          <p:spPr>
            <a:xfrm>
              <a:off x="3902150" y="3160600"/>
              <a:ext cx="101300" cy="88400"/>
            </a:xfrm>
            <a:custGeom>
              <a:avLst/>
              <a:gdLst/>
              <a:ahLst/>
              <a:cxnLst/>
              <a:rect l="l" t="t" r="r" b="b"/>
              <a:pathLst>
                <a:path w="4052" h="3536" extrusionOk="0">
                  <a:moveTo>
                    <a:pt x="1" y="1"/>
                  </a:moveTo>
                  <a:cubicBezTo>
                    <a:pt x="1" y="9"/>
                    <a:pt x="2628" y="3086"/>
                    <a:pt x="4052" y="3536"/>
                  </a:cubicBezTo>
                  <a:cubicBezTo>
                    <a:pt x="4052" y="3536"/>
                    <a:pt x="1916" y="123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8"/>
            <p:cNvSpPr/>
            <p:nvPr/>
          </p:nvSpPr>
          <p:spPr>
            <a:xfrm>
              <a:off x="3918525" y="3139325"/>
              <a:ext cx="108475" cy="109275"/>
            </a:xfrm>
            <a:custGeom>
              <a:avLst/>
              <a:gdLst/>
              <a:ahLst/>
              <a:cxnLst/>
              <a:rect l="l" t="t" r="r" b="b"/>
              <a:pathLst>
                <a:path w="4339" h="43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881" y="3241"/>
                    <a:pt x="4338" y="4371"/>
                  </a:cubicBezTo>
                  <a:cubicBezTo>
                    <a:pt x="4338" y="4371"/>
                    <a:pt x="2055" y="32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8"/>
            <p:cNvSpPr/>
            <p:nvPr/>
          </p:nvSpPr>
          <p:spPr>
            <a:xfrm>
              <a:off x="3951675" y="3109850"/>
              <a:ext cx="91475" cy="129350"/>
            </a:xfrm>
            <a:custGeom>
              <a:avLst/>
              <a:gdLst/>
              <a:ahLst/>
              <a:cxnLst/>
              <a:rect l="l" t="t" r="r" b="b"/>
              <a:pathLst>
                <a:path w="3659" h="5174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56"/>
                    <a:pt x="2742" y="4535"/>
                    <a:pt x="3659" y="5173"/>
                  </a:cubicBezTo>
                  <a:cubicBezTo>
                    <a:pt x="3659" y="5173"/>
                    <a:pt x="2022" y="312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8"/>
            <p:cNvSpPr/>
            <p:nvPr/>
          </p:nvSpPr>
          <p:spPr>
            <a:xfrm>
              <a:off x="3969675" y="3073225"/>
              <a:ext cx="98025" cy="163725"/>
            </a:xfrm>
            <a:custGeom>
              <a:avLst/>
              <a:gdLst/>
              <a:ahLst/>
              <a:cxnLst/>
              <a:rect l="l" t="t" r="r" b="b"/>
              <a:pathLst>
                <a:path w="3921" h="6549" extrusionOk="0">
                  <a:moveTo>
                    <a:pt x="1" y="1"/>
                  </a:moveTo>
                  <a:cubicBezTo>
                    <a:pt x="164" y="672"/>
                    <a:pt x="3004" y="6278"/>
                    <a:pt x="3921" y="6548"/>
                  </a:cubicBezTo>
                  <a:cubicBezTo>
                    <a:pt x="3921" y="6548"/>
                    <a:pt x="2579" y="1245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8"/>
            <p:cNvSpPr/>
            <p:nvPr/>
          </p:nvSpPr>
          <p:spPr>
            <a:xfrm>
              <a:off x="4058875" y="3240800"/>
              <a:ext cx="43000" cy="141825"/>
            </a:xfrm>
            <a:custGeom>
              <a:avLst/>
              <a:gdLst/>
              <a:ahLst/>
              <a:cxnLst/>
              <a:rect l="l" t="t" r="r" b="b"/>
              <a:pathLst>
                <a:path w="1720" h="5673" extrusionOk="0">
                  <a:moveTo>
                    <a:pt x="1719" y="1"/>
                  </a:moveTo>
                  <a:cubicBezTo>
                    <a:pt x="533" y="1171"/>
                    <a:pt x="1" y="5672"/>
                    <a:pt x="1" y="5672"/>
                  </a:cubicBezTo>
                  <a:cubicBezTo>
                    <a:pt x="1056" y="4739"/>
                    <a:pt x="1719" y="1"/>
                    <a:pt x="171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8"/>
            <p:cNvSpPr/>
            <p:nvPr/>
          </p:nvSpPr>
          <p:spPr>
            <a:xfrm>
              <a:off x="4080375" y="3236925"/>
              <a:ext cx="47875" cy="145275"/>
            </a:xfrm>
            <a:custGeom>
              <a:avLst/>
              <a:gdLst/>
              <a:ahLst/>
              <a:cxnLst/>
              <a:rect l="l" t="t" r="r" b="b"/>
              <a:pathLst>
                <a:path w="1915" h="5811" extrusionOk="0">
                  <a:moveTo>
                    <a:pt x="1440" y="0"/>
                  </a:moveTo>
                  <a:lnTo>
                    <a:pt x="1440" y="0"/>
                  </a:lnTo>
                  <a:cubicBezTo>
                    <a:pt x="1440" y="0"/>
                    <a:pt x="156" y="3757"/>
                    <a:pt x="0" y="5811"/>
                  </a:cubicBezTo>
                  <a:cubicBezTo>
                    <a:pt x="0" y="5811"/>
                    <a:pt x="0" y="5811"/>
                    <a:pt x="0" y="5811"/>
                  </a:cubicBezTo>
                  <a:cubicBezTo>
                    <a:pt x="4" y="5811"/>
                    <a:pt x="1915" y="1545"/>
                    <a:pt x="144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8"/>
            <p:cNvSpPr/>
            <p:nvPr/>
          </p:nvSpPr>
          <p:spPr>
            <a:xfrm>
              <a:off x="4019600" y="3070775"/>
              <a:ext cx="73850" cy="166975"/>
            </a:xfrm>
            <a:custGeom>
              <a:avLst/>
              <a:gdLst/>
              <a:ahLst/>
              <a:cxnLst/>
              <a:rect l="l" t="t" r="r" b="b"/>
              <a:pathLst>
                <a:path w="2954" h="6679" extrusionOk="0">
                  <a:moveTo>
                    <a:pt x="0" y="1"/>
                  </a:moveTo>
                  <a:cubicBezTo>
                    <a:pt x="0" y="1"/>
                    <a:pt x="0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0" y="1"/>
                    <a:pt x="0" y="1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386" y="2138"/>
                    <a:pt x="2726" y="6679"/>
                    <a:pt x="2726" y="6679"/>
                  </a:cubicBezTo>
                  <a:cubicBezTo>
                    <a:pt x="2953" y="4486"/>
                    <a:pt x="29" y="68"/>
                    <a:pt x="1" y="2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8"/>
            <p:cNvSpPr/>
            <p:nvPr/>
          </p:nvSpPr>
          <p:spPr>
            <a:xfrm>
              <a:off x="4040050" y="3062600"/>
              <a:ext cx="92300" cy="176175"/>
            </a:xfrm>
            <a:custGeom>
              <a:avLst/>
              <a:gdLst/>
              <a:ahLst/>
              <a:cxnLst/>
              <a:rect l="l" t="t" r="r" b="b"/>
              <a:pathLst>
                <a:path w="3692" h="7047" extrusionOk="0">
                  <a:moveTo>
                    <a:pt x="1" y="0"/>
                  </a:moveTo>
                  <a:cubicBezTo>
                    <a:pt x="2022" y="3724"/>
                    <a:pt x="2685" y="7047"/>
                    <a:pt x="2685" y="7047"/>
                  </a:cubicBezTo>
                  <a:cubicBezTo>
                    <a:pt x="3692" y="383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8"/>
            <p:cNvSpPr/>
            <p:nvPr/>
          </p:nvSpPr>
          <p:spPr>
            <a:xfrm>
              <a:off x="4088150" y="3241200"/>
              <a:ext cx="61400" cy="147950"/>
            </a:xfrm>
            <a:custGeom>
              <a:avLst/>
              <a:gdLst/>
              <a:ahLst/>
              <a:cxnLst/>
              <a:rect l="l" t="t" r="r" b="b"/>
              <a:pathLst>
                <a:path w="2456" h="5918" extrusionOk="0">
                  <a:moveTo>
                    <a:pt x="2349" y="1"/>
                  </a:moveTo>
                  <a:cubicBezTo>
                    <a:pt x="2349" y="1"/>
                    <a:pt x="597" y="3749"/>
                    <a:pt x="0" y="5918"/>
                  </a:cubicBezTo>
                  <a:cubicBezTo>
                    <a:pt x="0" y="5918"/>
                    <a:pt x="2455" y="2317"/>
                    <a:pt x="234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8"/>
            <p:cNvSpPr/>
            <p:nvPr/>
          </p:nvSpPr>
          <p:spPr>
            <a:xfrm>
              <a:off x="4088550" y="3242450"/>
              <a:ext cx="84500" cy="152650"/>
            </a:xfrm>
            <a:custGeom>
              <a:avLst/>
              <a:gdLst/>
              <a:ahLst/>
              <a:cxnLst/>
              <a:rect l="l" t="t" r="r" b="b"/>
              <a:pathLst>
                <a:path w="3380" h="6106" extrusionOk="0">
                  <a:moveTo>
                    <a:pt x="3299" y="0"/>
                  </a:moveTo>
                  <a:cubicBezTo>
                    <a:pt x="3298" y="1"/>
                    <a:pt x="1212" y="4720"/>
                    <a:pt x="1" y="6104"/>
                  </a:cubicBezTo>
                  <a:lnTo>
                    <a:pt x="1" y="6104"/>
                  </a:lnTo>
                  <a:cubicBezTo>
                    <a:pt x="58" y="6047"/>
                    <a:pt x="3380" y="3164"/>
                    <a:pt x="3299" y="0"/>
                  </a:cubicBezTo>
                  <a:close/>
                  <a:moveTo>
                    <a:pt x="1" y="6104"/>
                  </a:moveTo>
                  <a:cubicBezTo>
                    <a:pt x="1" y="6105"/>
                    <a:pt x="0" y="6105"/>
                    <a:pt x="0" y="6105"/>
                  </a:cubicBezTo>
                  <a:cubicBezTo>
                    <a:pt x="1" y="6105"/>
                    <a:pt x="1" y="6105"/>
                    <a:pt x="1" y="6104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8"/>
            <p:cNvSpPr/>
            <p:nvPr/>
          </p:nvSpPr>
          <p:spPr>
            <a:xfrm>
              <a:off x="4100425" y="3253075"/>
              <a:ext cx="100275" cy="157375"/>
            </a:xfrm>
            <a:custGeom>
              <a:avLst/>
              <a:gdLst/>
              <a:ahLst/>
              <a:cxnLst/>
              <a:rect l="l" t="t" r="r" b="b"/>
              <a:pathLst>
                <a:path w="4011" h="6295" extrusionOk="0">
                  <a:moveTo>
                    <a:pt x="4010" y="1"/>
                  </a:moveTo>
                  <a:lnTo>
                    <a:pt x="4010" y="1"/>
                  </a:lnTo>
                  <a:cubicBezTo>
                    <a:pt x="4010" y="1"/>
                    <a:pt x="1129" y="3708"/>
                    <a:pt x="0" y="6294"/>
                  </a:cubicBezTo>
                  <a:cubicBezTo>
                    <a:pt x="0" y="6294"/>
                    <a:pt x="0" y="6294"/>
                    <a:pt x="0" y="6294"/>
                  </a:cubicBezTo>
                  <a:cubicBezTo>
                    <a:pt x="8" y="6294"/>
                    <a:pt x="3536" y="2731"/>
                    <a:pt x="401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8"/>
            <p:cNvSpPr/>
            <p:nvPr/>
          </p:nvSpPr>
          <p:spPr>
            <a:xfrm>
              <a:off x="4056625" y="3056250"/>
              <a:ext cx="112175" cy="183350"/>
            </a:xfrm>
            <a:custGeom>
              <a:avLst/>
              <a:gdLst/>
              <a:ahLst/>
              <a:cxnLst/>
              <a:rect l="l" t="t" r="r" b="b"/>
              <a:pathLst>
                <a:path w="4487" h="73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1" y="1"/>
                  </a:cubicBezTo>
                  <a:close/>
                  <a:moveTo>
                    <a:pt x="2" y="2"/>
                  </a:moveTo>
                  <a:cubicBezTo>
                    <a:pt x="2652" y="2097"/>
                    <a:pt x="2824" y="7334"/>
                    <a:pt x="2824" y="7334"/>
                  </a:cubicBezTo>
                  <a:cubicBezTo>
                    <a:pt x="4486" y="2712"/>
                    <a:pt x="84" y="58"/>
                    <a:pt x="2" y="2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8"/>
            <p:cNvSpPr/>
            <p:nvPr/>
          </p:nvSpPr>
          <p:spPr>
            <a:xfrm>
              <a:off x="4101650" y="3044800"/>
              <a:ext cx="92300" cy="198525"/>
            </a:xfrm>
            <a:custGeom>
              <a:avLst/>
              <a:gdLst/>
              <a:ahLst/>
              <a:cxnLst/>
              <a:rect l="l" t="t" r="r" b="b"/>
              <a:pathLst>
                <a:path w="3692" h="7941" extrusionOk="0">
                  <a:moveTo>
                    <a:pt x="0" y="0"/>
                  </a:moveTo>
                  <a:cubicBezTo>
                    <a:pt x="2159" y="3978"/>
                    <a:pt x="1889" y="7941"/>
                    <a:pt x="1922" y="7941"/>
                  </a:cubicBezTo>
                  <a:cubicBezTo>
                    <a:pt x="1922" y="7941"/>
                    <a:pt x="1923" y="7940"/>
                    <a:pt x="1923" y="7939"/>
                  </a:cubicBezTo>
                  <a:cubicBezTo>
                    <a:pt x="3691" y="3495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8"/>
            <p:cNvSpPr/>
            <p:nvPr/>
          </p:nvSpPr>
          <p:spPr>
            <a:xfrm>
              <a:off x="4130075" y="3052175"/>
              <a:ext cx="84125" cy="197450"/>
            </a:xfrm>
            <a:custGeom>
              <a:avLst/>
              <a:gdLst/>
              <a:ahLst/>
              <a:cxnLst/>
              <a:rect l="l" t="t" r="r" b="b"/>
              <a:pathLst>
                <a:path w="3365" h="7898" extrusionOk="0">
                  <a:moveTo>
                    <a:pt x="1" y="0"/>
                  </a:moveTo>
                  <a:cubicBezTo>
                    <a:pt x="3364" y="4387"/>
                    <a:pt x="1458" y="7898"/>
                    <a:pt x="1458" y="7898"/>
                  </a:cubicBezTo>
                  <a:cubicBezTo>
                    <a:pt x="1458" y="7898"/>
                    <a:pt x="2587" y="7292"/>
                    <a:pt x="2464" y="4378"/>
                  </a:cubicBezTo>
                  <a:cubicBezTo>
                    <a:pt x="2358" y="171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8"/>
            <p:cNvSpPr/>
            <p:nvPr/>
          </p:nvSpPr>
          <p:spPr>
            <a:xfrm>
              <a:off x="4111675" y="3260650"/>
              <a:ext cx="113975" cy="167600"/>
            </a:xfrm>
            <a:custGeom>
              <a:avLst/>
              <a:gdLst/>
              <a:ahLst/>
              <a:cxnLst/>
              <a:rect l="l" t="t" r="r" b="b"/>
              <a:pathLst>
                <a:path w="4559" h="6704" extrusionOk="0">
                  <a:moveTo>
                    <a:pt x="4559" y="0"/>
                  </a:moveTo>
                  <a:lnTo>
                    <a:pt x="4559" y="0"/>
                  </a:lnTo>
                  <a:cubicBezTo>
                    <a:pt x="2776" y="1636"/>
                    <a:pt x="31" y="6663"/>
                    <a:pt x="0" y="6703"/>
                  </a:cubicBezTo>
                  <a:lnTo>
                    <a:pt x="0" y="6703"/>
                  </a:lnTo>
                  <a:cubicBezTo>
                    <a:pt x="2545" y="4714"/>
                    <a:pt x="4559" y="1"/>
                    <a:pt x="4559" y="0"/>
                  </a:cubicBezTo>
                  <a:close/>
                  <a:moveTo>
                    <a:pt x="0" y="6703"/>
                  </a:move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0" y="6703"/>
                    <a:pt x="0" y="6703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8"/>
            <p:cNvSpPr/>
            <p:nvPr/>
          </p:nvSpPr>
          <p:spPr>
            <a:xfrm>
              <a:off x="4134800" y="3268025"/>
              <a:ext cx="105175" cy="166975"/>
            </a:xfrm>
            <a:custGeom>
              <a:avLst/>
              <a:gdLst/>
              <a:ahLst/>
              <a:cxnLst/>
              <a:rect l="l" t="t" r="r" b="b"/>
              <a:pathLst>
                <a:path w="4207" h="6679" extrusionOk="0">
                  <a:moveTo>
                    <a:pt x="4207" y="0"/>
                  </a:moveTo>
                  <a:lnTo>
                    <a:pt x="4207" y="0"/>
                  </a:lnTo>
                  <a:cubicBezTo>
                    <a:pt x="2701" y="3797"/>
                    <a:pt x="0" y="6678"/>
                    <a:pt x="0" y="6678"/>
                  </a:cubicBezTo>
                  <a:cubicBezTo>
                    <a:pt x="3904" y="5279"/>
                    <a:pt x="4207" y="1"/>
                    <a:pt x="4207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8"/>
            <p:cNvSpPr/>
            <p:nvPr/>
          </p:nvSpPr>
          <p:spPr>
            <a:xfrm>
              <a:off x="4182875" y="3061175"/>
              <a:ext cx="52600" cy="193775"/>
            </a:xfrm>
            <a:custGeom>
              <a:avLst/>
              <a:gdLst/>
              <a:ahLst/>
              <a:cxnLst/>
              <a:rect l="l" t="t" r="r" b="b"/>
              <a:pathLst>
                <a:path w="2104" h="7751" extrusionOk="0">
                  <a:moveTo>
                    <a:pt x="0" y="0"/>
                  </a:moveTo>
                  <a:cubicBezTo>
                    <a:pt x="2104" y="4076"/>
                    <a:pt x="393" y="7750"/>
                    <a:pt x="393" y="7750"/>
                  </a:cubicBezTo>
                  <a:cubicBezTo>
                    <a:pt x="1081" y="7578"/>
                    <a:pt x="1964" y="5901"/>
                    <a:pt x="2005" y="4321"/>
                  </a:cubicBezTo>
                  <a:cubicBezTo>
                    <a:pt x="2079" y="163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8"/>
            <p:cNvSpPr/>
            <p:nvPr/>
          </p:nvSpPr>
          <p:spPr>
            <a:xfrm>
              <a:off x="4215000" y="3057075"/>
              <a:ext cx="63025" cy="206675"/>
            </a:xfrm>
            <a:custGeom>
              <a:avLst/>
              <a:gdLst/>
              <a:ahLst/>
              <a:cxnLst/>
              <a:rect l="l" t="t" r="r" b="b"/>
              <a:pathLst>
                <a:path w="2521" h="8267" extrusionOk="0">
                  <a:moveTo>
                    <a:pt x="548" y="0"/>
                  </a:moveTo>
                  <a:lnTo>
                    <a:pt x="548" y="0"/>
                  </a:lnTo>
                  <a:cubicBezTo>
                    <a:pt x="2521" y="4845"/>
                    <a:pt x="0" y="8266"/>
                    <a:pt x="0" y="8266"/>
                  </a:cubicBezTo>
                  <a:cubicBezTo>
                    <a:pt x="0" y="8266"/>
                    <a:pt x="1776" y="7374"/>
                    <a:pt x="2046" y="5533"/>
                  </a:cubicBezTo>
                  <a:cubicBezTo>
                    <a:pt x="2480" y="2399"/>
                    <a:pt x="549" y="1"/>
                    <a:pt x="548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8"/>
            <p:cNvSpPr/>
            <p:nvPr/>
          </p:nvSpPr>
          <p:spPr>
            <a:xfrm>
              <a:off x="4239950" y="3057075"/>
              <a:ext cx="93325" cy="210975"/>
            </a:xfrm>
            <a:custGeom>
              <a:avLst/>
              <a:gdLst/>
              <a:ahLst/>
              <a:cxnLst/>
              <a:rect l="l" t="t" r="r" b="b"/>
              <a:pathLst>
                <a:path w="3733" h="8439" extrusionOk="0">
                  <a:moveTo>
                    <a:pt x="606" y="0"/>
                  </a:moveTo>
                  <a:lnTo>
                    <a:pt x="606" y="0"/>
                  </a:lnTo>
                  <a:cubicBezTo>
                    <a:pt x="3732" y="4567"/>
                    <a:pt x="1" y="8438"/>
                    <a:pt x="1" y="8438"/>
                  </a:cubicBezTo>
                  <a:cubicBezTo>
                    <a:pt x="925" y="7955"/>
                    <a:pt x="2235" y="7186"/>
                    <a:pt x="2538" y="5034"/>
                  </a:cubicBezTo>
                  <a:cubicBezTo>
                    <a:pt x="2988" y="1924"/>
                    <a:pt x="607" y="1"/>
                    <a:pt x="606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2" name="Google Shape;1932;p8"/>
          <p:cNvGrpSpPr/>
          <p:nvPr/>
        </p:nvGrpSpPr>
        <p:grpSpPr>
          <a:xfrm>
            <a:off x="8772949" y="-213980"/>
            <a:ext cx="1019526" cy="1056000"/>
            <a:chOff x="5358275" y="3582350"/>
            <a:chExt cx="552050" cy="571800"/>
          </a:xfrm>
        </p:grpSpPr>
        <p:sp>
          <p:nvSpPr>
            <p:cNvPr id="1933" name="Google Shape;1933;p8"/>
            <p:cNvSpPr/>
            <p:nvPr/>
          </p:nvSpPr>
          <p:spPr>
            <a:xfrm>
              <a:off x="5358275" y="3582350"/>
              <a:ext cx="552050" cy="571800"/>
            </a:xfrm>
            <a:custGeom>
              <a:avLst/>
              <a:gdLst/>
              <a:ahLst/>
              <a:cxnLst/>
              <a:rect l="l" t="t" r="r" b="b"/>
              <a:pathLst>
                <a:path w="22082" h="22872" extrusionOk="0">
                  <a:moveTo>
                    <a:pt x="6346" y="0"/>
                  </a:moveTo>
                  <a:cubicBezTo>
                    <a:pt x="3996" y="0"/>
                    <a:pt x="2881" y="1252"/>
                    <a:pt x="1908" y="4818"/>
                  </a:cubicBezTo>
                  <a:cubicBezTo>
                    <a:pt x="1908" y="4818"/>
                    <a:pt x="2041" y="4813"/>
                    <a:pt x="2255" y="4813"/>
                  </a:cubicBezTo>
                  <a:cubicBezTo>
                    <a:pt x="3064" y="4813"/>
                    <a:pt x="5020" y="4885"/>
                    <a:pt x="5214" y="5571"/>
                  </a:cubicBezTo>
                  <a:cubicBezTo>
                    <a:pt x="5214" y="5571"/>
                    <a:pt x="4636" y="5470"/>
                    <a:pt x="3888" y="5470"/>
                  </a:cubicBezTo>
                  <a:cubicBezTo>
                    <a:pt x="2711" y="5470"/>
                    <a:pt x="1114" y="5720"/>
                    <a:pt x="688" y="7011"/>
                  </a:cubicBezTo>
                  <a:cubicBezTo>
                    <a:pt x="1" y="9123"/>
                    <a:pt x="197" y="10023"/>
                    <a:pt x="197" y="10023"/>
                  </a:cubicBezTo>
                  <a:cubicBezTo>
                    <a:pt x="197" y="10023"/>
                    <a:pt x="2597" y="9320"/>
                    <a:pt x="3790" y="9320"/>
                  </a:cubicBezTo>
                  <a:cubicBezTo>
                    <a:pt x="4137" y="9320"/>
                    <a:pt x="4381" y="9379"/>
                    <a:pt x="4437" y="9532"/>
                  </a:cubicBezTo>
                  <a:cubicBezTo>
                    <a:pt x="4437" y="9532"/>
                    <a:pt x="557" y="10874"/>
                    <a:pt x="402" y="12134"/>
                  </a:cubicBezTo>
                  <a:cubicBezTo>
                    <a:pt x="246" y="13378"/>
                    <a:pt x="1433" y="15122"/>
                    <a:pt x="1433" y="15122"/>
                  </a:cubicBezTo>
                  <a:cubicBezTo>
                    <a:pt x="1433" y="15122"/>
                    <a:pt x="3532" y="14044"/>
                    <a:pt x="4302" y="14044"/>
                  </a:cubicBezTo>
                  <a:cubicBezTo>
                    <a:pt x="4509" y="14044"/>
                    <a:pt x="4620" y="14122"/>
                    <a:pt x="4568" y="14320"/>
                  </a:cubicBezTo>
                  <a:cubicBezTo>
                    <a:pt x="4330" y="15244"/>
                    <a:pt x="860" y="15621"/>
                    <a:pt x="1327" y="17249"/>
                  </a:cubicBezTo>
                  <a:cubicBezTo>
                    <a:pt x="1793" y="18862"/>
                    <a:pt x="2833" y="22872"/>
                    <a:pt x="2833" y="22872"/>
                  </a:cubicBezTo>
                  <a:cubicBezTo>
                    <a:pt x="2833" y="22872"/>
                    <a:pt x="5685" y="20755"/>
                    <a:pt x="8185" y="20755"/>
                  </a:cubicBezTo>
                  <a:cubicBezTo>
                    <a:pt x="8373" y="20755"/>
                    <a:pt x="8559" y="20767"/>
                    <a:pt x="8741" y="20793"/>
                  </a:cubicBezTo>
                  <a:cubicBezTo>
                    <a:pt x="8741" y="20793"/>
                    <a:pt x="10174" y="19934"/>
                    <a:pt x="8406" y="15899"/>
                  </a:cubicBezTo>
                  <a:lnTo>
                    <a:pt x="8406" y="15899"/>
                  </a:lnTo>
                  <a:cubicBezTo>
                    <a:pt x="8406" y="15899"/>
                    <a:pt x="9699" y="17618"/>
                    <a:pt x="10640" y="19582"/>
                  </a:cubicBezTo>
                  <a:cubicBezTo>
                    <a:pt x="10640" y="19582"/>
                    <a:pt x="14306" y="17601"/>
                    <a:pt x="13905" y="16390"/>
                  </a:cubicBezTo>
                  <a:cubicBezTo>
                    <a:pt x="13504" y="15171"/>
                    <a:pt x="11434" y="12544"/>
                    <a:pt x="11123" y="12159"/>
                  </a:cubicBezTo>
                  <a:cubicBezTo>
                    <a:pt x="11067" y="12089"/>
                    <a:pt x="11100" y="12045"/>
                    <a:pt x="11204" y="12045"/>
                  </a:cubicBezTo>
                  <a:cubicBezTo>
                    <a:pt x="11660" y="12045"/>
                    <a:pt x="13474" y="12889"/>
                    <a:pt x="15059" y="16087"/>
                  </a:cubicBezTo>
                  <a:cubicBezTo>
                    <a:pt x="15059" y="16087"/>
                    <a:pt x="17629" y="14238"/>
                    <a:pt x="17040" y="12511"/>
                  </a:cubicBezTo>
                  <a:cubicBezTo>
                    <a:pt x="16442" y="10784"/>
                    <a:pt x="13292" y="9483"/>
                    <a:pt x="13775" y="9229"/>
                  </a:cubicBezTo>
                  <a:cubicBezTo>
                    <a:pt x="13793" y="9219"/>
                    <a:pt x="13816" y="9215"/>
                    <a:pt x="13843" y="9215"/>
                  </a:cubicBezTo>
                  <a:cubicBezTo>
                    <a:pt x="14434" y="9215"/>
                    <a:pt x="16821" y="11520"/>
                    <a:pt x="17995" y="11520"/>
                  </a:cubicBezTo>
                  <a:cubicBezTo>
                    <a:pt x="18106" y="11520"/>
                    <a:pt x="18206" y="11500"/>
                    <a:pt x="18292" y="11455"/>
                  </a:cubicBezTo>
                  <a:cubicBezTo>
                    <a:pt x="18292" y="11455"/>
                    <a:pt x="22081" y="5031"/>
                    <a:pt x="15092" y="3132"/>
                  </a:cubicBezTo>
                  <a:cubicBezTo>
                    <a:pt x="15092" y="3132"/>
                    <a:pt x="14761" y="3039"/>
                    <a:pt x="14257" y="3039"/>
                  </a:cubicBezTo>
                  <a:cubicBezTo>
                    <a:pt x="13398" y="3039"/>
                    <a:pt x="12037" y="3309"/>
                    <a:pt x="10959" y="4769"/>
                  </a:cubicBezTo>
                  <a:cubicBezTo>
                    <a:pt x="10967" y="4744"/>
                    <a:pt x="10255" y="4875"/>
                    <a:pt x="10313" y="4139"/>
                  </a:cubicBezTo>
                  <a:cubicBezTo>
                    <a:pt x="10313" y="4139"/>
                    <a:pt x="11041" y="603"/>
                    <a:pt x="7718" y="112"/>
                  </a:cubicBezTo>
                  <a:cubicBezTo>
                    <a:pt x="7218" y="40"/>
                    <a:pt x="6763" y="0"/>
                    <a:pt x="6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8"/>
            <p:cNvSpPr/>
            <p:nvPr/>
          </p:nvSpPr>
          <p:spPr>
            <a:xfrm>
              <a:off x="5429075" y="3692475"/>
              <a:ext cx="203200" cy="461075"/>
            </a:xfrm>
            <a:custGeom>
              <a:avLst/>
              <a:gdLst/>
              <a:ahLst/>
              <a:cxnLst/>
              <a:rect l="l" t="t" r="r" b="b"/>
              <a:pathLst>
                <a:path w="8128" h="18443" extrusionOk="0">
                  <a:moveTo>
                    <a:pt x="7799" y="0"/>
                  </a:moveTo>
                  <a:cubicBezTo>
                    <a:pt x="7729" y="0"/>
                    <a:pt x="7651" y="45"/>
                    <a:pt x="7571" y="167"/>
                  </a:cubicBezTo>
                  <a:cubicBezTo>
                    <a:pt x="7571" y="167"/>
                    <a:pt x="5811" y="2704"/>
                    <a:pt x="4575" y="7083"/>
                  </a:cubicBezTo>
                  <a:cubicBezTo>
                    <a:pt x="3340" y="11461"/>
                    <a:pt x="1" y="18442"/>
                    <a:pt x="1" y="18442"/>
                  </a:cubicBezTo>
                  <a:cubicBezTo>
                    <a:pt x="1" y="18442"/>
                    <a:pt x="3880" y="11519"/>
                    <a:pt x="5263" y="6641"/>
                  </a:cubicBezTo>
                  <a:cubicBezTo>
                    <a:pt x="6646" y="1763"/>
                    <a:pt x="8127" y="339"/>
                    <a:pt x="8127" y="339"/>
                  </a:cubicBezTo>
                  <a:cubicBezTo>
                    <a:pt x="8127" y="339"/>
                    <a:pt x="7991" y="0"/>
                    <a:pt x="7799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8"/>
            <p:cNvSpPr/>
            <p:nvPr/>
          </p:nvSpPr>
          <p:spPr>
            <a:xfrm>
              <a:off x="5474700" y="3616625"/>
              <a:ext cx="143050" cy="108700"/>
            </a:xfrm>
            <a:custGeom>
              <a:avLst/>
              <a:gdLst/>
              <a:ahLst/>
              <a:cxnLst/>
              <a:rect l="l" t="t" r="r" b="b"/>
              <a:pathLst>
                <a:path w="5722" h="4348" extrusionOk="0">
                  <a:moveTo>
                    <a:pt x="1876" y="1"/>
                  </a:moveTo>
                  <a:cubicBezTo>
                    <a:pt x="1217" y="1"/>
                    <a:pt x="545" y="210"/>
                    <a:pt x="1" y="558"/>
                  </a:cubicBezTo>
                  <a:cubicBezTo>
                    <a:pt x="1" y="558"/>
                    <a:pt x="578" y="208"/>
                    <a:pt x="1394" y="208"/>
                  </a:cubicBezTo>
                  <a:cubicBezTo>
                    <a:pt x="2555" y="208"/>
                    <a:pt x="4200" y="916"/>
                    <a:pt x="5353" y="4347"/>
                  </a:cubicBezTo>
                  <a:lnTo>
                    <a:pt x="5721" y="3913"/>
                  </a:lnTo>
                  <a:cubicBezTo>
                    <a:pt x="5721" y="3913"/>
                    <a:pt x="4322" y="1106"/>
                    <a:pt x="3340" y="427"/>
                  </a:cubicBezTo>
                  <a:cubicBezTo>
                    <a:pt x="2907" y="131"/>
                    <a:pt x="2396" y="1"/>
                    <a:pt x="1876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8"/>
            <p:cNvSpPr/>
            <p:nvPr/>
          </p:nvSpPr>
          <p:spPr>
            <a:xfrm>
              <a:off x="5424375" y="3680475"/>
              <a:ext cx="170050" cy="78600"/>
            </a:xfrm>
            <a:custGeom>
              <a:avLst/>
              <a:gdLst/>
              <a:ahLst/>
              <a:cxnLst/>
              <a:rect l="l" t="t" r="r" b="b"/>
              <a:pathLst>
                <a:path w="6802" h="3144" extrusionOk="0">
                  <a:moveTo>
                    <a:pt x="2250" y="0"/>
                  </a:moveTo>
                  <a:cubicBezTo>
                    <a:pt x="1579" y="0"/>
                    <a:pt x="830" y="132"/>
                    <a:pt x="0" y="451"/>
                  </a:cubicBezTo>
                  <a:cubicBezTo>
                    <a:pt x="0" y="451"/>
                    <a:pt x="652" y="269"/>
                    <a:pt x="1583" y="269"/>
                  </a:cubicBezTo>
                  <a:cubicBezTo>
                    <a:pt x="3070" y="269"/>
                    <a:pt x="5268" y="733"/>
                    <a:pt x="6662" y="3144"/>
                  </a:cubicBezTo>
                  <a:lnTo>
                    <a:pt x="6801" y="2857"/>
                  </a:lnTo>
                  <a:cubicBezTo>
                    <a:pt x="6801" y="2857"/>
                    <a:pt x="5375" y="0"/>
                    <a:pt x="2250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8"/>
            <p:cNvSpPr/>
            <p:nvPr/>
          </p:nvSpPr>
          <p:spPr>
            <a:xfrm>
              <a:off x="5382225" y="3759150"/>
              <a:ext cx="199500" cy="32650"/>
            </a:xfrm>
            <a:custGeom>
              <a:avLst/>
              <a:gdLst/>
              <a:ahLst/>
              <a:cxnLst/>
              <a:rect l="l" t="t" r="r" b="b"/>
              <a:pathLst>
                <a:path w="7980" h="1306" extrusionOk="0">
                  <a:moveTo>
                    <a:pt x="3967" y="1"/>
                  </a:moveTo>
                  <a:cubicBezTo>
                    <a:pt x="2813" y="1"/>
                    <a:pt x="1466" y="218"/>
                    <a:pt x="0" y="856"/>
                  </a:cubicBezTo>
                  <a:cubicBezTo>
                    <a:pt x="0" y="856"/>
                    <a:pt x="1775" y="349"/>
                    <a:pt x="3833" y="349"/>
                  </a:cubicBezTo>
                  <a:cubicBezTo>
                    <a:pt x="5194" y="349"/>
                    <a:pt x="6678" y="570"/>
                    <a:pt x="7857" y="1306"/>
                  </a:cubicBezTo>
                  <a:lnTo>
                    <a:pt x="7980" y="970"/>
                  </a:lnTo>
                  <a:cubicBezTo>
                    <a:pt x="7980" y="970"/>
                    <a:pt x="6406" y="1"/>
                    <a:pt x="3967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8"/>
            <p:cNvSpPr/>
            <p:nvPr/>
          </p:nvSpPr>
          <p:spPr>
            <a:xfrm>
              <a:off x="5371375" y="3827900"/>
              <a:ext cx="194000" cy="84000"/>
            </a:xfrm>
            <a:custGeom>
              <a:avLst/>
              <a:gdLst/>
              <a:ahLst/>
              <a:cxnLst/>
              <a:rect l="l" t="t" r="r" b="b"/>
              <a:pathLst>
                <a:path w="7760" h="3360" extrusionOk="0">
                  <a:moveTo>
                    <a:pt x="7517" y="0"/>
                  </a:moveTo>
                  <a:cubicBezTo>
                    <a:pt x="6525" y="0"/>
                    <a:pt x="2701" y="397"/>
                    <a:pt x="1" y="3360"/>
                  </a:cubicBezTo>
                  <a:cubicBezTo>
                    <a:pt x="1" y="3360"/>
                    <a:pt x="3676" y="329"/>
                    <a:pt x="7160" y="329"/>
                  </a:cubicBezTo>
                  <a:cubicBezTo>
                    <a:pt x="7320" y="329"/>
                    <a:pt x="7478" y="335"/>
                    <a:pt x="7636" y="348"/>
                  </a:cubicBezTo>
                  <a:lnTo>
                    <a:pt x="7759" y="21"/>
                  </a:lnTo>
                  <a:cubicBezTo>
                    <a:pt x="7756" y="10"/>
                    <a:pt x="7670" y="0"/>
                    <a:pt x="7517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8"/>
            <p:cNvSpPr/>
            <p:nvPr/>
          </p:nvSpPr>
          <p:spPr>
            <a:xfrm>
              <a:off x="5429475" y="3881200"/>
              <a:ext cx="117075" cy="48500"/>
            </a:xfrm>
            <a:custGeom>
              <a:avLst/>
              <a:gdLst/>
              <a:ahLst/>
              <a:cxnLst/>
              <a:rect l="l" t="t" r="r" b="b"/>
              <a:pathLst>
                <a:path w="4683" h="1940" extrusionOk="0">
                  <a:moveTo>
                    <a:pt x="4682" y="0"/>
                  </a:moveTo>
                  <a:cubicBezTo>
                    <a:pt x="4682" y="0"/>
                    <a:pt x="2120" y="189"/>
                    <a:pt x="1" y="1940"/>
                  </a:cubicBezTo>
                  <a:cubicBezTo>
                    <a:pt x="1" y="1940"/>
                    <a:pt x="3127" y="439"/>
                    <a:pt x="4527" y="439"/>
                  </a:cubicBezTo>
                  <a:cubicBezTo>
                    <a:pt x="4566" y="439"/>
                    <a:pt x="4604" y="440"/>
                    <a:pt x="4641" y="442"/>
                  </a:cubicBezTo>
                  <a:lnTo>
                    <a:pt x="4682" y="0"/>
                  </a:ln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8"/>
            <p:cNvSpPr/>
            <p:nvPr/>
          </p:nvSpPr>
          <p:spPr>
            <a:xfrm>
              <a:off x="5407175" y="3939500"/>
              <a:ext cx="118500" cy="99675"/>
            </a:xfrm>
            <a:custGeom>
              <a:avLst/>
              <a:gdLst/>
              <a:ahLst/>
              <a:cxnLst/>
              <a:rect l="l" t="t" r="r" b="b"/>
              <a:pathLst>
                <a:path w="4740" h="3987" extrusionOk="0">
                  <a:moveTo>
                    <a:pt x="4739" y="1"/>
                  </a:moveTo>
                  <a:cubicBezTo>
                    <a:pt x="4739" y="1"/>
                    <a:pt x="1400" y="1130"/>
                    <a:pt x="1" y="3986"/>
                  </a:cubicBezTo>
                  <a:cubicBezTo>
                    <a:pt x="1" y="3986"/>
                    <a:pt x="2129" y="1187"/>
                    <a:pt x="4535" y="467"/>
                  </a:cubicBezTo>
                  <a:lnTo>
                    <a:pt x="4739" y="1"/>
                  </a:ln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8"/>
            <p:cNvSpPr/>
            <p:nvPr/>
          </p:nvSpPr>
          <p:spPr>
            <a:xfrm>
              <a:off x="5604425" y="3717300"/>
              <a:ext cx="190100" cy="111125"/>
            </a:xfrm>
            <a:custGeom>
              <a:avLst/>
              <a:gdLst/>
              <a:ahLst/>
              <a:cxnLst/>
              <a:rect l="l" t="t" r="r" b="b"/>
              <a:pathLst>
                <a:path w="7604" h="4445" extrusionOk="0">
                  <a:moveTo>
                    <a:pt x="2124" y="1"/>
                  </a:moveTo>
                  <a:cubicBezTo>
                    <a:pt x="946" y="1"/>
                    <a:pt x="139" y="337"/>
                    <a:pt x="139" y="337"/>
                  </a:cubicBezTo>
                  <a:lnTo>
                    <a:pt x="0" y="500"/>
                  </a:lnTo>
                  <a:cubicBezTo>
                    <a:pt x="0" y="500"/>
                    <a:pt x="683" y="350"/>
                    <a:pt x="1648" y="350"/>
                  </a:cubicBezTo>
                  <a:cubicBezTo>
                    <a:pt x="3558" y="350"/>
                    <a:pt x="6576" y="939"/>
                    <a:pt x="7603" y="4445"/>
                  </a:cubicBezTo>
                  <a:cubicBezTo>
                    <a:pt x="7603" y="4445"/>
                    <a:pt x="7546" y="1965"/>
                    <a:pt x="4780" y="615"/>
                  </a:cubicBezTo>
                  <a:cubicBezTo>
                    <a:pt x="3817" y="143"/>
                    <a:pt x="2892" y="1"/>
                    <a:pt x="2124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8"/>
            <p:cNvSpPr/>
            <p:nvPr/>
          </p:nvSpPr>
          <p:spPr>
            <a:xfrm>
              <a:off x="5595000" y="3754350"/>
              <a:ext cx="121775" cy="55250"/>
            </a:xfrm>
            <a:custGeom>
              <a:avLst/>
              <a:gdLst/>
              <a:ahLst/>
              <a:cxnLst/>
              <a:rect l="l" t="t" r="r" b="b"/>
              <a:pathLst>
                <a:path w="4871" h="2210" extrusionOk="0">
                  <a:moveTo>
                    <a:pt x="576" y="1"/>
                  </a:moveTo>
                  <a:cubicBezTo>
                    <a:pt x="413" y="1"/>
                    <a:pt x="246" y="8"/>
                    <a:pt x="74" y="25"/>
                  </a:cubicBezTo>
                  <a:lnTo>
                    <a:pt x="1" y="344"/>
                  </a:lnTo>
                  <a:cubicBezTo>
                    <a:pt x="1" y="344"/>
                    <a:pt x="198" y="312"/>
                    <a:pt x="530" y="312"/>
                  </a:cubicBezTo>
                  <a:cubicBezTo>
                    <a:pt x="1411" y="312"/>
                    <a:pt x="3242" y="540"/>
                    <a:pt x="4870" y="2210"/>
                  </a:cubicBezTo>
                  <a:cubicBezTo>
                    <a:pt x="4870" y="2210"/>
                    <a:pt x="3317" y="1"/>
                    <a:pt x="576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8"/>
            <p:cNvSpPr/>
            <p:nvPr/>
          </p:nvSpPr>
          <p:spPr>
            <a:xfrm>
              <a:off x="5575575" y="3791800"/>
              <a:ext cx="159200" cy="129725"/>
            </a:xfrm>
            <a:custGeom>
              <a:avLst/>
              <a:gdLst/>
              <a:ahLst/>
              <a:cxnLst/>
              <a:rect l="l" t="t" r="r" b="b"/>
              <a:pathLst>
                <a:path w="6368" h="5189" extrusionOk="0">
                  <a:moveTo>
                    <a:pt x="107" y="0"/>
                  </a:moveTo>
                  <a:lnTo>
                    <a:pt x="0" y="303"/>
                  </a:lnTo>
                  <a:cubicBezTo>
                    <a:pt x="0" y="303"/>
                    <a:pt x="32" y="301"/>
                    <a:pt x="93" y="301"/>
                  </a:cubicBezTo>
                  <a:cubicBezTo>
                    <a:pt x="687" y="301"/>
                    <a:pt x="4013" y="516"/>
                    <a:pt x="6367" y="5189"/>
                  </a:cubicBezTo>
                  <a:cubicBezTo>
                    <a:pt x="6367" y="5189"/>
                    <a:pt x="5377" y="573"/>
                    <a:pt x="107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8"/>
            <p:cNvSpPr/>
            <p:nvPr/>
          </p:nvSpPr>
          <p:spPr>
            <a:xfrm>
              <a:off x="5561650" y="3836600"/>
              <a:ext cx="106425" cy="181500"/>
            </a:xfrm>
            <a:custGeom>
              <a:avLst/>
              <a:gdLst/>
              <a:ahLst/>
              <a:cxnLst/>
              <a:rect l="l" t="t" r="r" b="b"/>
              <a:pathLst>
                <a:path w="4257" h="7260" extrusionOk="0">
                  <a:moveTo>
                    <a:pt x="34" y="0"/>
                  </a:moveTo>
                  <a:lnTo>
                    <a:pt x="1" y="287"/>
                  </a:lnTo>
                  <a:cubicBezTo>
                    <a:pt x="1" y="287"/>
                    <a:pt x="3553" y="2955"/>
                    <a:pt x="3724" y="7259"/>
                  </a:cubicBezTo>
                  <a:cubicBezTo>
                    <a:pt x="3724" y="7259"/>
                    <a:pt x="4256" y="3037"/>
                    <a:pt x="34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5546100" y="3876075"/>
              <a:ext cx="57525" cy="134875"/>
            </a:xfrm>
            <a:custGeom>
              <a:avLst/>
              <a:gdLst/>
              <a:ahLst/>
              <a:cxnLst/>
              <a:rect l="l" t="t" r="r" b="b"/>
              <a:pathLst>
                <a:path w="2301" h="5395" extrusionOk="0">
                  <a:moveTo>
                    <a:pt x="42" y="1"/>
                  </a:moveTo>
                  <a:lnTo>
                    <a:pt x="1" y="394"/>
                  </a:lnTo>
                  <a:cubicBezTo>
                    <a:pt x="1" y="394"/>
                    <a:pt x="995" y="1795"/>
                    <a:pt x="1723" y="3584"/>
                  </a:cubicBezTo>
                  <a:lnTo>
                    <a:pt x="1723" y="3584"/>
                  </a:lnTo>
                  <a:cubicBezTo>
                    <a:pt x="1262" y="2244"/>
                    <a:pt x="604" y="558"/>
                    <a:pt x="42" y="1"/>
                  </a:cubicBezTo>
                  <a:close/>
                  <a:moveTo>
                    <a:pt x="1723" y="3584"/>
                  </a:moveTo>
                  <a:lnTo>
                    <a:pt x="1723" y="3584"/>
                  </a:lnTo>
                  <a:cubicBezTo>
                    <a:pt x="2067" y="4585"/>
                    <a:pt x="2300" y="5394"/>
                    <a:pt x="2300" y="5394"/>
                  </a:cubicBezTo>
                  <a:cubicBezTo>
                    <a:pt x="2163" y="4773"/>
                    <a:pt x="1957" y="4158"/>
                    <a:pt x="1723" y="3584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5527500" y="3933975"/>
              <a:ext cx="49725" cy="128325"/>
            </a:xfrm>
            <a:custGeom>
              <a:avLst/>
              <a:gdLst/>
              <a:ahLst/>
              <a:cxnLst/>
              <a:rect l="l" t="t" r="r" b="b"/>
              <a:pathLst>
                <a:path w="1989" h="5133" extrusionOk="0">
                  <a:moveTo>
                    <a:pt x="82" y="1"/>
                  </a:moveTo>
                  <a:lnTo>
                    <a:pt x="0" y="525"/>
                  </a:lnTo>
                  <a:cubicBezTo>
                    <a:pt x="1907" y="1883"/>
                    <a:pt x="1309" y="5132"/>
                    <a:pt x="1309" y="5132"/>
                  </a:cubicBezTo>
                  <a:cubicBezTo>
                    <a:pt x="1989" y="1973"/>
                    <a:pt x="82" y="1"/>
                    <a:pt x="82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485550" y="4024425"/>
              <a:ext cx="23750" cy="70200"/>
            </a:xfrm>
            <a:custGeom>
              <a:avLst/>
              <a:gdLst/>
              <a:ahLst/>
              <a:cxnLst/>
              <a:rect l="l" t="t" r="r" b="b"/>
              <a:pathLst>
                <a:path w="950" h="2808" extrusionOk="0">
                  <a:moveTo>
                    <a:pt x="213" y="0"/>
                  </a:moveTo>
                  <a:lnTo>
                    <a:pt x="0" y="475"/>
                  </a:lnTo>
                  <a:cubicBezTo>
                    <a:pt x="573" y="729"/>
                    <a:pt x="385" y="2807"/>
                    <a:pt x="385" y="2807"/>
                  </a:cubicBezTo>
                  <a:cubicBezTo>
                    <a:pt x="950" y="1293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8" name="Google Shape;1948;p8"/>
          <p:cNvGrpSpPr/>
          <p:nvPr/>
        </p:nvGrpSpPr>
        <p:grpSpPr>
          <a:xfrm flipH="1">
            <a:off x="8772944" y="1805720"/>
            <a:ext cx="1235990" cy="1227266"/>
            <a:chOff x="1173550" y="238600"/>
            <a:chExt cx="5252825" cy="5215750"/>
          </a:xfrm>
        </p:grpSpPr>
        <p:sp>
          <p:nvSpPr>
            <p:cNvPr id="1949" name="Google Shape;1949;p8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8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8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8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8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8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8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8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8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8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8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8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8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8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8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8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8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8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8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8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8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8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8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8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8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8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8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8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8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8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8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8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8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8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8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8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8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8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8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8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8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8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8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8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8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8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8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8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8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8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8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8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8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8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8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8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8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8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8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8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8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8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8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8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8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8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8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8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8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8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8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8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8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8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8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8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8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8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8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8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8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8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8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8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8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8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8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8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8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8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8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8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8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8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8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8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8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8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8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8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8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8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8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8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8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8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8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8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8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8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8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8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8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8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8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8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8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8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8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8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8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8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8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8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8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8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8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8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8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8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8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8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8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8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8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8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8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8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4" name="Google Shape;2134;p8"/>
          <p:cNvSpPr/>
          <p:nvPr/>
        </p:nvSpPr>
        <p:spPr>
          <a:xfrm rot="5400000">
            <a:off x="8773970" y="3995663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8"/>
          <p:cNvSpPr/>
          <p:nvPr/>
        </p:nvSpPr>
        <p:spPr>
          <a:xfrm rot="5400000">
            <a:off x="8611583" y="4298675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6" name="Google Shape;2136;p8"/>
          <p:cNvGrpSpPr/>
          <p:nvPr/>
        </p:nvGrpSpPr>
        <p:grpSpPr>
          <a:xfrm flipH="1">
            <a:off x="-67506" y="-299605"/>
            <a:ext cx="1235990" cy="1227266"/>
            <a:chOff x="1173550" y="238600"/>
            <a:chExt cx="5252825" cy="5215750"/>
          </a:xfrm>
        </p:grpSpPr>
        <p:sp>
          <p:nvSpPr>
            <p:cNvPr id="2137" name="Google Shape;2137;p8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8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8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8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8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8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8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8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8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8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8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8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8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8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8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8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8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8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8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8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8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8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8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8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8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8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8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8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8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8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8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8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8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8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8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8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8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8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8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8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8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8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8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8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8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8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8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8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8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8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8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8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8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8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8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8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8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8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8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8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8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8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8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8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8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8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8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8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8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8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8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8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8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8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8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8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8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8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8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8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8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8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8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8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8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8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8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8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8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8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8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8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8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8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8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8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8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8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8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8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8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8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8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8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8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8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8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8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8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8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8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8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8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8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8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8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8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8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8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8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8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8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8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8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8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8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8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8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8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8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8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8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8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8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8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8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8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8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8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8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8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8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8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8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8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8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8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8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8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8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8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8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8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8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8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8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8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8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8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8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8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8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8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8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8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8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8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8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8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8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8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8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8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8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8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8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8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8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8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8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8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8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8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8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8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2" name="Google Shape;2322;p8"/>
          <p:cNvSpPr txBox="1">
            <a:spLocks noGrp="1"/>
          </p:cNvSpPr>
          <p:nvPr>
            <p:ph type="title"/>
          </p:nvPr>
        </p:nvSpPr>
        <p:spPr>
          <a:xfrm>
            <a:off x="1388100" y="539500"/>
            <a:ext cx="6367800" cy="40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" name="Google Shape;2324;p9"/>
          <p:cNvGrpSpPr/>
          <p:nvPr/>
        </p:nvGrpSpPr>
        <p:grpSpPr>
          <a:xfrm flipH="1">
            <a:off x="-313106" y="-76194"/>
            <a:ext cx="1890360" cy="1476643"/>
            <a:chOff x="5354121" y="3339639"/>
            <a:chExt cx="533247" cy="416543"/>
          </a:xfrm>
        </p:grpSpPr>
        <p:sp>
          <p:nvSpPr>
            <p:cNvPr id="2325" name="Google Shape;2325;p9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9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9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9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9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9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9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9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9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9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9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9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9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9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9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9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1" name="Google Shape;2341;p9"/>
          <p:cNvSpPr/>
          <p:nvPr/>
        </p:nvSpPr>
        <p:spPr>
          <a:xfrm rot="-8399990" flipH="1">
            <a:off x="7518411" y="-198745"/>
            <a:ext cx="2192203" cy="1335356"/>
          </a:xfrm>
          <a:custGeom>
            <a:avLst/>
            <a:gdLst/>
            <a:ahLst/>
            <a:cxnLst/>
            <a:rect l="l" t="t" r="r" b="b"/>
            <a:pathLst>
              <a:path w="83073" h="50603" extrusionOk="0">
                <a:moveTo>
                  <a:pt x="69445" y="1"/>
                </a:moveTo>
                <a:cubicBezTo>
                  <a:pt x="64932" y="1"/>
                  <a:pt x="60915" y="3349"/>
                  <a:pt x="61522" y="9543"/>
                </a:cubicBezTo>
                <a:cubicBezTo>
                  <a:pt x="61886" y="15409"/>
                  <a:pt x="58816" y="19513"/>
                  <a:pt x="54500" y="20729"/>
                </a:cubicBezTo>
                <a:cubicBezTo>
                  <a:pt x="53641" y="20978"/>
                  <a:pt x="52860" y="21089"/>
                  <a:pt x="52139" y="21089"/>
                </a:cubicBezTo>
                <a:cubicBezTo>
                  <a:pt x="48295" y="21089"/>
                  <a:pt x="46136" y="17938"/>
                  <a:pt x="42707" y="15865"/>
                </a:cubicBezTo>
                <a:cubicBezTo>
                  <a:pt x="40580" y="14606"/>
                  <a:pt x="38979" y="13931"/>
                  <a:pt x="37440" y="13931"/>
                </a:cubicBezTo>
                <a:cubicBezTo>
                  <a:pt x="35525" y="13931"/>
                  <a:pt x="33708" y="14975"/>
                  <a:pt x="31096" y="17233"/>
                </a:cubicBezTo>
                <a:cubicBezTo>
                  <a:pt x="27023" y="20697"/>
                  <a:pt x="25502" y="22059"/>
                  <a:pt x="23218" y="22059"/>
                </a:cubicBezTo>
                <a:cubicBezTo>
                  <a:pt x="22195" y="22059"/>
                  <a:pt x="21020" y="21786"/>
                  <a:pt x="19393" y="21306"/>
                </a:cubicBezTo>
                <a:cubicBezTo>
                  <a:pt x="16822" y="20546"/>
                  <a:pt x="14418" y="20135"/>
                  <a:pt x="12247" y="20135"/>
                </a:cubicBezTo>
                <a:cubicBezTo>
                  <a:pt x="5821" y="20135"/>
                  <a:pt x="1443" y="23737"/>
                  <a:pt x="852" y="32552"/>
                </a:cubicBezTo>
                <a:cubicBezTo>
                  <a:pt x="1" y="43191"/>
                  <a:pt x="6323" y="48206"/>
                  <a:pt x="16141" y="49787"/>
                </a:cubicBezTo>
                <a:cubicBezTo>
                  <a:pt x="19084" y="50337"/>
                  <a:pt x="22307" y="50602"/>
                  <a:pt x="25690" y="50602"/>
                </a:cubicBezTo>
                <a:cubicBezTo>
                  <a:pt x="42502" y="50602"/>
                  <a:pt x="63275" y="44036"/>
                  <a:pt x="73346" y="33130"/>
                </a:cubicBezTo>
                <a:cubicBezTo>
                  <a:pt x="79364" y="26747"/>
                  <a:pt x="83072" y="12370"/>
                  <a:pt x="77783" y="4437"/>
                </a:cubicBezTo>
                <a:cubicBezTo>
                  <a:pt x="75560" y="1432"/>
                  <a:pt x="72396" y="1"/>
                  <a:pt x="694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9"/>
          <p:cNvSpPr/>
          <p:nvPr/>
        </p:nvSpPr>
        <p:spPr>
          <a:xfrm rot="-6738505" flipH="1">
            <a:off x="-815520" y="4129251"/>
            <a:ext cx="1863668" cy="1509873"/>
          </a:xfrm>
          <a:custGeom>
            <a:avLst/>
            <a:gdLst/>
            <a:ahLst/>
            <a:cxnLst/>
            <a:rect l="l" t="t" r="r" b="b"/>
            <a:pathLst>
              <a:path w="54989" h="44550" extrusionOk="0">
                <a:moveTo>
                  <a:pt x="17090" y="0"/>
                </a:moveTo>
                <a:cubicBezTo>
                  <a:pt x="16357" y="0"/>
                  <a:pt x="15822" y="459"/>
                  <a:pt x="15755" y="1736"/>
                </a:cubicBezTo>
                <a:lnTo>
                  <a:pt x="15755" y="2194"/>
                </a:lnTo>
                <a:cubicBezTo>
                  <a:pt x="16631" y="4346"/>
                  <a:pt x="14159" y="6032"/>
                  <a:pt x="12710" y="7121"/>
                </a:cubicBezTo>
                <a:cubicBezTo>
                  <a:pt x="9478" y="9862"/>
                  <a:pt x="6360" y="12727"/>
                  <a:pt x="4068" y="16360"/>
                </a:cubicBezTo>
                <a:cubicBezTo>
                  <a:pt x="1556" y="20460"/>
                  <a:pt x="1" y="25436"/>
                  <a:pt x="2456" y="30175"/>
                </a:cubicBezTo>
                <a:cubicBezTo>
                  <a:pt x="4533" y="33754"/>
                  <a:pt x="8393" y="34519"/>
                  <a:pt x="12210" y="34519"/>
                </a:cubicBezTo>
                <a:cubicBezTo>
                  <a:pt x="13552" y="34519"/>
                  <a:pt x="14888" y="34424"/>
                  <a:pt x="16139" y="34324"/>
                </a:cubicBezTo>
                <a:cubicBezTo>
                  <a:pt x="16488" y="34304"/>
                  <a:pt x="16832" y="34295"/>
                  <a:pt x="17171" y="34295"/>
                </a:cubicBezTo>
                <a:cubicBezTo>
                  <a:pt x="21618" y="34295"/>
                  <a:pt x="25278" y="35967"/>
                  <a:pt x="28677" y="38727"/>
                </a:cubicBezTo>
                <a:cubicBezTo>
                  <a:pt x="32035" y="41498"/>
                  <a:pt x="34293" y="44550"/>
                  <a:pt x="38443" y="44550"/>
                </a:cubicBezTo>
                <a:cubicBezTo>
                  <a:pt x="39098" y="44550"/>
                  <a:pt x="39800" y="44474"/>
                  <a:pt x="40560" y="44308"/>
                </a:cubicBezTo>
                <a:cubicBezTo>
                  <a:pt x="48540" y="42672"/>
                  <a:pt x="54989" y="32704"/>
                  <a:pt x="52656" y="24749"/>
                </a:cubicBezTo>
                <a:cubicBezTo>
                  <a:pt x="49309" y="13840"/>
                  <a:pt x="39701" y="11286"/>
                  <a:pt x="30617" y="7219"/>
                </a:cubicBezTo>
                <a:cubicBezTo>
                  <a:pt x="27482" y="5828"/>
                  <a:pt x="24356" y="5132"/>
                  <a:pt x="21876" y="2799"/>
                </a:cubicBezTo>
                <a:cubicBezTo>
                  <a:pt x="21150" y="2118"/>
                  <a:pt x="18664" y="0"/>
                  <a:pt x="17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9"/>
          <p:cNvSpPr/>
          <p:nvPr/>
        </p:nvSpPr>
        <p:spPr>
          <a:xfrm flipH="1">
            <a:off x="8478092" y="872201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9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34" y="1910"/>
                  <a:pt x="384" y="1903"/>
                  <a:pt x="339" y="1903"/>
                </a:cubicBezTo>
                <a:cubicBezTo>
                  <a:pt x="204" y="1903"/>
                  <a:pt x="107" y="1971"/>
                  <a:pt x="61" y="2108"/>
                </a:cubicBezTo>
                <a:cubicBezTo>
                  <a:pt x="0" y="2321"/>
                  <a:pt x="183" y="2625"/>
                  <a:pt x="578" y="3020"/>
                </a:cubicBezTo>
                <a:cubicBezTo>
                  <a:pt x="760" y="3172"/>
                  <a:pt x="882" y="3293"/>
                  <a:pt x="912" y="3354"/>
                </a:cubicBezTo>
                <a:cubicBezTo>
                  <a:pt x="1551" y="4296"/>
                  <a:pt x="1976" y="4965"/>
                  <a:pt x="2158" y="5330"/>
                </a:cubicBezTo>
                <a:lnTo>
                  <a:pt x="2402" y="5877"/>
                </a:lnTo>
                <a:lnTo>
                  <a:pt x="1551" y="7093"/>
                </a:lnTo>
                <a:cubicBezTo>
                  <a:pt x="1095" y="7731"/>
                  <a:pt x="851" y="8187"/>
                  <a:pt x="730" y="8369"/>
                </a:cubicBezTo>
                <a:cubicBezTo>
                  <a:pt x="608" y="8552"/>
                  <a:pt x="548" y="8704"/>
                  <a:pt x="456" y="8795"/>
                </a:cubicBezTo>
                <a:cubicBezTo>
                  <a:pt x="396" y="8856"/>
                  <a:pt x="335" y="8947"/>
                  <a:pt x="335" y="9008"/>
                </a:cubicBezTo>
                <a:cubicBezTo>
                  <a:pt x="304" y="9160"/>
                  <a:pt x="335" y="9281"/>
                  <a:pt x="548" y="9312"/>
                </a:cubicBezTo>
                <a:cubicBezTo>
                  <a:pt x="570" y="9321"/>
                  <a:pt x="596" y="9325"/>
                  <a:pt x="628" y="9325"/>
                </a:cubicBezTo>
                <a:cubicBezTo>
                  <a:pt x="810" y="9325"/>
                  <a:pt x="1149" y="9176"/>
                  <a:pt x="1642" y="8917"/>
                </a:cubicBezTo>
                <a:cubicBezTo>
                  <a:pt x="1855" y="8765"/>
                  <a:pt x="2007" y="8673"/>
                  <a:pt x="2067" y="8673"/>
                </a:cubicBezTo>
                <a:cubicBezTo>
                  <a:pt x="2888" y="8339"/>
                  <a:pt x="3617" y="8035"/>
                  <a:pt x="4225" y="7731"/>
                </a:cubicBezTo>
                <a:lnTo>
                  <a:pt x="4347" y="7762"/>
                </a:lnTo>
                <a:cubicBezTo>
                  <a:pt x="4590" y="7792"/>
                  <a:pt x="4833" y="8035"/>
                  <a:pt x="5107" y="8400"/>
                </a:cubicBezTo>
                <a:cubicBezTo>
                  <a:pt x="5320" y="8795"/>
                  <a:pt x="5563" y="9160"/>
                  <a:pt x="5745" y="9585"/>
                </a:cubicBezTo>
                <a:cubicBezTo>
                  <a:pt x="6201" y="10740"/>
                  <a:pt x="6535" y="11287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1" y="11364"/>
                  <a:pt x="7033" y="11255"/>
                  <a:pt x="7083" y="11105"/>
                </a:cubicBezTo>
                <a:cubicBezTo>
                  <a:pt x="7113" y="10983"/>
                  <a:pt x="7143" y="10588"/>
                  <a:pt x="7052" y="9828"/>
                </a:cubicBezTo>
                <a:cubicBezTo>
                  <a:pt x="7113" y="9129"/>
                  <a:pt x="711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11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89" y="6181"/>
                </a:cubicBezTo>
                <a:cubicBezTo>
                  <a:pt x="9453" y="5938"/>
                  <a:pt x="9697" y="5786"/>
                  <a:pt x="9788" y="5755"/>
                </a:cubicBezTo>
                <a:cubicBezTo>
                  <a:pt x="9909" y="5725"/>
                  <a:pt x="10153" y="5634"/>
                  <a:pt x="10457" y="5512"/>
                </a:cubicBezTo>
                <a:cubicBezTo>
                  <a:pt x="10760" y="5421"/>
                  <a:pt x="10943" y="5330"/>
                  <a:pt x="10943" y="5269"/>
                </a:cubicBezTo>
                <a:cubicBezTo>
                  <a:pt x="11004" y="5026"/>
                  <a:pt x="10912" y="4844"/>
                  <a:pt x="10548" y="4752"/>
                </a:cubicBezTo>
                <a:lnTo>
                  <a:pt x="8815" y="4357"/>
                </a:lnTo>
                <a:cubicBezTo>
                  <a:pt x="8116" y="4144"/>
                  <a:pt x="7508" y="3992"/>
                  <a:pt x="699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65" y="558"/>
                </a:cubicBezTo>
                <a:cubicBezTo>
                  <a:pt x="7295" y="467"/>
                  <a:pt x="7265" y="345"/>
                  <a:pt x="7174" y="254"/>
                </a:cubicBezTo>
                <a:cubicBezTo>
                  <a:pt x="7113" y="132"/>
                  <a:pt x="6991" y="41"/>
                  <a:pt x="6870" y="11"/>
                </a:cubicBezTo>
                <a:cubicBezTo>
                  <a:pt x="6843" y="4"/>
                  <a:pt x="6814" y="0"/>
                  <a:pt x="67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4" name="Google Shape;2344;p9"/>
          <p:cNvGrpSpPr/>
          <p:nvPr/>
        </p:nvGrpSpPr>
        <p:grpSpPr>
          <a:xfrm rot="10800000" flipH="1">
            <a:off x="-327739" y="3735514"/>
            <a:ext cx="774792" cy="769323"/>
            <a:chOff x="1173550" y="238600"/>
            <a:chExt cx="5252825" cy="5215750"/>
          </a:xfrm>
        </p:grpSpPr>
        <p:sp>
          <p:nvSpPr>
            <p:cNvPr id="2345" name="Google Shape;2345;p9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9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9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9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9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9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9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9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9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9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9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9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9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9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9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9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9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9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9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9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9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9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9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9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9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9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9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9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9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9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9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9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9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9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9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9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9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9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9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9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9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9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9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9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9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9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9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9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9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9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9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9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9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9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9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9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9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9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9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9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9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9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9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9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9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9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9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9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9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9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9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9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9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9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9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9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9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9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9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9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9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9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9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9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9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9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9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9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9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9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9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9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9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9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9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9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9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9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9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9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9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9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9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9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9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9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9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9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9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9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9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9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9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9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9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9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9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9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9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9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9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9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9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9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9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9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9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9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9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9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9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9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9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9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9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9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9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9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9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9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9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9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9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9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9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9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9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9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9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9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9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9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9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9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9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9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9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9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9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9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9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9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9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9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9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9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9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9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9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9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9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9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9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9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9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9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9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9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9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9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9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9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9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9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9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9"/>
          <p:cNvGrpSpPr/>
          <p:nvPr/>
        </p:nvGrpSpPr>
        <p:grpSpPr>
          <a:xfrm rot="2939854" flipH="1">
            <a:off x="8175963" y="4377157"/>
            <a:ext cx="1009992" cy="979909"/>
            <a:chOff x="3058061" y="4534101"/>
            <a:chExt cx="674175" cy="654095"/>
          </a:xfrm>
        </p:grpSpPr>
        <p:sp>
          <p:nvSpPr>
            <p:cNvPr id="2531" name="Google Shape;2531;p9"/>
            <p:cNvSpPr/>
            <p:nvPr/>
          </p:nvSpPr>
          <p:spPr>
            <a:xfrm>
              <a:off x="3301638" y="4626215"/>
              <a:ext cx="346261" cy="561980"/>
            </a:xfrm>
            <a:custGeom>
              <a:avLst/>
              <a:gdLst/>
              <a:ahLst/>
              <a:cxnLst/>
              <a:rect l="l" t="t" r="r" b="b"/>
              <a:pathLst>
                <a:path w="18968" h="30785" extrusionOk="0">
                  <a:moveTo>
                    <a:pt x="18968" y="0"/>
                  </a:moveTo>
                  <a:cubicBezTo>
                    <a:pt x="18967" y="1"/>
                    <a:pt x="11399" y="2827"/>
                    <a:pt x="6475" y="9088"/>
                  </a:cubicBezTo>
                  <a:cubicBezTo>
                    <a:pt x="1521" y="15350"/>
                    <a:pt x="1" y="22432"/>
                    <a:pt x="244" y="30213"/>
                  </a:cubicBezTo>
                  <a:cubicBezTo>
                    <a:pt x="262" y="30213"/>
                    <a:pt x="550" y="30785"/>
                    <a:pt x="767" y="30785"/>
                  </a:cubicBezTo>
                  <a:cubicBezTo>
                    <a:pt x="914" y="30785"/>
                    <a:pt x="1028" y="30521"/>
                    <a:pt x="1004" y="29636"/>
                  </a:cubicBezTo>
                  <a:cubicBezTo>
                    <a:pt x="1004" y="29302"/>
                    <a:pt x="1034" y="17478"/>
                    <a:pt x="6809" y="9514"/>
                  </a:cubicBezTo>
                  <a:cubicBezTo>
                    <a:pt x="10062" y="5016"/>
                    <a:pt x="18967" y="1"/>
                    <a:pt x="18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9"/>
            <p:cNvSpPr/>
            <p:nvPr/>
          </p:nvSpPr>
          <p:spPr>
            <a:xfrm>
              <a:off x="3630684" y="4534101"/>
              <a:ext cx="89906" cy="99891"/>
            </a:xfrm>
            <a:custGeom>
              <a:avLst/>
              <a:gdLst/>
              <a:ahLst/>
              <a:cxnLst/>
              <a:rect l="l" t="t" r="r" b="b"/>
              <a:pathLst>
                <a:path w="4925" h="5472" extrusionOk="0">
                  <a:moveTo>
                    <a:pt x="4651" y="1"/>
                  </a:moveTo>
                  <a:cubicBezTo>
                    <a:pt x="4651" y="1"/>
                    <a:pt x="2523" y="305"/>
                    <a:pt x="0" y="5472"/>
                  </a:cubicBezTo>
                  <a:cubicBezTo>
                    <a:pt x="0" y="5472"/>
                    <a:pt x="4925" y="943"/>
                    <a:pt x="4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9"/>
            <p:cNvSpPr/>
            <p:nvPr/>
          </p:nvSpPr>
          <p:spPr>
            <a:xfrm>
              <a:off x="3619585" y="4544652"/>
              <a:ext cx="46076" cy="94889"/>
            </a:xfrm>
            <a:custGeom>
              <a:avLst/>
              <a:gdLst/>
              <a:ahLst/>
              <a:cxnLst/>
              <a:rect l="l" t="t" r="r" b="b"/>
              <a:pathLst>
                <a:path w="2524" h="5198" extrusionOk="0">
                  <a:moveTo>
                    <a:pt x="1976" y="0"/>
                  </a:moveTo>
                  <a:cubicBezTo>
                    <a:pt x="1916" y="0"/>
                    <a:pt x="396" y="2614"/>
                    <a:pt x="1" y="5198"/>
                  </a:cubicBezTo>
                  <a:cubicBezTo>
                    <a:pt x="1" y="5198"/>
                    <a:pt x="2523" y="2584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9"/>
            <p:cNvSpPr/>
            <p:nvPr/>
          </p:nvSpPr>
          <p:spPr>
            <a:xfrm>
              <a:off x="3606825" y="4536328"/>
              <a:ext cx="33863" cy="114879"/>
            </a:xfrm>
            <a:custGeom>
              <a:avLst/>
              <a:gdLst/>
              <a:ahLst/>
              <a:cxnLst/>
              <a:rect l="l" t="t" r="r" b="b"/>
              <a:pathLst>
                <a:path w="1855" h="6293" extrusionOk="0">
                  <a:moveTo>
                    <a:pt x="1307" y="0"/>
                  </a:moveTo>
                  <a:cubicBezTo>
                    <a:pt x="1307" y="31"/>
                    <a:pt x="152" y="4407"/>
                    <a:pt x="0" y="6292"/>
                  </a:cubicBezTo>
                  <a:cubicBezTo>
                    <a:pt x="0" y="6292"/>
                    <a:pt x="1855" y="2189"/>
                    <a:pt x="1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9"/>
            <p:cNvSpPr/>
            <p:nvPr/>
          </p:nvSpPr>
          <p:spPr>
            <a:xfrm>
              <a:off x="3581304" y="4537423"/>
              <a:ext cx="29975" cy="123769"/>
            </a:xfrm>
            <a:custGeom>
              <a:avLst/>
              <a:gdLst/>
              <a:ahLst/>
              <a:cxnLst/>
              <a:rect l="l" t="t" r="r" b="b"/>
              <a:pathLst>
                <a:path w="1642" h="6780" extrusionOk="0">
                  <a:moveTo>
                    <a:pt x="760" y="1"/>
                  </a:moveTo>
                  <a:cubicBezTo>
                    <a:pt x="760" y="1"/>
                    <a:pt x="0" y="4408"/>
                    <a:pt x="517" y="6779"/>
                  </a:cubicBezTo>
                  <a:cubicBezTo>
                    <a:pt x="517" y="6779"/>
                    <a:pt x="1642" y="2524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9"/>
            <p:cNvSpPr/>
            <p:nvPr/>
          </p:nvSpPr>
          <p:spPr>
            <a:xfrm>
              <a:off x="3550234" y="4541877"/>
              <a:ext cx="38737" cy="124682"/>
            </a:xfrm>
            <a:custGeom>
              <a:avLst/>
              <a:gdLst/>
              <a:ahLst/>
              <a:cxnLst/>
              <a:rect l="l" t="t" r="r" b="b"/>
              <a:pathLst>
                <a:path w="2122" h="6830" extrusionOk="0">
                  <a:moveTo>
                    <a:pt x="456" y="0"/>
                  </a:moveTo>
                  <a:cubicBezTo>
                    <a:pt x="456" y="1"/>
                    <a:pt x="0" y="5198"/>
                    <a:pt x="1094" y="6809"/>
                  </a:cubicBezTo>
                  <a:cubicBezTo>
                    <a:pt x="1105" y="6823"/>
                    <a:pt x="1116" y="6830"/>
                    <a:pt x="1128" y="6830"/>
                  </a:cubicBezTo>
                  <a:cubicBezTo>
                    <a:pt x="1428" y="6830"/>
                    <a:pt x="2121" y="260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9"/>
            <p:cNvSpPr/>
            <p:nvPr/>
          </p:nvSpPr>
          <p:spPr>
            <a:xfrm>
              <a:off x="3509161" y="4547974"/>
              <a:ext cx="47189" cy="127091"/>
            </a:xfrm>
            <a:custGeom>
              <a:avLst/>
              <a:gdLst/>
              <a:ahLst/>
              <a:cxnLst/>
              <a:rect l="l" t="t" r="r" b="b"/>
              <a:pathLst>
                <a:path w="2585" h="6962" extrusionOk="0">
                  <a:moveTo>
                    <a:pt x="1" y="0"/>
                  </a:moveTo>
                  <a:cubicBezTo>
                    <a:pt x="1" y="1"/>
                    <a:pt x="1247" y="4955"/>
                    <a:pt x="2584" y="6961"/>
                  </a:cubicBezTo>
                  <a:cubicBezTo>
                    <a:pt x="2584" y="6961"/>
                    <a:pt x="2432" y="27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9"/>
            <p:cNvSpPr/>
            <p:nvPr/>
          </p:nvSpPr>
          <p:spPr>
            <a:xfrm>
              <a:off x="3495853" y="4546861"/>
              <a:ext cx="50512" cy="144835"/>
            </a:xfrm>
            <a:custGeom>
              <a:avLst/>
              <a:gdLst/>
              <a:ahLst/>
              <a:cxnLst/>
              <a:rect l="l" t="t" r="r" b="b"/>
              <a:pathLst>
                <a:path w="2767" h="7934" extrusionOk="0">
                  <a:moveTo>
                    <a:pt x="31" y="1"/>
                  </a:moveTo>
                  <a:cubicBezTo>
                    <a:pt x="31" y="1"/>
                    <a:pt x="0" y="5320"/>
                    <a:pt x="2250" y="7934"/>
                  </a:cubicBezTo>
                  <a:cubicBezTo>
                    <a:pt x="2250" y="7934"/>
                    <a:pt x="2766" y="4955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9"/>
            <p:cNvSpPr/>
            <p:nvPr/>
          </p:nvSpPr>
          <p:spPr>
            <a:xfrm>
              <a:off x="3640122" y="4592370"/>
              <a:ext cx="92115" cy="38847"/>
            </a:xfrm>
            <a:custGeom>
              <a:avLst/>
              <a:gdLst/>
              <a:ahLst/>
              <a:cxnLst/>
              <a:rect l="l" t="t" r="r" b="b"/>
              <a:pathLst>
                <a:path w="5046" h="2128" extrusionOk="0">
                  <a:moveTo>
                    <a:pt x="4321" y="0"/>
                  </a:moveTo>
                  <a:cubicBezTo>
                    <a:pt x="2201" y="0"/>
                    <a:pt x="0" y="2128"/>
                    <a:pt x="0" y="2128"/>
                  </a:cubicBezTo>
                  <a:cubicBezTo>
                    <a:pt x="2827" y="1611"/>
                    <a:pt x="5046" y="122"/>
                    <a:pt x="5046" y="91"/>
                  </a:cubicBezTo>
                  <a:cubicBezTo>
                    <a:pt x="4808" y="29"/>
                    <a:pt x="4565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9"/>
            <p:cNvSpPr/>
            <p:nvPr/>
          </p:nvSpPr>
          <p:spPr>
            <a:xfrm>
              <a:off x="3619585" y="4628150"/>
              <a:ext cx="105441" cy="15736"/>
            </a:xfrm>
            <a:custGeom>
              <a:avLst/>
              <a:gdLst/>
              <a:ahLst/>
              <a:cxnLst/>
              <a:rect l="l" t="t" r="r" b="b"/>
              <a:pathLst>
                <a:path w="5776" h="862" extrusionOk="0">
                  <a:moveTo>
                    <a:pt x="3737" y="1"/>
                  </a:moveTo>
                  <a:cubicBezTo>
                    <a:pt x="1930" y="1"/>
                    <a:pt x="1" y="624"/>
                    <a:pt x="1" y="624"/>
                  </a:cubicBezTo>
                  <a:cubicBezTo>
                    <a:pt x="788" y="798"/>
                    <a:pt x="1576" y="861"/>
                    <a:pt x="2305" y="861"/>
                  </a:cubicBezTo>
                  <a:cubicBezTo>
                    <a:pt x="4248" y="861"/>
                    <a:pt x="5776" y="411"/>
                    <a:pt x="5776" y="411"/>
                  </a:cubicBezTo>
                  <a:cubicBezTo>
                    <a:pt x="5214" y="108"/>
                    <a:pt x="4486" y="1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9"/>
            <p:cNvSpPr/>
            <p:nvPr/>
          </p:nvSpPr>
          <p:spPr>
            <a:xfrm>
              <a:off x="3586288" y="4652466"/>
              <a:ext cx="105441" cy="18930"/>
            </a:xfrm>
            <a:custGeom>
              <a:avLst/>
              <a:gdLst/>
              <a:ahLst/>
              <a:cxnLst/>
              <a:rect l="l" t="t" r="r" b="b"/>
              <a:pathLst>
                <a:path w="5776" h="1037" extrusionOk="0">
                  <a:moveTo>
                    <a:pt x="5775" y="993"/>
                  </a:moveTo>
                  <a:cubicBezTo>
                    <a:pt x="5775" y="993"/>
                    <a:pt x="5776" y="994"/>
                    <a:pt x="5776" y="994"/>
                  </a:cubicBezTo>
                  <a:cubicBezTo>
                    <a:pt x="5776" y="994"/>
                    <a:pt x="5776" y="993"/>
                    <a:pt x="5775" y="993"/>
                  </a:cubicBezTo>
                  <a:close/>
                  <a:moveTo>
                    <a:pt x="2887" y="0"/>
                  </a:moveTo>
                  <a:cubicBezTo>
                    <a:pt x="1336" y="0"/>
                    <a:pt x="1" y="599"/>
                    <a:pt x="1" y="599"/>
                  </a:cubicBezTo>
                  <a:cubicBezTo>
                    <a:pt x="1508" y="959"/>
                    <a:pt x="3067" y="1037"/>
                    <a:pt x="4185" y="1037"/>
                  </a:cubicBezTo>
                  <a:cubicBezTo>
                    <a:pt x="5038" y="1037"/>
                    <a:pt x="5634" y="992"/>
                    <a:pt x="5754" y="992"/>
                  </a:cubicBezTo>
                  <a:cubicBezTo>
                    <a:pt x="5765" y="992"/>
                    <a:pt x="5773" y="992"/>
                    <a:pt x="5775" y="993"/>
                  </a:cubicBezTo>
                  <a:lnTo>
                    <a:pt x="5775" y="993"/>
                  </a:lnTo>
                  <a:cubicBezTo>
                    <a:pt x="4910" y="234"/>
                    <a:pt x="3857" y="0"/>
                    <a:pt x="2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9"/>
            <p:cNvSpPr/>
            <p:nvPr/>
          </p:nvSpPr>
          <p:spPr>
            <a:xfrm>
              <a:off x="3557445" y="4672437"/>
              <a:ext cx="112652" cy="26488"/>
            </a:xfrm>
            <a:custGeom>
              <a:avLst/>
              <a:gdLst/>
              <a:ahLst/>
              <a:cxnLst/>
              <a:rect l="l" t="t" r="r" b="b"/>
              <a:pathLst>
                <a:path w="6171" h="1451" extrusionOk="0">
                  <a:moveTo>
                    <a:pt x="719" y="1"/>
                  </a:moveTo>
                  <a:cubicBezTo>
                    <a:pt x="275" y="1"/>
                    <a:pt x="0" y="21"/>
                    <a:pt x="0" y="21"/>
                  </a:cubicBezTo>
                  <a:cubicBezTo>
                    <a:pt x="1763" y="589"/>
                    <a:pt x="6024" y="1451"/>
                    <a:pt x="6167" y="1451"/>
                  </a:cubicBezTo>
                  <a:cubicBezTo>
                    <a:pt x="6169" y="1451"/>
                    <a:pt x="6171" y="1451"/>
                    <a:pt x="6171" y="1450"/>
                  </a:cubicBezTo>
                  <a:cubicBezTo>
                    <a:pt x="4618" y="168"/>
                    <a:pt x="198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9"/>
            <p:cNvSpPr/>
            <p:nvPr/>
          </p:nvSpPr>
          <p:spPr>
            <a:xfrm>
              <a:off x="3529698" y="4695767"/>
              <a:ext cx="125978" cy="32001"/>
            </a:xfrm>
            <a:custGeom>
              <a:avLst/>
              <a:gdLst/>
              <a:ahLst/>
              <a:cxnLst/>
              <a:rect l="l" t="t" r="r" b="b"/>
              <a:pathLst>
                <a:path w="6901" h="1753" extrusionOk="0">
                  <a:moveTo>
                    <a:pt x="727" y="0"/>
                  </a:moveTo>
                  <a:cubicBezTo>
                    <a:pt x="277" y="0"/>
                    <a:pt x="0" y="20"/>
                    <a:pt x="0" y="20"/>
                  </a:cubicBezTo>
                  <a:cubicBezTo>
                    <a:pt x="2067" y="1449"/>
                    <a:pt x="6900" y="1753"/>
                    <a:pt x="6900" y="1753"/>
                  </a:cubicBezTo>
                  <a:cubicBezTo>
                    <a:pt x="5178" y="191"/>
                    <a:pt x="2119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9"/>
            <p:cNvSpPr/>
            <p:nvPr/>
          </p:nvSpPr>
          <p:spPr>
            <a:xfrm>
              <a:off x="3498628" y="4718549"/>
              <a:ext cx="129300" cy="29756"/>
            </a:xfrm>
            <a:custGeom>
              <a:avLst/>
              <a:gdLst/>
              <a:ahLst/>
              <a:cxnLst/>
              <a:rect l="l" t="t" r="r" b="b"/>
              <a:pathLst>
                <a:path w="7083" h="1630" extrusionOk="0">
                  <a:moveTo>
                    <a:pt x="1271" y="0"/>
                  </a:moveTo>
                  <a:cubicBezTo>
                    <a:pt x="490" y="0"/>
                    <a:pt x="0" y="79"/>
                    <a:pt x="0" y="79"/>
                  </a:cubicBezTo>
                  <a:cubicBezTo>
                    <a:pt x="2523" y="1295"/>
                    <a:pt x="7083" y="1629"/>
                    <a:pt x="7083" y="1629"/>
                  </a:cubicBezTo>
                  <a:cubicBezTo>
                    <a:pt x="4963" y="249"/>
                    <a:pt x="2658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9"/>
            <p:cNvSpPr/>
            <p:nvPr/>
          </p:nvSpPr>
          <p:spPr>
            <a:xfrm>
              <a:off x="3468105" y="4556299"/>
              <a:ext cx="37751" cy="163711"/>
            </a:xfrm>
            <a:custGeom>
              <a:avLst/>
              <a:gdLst/>
              <a:ahLst/>
              <a:cxnLst/>
              <a:rect l="l" t="t" r="r" b="b"/>
              <a:pathLst>
                <a:path w="2068" h="896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2" y="5958"/>
                    <a:pt x="1672" y="8967"/>
                  </a:cubicBezTo>
                  <a:cubicBezTo>
                    <a:pt x="1672" y="8967"/>
                    <a:pt x="2067" y="57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9"/>
            <p:cNvSpPr/>
            <p:nvPr/>
          </p:nvSpPr>
          <p:spPr>
            <a:xfrm>
              <a:off x="3462008" y="4739049"/>
              <a:ext cx="155934" cy="35323"/>
            </a:xfrm>
            <a:custGeom>
              <a:avLst/>
              <a:gdLst/>
              <a:ahLst/>
              <a:cxnLst/>
              <a:rect l="l" t="t" r="r" b="b"/>
              <a:pathLst>
                <a:path w="8542" h="1935" extrusionOk="0">
                  <a:moveTo>
                    <a:pt x="2681" y="1"/>
                  </a:moveTo>
                  <a:cubicBezTo>
                    <a:pt x="950" y="1"/>
                    <a:pt x="0" y="597"/>
                    <a:pt x="0" y="597"/>
                  </a:cubicBezTo>
                  <a:cubicBezTo>
                    <a:pt x="1642" y="1266"/>
                    <a:pt x="8511" y="1935"/>
                    <a:pt x="8541" y="1935"/>
                  </a:cubicBezTo>
                  <a:cubicBezTo>
                    <a:pt x="6110" y="415"/>
                    <a:pt x="4124" y="1"/>
                    <a:pt x="2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9"/>
            <p:cNvSpPr/>
            <p:nvPr/>
          </p:nvSpPr>
          <p:spPr>
            <a:xfrm>
              <a:off x="3434808" y="4769316"/>
              <a:ext cx="160936" cy="28916"/>
            </a:xfrm>
            <a:custGeom>
              <a:avLst/>
              <a:gdLst/>
              <a:ahLst/>
              <a:cxnLst/>
              <a:rect l="l" t="t" r="r" b="b"/>
              <a:pathLst>
                <a:path w="8816" h="1584" extrusionOk="0">
                  <a:moveTo>
                    <a:pt x="4151" y="1"/>
                  </a:moveTo>
                  <a:cubicBezTo>
                    <a:pt x="1944" y="1"/>
                    <a:pt x="1" y="642"/>
                    <a:pt x="1" y="642"/>
                  </a:cubicBezTo>
                  <a:cubicBezTo>
                    <a:pt x="2524" y="1523"/>
                    <a:pt x="8816" y="1584"/>
                    <a:pt x="8816" y="1584"/>
                  </a:cubicBezTo>
                  <a:cubicBezTo>
                    <a:pt x="7572" y="354"/>
                    <a:pt x="5789" y="1"/>
                    <a:pt x="4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9"/>
            <p:cNvSpPr/>
            <p:nvPr/>
          </p:nvSpPr>
          <p:spPr>
            <a:xfrm>
              <a:off x="3413176" y="4801025"/>
              <a:ext cx="178680" cy="39942"/>
            </a:xfrm>
            <a:custGeom>
              <a:avLst/>
              <a:gdLst/>
              <a:ahLst/>
              <a:cxnLst/>
              <a:rect l="l" t="t" r="r" b="b"/>
              <a:pathLst>
                <a:path w="9788" h="2188" extrusionOk="0">
                  <a:moveTo>
                    <a:pt x="2816" y="0"/>
                  </a:moveTo>
                  <a:cubicBezTo>
                    <a:pt x="1164" y="0"/>
                    <a:pt x="0" y="272"/>
                    <a:pt x="0" y="272"/>
                  </a:cubicBezTo>
                  <a:cubicBezTo>
                    <a:pt x="1517" y="758"/>
                    <a:pt x="9690" y="2120"/>
                    <a:pt x="9787" y="2187"/>
                  </a:cubicBezTo>
                  <a:lnTo>
                    <a:pt x="9787" y="2187"/>
                  </a:lnTo>
                  <a:cubicBezTo>
                    <a:pt x="7552" y="403"/>
                    <a:pt x="4824" y="0"/>
                    <a:pt x="2816" y="0"/>
                  </a:cubicBezTo>
                  <a:close/>
                  <a:moveTo>
                    <a:pt x="9787" y="2187"/>
                  </a:moveTo>
                  <a:cubicBezTo>
                    <a:pt x="9787" y="2187"/>
                    <a:pt x="9788" y="2187"/>
                    <a:pt x="9788" y="2187"/>
                  </a:cubicBezTo>
                  <a:cubicBezTo>
                    <a:pt x="9788" y="2187"/>
                    <a:pt x="9787" y="2187"/>
                    <a:pt x="9787" y="2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9"/>
            <p:cNvSpPr/>
            <p:nvPr/>
          </p:nvSpPr>
          <p:spPr>
            <a:xfrm>
              <a:off x="3395414" y="4826272"/>
              <a:ext cx="182568" cy="59073"/>
            </a:xfrm>
            <a:custGeom>
              <a:avLst/>
              <a:gdLst/>
              <a:ahLst/>
              <a:cxnLst/>
              <a:rect l="l" t="t" r="r" b="b"/>
              <a:pathLst>
                <a:path w="10001" h="3236" extrusionOk="0">
                  <a:moveTo>
                    <a:pt x="3255" y="1"/>
                  </a:moveTo>
                  <a:cubicBezTo>
                    <a:pt x="2283" y="1"/>
                    <a:pt x="1208" y="155"/>
                    <a:pt x="31" y="531"/>
                  </a:cubicBezTo>
                  <a:cubicBezTo>
                    <a:pt x="1" y="531"/>
                    <a:pt x="6718" y="1595"/>
                    <a:pt x="10001" y="3236"/>
                  </a:cubicBezTo>
                  <a:cubicBezTo>
                    <a:pt x="10001" y="3236"/>
                    <a:pt x="7707" y="1"/>
                    <a:pt x="3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9"/>
            <p:cNvSpPr/>
            <p:nvPr/>
          </p:nvSpPr>
          <p:spPr>
            <a:xfrm>
              <a:off x="3407079" y="4558507"/>
              <a:ext cx="75466" cy="185361"/>
            </a:xfrm>
            <a:custGeom>
              <a:avLst/>
              <a:gdLst/>
              <a:ahLst/>
              <a:cxnLst/>
              <a:rect l="l" t="t" r="r" b="b"/>
              <a:pathLst>
                <a:path w="4134" h="10154" extrusionOk="0">
                  <a:moveTo>
                    <a:pt x="1702" y="1"/>
                  </a:moveTo>
                  <a:cubicBezTo>
                    <a:pt x="0" y="3253"/>
                    <a:pt x="3465" y="10153"/>
                    <a:pt x="3465" y="10153"/>
                  </a:cubicBezTo>
                  <a:cubicBezTo>
                    <a:pt x="4134" y="7357"/>
                    <a:pt x="1702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9"/>
            <p:cNvSpPr/>
            <p:nvPr/>
          </p:nvSpPr>
          <p:spPr>
            <a:xfrm>
              <a:off x="3373216" y="4562396"/>
              <a:ext cx="78825" cy="209202"/>
            </a:xfrm>
            <a:custGeom>
              <a:avLst/>
              <a:gdLst/>
              <a:ahLst/>
              <a:cxnLst/>
              <a:rect l="l" t="t" r="r" b="b"/>
              <a:pathLst>
                <a:path w="4318" h="11460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" y="3709"/>
                    <a:pt x="4317" y="11460"/>
                    <a:pt x="4317" y="11460"/>
                  </a:cubicBezTo>
                  <a:cubicBezTo>
                    <a:pt x="3952" y="7964"/>
                    <a:pt x="1521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9"/>
            <p:cNvSpPr/>
            <p:nvPr/>
          </p:nvSpPr>
          <p:spPr>
            <a:xfrm>
              <a:off x="3313850" y="4580706"/>
              <a:ext cx="115426" cy="202557"/>
            </a:xfrm>
            <a:custGeom>
              <a:avLst/>
              <a:gdLst/>
              <a:ahLst/>
              <a:cxnLst/>
              <a:rect l="l" t="t" r="r" b="b"/>
              <a:pathLst>
                <a:path w="6323" h="11096" extrusionOk="0">
                  <a:moveTo>
                    <a:pt x="1520" y="1"/>
                  </a:moveTo>
                  <a:cubicBezTo>
                    <a:pt x="1" y="3557"/>
                    <a:pt x="6323" y="11095"/>
                    <a:pt x="6323" y="11095"/>
                  </a:cubicBezTo>
                  <a:cubicBezTo>
                    <a:pt x="6201" y="8998"/>
                    <a:pt x="1763" y="183"/>
                    <a:pt x="1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9"/>
            <p:cNvSpPr/>
            <p:nvPr/>
          </p:nvSpPr>
          <p:spPr>
            <a:xfrm>
              <a:off x="3275570" y="4575722"/>
              <a:ext cx="142060" cy="235270"/>
            </a:xfrm>
            <a:custGeom>
              <a:avLst/>
              <a:gdLst/>
              <a:ahLst/>
              <a:cxnLst/>
              <a:rect l="l" t="t" r="r" b="b"/>
              <a:pathLst>
                <a:path w="7782" h="12888" extrusionOk="0">
                  <a:moveTo>
                    <a:pt x="547" y="0"/>
                  </a:moveTo>
                  <a:cubicBezTo>
                    <a:pt x="0" y="5441"/>
                    <a:pt x="7326" y="12888"/>
                    <a:pt x="7326" y="12888"/>
                  </a:cubicBezTo>
                  <a:cubicBezTo>
                    <a:pt x="7782" y="11125"/>
                    <a:pt x="1459" y="912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9"/>
            <p:cNvSpPr/>
            <p:nvPr/>
          </p:nvSpPr>
          <p:spPr>
            <a:xfrm>
              <a:off x="3389317" y="4852888"/>
              <a:ext cx="199764" cy="55477"/>
            </a:xfrm>
            <a:custGeom>
              <a:avLst/>
              <a:gdLst/>
              <a:ahLst/>
              <a:cxnLst/>
              <a:rect l="l" t="t" r="r" b="b"/>
              <a:pathLst>
                <a:path w="10943" h="3039" extrusionOk="0">
                  <a:moveTo>
                    <a:pt x="1004" y="1"/>
                  </a:moveTo>
                  <a:cubicBezTo>
                    <a:pt x="633" y="1"/>
                    <a:pt x="294" y="33"/>
                    <a:pt x="0" y="106"/>
                  </a:cubicBezTo>
                  <a:cubicBezTo>
                    <a:pt x="0" y="106"/>
                    <a:pt x="6859" y="3039"/>
                    <a:pt x="10061" y="3039"/>
                  </a:cubicBezTo>
                  <a:cubicBezTo>
                    <a:pt x="10400" y="3039"/>
                    <a:pt x="10698" y="3006"/>
                    <a:pt x="10943" y="2933"/>
                  </a:cubicBezTo>
                  <a:cubicBezTo>
                    <a:pt x="10943" y="2933"/>
                    <a:pt x="4506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9"/>
            <p:cNvSpPr/>
            <p:nvPr/>
          </p:nvSpPr>
          <p:spPr>
            <a:xfrm>
              <a:off x="3373782" y="4869244"/>
              <a:ext cx="199217" cy="62158"/>
            </a:xfrm>
            <a:custGeom>
              <a:avLst/>
              <a:gdLst/>
              <a:ahLst/>
              <a:cxnLst/>
              <a:rect l="l" t="t" r="r" b="b"/>
              <a:pathLst>
                <a:path w="10913" h="3405" extrusionOk="0">
                  <a:moveTo>
                    <a:pt x="0" y="0"/>
                  </a:moveTo>
                  <a:lnTo>
                    <a:pt x="0" y="0"/>
                  </a:lnTo>
                  <a:cubicBezTo>
                    <a:pt x="2067" y="2311"/>
                    <a:pt x="10912" y="3405"/>
                    <a:pt x="10912" y="3405"/>
                  </a:cubicBezTo>
                  <a:cubicBezTo>
                    <a:pt x="7417" y="164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9"/>
            <p:cNvSpPr/>
            <p:nvPr/>
          </p:nvSpPr>
          <p:spPr>
            <a:xfrm>
              <a:off x="3246161" y="4632860"/>
              <a:ext cx="149271" cy="203105"/>
            </a:xfrm>
            <a:custGeom>
              <a:avLst/>
              <a:gdLst/>
              <a:ahLst/>
              <a:cxnLst/>
              <a:rect l="l" t="t" r="r" b="b"/>
              <a:pathLst>
                <a:path w="8177" h="11126" extrusionOk="0">
                  <a:moveTo>
                    <a:pt x="0" y="1"/>
                  </a:moveTo>
                  <a:cubicBezTo>
                    <a:pt x="1" y="2"/>
                    <a:pt x="4347" y="9272"/>
                    <a:pt x="8177" y="11126"/>
                  </a:cubicBezTo>
                  <a:cubicBezTo>
                    <a:pt x="8177" y="11126"/>
                    <a:pt x="3070" y="279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9"/>
            <p:cNvSpPr/>
            <p:nvPr/>
          </p:nvSpPr>
          <p:spPr>
            <a:xfrm>
              <a:off x="3221188" y="4651188"/>
              <a:ext cx="160936" cy="208089"/>
            </a:xfrm>
            <a:custGeom>
              <a:avLst/>
              <a:gdLst/>
              <a:ahLst/>
              <a:cxnLst/>
              <a:rect l="l" t="t" r="r" b="b"/>
              <a:pathLst>
                <a:path w="8816" h="11399" extrusionOk="0">
                  <a:moveTo>
                    <a:pt x="0" y="0"/>
                  </a:moveTo>
                  <a:cubicBezTo>
                    <a:pt x="0" y="61"/>
                    <a:pt x="2614" y="9848"/>
                    <a:pt x="8815" y="11398"/>
                  </a:cubicBezTo>
                  <a:cubicBezTo>
                    <a:pt x="8815" y="11398"/>
                    <a:pt x="4073" y="699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9"/>
            <p:cNvSpPr/>
            <p:nvPr/>
          </p:nvSpPr>
          <p:spPr>
            <a:xfrm>
              <a:off x="3356585" y="4908638"/>
              <a:ext cx="219188" cy="37715"/>
            </a:xfrm>
            <a:custGeom>
              <a:avLst/>
              <a:gdLst/>
              <a:ahLst/>
              <a:cxnLst/>
              <a:rect l="l" t="t" r="r" b="b"/>
              <a:pathLst>
                <a:path w="12007" h="2066" extrusionOk="0">
                  <a:moveTo>
                    <a:pt x="0" y="1"/>
                  </a:moveTo>
                  <a:lnTo>
                    <a:pt x="0" y="1"/>
                  </a:lnTo>
                  <a:cubicBezTo>
                    <a:pt x="2733" y="1830"/>
                    <a:pt x="8034" y="2065"/>
                    <a:pt x="10578" y="2065"/>
                  </a:cubicBezTo>
                  <a:cubicBezTo>
                    <a:pt x="11457" y="2065"/>
                    <a:pt x="12006" y="2037"/>
                    <a:pt x="12006" y="2037"/>
                  </a:cubicBezTo>
                  <a:cubicBezTo>
                    <a:pt x="7873" y="88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9"/>
            <p:cNvSpPr/>
            <p:nvPr/>
          </p:nvSpPr>
          <p:spPr>
            <a:xfrm>
              <a:off x="3340484" y="4938047"/>
              <a:ext cx="241386" cy="30413"/>
            </a:xfrm>
            <a:custGeom>
              <a:avLst/>
              <a:gdLst/>
              <a:ahLst/>
              <a:cxnLst/>
              <a:rect l="l" t="t" r="r" b="b"/>
              <a:pathLst>
                <a:path w="13223" h="1666" extrusionOk="0">
                  <a:moveTo>
                    <a:pt x="1" y="1"/>
                  </a:moveTo>
                  <a:lnTo>
                    <a:pt x="1" y="1"/>
                  </a:lnTo>
                  <a:cubicBezTo>
                    <a:pt x="1996" y="1276"/>
                    <a:pt x="4437" y="1666"/>
                    <a:pt x="6675" y="1666"/>
                  </a:cubicBezTo>
                  <a:cubicBezTo>
                    <a:pt x="10199" y="1666"/>
                    <a:pt x="13222" y="700"/>
                    <a:pt x="13223" y="700"/>
                  </a:cubicBezTo>
                  <a:lnTo>
                    <a:pt x="13223" y="700"/>
                  </a:lnTo>
                  <a:cubicBezTo>
                    <a:pt x="12583" y="806"/>
                    <a:pt x="11730" y="850"/>
                    <a:pt x="10764" y="850"/>
                  </a:cubicBezTo>
                  <a:cubicBezTo>
                    <a:pt x="6490" y="85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9"/>
            <p:cNvSpPr/>
            <p:nvPr/>
          </p:nvSpPr>
          <p:spPr>
            <a:xfrm>
              <a:off x="3331613" y="4971728"/>
              <a:ext cx="260243" cy="24097"/>
            </a:xfrm>
            <a:custGeom>
              <a:avLst/>
              <a:gdLst/>
              <a:ahLst/>
              <a:cxnLst/>
              <a:rect l="l" t="t" r="r" b="b"/>
              <a:pathLst>
                <a:path w="14256" h="1320" extrusionOk="0">
                  <a:moveTo>
                    <a:pt x="9485" y="0"/>
                  </a:moveTo>
                  <a:cubicBezTo>
                    <a:pt x="4803" y="0"/>
                    <a:pt x="0" y="526"/>
                    <a:pt x="0" y="526"/>
                  </a:cubicBezTo>
                  <a:cubicBezTo>
                    <a:pt x="1490" y="1115"/>
                    <a:pt x="3385" y="1319"/>
                    <a:pt x="5304" y="1319"/>
                  </a:cubicBezTo>
                  <a:cubicBezTo>
                    <a:pt x="9666" y="1319"/>
                    <a:pt x="14148" y="262"/>
                    <a:pt x="14254" y="253"/>
                  </a:cubicBezTo>
                  <a:lnTo>
                    <a:pt x="14254" y="253"/>
                  </a:lnTo>
                  <a:cubicBezTo>
                    <a:pt x="14255" y="253"/>
                    <a:pt x="14255" y="253"/>
                    <a:pt x="14256" y="253"/>
                  </a:cubicBezTo>
                  <a:cubicBezTo>
                    <a:pt x="14256" y="253"/>
                    <a:pt x="14256" y="253"/>
                    <a:pt x="14255" y="253"/>
                  </a:cubicBezTo>
                  <a:cubicBezTo>
                    <a:pt x="14255" y="253"/>
                    <a:pt x="14254" y="253"/>
                    <a:pt x="14254" y="253"/>
                  </a:cubicBezTo>
                  <a:lnTo>
                    <a:pt x="14254" y="253"/>
                  </a:lnTo>
                  <a:cubicBezTo>
                    <a:pt x="12832" y="68"/>
                    <a:pt x="11166" y="0"/>
                    <a:pt x="9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9"/>
            <p:cNvSpPr/>
            <p:nvPr/>
          </p:nvSpPr>
          <p:spPr>
            <a:xfrm>
              <a:off x="3199556" y="4666723"/>
              <a:ext cx="169242" cy="216961"/>
            </a:xfrm>
            <a:custGeom>
              <a:avLst/>
              <a:gdLst/>
              <a:ahLst/>
              <a:cxnLst/>
              <a:rect l="l" t="t" r="r" b="b"/>
              <a:pathLst>
                <a:path w="9271" h="11885" extrusionOk="0">
                  <a:moveTo>
                    <a:pt x="122" y="0"/>
                  </a:moveTo>
                  <a:lnTo>
                    <a:pt x="122" y="0"/>
                  </a:lnTo>
                  <a:cubicBezTo>
                    <a:pt x="122" y="1"/>
                    <a:pt x="1" y="9970"/>
                    <a:pt x="9271" y="11885"/>
                  </a:cubicBezTo>
                  <a:cubicBezTo>
                    <a:pt x="9271" y="11885"/>
                    <a:pt x="912" y="6414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9"/>
            <p:cNvSpPr/>
            <p:nvPr/>
          </p:nvSpPr>
          <p:spPr>
            <a:xfrm>
              <a:off x="3155269" y="4712215"/>
              <a:ext cx="205241" cy="201444"/>
            </a:xfrm>
            <a:custGeom>
              <a:avLst/>
              <a:gdLst/>
              <a:ahLst/>
              <a:cxnLst/>
              <a:rect l="l" t="t" r="r" b="b"/>
              <a:pathLst>
                <a:path w="11243" h="11035" extrusionOk="0">
                  <a:moveTo>
                    <a:pt x="55" y="0"/>
                  </a:moveTo>
                  <a:cubicBezTo>
                    <a:pt x="1" y="0"/>
                    <a:pt x="2045" y="9486"/>
                    <a:pt x="11058" y="11034"/>
                  </a:cubicBezTo>
                  <a:cubicBezTo>
                    <a:pt x="11059" y="11034"/>
                    <a:pt x="11060" y="11034"/>
                    <a:pt x="11061" y="11034"/>
                  </a:cubicBezTo>
                  <a:cubicBezTo>
                    <a:pt x="11243" y="11034"/>
                    <a:pt x="4444" y="7536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9"/>
            <p:cNvSpPr/>
            <p:nvPr/>
          </p:nvSpPr>
          <p:spPr>
            <a:xfrm>
              <a:off x="3143513" y="4752175"/>
              <a:ext cx="208636" cy="190838"/>
            </a:xfrm>
            <a:custGeom>
              <a:avLst/>
              <a:gdLst/>
              <a:ahLst/>
              <a:cxnLst/>
              <a:rect l="l" t="t" r="r" b="b"/>
              <a:pathLst>
                <a:path w="11429" h="10454" extrusionOk="0">
                  <a:moveTo>
                    <a:pt x="0" y="0"/>
                  </a:moveTo>
                  <a:cubicBezTo>
                    <a:pt x="0" y="1"/>
                    <a:pt x="456" y="5563"/>
                    <a:pt x="4681" y="8389"/>
                  </a:cubicBezTo>
                  <a:cubicBezTo>
                    <a:pt x="7248" y="10078"/>
                    <a:pt x="9045" y="10453"/>
                    <a:pt x="10136" y="10453"/>
                  </a:cubicBezTo>
                  <a:cubicBezTo>
                    <a:pt x="11009" y="10453"/>
                    <a:pt x="11429" y="10213"/>
                    <a:pt x="11429" y="10213"/>
                  </a:cubicBezTo>
                  <a:cubicBezTo>
                    <a:pt x="11429" y="10213"/>
                    <a:pt x="3800" y="97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9"/>
            <p:cNvSpPr/>
            <p:nvPr/>
          </p:nvSpPr>
          <p:spPr>
            <a:xfrm>
              <a:off x="3322722" y="5000698"/>
              <a:ext cx="283007" cy="23732"/>
            </a:xfrm>
            <a:custGeom>
              <a:avLst/>
              <a:gdLst/>
              <a:ahLst/>
              <a:cxnLst/>
              <a:rect l="l" t="t" r="r" b="b"/>
              <a:pathLst>
                <a:path w="15503" h="1300" extrusionOk="0">
                  <a:moveTo>
                    <a:pt x="10625" y="1"/>
                  </a:moveTo>
                  <a:cubicBezTo>
                    <a:pt x="7091" y="1"/>
                    <a:pt x="2510" y="154"/>
                    <a:pt x="1" y="854"/>
                  </a:cubicBezTo>
                  <a:cubicBezTo>
                    <a:pt x="1" y="854"/>
                    <a:pt x="3080" y="1300"/>
                    <a:pt x="6812" y="1300"/>
                  </a:cubicBezTo>
                  <a:cubicBezTo>
                    <a:pt x="9692" y="1300"/>
                    <a:pt x="12961" y="1034"/>
                    <a:pt x="15503" y="94"/>
                  </a:cubicBezTo>
                  <a:cubicBezTo>
                    <a:pt x="15503" y="94"/>
                    <a:pt x="13382" y="1"/>
                    <a:pt x="10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9"/>
            <p:cNvSpPr/>
            <p:nvPr/>
          </p:nvSpPr>
          <p:spPr>
            <a:xfrm>
              <a:off x="3320514" y="5035145"/>
              <a:ext cx="275231" cy="41256"/>
            </a:xfrm>
            <a:custGeom>
              <a:avLst/>
              <a:gdLst/>
              <a:ahLst/>
              <a:cxnLst/>
              <a:rect l="l" t="t" r="r" b="b"/>
              <a:pathLst>
                <a:path w="15077" h="2260" extrusionOk="0">
                  <a:moveTo>
                    <a:pt x="15077" y="1"/>
                  </a:moveTo>
                  <a:cubicBezTo>
                    <a:pt x="15076" y="1"/>
                    <a:pt x="11486" y="757"/>
                    <a:pt x="6690" y="757"/>
                  </a:cubicBezTo>
                  <a:cubicBezTo>
                    <a:pt x="4621" y="757"/>
                    <a:pt x="2327" y="617"/>
                    <a:pt x="0" y="214"/>
                  </a:cubicBezTo>
                  <a:lnTo>
                    <a:pt x="0" y="214"/>
                  </a:lnTo>
                  <a:cubicBezTo>
                    <a:pt x="1" y="214"/>
                    <a:pt x="3856" y="2259"/>
                    <a:pt x="8242" y="2259"/>
                  </a:cubicBezTo>
                  <a:cubicBezTo>
                    <a:pt x="10533" y="2259"/>
                    <a:pt x="12970" y="1701"/>
                    <a:pt x="15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9"/>
            <p:cNvSpPr/>
            <p:nvPr/>
          </p:nvSpPr>
          <p:spPr>
            <a:xfrm>
              <a:off x="3115765" y="4820412"/>
              <a:ext cx="224190" cy="163236"/>
            </a:xfrm>
            <a:custGeom>
              <a:avLst/>
              <a:gdLst/>
              <a:ahLst/>
              <a:cxnLst/>
              <a:rect l="l" t="t" r="r" b="b"/>
              <a:pathLst>
                <a:path w="12281" h="8942" extrusionOk="0">
                  <a:moveTo>
                    <a:pt x="0" y="1"/>
                  </a:moveTo>
                  <a:cubicBezTo>
                    <a:pt x="0" y="1"/>
                    <a:pt x="608" y="5016"/>
                    <a:pt x="5046" y="7600"/>
                  </a:cubicBezTo>
                  <a:cubicBezTo>
                    <a:pt x="6638" y="8496"/>
                    <a:pt x="8571" y="8941"/>
                    <a:pt x="10077" y="8941"/>
                  </a:cubicBezTo>
                  <a:cubicBezTo>
                    <a:pt x="11072" y="8941"/>
                    <a:pt x="11881" y="8747"/>
                    <a:pt x="12280" y="8359"/>
                  </a:cubicBezTo>
                  <a:cubicBezTo>
                    <a:pt x="12280" y="8359"/>
                    <a:pt x="4590" y="750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9"/>
            <p:cNvSpPr/>
            <p:nvPr/>
          </p:nvSpPr>
          <p:spPr>
            <a:xfrm>
              <a:off x="3077466" y="4872019"/>
              <a:ext cx="256373" cy="153871"/>
            </a:xfrm>
            <a:custGeom>
              <a:avLst/>
              <a:gdLst/>
              <a:ahLst/>
              <a:cxnLst/>
              <a:rect l="l" t="t" r="r" b="b"/>
              <a:pathLst>
                <a:path w="14044" h="8429" extrusionOk="0">
                  <a:moveTo>
                    <a:pt x="1" y="0"/>
                  </a:moveTo>
                  <a:cubicBezTo>
                    <a:pt x="1" y="1"/>
                    <a:pt x="2038" y="5533"/>
                    <a:pt x="7539" y="7934"/>
                  </a:cubicBezTo>
                  <a:cubicBezTo>
                    <a:pt x="8380" y="8295"/>
                    <a:pt x="9220" y="8429"/>
                    <a:pt x="10004" y="8429"/>
                  </a:cubicBezTo>
                  <a:cubicBezTo>
                    <a:pt x="12255" y="8429"/>
                    <a:pt x="14044" y="7326"/>
                    <a:pt x="14044" y="7326"/>
                  </a:cubicBezTo>
                  <a:lnTo>
                    <a:pt x="14044" y="7326"/>
                  </a:lnTo>
                  <a:cubicBezTo>
                    <a:pt x="14044" y="7326"/>
                    <a:pt x="13853" y="7343"/>
                    <a:pt x="13508" y="7343"/>
                  </a:cubicBezTo>
                  <a:cubicBezTo>
                    <a:pt x="11606" y="7343"/>
                    <a:pt x="5019" y="68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9"/>
            <p:cNvSpPr/>
            <p:nvPr/>
          </p:nvSpPr>
          <p:spPr>
            <a:xfrm>
              <a:off x="3058061" y="4903655"/>
              <a:ext cx="262470" cy="163181"/>
            </a:xfrm>
            <a:custGeom>
              <a:avLst/>
              <a:gdLst/>
              <a:ahLst/>
              <a:cxnLst/>
              <a:rect l="l" t="t" r="r" b="b"/>
              <a:pathLst>
                <a:path w="14378" h="8939" extrusionOk="0">
                  <a:moveTo>
                    <a:pt x="0" y="0"/>
                  </a:moveTo>
                  <a:cubicBezTo>
                    <a:pt x="0" y="1"/>
                    <a:pt x="760" y="5775"/>
                    <a:pt x="6322" y="8176"/>
                  </a:cubicBezTo>
                  <a:cubicBezTo>
                    <a:pt x="7596" y="8726"/>
                    <a:pt x="8732" y="8939"/>
                    <a:pt x="9744" y="8939"/>
                  </a:cubicBezTo>
                  <a:cubicBezTo>
                    <a:pt x="11751" y="8939"/>
                    <a:pt x="13266" y="8104"/>
                    <a:pt x="14377" y="7417"/>
                  </a:cubicBezTo>
                  <a:lnTo>
                    <a:pt x="14377" y="7417"/>
                  </a:lnTo>
                  <a:cubicBezTo>
                    <a:pt x="14377" y="7417"/>
                    <a:pt x="13365" y="7643"/>
                    <a:pt x="11845" y="7643"/>
                  </a:cubicBezTo>
                  <a:cubicBezTo>
                    <a:pt x="8579" y="7643"/>
                    <a:pt x="2966" y="659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69" name="Google Shape;2569;p9"/>
          <p:cNvSpPr/>
          <p:nvPr/>
        </p:nvSpPr>
        <p:spPr>
          <a:xfrm>
            <a:off x="1884750" y="512250"/>
            <a:ext cx="5374500" cy="449400"/>
          </a:xfrm>
          <a:custGeom>
            <a:avLst/>
            <a:gdLst/>
            <a:ahLst/>
            <a:cxnLst/>
            <a:rect l="l" t="t" r="r" b="b"/>
            <a:pathLst>
              <a:path w="196724" h="17976" extrusionOk="0">
                <a:moveTo>
                  <a:pt x="0" y="2347"/>
                </a:moveTo>
                <a:lnTo>
                  <a:pt x="2869" y="16150"/>
                </a:lnTo>
                <a:lnTo>
                  <a:pt x="192963" y="17976"/>
                </a:lnTo>
                <a:lnTo>
                  <a:pt x="1967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570" name="Google Shape;2570;p9"/>
          <p:cNvSpPr txBox="1">
            <a:spLocks noGrp="1"/>
          </p:cNvSpPr>
          <p:nvPr>
            <p:ph type="subTitle" idx="1"/>
          </p:nvPr>
        </p:nvSpPr>
        <p:spPr>
          <a:xfrm>
            <a:off x="713225" y="2373525"/>
            <a:ext cx="35976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571" name="Google Shape;2571;p9"/>
          <p:cNvSpPr txBox="1">
            <a:spLocks noGrp="1"/>
          </p:cNvSpPr>
          <p:nvPr>
            <p:ph type="body" idx="2"/>
          </p:nvPr>
        </p:nvSpPr>
        <p:spPr>
          <a:xfrm>
            <a:off x="4593900" y="1629525"/>
            <a:ext cx="3837000" cy="27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2572" name="Google Shape;2572;p9"/>
          <p:cNvSpPr txBox="1">
            <a:spLocks noGrp="1"/>
          </p:cNvSpPr>
          <p:nvPr>
            <p:ph type="title"/>
          </p:nvPr>
        </p:nvSpPr>
        <p:spPr>
          <a:xfrm>
            <a:off x="713100" y="450611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" name="Google Shape;2574;p10"/>
          <p:cNvSpPr txBox="1">
            <a:spLocks noGrp="1"/>
          </p:cNvSpPr>
          <p:nvPr>
            <p:ph type="body" idx="1"/>
          </p:nvPr>
        </p:nvSpPr>
        <p:spPr>
          <a:xfrm>
            <a:off x="714870" y="40019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  <p:sp>
        <p:nvSpPr>
          <p:cNvPr id="2575" name="Google Shape;2575;p10"/>
          <p:cNvSpPr/>
          <p:nvPr/>
        </p:nvSpPr>
        <p:spPr>
          <a:xfrm flipH="1">
            <a:off x="4343442" y="1425537"/>
            <a:ext cx="6982232" cy="4941924"/>
          </a:xfrm>
          <a:custGeom>
            <a:avLst/>
            <a:gdLst/>
            <a:ahLst/>
            <a:cxnLst/>
            <a:rect l="l" t="t" r="r" b="b"/>
            <a:pathLst>
              <a:path w="90461" h="64027" extrusionOk="0">
                <a:moveTo>
                  <a:pt x="15782" y="1"/>
                </a:moveTo>
                <a:cubicBezTo>
                  <a:pt x="12821" y="1"/>
                  <a:pt x="9653" y="1218"/>
                  <a:pt x="7104" y="3863"/>
                </a:cubicBezTo>
                <a:cubicBezTo>
                  <a:pt x="1" y="12055"/>
                  <a:pt x="2071" y="28807"/>
                  <a:pt x="7972" y="36860"/>
                </a:cubicBezTo>
                <a:cubicBezTo>
                  <a:pt x="19185" y="52644"/>
                  <a:pt x="47079" y="64026"/>
                  <a:pt x="67230" y="64026"/>
                </a:cubicBezTo>
                <a:cubicBezTo>
                  <a:pt x="68184" y="64026"/>
                  <a:pt x="69122" y="64001"/>
                  <a:pt x="70039" y="63949"/>
                </a:cubicBezTo>
                <a:cubicBezTo>
                  <a:pt x="81406" y="63564"/>
                  <a:pt x="89230" y="58842"/>
                  <a:pt x="89811" y="46714"/>
                </a:cubicBezTo>
                <a:cubicBezTo>
                  <a:pt x="90460" y="35433"/>
                  <a:pt x="84773" y="30908"/>
                  <a:pt x="75820" y="30908"/>
                </a:cubicBezTo>
                <a:cubicBezTo>
                  <a:pt x="74160" y="30908"/>
                  <a:pt x="72387" y="31064"/>
                  <a:pt x="70522" y="31361"/>
                </a:cubicBezTo>
                <a:cubicBezTo>
                  <a:pt x="69135" y="31582"/>
                  <a:pt x="68034" y="31714"/>
                  <a:pt x="67093" y="31714"/>
                </a:cubicBezTo>
                <a:cubicBezTo>
                  <a:pt x="63819" y="31714"/>
                  <a:pt x="62498" y="30108"/>
                  <a:pt x="57927" y="25034"/>
                </a:cubicBezTo>
                <a:cubicBezTo>
                  <a:pt x="54989" y="21771"/>
                  <a:pt x="52960" y="20359"/>
                  <a:pt x="50439" y="20359"/>
                </a:cubicBezTo>
                <a:cubicBezTo>
                  <a:pt x="48914" y="20359"/>
                  <a:pt x="47208" y="20875"/>
                  <a:pt x="45012" y="21810"/>
                </a:cubicBezTo>
                <a:cubicBezTo>
                  <a:pt x="41180" y="23520"/>
                  <a:pt x="38428" y="26414"/>
                  <a:pt x="34630" y="26414"/>
                </a:cubicBezTo>
                <a:cubicBezTo>
                  <a:pt x="33537" y="26414"/>
                  <a:pt x="32358" y="26175"/>
                  <a:pt x="31042" y="25599"/>
                </a:cubicBezTo>
                <a:cubicBezTo>
                  <a:pt x="26312" y="23619"/>
                  <a:pt x="23431" y="18561"/>
                  <a:pt x="24716" y="12006"/>
                </a:cubicBezTo>
                <a:cubicBezTo>
                  <a:pt x="26401" y="4497"/>
                  <a:pt x="21472" y="1"/>
                  <a:pt x="15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76" name="Google Shape;2576;p10"/>
          <p:cNvGrpSpPr/>
          <p:nvPr/>
        </p:nvGrpSpPr>
        <p:grpSpPr>
          <a:xfrm rot="1421588" flipH="1">
            <a:off x="5675746" y="4205344"/>
            <a:ext cx="2429666" cy="1714279"/>
            <a:chOff x="2853950" y="4245800"/>
            <a:chExt cx="946150" cy="667625"/>
          </a:xfrm>
        </p:grpSpPr>
        <p:sp>
          <p:nvSpPr>
            <p:cNvPr id="2577" name="Google Shape;2577;p10"/>
            <p:cNvSpPr/>
            <p:nvPr/>
          </p:nvSpPr>
          <p:spPr>
            <a:xfrm>
              <a:off x="2853950" y="4438475"/>
              <a:ext cx="806000" cy="151675"/>
            </a:xfrm>
            <a:custGeom>
              <a:avLst/>
              <a:gdLst/>
              <a:ahLst/>
              <a:cxnLst/>
              <a:rect l="l" t="t" r="r" b="b"/>
              <a:pathLst>
                <a:path w="32240" h="6067" extrusionOk="0">
                  <a:moveTo>
                    <a:pt x="361" y="0"/>
                  </a:moveTo>
                  <a:cubicBezTo>
                    <a:pt x="1" y="0"/>
                    <a:pt x="436" y="698"/>
                    <a:pt x="436" y="698"/>
                  </a:cubicBezTo>
                  <a:cubicBezTo>
                    <a:pt x="5434" y="3995"/>
                    <a:pt x="10662" y="6066"/>
                    <a:pt x="16523" y="6066"/>
                  </a:cubicBezTo>
                  <a:cubicBezTo>
                    <a:pt x="17486" y="6066"/>
                    <a:pt x="18466" y="6010"/>
                    <a:pt x="19464" y="5895"/>
                  </a:cubicBezTo>
                  <a:cubicBezTo>
                    <a:pt x="26543" y="5077"/>
                    <a:pt x="32239" y="625"/>
                    <a:pt x="32239" y="624"/>
                  </a:cubicBezTo>
                  <a:lnTo>
                    <a:pt x="32239" y="624"/>
                  </a:lnTo>
                  <a:cubicBezTo>
                    <a:pt x="32238" y="625"/>
                    <a:pt x="24243" y="5068"/>
                    <a:pt x="19292" y="5437"/>
                  </a:cubicBezTo>
                  <a:cubicBezTo>
                    <a:pt x="18802" y="5473"/>
                    <a:pt x="18310" y="5490"/>
                    <a:pt x="17820" y="5490"/>
                  </a:cubicBezTo>
                  <a:cubicBezTo>
                    <a:pt x="9535" y="5490"/>
                    <a:pt x="1454" y="558"/>
                    <a:pt x="1222" y="403"/>
                  </a:cubicBezTo>
                  <a:cubicBezTo>
                    <a:pt x="764" y="107"/>
                    <a:pt x="502" y="0"/>
                    <a:pt x="3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0"/>
            <p:cNvSpPr/>
            <p:nvPr/>
          </p:nvSpPr>
          <p:spPr>
            <a:xfrm>
              <a:off x="3641300" y="4439150"/>
              <a:ext cx="158800" cy="31150"/>
            </a:xfrm>
            <a:custGeom>
              <a:avLst/>
              <a:gdLst/>
              <a:ahLst/>
              <a:cxnLst/>
              <a:rect l="l" t="t" r="r" b="b"/>
              <a:pathLst>
                <a:path w="6352" h="1246" extrusionOk="0">
                  <a:moveTo>
                    <a:pt x="6351" y="164"/>
                  </a:moveTo>
                  <a:cubicBezTo>
                    <a:pt x="6351" y="164"/>
                    <a:pt x="6351" y="164"/>
                    <a:pt x="6351" y="164"/>
                  </a:cubicBezTo>
                  <a:cubicBezTo>
                    <a:pt x="6351" y="164"/>
                    <a:pt x="6351" y="164"/>
                    <a:pt x="6351" y="164"/>
                  </a:cubicBezTo>
                  <a:close/>
                  <a:moveTo>
                    <a:pt x="5657" y="1"/>
                  </a:moveTo>
                  <a:cubicBezTo>
                    <a:pt x="3972" y="1"/>
                    <a:pt x="0" y="1146"/>
                    <a:pt x="0" y="1146"/>
                  </a:cubicBezTo>
                  <a:cubicBezTo>
                    <a:pt x="724" y="1215"/>
                    <a:pt x="1369" y="1245"/>
                    <a:pt x="1945" y="1245"/>
                  </a:cubicBezTo>
                  <a:cubicBezTo>
                    <a:pt x="5412" y="1245"/>
                    <a:pt x="6339" y="164"/>
                    <a:pt x="6351" y="164"/>
                  </a:cubicBezTo>
                  <a:lnTo>
                    <a:pt x="6351" y="164"/>
                  </a:lnTo>
                  <a:cubicBezTo>
                    <a:pt x="6251" y="48"/>
                    <a:pt x="6002" y="1"/>
                    <a:pt x="5657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0"/>
            <p:cNvSpPr/>
            <p:nvPr/>
          </p:nvSpPr>
          <p:spPr>
            <a:xfrm>
              <a:off x="3628000" y="4472625"/>
              <a:ext cx="122175" cy="27300"/>
            </a:xfrm>
            <a:custGeom>
              <a:avLst/>
              <a:gdLst/>
              <a:ahLst/>
              <a:cxnLst/>
              <a:rect l="l" t="t" r="r" b="b"/>
              <a:pathLst>
                <a:path w="4887" h="1092" extrusionOk="0">
                  <a:moveTo>
                    <a:pt x="1582" y="1"/>
                  </a:moveTo>
                  <a:cubicBezTo>
                    <a:pt x="683" y="1"/>
                    <a:pt x="0" y="150"/>
                    <a:pt x="0" y="150"/>
                  </a:cubicBezTo>
                  <a:cubicBezTo>
                    <a:pt x="2177" y="1018"/>
                    <a:pt x="4886" y="1092"/>
                    <a:pt x="4886" y="1092"/>
                  </a:cubicBezTo>
                  <a:cubicBezTo>
                    <a:pt x="3982" y="205"/>
                    <a:pt x="2634" y="1"/>
                    <a:pt x="158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0"/>
            <p:cNvSpPr/>
            <p:nvPr/>
          </p:nvSpPr>
          <p:spPr>
            <a:xfrm>
              <a:off x="3607325" y="4481275"/>
              <a:ext cx="135075" cy="49350"/>
            </a:xfrm>
            <a:custGeom>
              <a:avLst/>
              <a:gdLst/>
              <a:ahLst/>
              <a:cxnLst/>
              <a:rect l="l" t="t" r="r" b="b"/>
              <a:pathLst>
                <a:path w="5403" h="1974" extrusionOk="0">
                  <a:moveTo>
                    <a:pt x="1" y="1"/>
                  </a:moveTo>
                  <a:lnTo>
                    <a:pt x="1" y="1"/>
                  </a:lnTo>
                  <a:cubicBezTo>
                    <a:pt x="1523" y="778"/>
                    <a:pt x="5402" y="1973"/>
                    <a:pt x="5402" y="1973"/>
                  </a:cubicBezTo>
                  <a:cubicBezTo>
                    <a:pt x="3995" y="492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0"/>
            <p:cNvSpPr/>
            <p:nvPr/>
          </p:nvSpPr>
          <p:spPr>
            <a:xfrm>
              <a:off x="3587475" y="4491725"/>
              <a:ext cx="131600" cy="75300"/>
            </a:xfrm>
            <a:custGeom>
              <a:avLst/>
              <a:gdLst/>
              <a:ahLst/>
              <a:cxnLst/>
              <a:rect l="l" t="t" r="r" b="b"/>
              <a:pathLst>
                <a:path w="5264" h="3012" extrusionOk="0">
                  <a:moveTo>
                    <a:pt x="1" y="0"/>
                  </a:moveTo>
                  <a:lnTo>
                    <a:pt x="1" y="0"/>
                  </a:lnTo>
                  <a:cubicBezTo>
                    <a:pt x="1531" y="1506"/>
                    <a:pt x="5263" y="3012"/>
                    <a:pt x="5263" y="3012"/>
                  </a:cubicBezTo>
                  <a:cubicBezTo>
                    <a:pt x="3757" y="117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0"/>
            <p:cNvSpPr/>
            <p:nvPr/>
          </p:nvSpPr>
          <p:spPr>
            <a:xfrm>
              <a:off x="3568450" y="4508925"/>
              <a:ext cx="122375" cy="94125"/>
            </a:xfrm>
            <a:custGeom>
              <a:avLst/>
              <a:gdLst/>
              <a:ahLst/>
              <a:cxnLst/>
              <a:rect l="l" t="t" r="r" b="b"/>
              <a:pathLst>
                <a:path w="4895" h="3765" extrusionOk="0">
                  <a:moveTo>
                    <a:pt x="86" y="1"/>
                  </a:moveTo>
                  <a:cubicBezTo>
                    <a:pt x="26" y="1"/>
                    <a:pt x="0" y="19"/>
                    <a:pt x="17" y="57"/>
                  </a:cubicBezTo>
                  <a:cubicBezTo>
                    <a:pt x="721" y="1637"/>
                    <a:pt x="4895" y="3764"/>
                    <a:pt x="4895" y="3764"/>
                  </a:cubicBezTo>
                  <a:cubicBezTo>
                    <a:pt x="3801" y="1415"/>
                    <a:pt x="612" y="1"/>
                    <a:pt x="8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0"/>
            <p:cNvSpPr/>
            <p:nvPr/>
          </p:nvSpPr>
          <p:spPr>
            <a:xfrm>
              <a:off x="3550450" y="4518525"/>
              <a:ext cx="101725" cy="131375"/>
            </a:xfrm>
            <a:custGeom>
              <a:avLst/>
              <a:gdLst/>
              <a:ahLst/>
              <a:cxnLst/>
              <a:rect l="l" t="t" r="r" b="b"/>
              <a:pathLst>
                <a:path w="4069" h="5255" extrusionOk="0">
                  <a:moveTo>
                    <a:pt x="1" y="0"/>
                  </a:moveTo>
                  <a:cubicBezTo>
                    <a:pt x="906" y="1982"/>
                    <a:pt x="4053" y="5231"/>
                    <a:pt x="4068" y="5254"/>
                  </a:cubicBezTo>
                  <a:lnTo>
                    <a:pt x="4068" y="5254"/>
                  </a:lnTo>
                  <a:cubicBezTo>
                    <a:pt x="3160" y="2120"/>
                    <a:pt x="1" y="1"/>
                    <a:pt x="1" y="0"/>
                  </a:cubicBezTo>
                  <a:close/>
                  <a:moveTo>
                    <a:pt x="4068" y="5254"/>
                  </a:moveTo>
                  <a:cubicBezTo>
                    <a:pt x="4068" y="5254"/>
                    <a:pt x="4068" y="5254"/>
                    <a:pt x="4068" y="5254"/>
                  </a:cubicBezTo>
                  <a:cubicBezTo>
                    <a:pt x="4068" y="5254"/>
                    <a:pt x="4068" y="5254"/>
                    <a:pt x="4068" y="5254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0"/>
            <p:cNvSpPr/>
            <p:nvPr/>
          </p:nvSpPr>
          <p:spPr>
            <a:xfrm>
              <a:off x="3520575" y="4528750"/>
              <a:ext cx="125250" cy="135050"/>
            </a:xfrm>
            <a:custGeom>
              <a:avLst/>
              <a:gdLst/>
              <a:ahLst/>
              <a:cxnLst/>
              <a:rect l="l" t="t" r="r" b="b"/>
              <a:pathLst>
                <a:path w="5010" h="5402" extrusionOk="0">
                  <a:moveTo>
                    <a:pt x="1" y="1"/>
                  </a:moveTo>
                  <a:cubicBezTo>
                    <a:pt x="942" y="2930"/>
                    <a:pt x="5009" y="5402"/>
                    <a:pt x="5009" y="5402"/>
                  </a:cubicBezTo>
                  <a:cubicBezTo>
                    <a:pt x="2497" y="983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0"/>
            <p:cNvSpPr/>
            <p:nvPr/>
          </p:nvSpPr>
          <p:spPr>
            <a:xfrm>
              <a:off x="3649675" y="4387175"/>
              <a:ext cx="98450" cy="72650"/>
            </a:xfrm>
            <a:custGeom>
              <a:avLst/>
              <a:gdLst/>
              <a:ahLst/>
              <a:cxnLst/>
              <a:rect l="l" t="t" r="r" b="b"/>
              <a:pathLst>
                <a:path w="3938" h="2906" extrusionOk="0">
                  <a:moveTo>
                    <a:pt x="3937" y="0"/>
                  </a:moveTo>
                  <a:cubicBezTo>
                    <a:pt x="3929" y="0"/>
                    <a:pt x="1720" y="999"/>
                    <a:pt x="1" y="2906"/>
                  </a:cubicBezTo>
                  <a:cubicBezTo>
                    <a:pt x="1" y="2906"/>
                    <a:pt x="3324" y="2079"/>
                    <a:pt x="39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0"/>
            <p:cNvSpPr/>
            <p:nvPr/>
          </p:nvSpPr>
          <p:spPr>
            <a:xfrm>
              <a:off x="3628000" y="4368750"/>
              <a:ext cx="72450" cy="107650"/>
            </a:xfrm>
            <a:custGeom>
              <a:avLst/>
              <a:gdLst/>
              <a:ahLst/>
              <a:cxnLst/>
              <a:rect l="l" t="t" r="r" b="b"/>
              <a:pathLst>
                <a:path w="2898" h="4306" extrusionOk="0">
                  <a:moveTo>
                    <a:pt x="2898" y="1"/>
                  </a:moveTo>
                  <a:cubicBezTo>
                    <a:pt x="2897" y="1"/>
                    <a:pt x="860" y="1801"/>
                    <a:pt x="0" y="4305"/>
                  </a:cubicBezTo>
                  <a:cubicBezTo>
                    <a:pt x="0" y="4305"/>
                    <a:pt x="2783" y="1940"/>
                    <a:pt x="289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0"/>
            <p:cNvSpPr/>
            <p:nvPr/>
          </p:nvSpPr>
          <p:spPr>
            <a:xfrm>
              <a:off x="3582175" y="4381025"/>
              <a:ext cx="71225" cy="114800"/>
            </a:xfrm>
            <a:custGeom>
              <a:avLst/>
              <a:gdLst/>
              <a:ahLst/>
              <a:cxnLst/>
              <a:rect l="l" t="t" r="r" b="b"/>
              <a:pathLst>
                <a:path w="2849" h="4592" extrusionOk="0">
                  <a:moveTo>
                    <a:pt x="2406" y="1"/>
                  </a:moveTo>
                  <a:lnTo>
                    <a:pt x="2406" y="1"/>
                  </a:lnTo>
                  <a:cubicBezTo>
                    <a:pt x="2398" y="1"/>
                    <a:pt x="786" y="2129"/>
                    <a:pt x="0" y="4592"/>
                  </a:cubicBezTo>
                  <a:cubicBezTo>
                    <a:pt x="0" y="4592"/>
                    <a:pt x="2848" y="2636"/>
                    <a:pt x="24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0"/>
            <p:cNvSpPr/>
            <p:nvPr/>
          </p:nvSpPr>
          <p:spPr>
            <a:xfrm>
              <a:off x="3553725" y="4385125"/>
              <a:ext cx="53225" cy="133825"/>
            </a:xfrm>
            <a:custGeom>
              <a:avLst/>
              <a:gdLst/>
              <a:ahLst/>
              <a:cxnLst/>
              <a:rect l="l" t="t" r="r" b="b"/>
              <a:pathLst>
                <a:path w="2129" h="5353" extrusionOk="0">
                  <a:moveTo>
                    <a:pt x="1793" y="0"/>
                  </a:moveTo>
                  <a:cubicBezTo>
                    <a:pt x="1793" y="1"/>
                    <a:pt x="410" y="3716"/>
                    <a:pt x="1" y="5353"/>
                  </a:cubicBezTo>
                  <a:cubicBezTo>
                    <a:pt x="1" y="5353"/>
                    <a:pt x="2128" y="2382"/>
                    <a:pt x="179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0"/>
            <p:cNvSpPr/>
            <p:nvPr/>
          </p:nvSpPr>
          <p:spPr>
            <a:xfrm>
              <a:off x="3507700" y="4382050"/>
              <a:ext cx="63450" cy="150625"/>
            </a:xfrm>
            <a:custGeom>
              <a:avLst/>
              <a:gdLst/>
              <a:ahLst/>
              <a:cxnLst/>
              <a:rect l="l" t="t" r="r" b="b"/>
              <a:pathLst>
                <a:path w="2538" h="6025" extrusionOk="0">
                  <a:moveTo>
                    <a:pt x="2063" y="1"/>
                  </a:moveTo>
                  <a:cubicBezTo>
                    <a:pt x="2058" y="1"/>
                    <a:pt x="0" y="3809"/>
                    <a:pt x="123" y="6024"/>
                  </a:cubicBezTo>
                  <a:cubicBezTo>
                    <a:pt x="123" y="6024"/>
                    <a:pt x="2537" y="2669"/>
                    <a:pt x="2063" y="1"/>
                  </a:cubicBezTo>
                  <a:cubicBezTo>
                    <a:pt x="2063" y="1"/>
                    <a:pt x="2063" y="1"/>
                    <a:pt x="206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0"/>
            <p:cNvSpPr/>
            <p:nvPr/>
          </p:nvSpPr>
          <p:spPr>
            <a:xfrm>
              <a:off x="3466375" y="4396775"/>
              <a:ext cx="56075" cy="152875"/>
            </a:xfrm>
            <a:custGeom>
              <a:avLst/>
              <a:gdLst/>
              <a:ahLst/>
              <a:cxnLst/>
              <a:rect l="l" t="t" r="r" b="b"/>
              <a:pathLst>
                <a:path w="2243" h="6115" extrusionOk="0">
                  <a:moveTo>
                    <a:pt x="2128" y="1"/>
                  </a:moveTo>
                  <a:cubicBezTo>
                    <a:pt x="2128" y="1"/>
                    <a:pt x="237" y="3643"/>
                    <a:pt x="0" y="6114"/>
                  </a:cubicBezTo>
                  <a:cubicBezTo>
                    <a:pt x="0" y="6114"/>
                    <a:pt x="2242" y="3545"/>
                    <a:pt x="212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0"/>
            <p:cNvSpPr/>
            <p:nvPr/>
          </p:nvSpPr>
          <p:spPr>
            <a:xfrm>
              <a:off x="3465950" y="4549625"/>
              <a:ext cx="151650" cy="137500"/>
            </a:xfrm>
            <a:custGeom>
              <a:avLst/>
              <a:gdLst/>
              <a:ahLst/>
              <a:cxnLst/>
              <a:rect l="l" t="t" r="r" b="b"/>
              <a:pathLst>
                <a:path w="6066" h="5500" extrusionOk="0">
                  <a:moveTo>
                    <a:pt x="1" y="0"/>
                  </a:moveTo>
                  <a:cubicBezTo>
                    <a:pt x="1547" y="2636"/>
                    <a:pt x="6065" y="5500"/>
                    <a:pt x="6065" y="5500"/>
                  </a:cubicBezTo>
                  <a:cubicBezTo>
                    <a:pt x="2685" y="1244"/>
                    <a:pt x="17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0"/>
            <p:cNvSpPr/>
            <p:nvPr/>
          </p:nvSpPr>
          <p:spPr>
            <a:xfrm>
              <a:off x="3411325" y="4391250"/>
              <a:ext cx="75925" cy="178025"/>
            </a:xfrm>
            <a:custGeom>
              <a:avLst/>
              <a:gdLst/>
              <a:ahLst/>
              <a:cxnLst/>
              <a:rect l="l" t="t" r="r" b="b"/>
              <a:pathLst>
                <a:path w="3037" h="7121" extrusionOk="0">
                  <a:moveTo>
                    <a:pt x="3012" y="1"/>
                  </a:moveTo>
                  <a:cubicBezTo>
                    <a:pt x="3004" y="1"/>
                    <a:pt x="246" y="5558"/>
                    <a:pt x="1" y="7121"/>
                  </a:cubicBezTo>
                  <a:cubicBezTo>
                    <a:pt x="1" y="7121"/>
                    <a:pt x="3037" y="5623"/>
                    <a:pt x="30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0"/>
            <p:cNvSpPr/>
            <p:nvPr/>
          </p:nvSpPr>
          <p:spPr>
            <a:xfrm>
              <a:off x="3361200" y="4398225"/>
              <a:ext cx="106000" cy="179250"/>
            </a:xfrm>
            <a:custGeom>
              <a:avLst/>
              <a:gdLst/>
              <a:ahLst/>
              <a:cxnLst/>
              <a:rect l="l" t="t" r="r" b="b"/>
              <a:pathLst>
                <a:path w="4240" h="7170" extrusionOk="0">
                  <a:moveTo>
                    <a:pt x="3438" y="0"/>
                  </a:moveTo>
                  <a:cubicBezTo>
                    <a:pt x="3438" y="1"/>
                    <a:pt x="524" y="4845"/>
                    <a:pt x="1" y="7169"/>
                  </a:cubicBezTo>
                  <a:cubicBezTo>
                    <a:pt x="1" y="7169"/>
                    <a:pt x="4240" y="3577"/>
                    <a:pt x="343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0"/>
            <p:cNvSpPr/>
            <p:nvPr/>
          </p:nvSpPr>
          <p:spPr>
            <a:xfrm>
              <a:off x="3321925" y="4376125"/>
              <a:ext cx="92500" cy="207900"/>
            </a:xfrm>
            <a:custGeom>
              <a:avLst/>
              <a:gdLst/>
              <a:ahLst/>
              <a:cxnLst/>
              <a:rect l="l" t="t" r="r" b="b"/>
              <a:pathLst>
                <a:path w="3700" h="8316" extrusionOk="0">
                  <a:moveTo>
                    <a:pt x="3151" y="0"/>
                  </a:moveTo>
                  <a:cubicBezTo>
                    <a:pt x="3151" y="1"/>
                    <a:pt x="336" y="6924"/>
                    <a:pt x="0" y="8315"/>
                  </a:cubicBezTo>
                  <a:cubicBezTo>
                    <a:pt x="0" y="8315"/>
                    <a:pt x="3699" y="4608"/>
                    <a:pt x="315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0"/>
            <p:cNvSpPr/>
            <p:nvPr/>
          </p:nvSpPr>
          <p:spPr>
            <a:xfrm>
              <a:off x="3279350" y="4361800"/>
              <a:ext cx="117050" cy="221200"/>
            </a:xfrm>
            <a:custGeom>
              <a:avLst/>
              <a:gdLst/>
              <a:ahLst/>
              <a:cxnLst/>
              <a:rect l="l" t="t" r="r" b="b"/>
              <a:pathLst>
                <a:path w="4682" h="8848" extrusionOk="0">
                  <a:moveTo>
                    <a:pt x="2628" y="0"/>
                  </a:moveTo>
                  <a:cubicBezTo>
                    <a:pt x="2342" y="3225"/>
                    <a:pt x="1" y="8847"/>
                    <a:pt x="1" y="8847"/>
                  </a:cubicBezTo>
                  <a:cubicBezTo>
                    <a:pt x="4682" y="4837"/>
                    <a:pt x="2628" y="1"/>
                    <a:pt x="26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0"/>
            <p:cNvSpPr/>
            <p:nvPr/>
          </p:nvSpPr>
          <p:spPr>
            <a:xfrm>
              <a:off x="3423600" y="4564550"/>
              <a:ext cx="172500" cy="152050"/>
            </a:xfrm>
            <a:custGeom>
              <a:avLst/>
              <a:gdLst/>
              <a:ahLst/>
              <a:cxnLst/>
              <a:rect l="l" t="t" r="r" b="b"/>
              <a:pathLst>
                <a:path w="6900" h="608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3634" y="5877"/>
                    <a:pt x="6900" y="6081"/>
                  </a:cubicBezTo>
                  <a:cubicBezTo>
                    <a:pt x="6900" y="6081"/>
                    <a:pt x="2423" y="803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0"/>
            <p:cNvSpPr/>
            <p:nvPr/>
          </p:nvSpPr>
          <p:spPr>
            <a:xfrm>
              <a:off x="3383300" y="4565375"/>
              <a:ext cx="184575" cy="187850"/>
            </a:xfrm>
            <a:custGeom>
              <a:avLst/>
              <a:gdLst/>
              <a:ahLst/>
              <a:cxnLst/>
              <a:rect l="l" t="t" r="r" b="b"/>
              <a:pathLst>
                <a:path w="7383" h="7514" extrusionOk="0">
                  <a:moveTo>
                    <a:pt x="0" y="1"/>
                  </a:moveTo>
                  <a:cubicBezTo>
                    <a:pt x="1" y="1"/>
                    <a:pt x="3863" y="6941"/>
                    <a:pt x="7382" y="7513"/>
                  </a:cubicBezTo>
                  <a:cubicBezTo>
                    <a:pt x="7382" y="7513"/>
                    <a:pt x="2472" y="1932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0"/>
            <p:cNvSpPr/>
            <p:nvPr/>
          </p:nvSpPr>
          <p:spPr>
            <a:xfrm>
              <a:off x="3355875" y="4581750"/>
              <a:ext cx="155325" cy="221800"/>
            </a:xfrm>
            <a:custGeom>
              <a:avLst/>
              <a:gdLst/>
              <a:ahLst/>
              <a:cxnLst/>
              <a:rect l="l" t="t" r="r" b="b"/>
              <a:pathLst>
                <a:path w="6213" h="8872" extrusionOk="0">
                  <a:moveTo>
                    <a:pt x="1" y="0"/>
                  </a:moveTo>
                  <a:cubicBezTo>
                    <a:pt x="1" y="1"/>
                    <a:pt x="2759" y="8332"/>
                    <a:pt x="6212" y="8872"/>
                  </a:cubicBezTo>
                  <a:cubicBezTo>
                    <a:pt x="6171" y="8593"/>
                    <a:pt x="1539" y="1072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0"/>
            <p:cNvSpPr/>
            <p:nvPr/>
          </p:nvSpPr>
          <p:spPr>
            <a:xfrm>
              <a:off x="3313725" y="4584800"/>
              <a:ext cx="165975" cy="280550"/>
            </a:xfrm>
            <a:custGeom>
              <a:avLst/>
              <a:gdLst/>
              <a:ahLst/>
              <a:cxnLst/>
              <a:rect l="l" t="t" r="r" b="b"/>
              <a:pathLst>
                <a:path w="6639" h="11222" extrusionOk="0">
                  <a:moveTo>
                    <a:pt x="1" y="1"/>
                  </a:moveTo>
                  <a:cubicBezTo>
                    <a:pt x="1" y="1"/>
                    <a:pt x="2252" y="9085"/>
                    <a:pt x="6638" y="11221"/>
                  </a:cubicBezTo>
                  <a:cubicBezTo>
                    <a:pt x="6393" y="10100"/>
                    <a:pt x="1556" y="484"/>
                    <a:pt x="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0"/>
            <p:cNvSpPr/>
            <p:nvPr/>
          </p:nvSpPr>
          <p:spPr>
            <a:xfrm>
              <a:off x="3255025" y="4336025"/>
              <a:ext cx="74700" cy="241850"/>
            </a:xfrm>
            <a:custGeom>
              <a:avLst/>
              <a:gdLst/>
              <a:ahLst/>
              <a:cxnLst/>
              <a:rect l="l" t="t" r="r" b="b"/>
              <a:pathLst>
                <a:path w="2988" h="9674" extrusionOk="0">
                  <a:moveTo>
                    <a:pt x="2987" y="0"/>
                  </a:moveTo>
                  <a:lnTo>
                    <a:pt x="2987" y="0"/>
                  </a:lnTo>
                  <a:cubicBezTo>
                    <a:pt x="1179" y="1588"/>
                    <a:pt x="0" y="9674"/>
                    <a:pt x="0" y="9674"/>
                  </a:cubicBezTo>
                  <a:cubicBezTo>
                    <a:pt x="2046" y="7685"/>
                    <a:pt x="2987" y="1"/>
                    <a:pt x="298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0"/>
            <p:cNvSpPr/>
            <p:nvPr/>
          </p:nvSpPr>
          <p:spPr>
            <a:xfrm>
              <a:off x="3210625" y="4336425"/>
              <a:ext cx="82275" cy="248200"/>
            </a:xfrm>
            <a:custGeom>
              <a:avLst/>
              <a:gdLst/>
              <a:ahLst/>
              <a:cxnLst/>
              <a:rect l="l" t="t" r="r" b="b"/>
              <a:pathLst>
                <a:path w="3291" h="9928" extrusionOk="0">
                  <a:moveTo>
                    <a:pt x="3290" y="1"/>
                  </a:moveTo>
                  <a:cubicBezTo>
                    <a:pt x="3286" y="1"/>
                    <a:pt x="1" y="7278"/>
                    <a:pt x="778" y="9928"/>
                  </a:cubicBezTo>
                  <a:cubicBezTo>
                    <a:pt x="778" y="9928"/>
                    <a:pt x="3020" y="3512"/>
                    <a:pt x="3290" y="1"/>
                  </a:cubicBezTo>
                  <a:cubicBezTo>
                    <a:pt x="3290" y="1"/>
                    <a:pt x="3290" y="1"/>
                    <a:pt x="329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0"/>
            <p:cNvSpPr/>
            <p:nvPr/>
          </p:nvSpPr>
          <p:spPr>
            <a:xfrm>
              <a:off x="3269150" y="4582975"/>
              <a:ext cx="125825" cy="286450"/>
            </a:xfrm>
            <a:custGeom>
              <a:avLst/>
              <a:gdLst/>
              <a:ahLst/>
              <a:cxnLst/>
              <a:rect l="l" t="t" r="r" b="b"/>
              <a:pathLst>
                <a:path w="5033" h="11458" extrusionOk="0">
                  <a:moveTo>
                    <a:pt x="409" y="0"/>
                  </a:moveTo>
                  <a:cubicBezTo>
                    <a:pt x="1" y="3790"/>
                    <a:pt x="5019" y="11425"/>
                    <a:pt x="5033" y="11458"/>
                  </a:cubicBezTo>
                  <a:lnTo>
                    <a:pt x="5033" y="11458"/>
                  </a:lnTo>
                  <a:cubicBezTo>
                    <a:pt x="4378" y="7791"/>
                    <a:pt x="409" y="1"/>
                    <a:pt x="409" y="0"/>
                  </a:cubicBezTo>
                  <a:close/>
                  <a:moveTo>
                    <a:pt x="5033" y="11458"/>
                  </a:moveTo>
                  <a:cubicBezTo>
                    <a:pt x="5033" y="11458"/>
                    <a:pt x="5033" y="11458"/>
                    <a:pt x="5033" y="11458"/>
                  </a:cubicBezTo>
                  <a:cubicBezTo>
                    <a:pt x="5033" y="11458"/>
                    <a:pt x="5033" y="11458"/>
                    <a:pt x="5033" y="11458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0"/>
            <p:cNvSpPr/>
            <p:nvPr/>
          </p:nvSpPr>
          <p:spPr>
            <a:xfrm>
              <a:off x="3202625" y="4581550"/>
              <a:ext cx="156750" cy="301800"/>
            </a:xfrm>
            <a:custGeom>
              <a:avLst/>
              <a:gdLst/>
              <a:ahLst/>
              <a:cxnLst/>
              <a:rect l="l" t="t" r="r" b="b"/>
              <a:pathLst>
                <a:path w="6270" h="12072" extrusionOk="0">
                  <a:moveTo>
                    <a:pt x="1728" y="0"/>
                  </a:moveTo>
                  <a:lnTo>
                    <a:pt x="1728" y="0"/>
                  </a:lnTo>
                  <a:cubicBezTo>
                    <a:pt x="1" y="5483"/>
                    <a:pt x="6262" y="12063"/>
                    <a:pt x="6270" y="12071"/>
                  </a:cubicBezTo>
                  <a:cubicBezTo>
                    <a:pt x="2849" y="5688"/>
                    <a:pt x="1728" y="0"/>
                    <a:pt x="1728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0"/>
            <p:cNvSpPr/>
            <p:nvPr/>
          </p:nvSpPr>
          <p:spPr>
            <a:xfrm>
              <a:off x="3174200" y="4324575"/>
              <a:ext cx="106000" cy="252700"/>
            </a:xfrm>
            <a:custGeom>
              <a:avLst/>
              <a:gdLst/>
              <a:ahLst/>
              <a:cxnLst/>
              <a:rect l="l" t="t" r="r" b="b"/>
              <a:pathLst>
                <a:path w="4240" h="10108" extrusionOk="0">
                  <a:moveTo>
                    <a:pt x="4240" y="0"/>
                  </a:moveTo>
                  <a:cubicBezTo>
                    <a:pt x="4239" y="1"/>
                    <a:pt x="0" y="6138"/>
                    <a:pt x="164" y="10107"/>
                  </a:cubicBezTo>
                  <a:cubicBezTo>
                    <a:pt x="164" y="10107"/>
                    <a:pt x="3184" y="3691"/>
                    <a:pt x="424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0"/>
            <p:cNvSpPr/>
            <p:nvPr/>
          </p:nvSpPr>
          <p:spPr>
            <a:xfrm>
              <a:off x="3134100" y="4314750"/>
              <a:ext cx="145075" cy="260475"/>
            </a:xfrm>
            <a:custGeom>
              <a:avLst/>
              <a:gdLst/>
              <a:ahLst/>
              <a:cxnLst/>
              <a:rect l="l" t="t" r="r" b="b"/>
              <a:pathLst>
                <a:path w="5803" h="10419" extrusionOk="0">
                  <a:moveTo>
                    <a:pt x="5803" y="0"/>
                  </a:moveTo>
                  <a:cubicBezTo>
                    <a:pt x="5793" y="0"/>
                    <a:pt x="0" y="4948"/>
                    <a:pt x="123" y="10418"/>
                  </a:cubicBezTo>
                  <a:cubicBezTo>
                    <a:pt x="123" y="10418"/>
                    <a:pt x="3724" y="2357"/>
                    <a:pt x="5803" y="0"/>
                  </a:cubicBezTo>
                  <a:cubicBezTo>
                    <a:pt x="5803" y="0"/>
                    <a:pt x="5803" y="0"/>
                    <a:pt x="5803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0"/>
            <p:cNvSpPr/>
            <p:nvPr/>
          </p:nvSpPr>
          <p:spPr>
            <a:xfrm>
              <a:off x="3086225" y="4287725"/>
              <a:ext cx="172900" cy="268275"/>
            </a:xfrm>
            <a:custGeom>
              <a:avLst/>
              <a:gdLst/>
              <a:ahLst/>
              <a:cxnLst/>
              <a:rect l="l" t="t" r="r" b="b"/>
              <a:pathLst>
                <a:path w="6916" h="10731" extrusionOk="0">
                  <a:moveTo>
                    <a:pt x="6916" y="1"/>
                  </a:moveTo>
                  <a:cubicBezTo>
                    <a:pt x="6915" y="1"/>
                    <a:pt x="843" y="6074"/>
                    <a:pt x="0" y="10730"/>
                  </a:cubicBezTo>
                  <a:cubicBezTo>
                    <a:pt x="0" y="10730"/>
                    <a:pt x="4943" y="4428"/>
                    <a:pt x="691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0"/>
            <p:cNvSpPr/>
            <p:nvPr/>
          </p:nvSpPr>
          <p:spPr>
            <a:xfrm>
              <a:off x="3139000" y="4579700"/>
              <a:ext cx="192150" cy="314075"/>
            </a:xfrm>
            <a:custGeom>
              <a:avLst/>
              <a:gdLst/>
              <a:ahLst/>
              <a:cxnLst/>
              <a:rect l="l" t="t" r="r" b="b"/>
              <a:pathLst>
                <a:path w="7686" h="12563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1" y="7980"/>
                    <a:pt x="7686" y="12563"/>
                    <a:pt x="7686" y="12563"/>
                  </a:cubicBezTo>
                  <a:cubicBezTo>
                    <a:pt x="3160" y="8962"/>
                    <a:pt x="2914" y="1"/>
                    <a:pt x="291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0"/>
            <p:cNvSpPr/>
            <p:nvPr/>
          </p:nvSpPr>
          <p:spPr>
            <a:xfrm>
              <a:off x="3097175" y="4573475"/>
              <a:ext cx="156625" cy="339950"/>
            </a:xfrm>
            <a:custGeom>
              <a:avLst/>
              <a:gdLst/>
              <a:ahLst/>
              <a:cxnLst/>
              <a:rect l="l" t="t" r="r" b="b"/>
              <a:pathLst>
                <a:path w="6265" h="13598" extrusionOk="0">
                  <a:moveTo>
                    <a:pt x="3043" y="0"/>
                  </a:moveTo>
                  <a:cubicBezTo>
                    <a:pt x="3042" y="0"/>
                    <a:pt x="3041" y="2"/>
                    <a:pt x="3041" y="4"/>
                  </a:cubicBezTo>
                  <a:cubicBezTo>
                    <a:pt x="0" y="7588"/>
                    <a:pt x="6248" y="13573"/>
                    <a:pt x="6265" y="13597"/>
                  </a:cubicBezTo>
                  <a:lnTo>
                    <a:pt x="6265" y="13597"/>
                  </a:lnTo>
                  <a:cubicBezTo>
                    <a:pt x="2605" y="6771"/>
                    <a:pt x="3101" y="0"/>
                    <a:pt x="3043" y="0"/>
                  </a:cubicBezTo>
                  <a:close/>
                  <a:moveTo>
                    <a:pt x="6265" y="13597"/>
                  </a:moveTo>
                  <a:cubicBezTo>
                    <a:pt x="6265" y="13597"/>
                    <a:pt x="6265" y="13597"/>
                    <a:pt x="6265" y="13597"/>
                  </a:cubicBezTo>
                  <a:cubicBezTo>
                    <a:pt x="6265" y="13597"/>
                    <a:pt x="6265" y="13597"/>
                    <a:pt x="6265" y="1359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0"/>
            <p:cNvSpPr/>
            <p:nvPr/>
          </p:nvSpPr>
          <p:spPr>
            <a:xfrm>
              <a:off x="3062500" y="4562500"/>
              <a:ext cx="142625" cy="338025"/>
            </a:xfrm>
            <a:custGeom>
              <a:avLst/>
              <a:gdLst/>
              <a:ahLst/>
              <a:cxnLst/>
              <a:rect l="l" t="t" r="r" b="b"/>
              <a:pathLst>
                <a:path w="5705" h="13521" extrusionOk="0">
                  <a:moveTo>
                    <a:pt x="3274" y="1"/>
                  </a:moveTo>
                  <a:cubicBezTo>
                    <a:pt x="3273" y="1"/>
                    <a:pt x="1350" y="1041"/>
                    <a:pt x="1514" y="6016"/>
                  </a:cubicBezTo>
                  <a:cubicBezTo>
                    <a:pt x="1678" y="10558"/>
                    <a:pt x="5704" y="13521"/>
                    <a:pt x="5704" y="13521"/>
                  </a:cubicBezTo>
                  <a:cubicBezTo>
                    <a:pt x="0" y="6000"/>
                    <a:pt x="3273" y="1"/>
                    <a:pt x="327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0"/>
            <p:cNvSpPr/>
            <p:nvPr/>
          </p:nvSpPr>
          <p:spPr>
            <a:xfrm>
              <a:off x="3043875" y="4257050"/>
              <a:ext cx="196425" cy="286050"/>
            </a:xfrm>
            <a:custGeom>
              <a:avLst/>
              <a:gdLst/>
              <a:ahLst/>
              <a:cxnLst/>
              <a:rect l="l" t="t" r="r" b="b"/>
              <a:pathLst>
                <a:path w="7857" h="11442" extrusionOk="0">
                  <a:moveTo>
                    <a:pt x="7857" y="0"/>
                  </a:moveTo>
                  <a:lnTo>
                    <a:pt x="7857" y="0"/>
                  </a:lnTo>
                  <a:cubicBezTo>
                    <a:pt x="3487" y="3397"/>
                    <a:pt x="0" y="11441"/>
                    <a:pt x="0" y="11441"/>
                  </a:cubicBezTo>
                  <a:lnTo>
                    <a:pt x="0" y="11441"/>
                  </a:lnTo>
                  <a:cubicBezTo>
                    <a:pt x="3069" y="8643"/>
                    <a:pt x="7857" y="1"/>
                    <a:pt x="785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0"/>
            <p:cNvSpPr/>
            <p:nvPr/>
          </p:nvSpPr>
          <p:spPr>
            <a:xfrm>
              <a:off x="3019100" y="4245800"/>
              <a:ext cx="181300" cy="284825"/>
            </a:xfrm>
            <a:custGeom>
              <a:avLst/>
              <a:gdLst/>
              <a:ahLst/>
              <a:cxnLst/>
              <a:rect l="l" t="t" r="r" b="b"/>
              <a:pathLst>
                <a:path w="7252" h="11393" extrusionOk="0">
                  <a:moveTo>
                    <a:pt x="7252" y="0"/>
                  </a:moveTo>
                  <a:lnTo>
                    <a:pt x="7252" y="0"/>
                  </a:lnTo>
                  <a:cubicBezTo>
                    <a:pt x="566" y="2374"/>
                    <a:pt x="1" y="11392"/>
                    <a:pt x="1" y="11392"/>
                  </a:cubicBezTo>
                  <a:cubicBezTo>
                    <a:pt x="2603" y="4919"/>
                    <a:pt x="7252" y="0"/>
                    <a:pt x="725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0"/>
            <p:cNvSpPr/>
            <p:nvPr/>
          </p:nvSpPr>
          <p:spPr>
            <a:xfrm>
              <a:off x="3026475" y="4553100"/>
              <a:ext cx="88825" cy="331675"/>
            </a:xfrm>
            <a:custGeom>
              <a:avLst/>
              <a:gdLst/>
              <a:ahLst/>
              <a:cxnLst/>
              <a:rect l="l" t="t" r="r" b="b"/>
              <a:pathLst>
                <a:path w="3553" h="13267" extrusionOk="0">
                  <a:moveTo>
                    <a:pt x="2947" y="0"/>
                  </a:moveTo>
                  <a:cubicBezTo>
                    <a:pt x="1768" y="295"/>
                    <a:pt x="238" y="3151"/>
                    <a:pt x="156" y="5860"/>
                  </a:cubicBezTo>
                  <a:cubicBezTo>
                    <a:pt x="1" y="10460"/>
                    <a:pt x="3552" y="13267"/>
                    <a:pt x="3552" y="13267"/>
                  </a:cubicBezTo>
                  <a:cubicBezTo>
                    <a:pt x="1" y="6286"/>
                    <a:pt x="2947" y="1"/>
                    <a:pt x="294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0"/>
            <p:cNvSpPr/>
            <p:nvPr/>
          </p:nvSpPr>
          <p:spPr>
            <a:xfrm>
              <a:off x="2953650" y="4538375"/>
              <a:ext cx="108650" cy="353150"/>
            </a:xfrm>
            <a:custGeom>
              <a:avLst/>
              <a:gdLst/>
              <a:ahLst/>
              <a:cxnLst/>
              <a:rect l="l" t="t" r="r" b="b"/>
              <a:pathLst>
                <a:path w="4346" h="14126" extrusionOk="0">
                  <a:moveTo>
                    <a:pt x="4346" y="0"/>
                  </a:moveTo>
                  <a:lnTo>
                    <a:pt x="4346" y="0"/>
                  </a:lnTo>
                  <a:cubicBezTo>
                    <a:pt x="4346" y="0"/>
                    <a:pt x="1293" y="1498"/>
                    <a:pt x="827" y="4649"/>
                  </a:cubicBezTo>
                  <a:cubicBezTo>
                    <a:pt x="49" y="10001"/>
                    <a:pt x="3331" y="14126"/>
                    <a:pt x="3331" y="14126"/>
                  </a:cubicBezTo>
                  <a:cubicBezTo>
                    <a:pt x="0" y="5819"/>
                    <a:pt x="4346" y="1"/>
                    <a:pt x="4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0"/>
            <p:cNvSpPr/>
            <p:nvPr/>
          </p:nvSpPr>
          <p:spPr>
            <a:xfrm>
              <a:off x="2858500" y="4530600"/>
              <a:ext cx="160625" cy="360725"/>
            </a:xfrm>
            <a:custGeom>
              <a:avLst/>
              <a:gdLst/>
              <a:ahLst/>
              <a:cxnLst/>
              <a:rect l="l" t="t" r="r" b="b"/>
              <a:pathLst>
                <a:path w="6425" h="14429" extrusionOk="0">
                  <a:moveTo>
                    <a:pt x="6425" y="0"/>
                  </a:moveTo>
                  <a:lnTo>
                    <a:pt x="6425" y="0"/>
                  </a:lnTo>
                  <a:cubicBezTo>
                    <a:pt x="4845" y="810"/>
                    <a:pt x="2603" y="2112"/>
                    <a:pt x="2055" y="5794"/>
                  </a:cubicBezTo>
                  <a:cubicBezTo>
                    <a:pt x="1269" y="11122"/>
                    <a:pt x="5320" y="14429"/>
                    <a:pt x="5320" y="14429"/>
                  </a:cubicBezTo>
                  <a:cubicBezTo>
                    <a:pt x="1" y="6589"/>
                    <a:pt x="6425" y="1"/>
                    <a:pt x="642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5" name="Google Shape;2615;p10"/>
          <p:cNvGrpSpPr/>
          <p:nvPr/>
        </p:nvGrpSpPr>
        <p:grpSpPr>
          <a:xfrm flipH="1">
            <a:off x="8628394" y="2706641"/>
            <a:ext cx="1522207" cy="1960342"/>
            <a:chOff x="4766800" y="4153725"/>
            <a:chExt cx="687475" cy="885350"/>
          </a:xfrm>
        </p:grpSpPr>
        <p:sp>
          <p:nvSpPr>
            <p:cNvPr id="2616" name="Google Shape;2616;p10"/>
            <p:cNvSpPr/>
            <p:nvPr/>
          </p:nvSpPr>
          <p:spPr>
            <a:xfrm>
              <a:off x="4858050" y="4282200"/>
              <a:ext cx="280325" cy="756875"/>
            </a:xfrm>
            <a:custGeom>
              <a:avLst/>
              <a:gdLst/>
              <a:ahLst/>
              <a:cxnLst/>
              <a:rect l="l" t="t" r="r" b="b"/>
              <a:pathLst>
                <a:path w="11213" h="30275" extrusionOk="0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6384" y="6295"/>
                    <a:pt x="8102" y="10861"/>
                  </a:cubicBezTo>
                  <a:cubicBezTo>
                    <a:pt x="11147" y="18939"/>
                    <a:pt x="8454" y="28972"/>
                    <a:pt x="8372" y="29250"/>
                  </a:cubicBezTo>
                  <a:cubicBezTo>
                    <a:pt x="8139" y="30050"/>
                    <a:pt x="8206" y="30275"/>
                    <a:pt x="8355" y="30275"/>
                  </a:cubicBezTo>
                  <a:cubicBezTo>
                    <a:pt x="8546" y="30275"/>
                    <a:pt x="8872" y="29905"/>
                    <a:pt x="8872" y="29905"/>
                  </a:cubicBezTo>
                  <a:cubicBezTo>
                    <a:pt x="10868" y="23366"/>
                    <a:pt x="11212" y="17007"/>
                    <a:pt x="8495" y="10575"/>
                  </a:cubicBezTo>
                  <a:cubicBezTo>
                    <a:pt x="5762" y="413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0"/>
            <p:cNvSpPr/>
            <p:nvPr/>
          </p:nvSpPr>
          <p:spPr>
            <a:xfrm>
              <a:off x="4797275" y="4153725"/>
              <a:ext cx="78800" cy="142425"/>
            </a:xfrm>
            <a:custGeom>
              <a:avLst/>
              <a:gdLst/>
              <a:ahLst/>
              <a:cxnLst/>
              <a:rect l="l" t="t" r="r" b="b"/>
              <a:pathLst>
                <a:path w="3152" h="5697" extrusionOk="0">
                  <a:moveTo>
                    <a:pt x="467" y="0"/>
                  </a:moveTo>
                  <a:lnTo>
                    <a:pt x="467" y="0"/>
                  </a:lnTo>
                  <a:cubicBezTo>
                    <a:pt x="1" y="737"/>
                    <a:pt x="3151" y="5696"/>
                    <a:pt x="3151" y="5696"/>
                  </a:cubicBezTo>
                  <a:cubicBezTo>
                    <a:pt x="2210" y="762"/>
                    <a:pt x="467" y="0"/>
                    <a:pt x="46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0"/>
            <p:cNvSpPr/>
            <p:nvPr/>
          </p:nvSpPr>
          <p:spPr>
            <a:xfrm>
              <a:off x="4849250" y="4184825"/>
              <a:ext cx="44200" cy="121550"/>
            </a:xfrm>
            <a:custGeom>
              <a:avLst/>
              <a:gdLst/>
              <a:ahLst/>
              <a:cxnLst/>
              <a:rect l="l" t="t" r="r" b="b"/>
              <a:pathLst>
                <a:path w="1768" h="4862" extrusionOk="0">
                  <a:moveTo>
                    <a:pt x="1081" y="0"/>
                  </a:moveTo>
                  <a:cubicBezTo>
                    <a:pt x="1081" y="0"/>
                    <a:pt x="1081" y="0"/>
                    <a:pt x="1081" y="0"/>
                  </a:cubicBezTo>
                  <a:cubicBezTo>
                    <a:pt x="0" y="2038"/>
                    <a:pt x="1555" y="4862"/>
                    <a:pt x="1555" y="4862"/>
                  </a:cubicBezTo>
                  <a:cubicBezTo>
                    <a:pt x="1768" y="2574"/>
                    <a:pt x="1083" y="0"/>
                    <a:pt x="108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0"/>
            <p:cNvSpPr/>
            <p:nvPr/>
          </p:nvSpPr>
          <p:spPr>
            <a:xfrm>
              <a:off x="4882400" y="4183600"/>
              <a:ext cx="25175" cy="140575"/>
            </a:xfrm>
            <a:custGeom>
              <a:avLst/>
              <a:gdLst/>
              <a:ahLst/>
              <a:cxnLst/>
              <a:rect l="l" t="t" r="r" b="b"/>
              <a:pathLst>
                <a:path w="1007" h="5623" extrusionOk="0">
                  <a:moveTo>
                    <a:pt x="1007" y="0"/>
                  </a:moveTo>
                  <a:lnTo>
                    <a:pt x="1007" y="0"/>
                  </a:lnTo>
                  <a:cubicBezTo>
                    <a:pt x="0" y="1727"/>
                    <a:pt x="647" y="5623"/>
                    <a:pt x="647" y="5623"/>
                  </a:cubicBezTo>
                  <a:cubicBezTo>
                    <a:pt x="949" y="3978"/>
                    <a:pt x="1007" y="1"/>
                    <a:pt x="100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0"/>
            <p:cNvSpPr/>
            <p:nvPr/>
          </p:nvSpPr>
          <p:spPr>
            <a:xfrm>
              <a:off x="4913700" y="4195675"/>
              <a:ext cx="34400" cy="144450"/>
            </a:xfrm>
            <a:custGeom>
              <a:avLst/>
              <a:gdLst/>
              <a:ahLst/>
              <a:cxnLst/>
              <a:rect l="l" t="t" r="r" b="b"/>
              <a:pathLst>
                <a:path w="1376" h="5778" extrusionOk="0">
                  <a:moveTo>
                    <a:pt x="1367" y="0"/>
                  </a:moveTo>
                  <a:lnTo>
                    <a:pt x="1367" y="0"/>
                  </a:lnTo>
                  <a:cubicBezTo>
                    <a:pt x="58" y="1923"/>
                    <a:pt x="0" y="5778"/>
                    <a:pt x="0" y="5778"/>
                  </a:cubicBezTo>
                  <a:cubicBezTo>
                    <a:pt x="999" y="3928"/>
                    <a:pt x="1375" y="0"/>
                    <a:pt x="136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0"/>
            <p:cNvSpPr/>
            <p:nvPr/>
          </p:nvSpPr>
          <p:spPr>
            <a:xfrm>
              <a:off x="4929550" y="4212025"/>
              <a:ext cx="60275" cy="140675"/>
            </a:xfrm>
            <a:custGeom>
              <a:avLst/>
              <a:gdLst/>
              <a:ahLst/>
              <a:cxnLst/>
              <a:rect l="l" t="t" r="r" b="b"/>
              <a:pathLst>
                <a:path w="2411" h="5627" extrusionOk="0">
                  <a:moveTo>
                    <a:pt x="2411" y="1"/>
                  </a:moveTo>
                  <a:lnTo>
                    <a:pt x="2411" y="1"/>
                  </a:lnTo>
                  <a:cubicBezTo>
                    <a:pt x="348" y="1810"/>
                    <a:pt x="0" y="5627"/>
                    <a:pt x="257" y="5627"/>
                  </a:cubicBezTo>
                  <a:cubicBezTo>
                    <a:pt x="265" y="5627"/>
                    <a:pt x="274" y="5623"/>
                    <a:pt x="283" y="5615"/>
                  </a:cubicBezTo>
                  <a:cubicBezTo>
                    <a:pt x="1560" y="4518"/>
                    <a:pt x="2411" y="9"/>
                    <a:pt x="241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0"/>
            <p:cNvSpPr/>
            <p:nvPr/>
          </p:nvSpPr>
          <p:spPr>
            <a:xfrm>
              <a:off x="4949100" y="4235550"/>
              <a:ext cx="95550" cy="132000"/>
            </a:xfrm>
            <a:custGeom>
              <a:avLst/>
              <a:gdLst/>
              <a:ahLst/>
              <a:cxnLst/>
              <a:rect l="l" t="t" r="r" b="b"/>
              <a:pathLst>
                <a:path w="3822" h="5280" extrusionOk="0">
                  <a:moveTo>
                    <a:pt x="3806" y="1"/>
                  </a:moveTo>
                  <a:cubicBezTo>
                    <a:pt x="1121" y="1720"/>
                    <a:pt x="0" y="5280"/>
                    <a:pt x="0" y="5280"/>
                  </a:cubicBezTo>
                  <a:cubicBezTo>
                    <a:pt x="1620" y="3872"/>
                    <a:pt x="3822" y="1"/>
                    <a:pt x="380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0"/>
            <p:cNvSpPr/>
            <p:nvPr/>
          </p:nvSpPr>
          <p:spPr>
            <a:xfrm>
              <a:off x="4967100" y="4237600"/>
              <a:ext cx="92300" cy="155125"/>
            </a:xfrm>
            <a:custGeom>
              <a:avLst/>
              <a:gdLst/>
              <a:ahLst/>
              <a:cxnLst/>
              <a:rect l="l" t="t" r="r" b="b"/>
              <a:pathLst>
                <a:path w="3692" h="6205" extrusionOk="0">
                  <a:moveTo>
                    <a:pt x="3691" y="1"/>
                  </a:moveTo>
                  <a:lnTo>
                    <a:pt x="3691" y="1"/>
                  </a:lnTo>
                  <a:cubicBezTo>
                    <a:pt x="221" y="3585"/>
                    <a:pt x="0" y="6204"/>
                    <a:pt x="0" y="6204"/>
                  </a:cubicBezTo>
                  <a:cubicBezTo>
                    <a:pt x="2496" y="4518"/>
                    <a:pt x="3691" y="1"/>
                    <a:pt x="369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0"/>
            <p:cNvSpPr/>
            <p:nvPr/>
          </p:nvSpPr>
          <p:spPr>
            <a:xfrm>
              <a:off x="4770875" y="4218175"/>
              <a:ext cx="95375" cy="72250"/>
            </a:xfrm>
            <a:custGeom>
              <a:avLst/>
              <a:gdLst/>
              <a:ahLst/>
              <a:cxnLst/>
              <a:rect l="l" t="t" r="r" b="b"/>
              <a:pathLst>
                <a:path w="3815" h="2890" extrusionOk="0">
                  <a:moveTo>
                    <a:pt x="1" y="0"/>
                  </a:moveTo>
                  <a:cubicBezTo>
                    <a:pt x="1" y="0"/>
                    <a:pt x="1556" y="1801"/>
                    <a:pt x="3815" y="2889"/>
                  </a:cubicBezTo>
                  <a:cubicBezTo>
                    <a:pt x="3815" y="2889"/>
                    <a:pt x="2121" y="0"/>
                    <a:pt x="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0"/>
            <p:cNvSpPr/>
            <p:nvPr/>
          </p:nvSpPr>
          <p:spPr>
            <a:xfrm>
              <a:off x="4766800" y="4266375"/>
              <a:ext cx="121350" cy="40000"/>
            </a:xfrm>
            <a:custGeom>
              <a:avLst/>
              <a:gdLst/>
              <a:ahLst/>
              <a:cxnLst/>
              <a:rect l="l" t="t" r="r" b="b"/>
              <a:pathLst>
                <a:path w="4854" h="1600" extrusionOk="0">
                  <a:moveTo>
                    <a:pt x="576" y="1"/>
                  </a:moveTo>
                  <a:cubicBezTo>
                    <a:pt x="376" y="1"/>
                    <a:pt x="183" y="19"/>
                    <a:pt x="0" y="61"/>
                  </a:cubicBezTo>
                  <a:lnTo>
                    <a:pt x="0" y="61"/>
                  </a:ln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lnTo>
                    <a:pt x="0" y="61"/>
                  </a:lnTo>
                  <a:cubicBezTo>
                    <a:pt x="19" y="65"/>
                    <a:pt x="2262" y="1477"/>
                    <a:pt x="4853" y="1600"/>
                  </a:cubicBezTo>
                  <a:cubicBezTo>
                    <a:pt x="4853" y="1600"/>
                    <a:pt x="2422" y="1"/>
                    <a:pt x="57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0"/>
            <p:cNvSpPr/>
            <p:nvPr/>
          </p:nvSpPr>
          <p:spPr>
            <a:xfrm>
              <a:off x="4794425" y="4310775"/>
              <a:ext cx="124625" cy="33250"/>
            </a:xfrm>
            <a:custGeom>
              <a:avLst/>
              <a:gdLst/>
              <a:ahLst/>
              <a:cxnLst/>
              <a:rect l="l" t="t" r="r" b="b"/>
              <a:pathLst>
                <a:path w="4985" h="1330" extrusionOk="0">
                  <a:moveTo>
                    <a:pt x="1492" y="1"/>
                  </a:moveTo>
                  <a:cubicBezTo>
                    <a:pt x="1001" y="1"/>
                    <a:pt x="494" y="94"/>
                    <a:pt x="0" y="331"/>
                  </a:cubicBezTo>
                  <a:cubicBezTo>
                    <a:pt x="0" y="347"/>
                    <a:pt x="2447" y="1272"/>
                    <a:pt x="4984" y="1329"/>
                  </a:cubicBezTo>
                  <a:cubicBezTo>
                    <a:pt x="4984" y="1329"/>
                    <a:pt x="3343" y="1"/>
                    <a:pt x="149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0"/>
            <p:cNvSpPr/>
            <p:nvPr/>
          </p:nvSpPr>
          <p:spPr>
            <a:xfrm>
              <a:off x="4810375" y="4349700"/>
              <a:ext cx="138325" cy="15000"/>
            </a:xfrm>
            <a:custGeom>
              <a:avLst/>
              <a:gdLst/>
              <a:ahLst/>
              <a:cxnLst/>
              <a:rect l="l" t="t" r="r" b="b"/>
              <a:pathLst>
                <a:path w="5533" h="600" extrusionOk="0">
                  <a:moveTo>
                    <a:pt x="2088" y="1"/>
                  </a:moveTo>
                  <a:cubicBezTo>
                    <a:pt x="1364" y="1"/>
                    <a:pt x="630" y="102"/>
                    <a:pt x="0" y="386"/>
                  </a:cubicBezTo>
                  <a:cubicBezTo>
                    <a:pt x="0" y="386"/>
                    <a:pt x="3146" y="599"/>
                    <a:pt x="4983" y="599"/>
                  </a:cubicBezTo>
                  <a:cubicBezTo>
                    <a:pt x="5184" y="599"/>
                    <a:pt x="5369" y="597"/>
                    <a:pt x="5533" y="591"/>
                  </a:cubicBezTo>
                  <a:cubicBezTo>
                    <a:pt x="5533" y="591"/>
                    <a:pt x="3840" y="1"/>
                    <a:pt x="2088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0"/>
            <p:cNvSpPr/>
            <p:nvPr/>
          </p:nvSpPr>
          <p:spPr>
            <a:xfrm>
              <a:off x="4818150" y="4384900"/>
              <a:ext cx="155300" cy="23250"/>
            </a:xfrm>
            <a:custGeom>
              <a:avLst/>
              <a:gdLst/>
              <a:ahLst/>
              <a:cxnLst/>
              <a:rect l="l" t="t" r="r" b="b"/>
              <a:pathLst>
                <a:path w="6212" h="930" extrusionOk="0">
                  <a:moveTo>
                    <a:pt x="2461" y="1"/>
                  </a:moveTo>
                  <a:cubicBezTo>
                    <a:pt x="1607" y="1"/>
                    <a:pt x="736" y="127"/>
                    <a:pt x="0" y="492"/>
                  </a:cubicBezTo>
                  <a:cubicBezTo>
                    <a:pt x="0" y="492"/>
                    <a:pt x="2074" y="929"/>
                    <a:pt x="4016" y="929"/>
                  </a:cubicBezTo>
                  <a:cubicBezTo>
                    <a:pt x="4824" y="929"/>
                    <a:pt x="5609" y="854"/>
                    <a:pt x="6212" y="640"/>
                  </a:cubicBezTo>
                  <a:cubicBezTo>
                    <a:pt x="6212" y="640"/>
                    <a:pt x="4381" y="1"/>
                    <a:pt x="246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0"/>
            <p:cNvSpPr/>
            <p:nvPr/>
          </p:nvSpPr>
          <p:spPr>
            <a:xfrm>
              <a:off x="4843300" y="4419900"/>
              <a:ext cx="158400" cy="21875"/>
            </a:xfrm>
            <a:custGeom>
              <a:avLst/>
              <a:gdLst/>
              <a:ahLst/>
              <a:cxnLst/>
              <a:rect l="l" t="t" r="r" b="b"/>
              <a:pathLst>
                <a:path w="6336" h="875" extrusionOk="0">
                  <a:moveTo>
                    <a:pt x="2655" y="0"/>
                  </a:moveTo>
                  <a:cubicBezTo>
                    <a:pt x="1833" y="0"/>
                    <a:pt x="928" y="111"/>
                    <a:pt x="1" y="418"/>
                  </a:cubicBezTo>
                  <a:cubicBezTo>
                    <a:pt x="1" y="418"/>
                    <a:pt x="2343" y="875"/>
                    <a:pt x="4511" y="875"/>
                  </a:cubicBezTo>
                  <a:cubicBezTo>
                    <a:pt x="5157" y="875"/>
                    <a:pt x="5787" y="834"/>
                    <a:pt x="6335" y="729"/>
                  </a:cubicBezTo>
                  <a:cubicBezTo>
                    <a:pt x="6335" y="729"/>
                    <a:pt x="4767" y="0"/>
                    <a:pt x="2655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0"/>
            <p:cNvSpPr/>
            <p:nvPr/>
          </p:nvSpPr>
          <p:spPr>
            <a:xfrm>
              <a:off x="5001250" y="4257650"/>
              <a:ext cx="87800" cy="180700"/>
            </a:xfrm>
            <a:custGeom>
              <a:avLst/>
              <a:gdLst/>
              <a:ahLst/>
              <a:cxnLst/>
              <a:rect l="l" t="t" r="r" b="b"/>
              <a:pathLst>
                <a:path w="3512" h="7228" extrusionOk="0">
                  <a:moveTo>
                    <a:pt x="3512" y="1"/>
                  </a:moveTo>
                  <a:lnTo>
                    <a:pt x="3512" y="1"/>
                  </a:lnTo>
                  <a:cubicBezTo>
                    <a:pt x="454" y="4347"/>
                    <a:pt x="21" y="7198"/>
                    <a:pt x="1" y="7227"/>
                  </a:cubicBezTo>
                  <a:lnTo>
                    <a:pt x="1" y="7227"/>
                  </a:lnTo>
                  <a:cubicBezTo>
                    <a:pt x="2063" y="5050"/>
                    <a:pt x="3512" y="1"/>
                    <a:pt x="3512" y="1"/>
                  </a:cubicBezTo>
                  <a:close/>
                  <a:moveTo>
                    <a:pt x="1" y="7227"/>
                  </a:moveTo>
                  <a:lnTo>
                    <a:pt x="1" y="7227"/>
                  </a:lnTo>
                  <a:cubicBezTo>
                    <a:pt x="1" y="7227"/>
                    <a:pt x="1" y="7227"/>
                    <a:pt x="1" y="7227"/>
                  </a:cubicBezTo>
                  <a:cubicBezTo>
                    <a:pt x="1" y="7227"/>
                    <a:pt x="1" y="7227"/>
                    <a:pt x="1" y="7227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0"/>
            <p:cNvSpPr/>
            <p:nvPr/>
          </p:nvSpPr>
          <p:spPr>
            <a:xfrm>
              <a:off x="4847200" y="4449475"/>
              <a:ext cx="188250" cy="35550"/>
            </a:xfrm>
            <a:custGeom>
              <a:avLst/>
              <a:gdLst/>
              <a:ahLst/>
              <a:cxnLst/>
              <a:rect l="l" t="t" r="r" b="b"/>
              <a:pathLst>
                <a:path w="7530" h="1422" extrusionOk="0">
                  <a:moveTo>
                    <a:pt x="3346" y="1"/>
                  </a:moveTo>
                  <a:cubicBezTo>
                    <a:pt x="2405" y="1"/>
                    <a:pt x="1293" y="147"/>
                    <a:pt x="0" y="536"/>
                  </a:cubicBezTo>
                  <a:cubicBezTo>
                    <a:pt x="0" y="536"/>
                    <a:pt x="4979" y="1422"/>
                    <a:pt x="7027" y="1422"/>
                  </a:cubicBezTo>
                  <a:cubicBezTo>
                    <a:pt x="7224" y="1422"/>
                    <a:pt x="7394" y="1414"/>
                    <a:pt x="7530" y="1396"/>
                  </a:cubicBezTo>
                  <a:cubicBezTo>
                    <a:pt x="7530" y="1396"/>
                    <a:pt x="6247" y="1"/>
                    <a:pt x="3346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0"/>
            <p:cNvSpPr/>
            <p:nvPr/>
          </p:nvSpPr>
          <p:spPr>
            <a:xfrm>
              <a:off x="4864600" y="4484425"/>
              <a:ext cx="192325" cy="45275"/>
            </a:xfrm>
            <a:custGeom>
              <a:avLst/>
              <a:gdLst/>
              <a:ahLst/>
              <a:cxnLst/>
              <a:rect l="l" t="t" r="r" b="b"/>
              <a:pathLst>
                <a:path w="7693" h="1811" extrusionOk="0">
                  <a:moveTo>
                    <a:pt x="2271" y="1"/>
                  </a:moveTo>
                  <a:cubicBezTo>
                    <a:pt x="1488" y="1"/>
                    <a:pt x="708" y="153"/>
                    <a:pt x="0" y="546"/>
                  </a:cubicBezTo>
                  <a:cubicBezTo>
                    <a:pt x="0" y="546"/>
                    <a:pt x="4821" y="1810"/>
                    <a:pt x="7304" y="1810"/>
                  </a:cubicBezTo>
                  <a:cubicBezTo>
                    <a:pt x="7441" y="1810"/>
                    <a:pt x="7571" y="1806"/>
                    <a:pt x="7693" y="1798"/>
                  </a:cubicBezTo>
                  <a:cubicBezTo>
                    <a:pt x="7693" y="1798"/>
                    <a:pt x="4963" y="1"/>
                    <a:pt x="227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0"/>
            <p:cNvSpPr/>
            <p:nvPr/>
          </p:nvSpPr>
          <p:spPr>
            <a:xfrm>
              <a:off x="4856825" y="4531400"/>
              <a:ext cx="217500" cy="33100"/>
            </a:xfrm>
            <a:custGeom>
              <a:avLst/>
              <a:gdLst/>
              <a:ahLst/>
              <a:cxnLst/>
              <a:rect l="l" t="t" r="r" b="b"/>
              <a:pathLst>
                <a:path w="8700" h="1324" extrusionOk="0">
                  <a:moveTo>
                    <a:pt x="3334" y="1"/>
                  </a:moveTo>
                  <a:cubicBezTo>
                    <a:pt x="2261" y="1"/>
                    <a:pt x="1118" y="176"/>
                    <a:pt x="0" y="656"/>
                  </a:cubicBezTo>
                  <a:cubicBezTo>
                    <a:pt x="0" y="663"/>
                    <a:pt x="6607" y="1324"/>
                    <a:pt x="8457" y="1324"/>
                  </a:cubicBezTo>
                  <a:cubicBezTo>
                    <a:pt x="8551" y="1324"/>
                    <a:pt x="8632" y="1322"/>
                    <a:pt x="8700" y="1319"/>
                  </a:cubicBezTo>
                  <a:cubicBezTo>
                    <a:pt x="8700" y="1319"/>
                    <a:pt x="6275" y="1"/>
                    <a:pt x="333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0"/>
            <p:cNvSpPr/>
            <p:nvPr/>
          </p:nvSpPr>
          <p:spPr>
            <a:xfrm>
              <a:off x="4858650" y="4567800"/>
              <a:ext cx="226325" cy="36675"/>
            </a:xfrm>
            <a:custGeom>
              <a:avLst/>
              <a:gdLst/>
              <a:ahLst/>
              <a:cxnLst/>
              <a:rect l="l" t="t" r="r" b="b"/>
              <a:pathLst>
                <a:path w="9053" h="1467" extrusionOk="0">
                  <a:moveTo>
                    <a:pt x="4437" y="0"/>
                  </a:moveTo>
                  <a:cubicBezTo>
                    <a:pt x="1763" y="0"/>
                    <a:pt x="1" y="1450"/>
                    <a:pt x="1" y="1450"/>
                  </a:cubicBezTo>
                  <a:cubicBezTo>
                    <a:pt x="1020" y="1247"/>
                    <a:pt x="2342" y="1178"/>
                    <a:pt x="3660" y="1178"/>
                  </a:cubicBezTo>
                  <a:cubicBezTo>
                    <a:pt x="6366" y="1178"/>
                    <a:pt x="9052" y="1467"/>
                    <a:pt x="9052" y="1467"/>
                  </a:cubicBezTo>
                  <a:cubicBezTo>
                    <a:pt x="7355" y="366"/>
                    <a:pt x="5781" y="0"/>
                    <a:pt x="443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0"/>
            <p:cNvSpPr/>
            <p:nvPr/>
          </p:nvSpPr>
          <p:spPr>
            <a:xfrm>
              <a:off x="5027650" y="4269725"/>
              <a:ext cx="113175" cy="204425"/>
            </a:xfrm>
            <a:custGeom>
              <a:avLst/>
              <a:gdLst/>
              <a:ahLst/>
              <a:cxnLst/>
              <a:rect l="l" t="t" r="r" b="b"/>
              <a:pathLst>
                <a:path w="4527" h="8177" extrusionOk="0">
                  <a:moveTo>
                    <a:pt x="3814" y="1"/>
                  </a:moveTo>
                  <a:lnTo>
                    <a:pt x="3814" y="1"/>
                  </a:lnTo>
                  <a:cubicBezTo>
                    <a:pt x="3806" y="1"/>
                    <a:pt x="74" y="5672"/>
                    <a:pt x="1" y="8176"/>
                  </a:cubicBezTo>
                  <a:cubicBezTo>
                    <a:pt x="1" y="8176"/>
                    <a:pt x="4526" y="3143"/>
                    <a:pt x="381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0"/>
            <p:cNvSpPr/>
            <p:nvPr/>
          </p:nvSpPr>
          <p:spPr>
            <a:xfrm>
              <a:off x="5039525" y="4286100"/>
              <a:ext cx="136500" cy="225700"/>
            </a:xfrm>
            <a:custGeom>
              <a:avLst/>
              <a:gdLst/>
              <a:ahLst/>
              <a:cxnLst/>
              <a:rect l="l" t="t" r="r" b="b"/>
              <a:pathLst>
                <a:path w="5460" h="9028" extrusionOk="0">
                  <a:moveTo>
                    <a:pt x="5017" y="0"/>
                  </a:moveTo>
                  <a:cubicBezTo>
                    <a:pt x="5017" y="1"/>
                    <a:pt x="1130" y="6171"/>
                    <a:pt x="0" y="9027"/>
                  </a:cubicBezTo>
                  <a:cubicBezTo>
                    <a:pt x="0" y="9027"/>
                    <a:pt x="5459" y="3470"/>
                    <a:pt x="501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0"/>
            <p:cNvSpPr/>
            <p:nvPr/>
          </p:nvSpPr>
          <p:spPr>
            <a:xfrm>
              <a:off x="5062425" y="4325800"/>
              <a:ext cx="176800" cy="207475"/>
            </a:xfrm>
            <a:custGeom>
              <a:avLst/>
              <a:gdLst/>
              <a:ahLst/>
              <a:cxnLst/>
              <a:rect l="l" t="t" r="r" b="b"/>
              <a:pathLst>
                <a:path w="7072" h="8299" extrusionOk="0">
                  <a:moveTo>
                    <a:pt x="6622" y="0"/>
                  </a:moveTo>
                  <a:cubicBezTo>
                    <a:pt x="6376" y="115"/>
                    <a:pt x="582" y="6539"/>
                    <a:pt x="1" y="8299"/>
                  </a:cubicBezTo>
                  <a:cubicBezTo>
                    <a:pt x="1" y="8299"/>
                    <a:pt x="7072" y="3396"/>
                    <a:pt x="6622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0"/>
            <p:cNvSpPr/>
            <p:nvPr/>
          </p:nvSpPr>
          <p:spPr>
            <a:xfrm>
              <a:off x="5076975" y="4338275"/>
              <a:ext cx="217900" cy="233875"/>
            </a:xfrm>
            <a:custGeom>
              <a:avLst/>
              <a:gdLst/>
              <a:ahLst/>
              <a:cxnLst/>
              <a:rect l="l" t="t" r="r" b="b"/>
              <a:pathLst>
                <a:path w="8716" h="9355" extrusionOk="0">
                  <a:moveTo>
                    <a:pt x="8716" y="0"/>
                  </a:moveTo>
                  <a:lnTo>
                    <a:pt x="8716" y="0"/>
                  </a:lnTo>
                  <a:cubicBezTo>
                    <a:pt x="7726" y="540"/>
                    <a:pt x="25" y="7759"/>
                    <a:pt x="0" y="9355"/>
                  </a:cubicBezTo>
                  <a:cubicBezTo>
                    <a:pt x="0" y="9355"/>
                    <a:pt x="7930" y="4731"/>
                    <a:pt x="871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0"/>
            <p:cNvSpPr/>
            <p:nvPr/>
          </p:nvSpPr>
          <p:spPr>
            <a:xfrm>
              <a:off x="4838400" y="4612925"/>
              <a:ext cx="248400" cy="27725"/>
            </a:xfrm>
            <a:custGeom>
              <a:avLst/>
              <a:gdLst/>
              <a:ahLst/>
              <a:cxnLst/>
              <a:rect l="l" t="t" r="r" b="b"/>
              <a:pathLst>
                <a:path w="9936" h="1109" extrusionOk="0">
                  <a:moveTo>
                    <a:pt x="5974" y="0"/>
                  </a:moveTo>
                  <a:cubicBezTo>
                    <a:pt x="3109" y="0"/>
                    <a:pt x="1" y="513"/>
                    <a:pt x="1" y="513"/>
                  </a:cubicBezTo>
                  <a:cubicBezTo>
                    <a:pt x="713" y="964"/>
                    <a:pt x="2189" y="1109"/>
                    <a:pt x="3791" y="1109"/>
                  </a:cubicBezTo>
                  <a:cubicBezTo>
                    <a:pt x="6662" y="1109"/>
                    <a:pt x="9936" y="644"/>
                    <a:pt x="9936" y="644"/>
                  </a:cubicBezTo>
                  <a:cubicBezTo>
                    <a:pt x="9067" y="157"/>
                    <a:pt x="7558" y="0"/>
                    <a:pt x="5974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0"/>
            <p:cNvSpPr/>
            <p:nvPr/>
          </p:nvSpPr>
          <p:spPr>
            <a:xfrm>
              <a:off x="4848825" y="4648525"/>
              <a:ext cx="251075" cy="21275"/>
            </a:xfrm>
            <a:custGeom>
              <a:avLst/>
              <a:gdLst/>
              <a:ahLst/>
              <a:cxnLst/>
              <a:rect l="l" t="t" r="r" b="b"/>
              <a:pathLst>
                <a:path w="10043" h="851" extrusionOk="0">
                  <a:moveTo>
                    <a:pt x="6512" y="1"/>
                  </a:moveTo>
                  <a:cubicBezTo>
                    <a:pt x="4384" y="1"/>
                    <a:pt x="1755" y="91"/>
                    <a:pt x="1" y="464"/>
                  </a:cubicBezTo>
                  <a:cubicBezTo>
                    <a:pt x="1" y="464"/>
                    <a:pt x="2764" y="851"/>
                    <a:pt x="5476" y="851"/>
                  </a:cubicBezTo>
                  <a:cubicBezTo>
                    <a:pt x="7312" y="851"/>
                    <a:pt x="9124" y="674"/>
                    <a:pt x="10043" y="79"/>
                  </a:cubicBezTo>
                  <a:cubicBezTo>
                    <a:pt x="10043" y="79"/>
                    <a:pt x="8495" y="1"/>
                    <a:pt x="651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0"/>
            <p:cNvSpPr/>
            <p:nvPr/>
          </p:nvSpPr>
          <p:spPr>
            <a:xfrm>
              <a:off x="5084950" y="4416625"/>
              <a:ext cx="237350" cy="187850"/>
            </a:xfrm>
            <a:custGeom>
              <a:avLst/>
              <a:gdLst/>
              <a:ahLst/>
              <a:cxnLst/>
              <a:rect l="l" t="t" r="r" b="b"/>
              <a:pathLst>
                <a:path w="9494" h="7514" extrusionOk="0">
                  <a:moveTo>
                    <a:pt x="9494" y="1"/>
                  </a:moveTo>
                  <a:lnTo>
                    <a:pt x="9494" y="1"/>
                  </a:lnTo>
                  <a:cubicBezTo>
                    <a:pt x="6228" y="1638"/>
                    <a:pt x="0" y="7514"/>
                    <a:pt x="0" y="7514"/>
                  </a:cubicBezTo>
                  <a:cubicBezTo>
                    <a:pt x="3683" y="6851"/>
                    <a:pt x="9493" y="1"/>
                    <a:pt x="9494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0"/>
            <p:cNvSpPr/>
            <p:nvPr/>
          </p:nvSpPr>
          <p:spPr>
            <a:xfrm>
              <a:off x="5092725" y="4446500"/>
              <a:ext cx="252275" cy="190325"/>
            </a:xfrm>
            <a:custGeom>
              <a:avLst/>
              <a:gdLst/>
              <a:ahLst/>
              <a:cxnLst/>
              <a:rect l="l" t="t" r="r" b="b"/>
              <a:pathLst>
                <a:path w="10091" h="7613" extrusionOk="0">
                  <a:moveTo>
                    <a:pt x="10091" y="1"/>
                  </a:moveTo>
                  <a:lnTo>
                    <a:pt x="10091" y="1"/>
                  </a:lnTo>
                  <a:cubicBezTo>
                    <a:pt x="5041" y="4985"/>
                    <a:pt x="0" y="7612"/>
                    <a:pt x="0" y="7612"/>
                  </a:cubicBezTo>
                  <a:cubicBezTo>
                    <a:pt x="36" y="7612"/>
                    <a:pt x="71" y="7613"/>
                    <a:pt x="107" y="7613"/>
                  </a:cubicBezTo>
                  <a:cubicBezTo>
                    <a:pt x="5687" y="7613"/>
                    <a:pt x="10091" y="1"/>
                    <a:pt x="10091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0"/>
            <p:cNvSpPr/>
            <p:nvPr/>
          </p:nvSpPr>
          <p:spPr>
            <a:xfrm>
              <a:off x="4841275" y="4675625"/>
              <a:ext cx="266000" cy="35225"/>
            </a:xfrm>
            <a:custGeom>
              <a:avLst/>
              <a:gdLst/>
              <a:ahLst/>
              <a:cxnLst/>
              <a:rect l="l" t="t" r="r" b="b"/>
              <a:pathLst>
                <a:path w="10640" h="1409" extrusionOk="0">
                  <a:moveTo>
                    <a:pt x="215" y="1"/>
                  </a:moveTo>
                  <a:cubicBezTo>
                    <a:pt x="143" y="1"/>
                    <a:pt x="71" y="1"/>
                    <a:pt x="0" y="2"/>
                  </a:cubicBezTo>
                  <a:cubicBezTo>
                    <a:pt x="7" y="2"/>
                    <a:pt x="4288" y="1408"/>
                    <a:pt x="7910" y="1408"/>
                  </a:cubicBezTo>
                  <a:cubicBezTo>
                    <a:pt x="8903" y="1408"/>
                    <a:pt x="9847" y="1302"/>
                    <a:pt x="10639" y="1033"/>
                  </a:cubicBezTo>
                  <a:cubicBezTo>
                    <a:pt x="10639" y="1033"/>
                    <a:pt x="4028" y="1"/>
                    <a:pt x="215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0"/>
            <p:cNvSpPr/>
            <p:nvPr/>
          </p:nvSpPr>
          <p:spPr>
            <a:xfrm>
              <a:off x="4832475" y="4679550"/>
              <a:ext cx="284200" cy="70825"/>
            </a:xfrm>
            <a:custGeom>
              <a:avLst/>
              <a:gdLst/>
              <a:ahLst/>
              <a:cxnLst/>
              <a:rect l="l" t="t" r="r" b="b"/>
              <a:pathLst>
                <a:path w="11368" h="283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2" y="1"/>
                    <a:pt x="2" y="1"/>
                  </a:cubicBezTo>
                  <a:lnTo>
                    <a:pt x="2" y="1"/>
                  </a:lnTo>
                  <a:cubicBezTo>
                    <a:pt x="1" y="0"/>
                    <a:pt x="0" y="0"/>
                    <a:pt x="0" y="0"/>
                  </a:cubicBezTo>
                  <a:close/>
                  <a:moveTo>
                    <a:pt x="2" y="1"/>
                  </a:moveTo>
                  <a:lnTo>
                    <a:pt x="2" y="1"/>
                  </a:lnTo>
                  <a:cubicBezTo>
                    <a:pt x="106" y="59"/>
                    <a:pt x="4415" y="2832"/>
                    <a:pt x="8777" y="2832"/>
                  </a:cubicBezTo>
                  <a:cubicBezTo>
                    <a:pt x="9650" y="2832"/>
                    <a:pt x="10524" y="2721"/>
                    <a:pt x="11368" y="2455"/>
                  </a:cubicBezTo>
                  <a:cubicBezTo>
                    <a:pt x="11368" y="2455"/>
                    <a:pt x="2787" y="1294"/>
                    <a:pt x="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0"/>
            <p:cNvSpPr/>
            <p:nvPr/>
          </p:nvSpPr>
          <p:spPr>
            <a:xfrm>
              <a:off x="4812625" y="4705325"/>
              <a:ext cx="300175" cy="89500"/>
            </a:xfrm>
            <a:custGeom>
              <a:avLst/>
              <a:gdLst/>
              <a:ahLst/>
              <a:cxnLst/>
              <a:rect l="l" t="t" r="r" b="b"/>
              <a:pathLst>
                <a:path w="12007" h="3580" extrusionOk="0">
                  <a:moveTo>
                    <a:pt x="0" y="0"/>
                  </a:moveTo>
                  <a:cubicBezTo>
                    <a:pt x="1" y="0"/>
                    <a:pt x="6551" y="3580"/>
                    <a:pt x="11163" y="3580"/>
                  </a:cubicBezTo>
                  <a:cubicBezTo>
                    <a:pt x="11452" y="3580"/>
                    <a:pt x="11734" y="3566"/>
                    <a:pt x="12006" y="3536"/>
                  </a:cubicBezTo>
                  <a:cubicBezTo>
                    <a:pt x="12006" y="3536"/>
                    <a:pt x="4706" y="631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0"/>
            <p:cNvSpPr/>
            <p:nvPr/>
          </p:nvSpPr>
          <p:spPr>
            <a:xfrm>
              <a:off x="5100275" y="4470025"/>
              <a:ext cx="262725" cy="199500"/>
            </a:xfrm>
            <a:custGeom>
              <a:avLst/>
              <a:gdLst/>
              <a:ahLst/>
              <a:cxnLst/>
              <a:rect l="l" t="t" r="r" b="b"/>
              <a:pathLst>
                <a:path w="10509" h="7980" extrusionOk="0">
                  <a:moveTo>
                    <a:pt x="10493" y="1"/>
                  </a:moveTo>
                  <a:lnTo>
                    <a:pt x="10493" y="1"/>
                  </a:lnTo>
                  <a:cubicBezTo>
                    <a:pt x="8357" y="5247"/>
                    <a:pt x="1" y="7956"/>
                    <a:pt x="1" y="7956"/>
                  </a:cubicBezTo>
                  <a:cubicBezTo>
                    <a:pt x="253" y="7972"/>
                    <a:pt x="500" y="7980"/>
                    <a:pt x="741" y="7980"/>
                  </a:cubicBezTo>
                  <a:cubicBezTo>
                    <a:pt x="8439" y="7980"/>
                    <a:pt x="10509" y="1"/>
                    <a:pt x="10493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0"/>
            <p:cNvSpPr/>
            <p:nvPr/>
          </p:nvSpPr>
          <p:spPr>
            <a:xfrm>
              <a:off x="5100275" y="4537350"/>
              <a:ext cx="302425" cy="171250"/>
            </a:xfrm>
            <a:custGeom>
              <a:avLst/>
              <a:gdLst/>
              <a:ahLst/>
              <a:cxnLst/>
              <a:rect l="l" t="t" r="r" b="b"/>
              <a:pathLst>
                <a:path w="12097" h="6850" extrusionOk="0">
                  <a:moveTo>
                    <a:pt x="12097" y="0"/>
                  </a:moveTo>
                  <a:lnTo>
                    <a:pt x="12097" y="0"/>
                  </a:lnTo>
                  <a:cubicBezTo>
                    <a:pt x="6614" y="5402"/>
                    <a:pt x="1" y="6768"/>
                    <a:pt x="197" y="6793"/>
                  </a:cubicBezTo>
                  <a:cubicBezTo>
                    <a:pt x="588" y="6831"/>
                    <a:pt x="968" y="6849"/>
                    <a:pt x="1339" y="6849"/>
                  </a:cubicBezTo>
                  <a:cubicBezTo>
                    <a:pt x="8557" y="6849"/>
                    <a:pt x="12097" y="1"/>
                    <a:pt x="1209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0"/>
            <p:cNvSpPr/>
            <p:nvPr/>
          </p:nvSpPr>
          <p:spPr>
            <a:xfrm>
              <a:off x="5102950" y="4586650"/>
              <a:ext cx="300975" cy="167650"/>
            </a:xfrm>
            <a:custGeom>
              <a:avLst/>
              <a:gdLst/>
              <a:ahLst/>
              <a:cxnLst/>
              <a:rect l="l" t="t" r="r" b="b"/>
              <a:pathLst>
                <a:path w="12039" h="6706" extrusionOk="0">
                  <a:moveTo>
                    <a:pt x="12039" y="1"/>
                  </a:moveTo>
                  <a:cubicBezTo>
                    <a:pt x="8067" y="5388"/>
                    <a:pt x="3542" y="6133"/>
                    <a:pt x="1342" y="6133"/>
                  </a:cubicBezTo>
                  <a:cubicBezTo>
                    <a:pt x="502" y="6133"/>
                    <a:pt x="1" y="6024"/>
                    <a:pt x="0" y="6024"/>
                  </a:cubicBezTo>
                  <a:lnTo>
                    <a:pt x="0" y="6024"/>
                  </a:lnTo>
                  <a:cubicBezTo>
                    <a:pt x="0" y="6024"/>
                    <a:pt x="664" y="6705"/>
                    <a:pt x="2477" y="6705"/>
                  </a:cubicBezTo>
                  <a:cubicBezTo>
                    <a:pt x="3389" y="6705"/>
                    <a:pt x="4592" y="6533"/>
                    <a:pt x="6147" y="6016"/>
                  </a:cubicBezTo>
                  <a:cubicBezTo>
                    <a:pt x="10369" y="4616"/>
                    <a:pt x="12039" y="1"/>
                    <a:pt x="12039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0"/>
            <p:cNvSpPr/>
            <p:nvPr/>
          </p:nvSpPr>
          <p:spPr>
            <a:xfrm>
              <a:off x="4789100" y="4731725"/>
              <a:ext cx="323500" cy="105575"/>
            </a:xfrm>
            <a:custGeom>
              <a:avLst/>
              <a:gdLst/>
              <a:ahLst/>
              <a:cxnLst/>
              <a:rect l="l" t="t" r="r" b="b"/>
              <a:pathLst>
                <a:path w="12940" h="4223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4395" y="3167"/>
                    <a:pt x="12939" y="4223"/>
                    <a:pt x="12939" y="4223"/>
                  </a:cubicBezTo>
                  <a:cubicBezTo>
                    <a:pt x="9457" y="2114"/>
                    <a:pt x="16" y="5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0"/>
            <p:cNvSpPr/>
            <p:nvPr/>
          </p:nvSpPr>
          <p:spPr>
            <a:xfrm>
              <a:off x="4789300" y="4772225"/>
              <a:ext cx="318175" cy="100100"/>
            </a:xfrm>
            <a:custGeom>
              <a:avLst/>
              <a:gdLst/>
              <a:ahLst/>
              <a:cxnLst/>
              <a:rect l="l" t="t" r="r" b="b"/>
              <a:pathLst>
                <a:path w="12727" h="4004" extrusionOk="0">
                  <a:moveTo>
                    <a:pt x="0" y="0"/>
                  </a:moveTo>
                  <a:lnTo>
                    <a:pt x="0" y="0"/>
                  </a:lnTo>
                  <a:cubicBezTo>
                    <a:pt x="2405" y="3323"/>
                    <a:pt x="6403" y="4004"/>
                    <a:pt x="9276" y="4004"/>
                  </a:cubicBezTo>
                  <a:cubicBezTo>
                    <a:pt x="11273" y="4004"/>
                    <a:pt x="12726" y="3675"/>
                    <a:pt x="12726" y="3675"/>
                  </a:cubicBezTo>
                  <a:cubicBezTo>
                    <a:pt x="5917" y="3020"/>
                    <a:pt x="9" y="0"/>
                    <a:pt x="0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0"/>
            <p:cNvSpPr/>
            <p:nvPr/>
          </p:nvSpPr>
          <p:spPr>
            <a:xfrm>
              <a:off x="5106225" y="4675450"/>
              <a:ext cx="307950" cy="138075"/>
            </a:xfrm>
            <a:custGeom>
              <a:avLst/>
              <a:gdLst/>
              <a:ahLst/>
              <a:cxnLst/>
              <a:rect l="l" t="t" r="r" b="b"/>
              <a:pathLst>
                <a:path w="12318" h="5523" extrusionOk="0">
                  <a:moveTo>
                    <a:pt x="12317" y="0"/>
                  </a:moveTo>
                  <a:lnTo>
                    <a:pt x="12317" y="0"/>
                  </a:lnTo>
                  <a:cubicBezTo>
                    <a:pt x="8301" y="3788"/>
                    <a:pt x="3708" y="4323"/>
                    <a:pt x="1433" y="4323"/>
                  </a:cubicBezTo>
                  <a:cubicBezTo>
                    <a:pt x="537" y="4323"/>
                    <a:pt x="0" y="4240"/>
                    <a:pt x="0" y="4240"/>
                  </a:cubicBezTo>
                  <a:lnTo>
                    <a:pt x="0" y="4240"/>
                  </a:lnTo>
                  <a:cubicBezTo>
                    <a:pt x="440" y="4984"/>
                    <a:pt x="2158" y="5522"/>
                    <a:pt x="4035" y="5522"/>
                  </a:cubicBezTo>
                  <a:cubicBezTo>
                    <a:pt x="4781" y="5522"/>
                    <a:pt x="5552" y="5437"/>
                    <a:pt x="6277" y="5246"/>
                  </a:cubicBezTo>
                  <a:cubicBezTo>
                    <a:pt x="10647" y="4109"/>
                    <a:pt x="12317" y="1"/>
                    <a:pt x="1231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0"/>
            <p:cNvSpPr/>
            <p:nvPr/>
          </p:nvSpPr>
          <p:spPr>
            <a:xfrm>
              <a:off x="5102950" y="4747475"/>
              <a:ext cx="339050" cy="125550"/>
            </a:xfrm>
            <a:custGeom>
              <a:avLst/>
              <a:gdLst/>
              <a:ahLst/>
              <a:cxnLst/>
              <a:rect l="l" t="t" r="r" b="b"/>
              <a:pathLst>
                <a:path w="13562" h="5022" extrusionOk="0">
                  <a:moveTo>
                    <a:pt x="13561" y="0"/>
                  </a:moveTo>
                  <a:lnTo>
                    <a:pt x="13561" y="0"/>
                  </a:lnTo>
                  <a:cubicBezTo>
                    <a:pt x="9966" y="2843"/>
                    <a:pt x="6426" y="3522"/>
                    <a:pt x="3865" y="3522"/>
                  </a:cubicBezTo>
                  <a:cubicBezTo>
                    <a:pt x="1524" y="3522"/>
                    <a:pt x="1" y="2955"/>
                    <a:pt x="0" y="2955"/>
                  </a:cubicBezTo>
                  <a:lnTo>
                    <a:pt x="0" y="2955"/>
                  </a:lnTo>
                  <a:cubicBezTo>
                    <a:pt x="1" y="2955"/>
                    <a:pt x="1902" y="5021"/>
                    <a:pt x="4598" y="5021"/>
                  </a:cubicBezTo>
                  <a:cubicBezTo>
                    <a:pt x="4841" y="5021"/>
                    <a:pt x="5090" y="5004"/>
                    <a:pt x="5345" y="4968"/>
                  </a:cubicBezTo>
                  <a:cubicBezTo>
                    <a:pt x="10582" y="4240"/>
                    <a:pt x="13561" y="1"/>
                    <a:pt x="13561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0"/>
            <p:cNvSpPr/>
            <p:nvPr/>
          </p:nvSpPr>
          <p:spPr>
            <a:xfrm>
              <a:off x="5107450" y="4790225"/>
              <a:ext cx="346825" cy="138750"/>
            </a:xfrm>
            <a:custGeom>
              <a:avLst/>
              <a:gdLst/>
              <a:ahLst/>
              <a:cxnLst/>
              <a:rect l="l" t="t" r="r" b="b"/>
              <a:pathLst>
                <a:path w="13873" h="5550" extrusionOk="0">
                  <a:moveTo>
                    <a:pt x="13872" y="1"/>
                  </a:moveTo>
                  <a:lnTo>
                    <a:pt x="13872" y="1"/>
                  </a:lnTo>
                  <a:cubicBezTo>
                    <a:pt x="11165" y="3298"/>
                    <a:pt x="8018" y="4189"/>
                    <a:pt x="5406" y="4189"/>
                  </a:cubicBezTo>
                  <a:cubicBezTo>
                    <a:pt x="2333" y="4189"/>
                    <a:pt x="1" y="2955"/>
                    <a:pt x="0" y="2955"/>
                  </a:cubicBezTo>
                  <a:lnTo>
                    <a:pt x="0" y="2955"/>
                  </a:lnTo>
                  <a:cubicBezTo>
                    <a:pt x="1050" y="4063"/>
                    <a:pt x="2612" y="5549"/>
                    <a:pt x="5424" y="5549"/>
                  </a:cubicBezTo>
                  <a:cubicBezTo>
                    <a:pt x="5813" y="5549"/>
                    <a:pt x="6224" y="5521"/>
                    <a:pt x="6662" y="5459"/>
                  </a:cubicBezTo>
                  <a:cubicBezTo>
                    <a:pt x="11891" y="4723"/>
                    <a:pt x="13872" y="1"/>
                    <a:pt x="13872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54" name="Google Shape;2654;p10"/>
          <p:cNvGrpSpPr/>
          <p:nvPr/>
        </p:nvGrpSpPr>
        <p:grpSpPr>
          <a:xfrm flipH="1">
            <a:off x="7394888" y="3977887"/>
            <a:ext cx="2297466" cy="2109544"/>
            <a:chOff x="3914850" y="4311000"/>
            <a:chExt cx="768075" cy="705250"/>
          </a:xfrm>
        </p:grpSpPr>
        <p:sp>
          <p:nvSpPr>
            <p:cNvPr id="2655" name="Google Shape;2655;p10"/>
            <p:cNvSpPr/>
            <p:nvPr/>
          </p:nvSpPr>
          <p:spPr>
            <a:xfrm>
              <a:off x="3914850" y="4311000"/>
              <a:ext cx="768075" cy="705250"/>
            </a:xfrm>
            <a:custGeom>
              <a:avLst/>
              <a:gdLst/>
              <a:ahLst/>
              <a:cxnLst/>
              <a:rect l="l" t="t" r="r" b="b"/>
              <a:pathLst>
                <a:path w="30723" h="28210" extrusionOk="0">
                  <a:moveTo>
                    <a:pt x="13590" y="0"/>
                  </a:moveTo>
                  <a:cubicBezTo>
                    <a:pt x="13414" y="0"/>
                    <a:pt x="13295" y="8"/>
                    <a:pt x="13258" y="27"/>
                  </a:cubicBezTo>
                  <a:cubicBezTo>
                    <a:pt x="13029" y="150"/>
                    <a:pt x="12358" y="1992"/>
                    <a:pt x="11417" y="4201"/>
                  </a:cubicBezTo>
                  <a:cubicBezTo>
                    <a:pt x="10476" y="6403"/>
                    <a:pt x="10836" y="5838"/>
                    <a:pt x="10263" y="7049"/>
                  </a:cubicBezTo>
                  <a:cubicBezTo>
                    <a:pt x="10074" y="7450"/>
                    <a:pt x="9890" y="7641"/>
                    <a:pt x="9752" y="7641"/>
                  </a:cubicBezTo>
                  <a:cubicBezTo>
                    <a:pt x="9472" y="7641"/>
                    <a:pt x="9380" y="6856"/>
                    <a:pt x="9813" y="5437"/>
                  </a:cubicBezTo>
                  <a:cubicBezTo>
                    <a:pt x="10459" y="3334"/>
                    <a:pt x="11196" y="592"/>
                    <a:pt x="11196" y="592"/>
                  </a:cubicBezTo>
                  <a:lnTo>
                    <a:pt x="11196" y="592"/>
                  </a:lnTo>
                  <a:cubicBezTo>
                    <a:pt x="7800" y="1001"/>
                    <a:pt x="6646" y="2654"/>
                    <a:pt x="6122" y="4111"/>
                  </a:cubicBezTo>
                  <a:cubicBezTo>
                    <a:pt x="5568" y="5663"/>
                    <a:pt x="4830" y="10758"/>
                    <a:pt x="4479" y="10758"/>
                  </a:cubicBezTo>
                  <a:cubicBezTo>
                    <a:pt x="4467" y="10758"/>
                    <a:pt x="4455" y="10752"/>
                    <a:pt x="4444" y="10740"/>
                  </a:cubicBezTo>
                  <a:cubicBezTo>
                    <a:pt x="2897" y="9030"/>
                    <a:pt x="3274" y="5421"/>
                    <a:pt x="3274" y="5421"/>
                  </a:cubicBezTo>
                  <a:lnTo>
                    <a:pt x="3274" y="5421"/>
                  </a:lnTo>
                  <a:cubicBezTo>
                    <a:pt x="0" y="9971"/>
                    <a:pt x="1293" y="12459"/>
                    <a:pt x="3618" y="13605"/>
                  </a:cubicBezTo>
                  <a:cubicBezTo>
                    <a:pt x="5925" y="14750"/>
                    <a:pt x="5639" y="15495"/>
                    <a:pt x="5639" y="15495"/>
                  </a:cubicBezTo>
                  <a:cubicBezTo>
                    <a:pt x="5565" y="15604"/>
                    <a:pt x="5430" y="15652"/>
                    <a:pt x="5249" y="15652"/>
                  </a:cubicBezTo>
                  <a:cubicBezTo>
                    <a:pt x="3926" y="15652"/>
                    <a:pt x="164" y="13081"/>
                    <a:pt x="164" y="13081"/>
                  </a:cubicBezTo>
                  <a:lnTo>
                    <a:pt x="164" y="13081"/>
                  </a:lnTo>
                  <a:cubicBezTo>
                    <a:pt x="784" y="18304"/>
                    <a:pt x="3735" y="19181"/>
                    <a:pt x="5648" y="19181"/>
                  </a:cubicBezTo>
                  <a:cubicBezTo>
                    <a:pt x="6615" y="19181"/>
                    <a:pt x="7317" y="18957"/>
                    <a:pt x="7317" y="18957"/>
                  </a:cubicBezTo>
                  <a:cubicBezTo>
                    <a:pt x="7568" y="18839"/>
                    <a:pt x="7731" y="18796"/>
                    <a:pt x="7835" y="18796"/>
                  </a:cubicBezTo>
                  <a:cubicBezTo>
                    <a:pt x="8115" y="18796"/>
                    <a:pt x="7971" y="19104"/>
                    <a:pt x="7971" y="19104"/>
                  </a:cubicBezTo>
                  <a:cubicBezTo>
                    <a:pt x="7382" y="21756"/>
                    <a:pt x="7309" y="25799"/>
                    <a:pt x="7832" y="26241"/>
                  </a:cubicBezTo>
                  <a:cubicBezTo>
                    <a:pt x="9919" y="27998"/>
                    <a:pt x="11981" y="28210"/>
                    <a:pt x="12855" y="28210"/>
                  </a:cubicBezTo>
                  <a:cubicBezTo>
                    <a:pt x="13133" y="28210"/>
                    <a:pt x="13291" y="28188"/>
                    <a:pt x="13291" y="28188"/>
                  </a:cubicBezTo>
                  <a:lnTo>
                    <a:pt x="11802" y="25938"/>
                  </a:lnTo>
                  <a:cubicBezTo>
                    <a:pt x="11445" y="25401"/>
                    <a:pt x="11384" y="25190"/>
                    <a:pt x="11521" y="25190"/>
                  </a:cubicBezTo>
                  <a:cubicBezTo>
                    <a:pt x="11956" y="25190"/>
                    <a:pt x="14400" y="27354"/>
                    <a:pt x="15591" y="28008"/>
                  </a:cubicBezTo>
                  <a:cubicBezTo>
                    <a:pt x="15785" y="28114"/>
                    <a:pt x="15991" y="28160"/>
                    <a:pt x="16202" y="28160"/>
                  </a:cubicBezTo>
                  <a:cubicBezTo>
                    <a:pt x="17709" y="28160"/>
                    <a:pt x="19503" y="25807"/>
                    <a:pt x="19503" y="25807"/>
                  </a:cubicBezTo>
                  <a:cubicBezTo>
                    <a:pt x="19503" y="25807"/>
                    <a:pt x="15861" y="24080"/>
                    <a:pt x="14404" y="22861"/>
                  </a:cubicBezTo>
                  <a:cubicBezTo>
                    <a:pt x="13316" y="21950"/>
                    <a:pt x="13109" y="20908"/>
                    <a:pt x="13626" y="20908"/>
                  </a:cubicBezTo>
                  <a:cubicBezTo>
                    <a:pt x="13801" y="20908"/>
                    <a:pt x="14060" y="21028"/>
                    <a:pt x="14396" y="21314"/>
                  </a:cubicBezTo>
                  <a:cubicBezTo>
                    <a:pt x="15730" y="22451"/>
                    <a:pt x="19453" y="25439"/>
                    <a:pt x="20296" y="25733"/>
                  </a:cubicBezTo>
                  <a:cubicBezTo>
                    <a:pt x="20350" y="25752"/>
                    <a:pt x="20405" y="25761"/>
                    <a:pt x="20461" y="25761"/>
                  </a:cubicBezTo>
                  <a:cubicBezTo>
                    <a:pt x="21305" y="25761"/>
                    <a:pt x="22285" y="23679"/>
                    <a:pt x="22285" y="23679"/>
                  </a:cubicBezTo>
                  <a:cubicBezTo>
                    <a:pt x="22285" y="23679"/>
                    <a:pt x="18881" y="21829"/>
                    <a:pt x="17735" y="21289"/>
                  </a:cubicBezTo>
                  <a:cubicBezTo>
                    <a:pt x="16589" y="20741"/>
                    <a:pt x="15075" y="20086"/>
                    <a:pt x="15280" y="18932"/>
                  </a:cubicBezTo>
                  <a:cubicBezTo>
                    <a:pt x="15300" y="18817"/>
                    <a:pt x="15378" y="18764"/>
                    <a:pt x="15503" y="18764"/>
                  </a:cubicBezTo>
                  <a:cubicBezTo>
                    <a:pt x="16626" y="18764"/>
                    <a:pt x="21538" y="22958"/>
                    <a:pt x="22768" y="23098"/>
                  </a:cubicBezTo>
                  <a:cubicBezTo>
                    <a:pt x="22792" y="23100"/>
                    <a:pt x="22816" y="23102"/>
                    <a:pt x="22839" y="23102"/>
                  </a:cubicBezTo>
                  <a:cubicBezTo>
                    <a:pt x="24180" y="23102"/>
                    <a:pt x="25657" y="19333"/>
                    <a:pt x="25657" y="19333"/>
                  </a:cubicBezTo>
                  <a:cubicBezTo>
                    <a:pt x="19838" y="16927"/>
                    <a:pt x="19110" y="15773"/>
                    <a:pt x="19110" y="15773"/>
                  </a:cubicBezTo>
                  <a:cubicBezTo>
                    <a:pt x="19167" y="15764"/>
                    <a:pt x="19229" y="15760"/>
                    <a:pt x="19296" y="15760"/>
                  </a:cubicBezTo>
                  <a:cubicBezTo>
                    <a:pt x="21057" y="15760"/>
                    <a:pt x="25937" y="18761"/>
                    <a:pt x="26306" y="18761"/>
                  </a:cubicBezTo>
                  <a:cubicBezTo>
                    <a:pt x="26308" y="18761"/>
                    <a:pt x="26310" y="18761"/>
                    <a:pt x="26312" y="18760"/>
                  </a:cubicBezTo>
                  <a:cubicBezTo>
                    <a:pt x="27613" y="18605"/>
                    <a:pt x="29135" y="14358"/>
                    <a:pt x="29135" y="14358"/>
                  </a:cubicBezTo>
                  <a:lnTo>
                    <a:pt x="27294" y="13695"/>
                  </a:lnTo>
                  <a:lnTo>
                    <a:pt x="27294" y="13695"/>
                  </a:lnTo>
                  <a:cubicBezTo>
                    <a:pt x="27294" y="13695"/>
                    <a:pt x="28053" y="13841"/>
                    <a:pt x="28700" y="13841"/>
                  </a:cubicBezTo>
                  <a:cubicBezTo>
                    <a:pt x="29068" y="13841"/>
                    <a:pt x="29400" y="13794"/>
                    <a:pt x="29536" y="13646"/>
                  </a:cubicBezTo>
                  <a:cubicBezTo>
                    <a:pt x="30723" y="12328"/>
                    <a:pt x="28988" y="6558"/>
                    <a:pt x="28988" y="6558"/>
                  </a:cubicBezTo>
                  <a:cubicBezTo>
                    <a:pt x="28975" y="6555"/>
                    <a:pt x="28959" y="6554"/>
                    <a:pt x="28942" y="6554"/>
                  </a:cubicBezTo>
                  <a:cubicBezTo>
                    <a:pt x="28249" y="6554"/>
                    <a:pt x="24159" y="8888"/>
                    <a:pt x="23185" y="9423"/>
                  </a:cubicBezTo>
                  <a:cubicBezTo>
                    <a:pt x="22689" y="9695"/>
                    <a:pt x="22344" y="9807"/>
                    <a:pt x="22128" y="9807"/>
                  </a:cubicBezTo>
                  <a:cubicBezTo>
                    <a:pt x="21791" y="9807"/>
                    <a:pt x="21763" y="9536"/>
                    <a:pt x="21958" y="9177"/>
                  </a:cubicBezTo>
                  <a:cubicBezTo>
                    <a:pt x="22277" y="8580"/>
                    <a:pt x="27973" y="5912"/>
                    <a:pt x="27973" y="5912"/>
                  </a:cubicBezTo>
                  <a:cubicBezTo>
                    <a:pt x="27973" y="5912"/>
                    <a:pt x="26198" y="4790"/>
                    <a:pt x="25676" y="4790"/>
                  </a:cubicBezTo>
                  <a:cubicBezTo>
                    <a:pt x="25650" y="4790"/>
                    <a:pt x="25627" y="4793"/>
                    <a:pt x="25608" y="4799"/>
                  </a:cubicBezTo>
                  <a:cubicBezTo>
                    <a:pt x="25267" y="4901"/>
                    <a:pt x="23759" y="6182"/>
                    <a:pt x="23400" y="6182"/>
                  </a:cubicBezTo>
                  <a:cubicBezTo>
                    <a:pt x="23329" y="6182"/>
                    <a:pt x="23303" y="6131"/>
                    <a:pt x="23341" y="6010"/>
                  </a:cubicBezTo>
                  <a:cubicBezTo>
                    <a:pt x="23562" y="5290"/>
                    <a:pt x="24822" y="4078"/>
                    <a:pt x="24839" y="3252"/>
                  </a:cubicBezTo>
                  <a:cubicBezTo>
                    <a:pt x="24871" y="1345"/>
                    <a:pt x="19331" y="437"/>
                    <a:pt x="19331" y="437"/>
                  </a:cubicBezTo>
                  <a:cubicBezTo>
                    <a:pt x="19302" y="434"/>
                    <a:pt x="19273" y="433"/>
                    <a:pt x="19244" y="433"/>
                  </a:cubicBezTo>
                  <a:cubicBezTo>
                    <a:pt x="18019" y="433"/>
                    <a:pt x="17100" y="2467"/>
                    <a:pt x="15836" y="4930"/>
                  </a:cubicBezTo>
                  <a:cubicBezTo>
                    <a:pt x="14551" y="7458"/>
                    <a:pt x="15010" y="8629"/>
                    <a:pt x="14224" y="9144"/>
                  </a:cubicBezTo>
                  <a:cubicBezTo>
                    <a:pt x="14076" y="9239"/>
                    <a:pt x="13950" y="9282"/>
                    <a:pt x="13846" y="9282"/>
                  </a:cubicBezTo>
                  <a:cubicBezTo>
                    <a:pt x="13403" y="9282"/>
                    <a:pt x="13386" y="8484"/>
                    <a:pt x="13864" y="7508"/>
                  </a:cubicBezTo>
                  <a:cubicBezTo>
                    <a:pt x="14461" y="6313"/>
                    <a:pt x="17187" y="240"/>
                    <a:pt x="17187" y="240"/>
                  </a:cubicBezTo>
                  <a:cubicBezTo>
                    <a:pt x="17187" y="240"/>
                    <a:pt x="14549" y="0"/>
                    <a:pt x="135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0"/>
            <p:cNvSpPr/>
            <p:nvPr/>
          </p:nvSpPr>
          <p:spPr>
            <a:xfrm>
              <a:off x="4025325" y="4452025"/>
              <a:ext cx="509475" cy="491675"/>
            </a:xfrm>
            <a:custGeom>
              <a:avLst/>
              <a:gdLst/>
              <a:ahLst/>
              <a:cxnLst/>
              <a:rect l="l" t="t" r="r" b="b"/>
              <a:pathLst>
                <a:path w="20379" h="19667" extrusionOk="0">
                  <a:moveTo>
                    <a:pt x="17105" y="1"/>
                  </a:moveTo>
                  <a:lnTo>
                    <a:pt x="17105" y="1"/>
                  </a:lnTo>
                  <a:cubicBezTo>
                    <a:pt x="15264" y="1662"/>
                    <a:pt x="13095" y="6008"/>
                    <a:pt x="12939" y="6425"/>
                  </a:cubicBezTo>
                  <a:cubicBezTo>
                    <a:pt x="12121" y="6728"/>
                    <a:pt x="11507" y="7039"/>
                    <a:pt x="10787" y="7383"/>
                  </a:cubicBezTo>
                  <a:cubicBezTo>
                    <a:pt x="10100" y="4330"/>
                    <a:pt x="12063" y="484"/>
                    <a:pt x="12064" y="483"/>
                  </a:cubicBezTo>
                  <a:lnTo>
                    <a:pt x="12064" y="483"/>
                  </a:lnTo>
                  <a:cubicBezTo>
                    <a:pt x="9977" y="3045"/>
                    <a:pt x="10214" y="6695"/>
                    <a:pt x="10312" y="7603"/>
                  </a:cubicBezTo>
                  <a:cubicBezTo>
                    <a:pt x="8790" y="8348"/>
                    <a:pt x="7481" y="9183"/>
                    <a:pt x="6368" y="10026"/>
                  </a:cubicBezTo>
                  <a:cubicBezTo>
                    <a:pt x="4453" y="7939"/>
                    <a:pt x="3250" y="2088"/>
                    <a:pt x="3250" y="2088"/>
                  </a:cubicBezTo>
                  <a:lnTo>
                    <a:pt x="3250" y="2088"/>
                  </a:lnTo>
                  <a:cubicBezTo>
                    <a:pt x="3110" y="5909"/>
                    <a:pt x="5885" y="10353"/>
                    <a:pt x="5885" y="10353"/>
                  </a:cubicBezTo>
                  <a:cubicBezTo>
                    <a:pt x="5885" y="10370"/>
                    <a:pt x="5893" y="10378"/>
                    <a:pt x="5909" y="10394"/>
                  </a:cubicBezTo>
                  <a:cubicBezTo>
                    <a:pt x="1261" y="14118"/>
                    <a:pt x="82" y="18144"/>
                    <a:pt x="82" y="18144"/>
                  </a:cubicBezTo>
                  <a:cubicBezTo>
                    <a:pt x="1" y="18513"/>
                    <a:pt x="312" y="18521"/>
                    <a:pt x="876" y="18570"/>
                  </a:cubicBezTo>
                  <a:cubicBezTo>
                    <a:pt x="882" y="18571"/>
                    <a:pt x="888" y="18571"/>
                    <a:pt x="893" y="18571"/>
                  </a:cubicBezTo>
                  <a:cubicBezTo>
                    <a:pt x="1401" y="18571"/>
                    <a:pt x="1085" y="16351"/>
                    <a:pt x="4453" y="12473"/>
                  </a:cubicBezTo>
                  <a:cubicBezTo>
                    <a:pt x="4747" y="13340"/>
                    <a:pt x="6499" y="17612"/>
                    <a:pt x="10018" y="19667"/>
                  </a:cubicBezTo>
                  <a:cubicBezTo>
                    <a:pt x="10018" y="19667"/>
                    <a:pt x="5386" y="15689"/>
                    <a:pt x="4895" y="11990"/>
                  </a:cubicBezTo>
                  <a:cubicBezTo>
                    <a:pt x="4944" y="11933"/>
                    <a:pt x="4993" y="11884"/>
                    <a:pt x="5058" y="11818"/>
                  </a:cubicBezTo>
                  <a:cubicBezTo>
                    <a:pt x="5959" y="10861"/>
                    <a:pt x="7080" y="9985"/>
                    <a:pt x="8291" y="9224"/>
                  </a:cubicBezTo>
                  <a:cubicBezTo>
                    <a:pt x="11237" y="12604"/>
                    <a:pt x="16679" y="14224"/>
                    <a:pt x="16679" y="14224"/>
                  </a:cubicBezTo>
                  <a:cubicBezTo>
                    <a:pt x="11679" y="11990"/>
                    <a:pt x="9085" y="9453"/>
                    <a:pt x="8782" y="8921"/>
                  </a:cubicBezTo>
                  <a:cubicBezTo>
                    <a:pt x="9551" y="8463"/>
                    <a:pt x="10345" y="8037"/>
                    <a:pt x="11123" y="7653"/>
                  </a:cubicBezTo>
                  <a:cubicBezTo>
                    <a:pt x="13029" y="8455"/>
                    <a:pt x="19593" y="9330"/>
                    <a:pt x="19593" y="9330"/>
                  </a:cubicBezTo>
                  <a:cubicBezTo>
                    <a:pt x="16221" y="8692"/>
                    <a:pt x="12342" y="7587"/>
                    <a:pt x="11679" y="7383"/>
                  </a:cubicBezTo>
                  <a:cubicBezTo>
                    <a:pt x="14936" y="6130"/>
                    <a:pt x="20378" y="4076"/>
                    <a:pt x="20379" y="4076"/>
                  </a:cubicBezTo>
                  <a:lnTo>
                    <a:pt x="20379" y="4076"/>
                  </a:lnTo>
                  <a:cubicBezTo>
                    <a:pt x="18938" y="4379"/>
                    <a:pt x="14822" y="5836"/>
                    <a:pt x="13610" y="6253"/>
                  </a:cubicBezTo>
                  <a:cubicBezTo>
                    <a:pt x="14159" y="4150"/>
                    <a:pt x="17105" y="1"/>
                    <a:pt x="17105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7" name="Google Shape;2657;p10"/>
          <p:cNvSpPr/>
          <p:nvPr/>
        </p:nvSpPr>
        <p:spPr>
          <a:xfrm flipH="1">
            <a:off x="-823754" y="-1119875"/>
            <a:ext cx="4285479" cy="3166355"/>
          </a:xfrm>
          <a:custGeom>
            <a:avLst/>
            <a:gdLst/>
            <a:ahLst/>
            <a:cxnLst/>
            <a:rect l="l" t="t" r="r" b="b"/>
            <a:pathLst>
              <a:path w="115496" h="85335" extrusionOk="0">
                <a:moveTo>
                  <a:pt x="53261" y="1"/>
                </a:moveTo>
                <a:cubicBezTo>
                  <a:pt x="33998" y="1"/>
                  <a:pt x="2308" y="13935"/>
                  <a:pt x="986" y="33567"/>
                </a:cubicBezTo>
                <a:cubicBezTo>
                  <a:pt x="0" y="41269"/>
                  <a:pt x="5742" y="47981"/>
                  <a:pt x="12651" y="47981"/>
                </a:cubicBezTo>
                <a:cubicBezTo>
                  <a:pt x="13488" y="47981"/>
                  <a:pt x="14341" y="47883"/>
                  <a:pt x="15201" y="47676"/>
                </a:cubicBezTo>
                <a:cubicBezTo>
                  <a:pt x="23331" y="45398"/>
                  <a:pt x="32655" y="37507"/>
                  <a:pt x="41649" y="37507"/>
                </a:cubicBezTo>
                <a:cubicBezTo>
                  <a:pt x="44544" y="37507"/>
                  <a:pt x="47404" y="38325"/>
                  <a:pt x="50179" y="40409"/>
                </a:cubicBezTo>
                <a:cubicBezTo>
                  <a:pt x="56710" y="45614"/>
                  <a:pt x="55867" y="51817"/>
                  <a:pt x="64837" y="54428"/>
                </a:cubicBezTo>
                <a:cubicBezTo>
                  <a:pt x="73144" y="56858"/>
                  <a:pt x="76998" y="55696"/>
                  <a:pt x="81188" y="64584"/>
                </a:cubicBezTo>
                <a:cubicBezTo>
                  <a:pt x="83365" y="70116"/>
                  <a:pt x="84364" y="77507"/>
                  <a:pt x="88890" y="82196"/>
                </a:cubicBezTo>
                <a:cubicBezTo>
                  <a:pt x="91068" y="84073"/>
                  <a:pt x="94487" y="85334"/>
                  <a:pt x="97723" y="85334"/>
                </a:cubicBezTo>
                <a:cubicBezTo>
                  <a:pt x="101441" y="85334"/>
                  <a:pt x="104918" y="83670"/>
                  <a:pt x="105994" y="79364"/>
                </a:cubicBezTo>
                <a:lnTo>
                  <a:pt x="106248" y="79782"/>
                </a:lnTo>
                <a:cubicBezTo>
                  <a:pt x="115495" y="51457"/>
                  <a:pt x="87105" y="4056"/>
                  <a:pt x="58093" y="340"/>
                </a:cubicBezTo>
                <a:cubicBezTo>
                  <a:pt x="56602" y="112"/>
                  <a:pt x="54981" y="1"/>
                  <a:pt x="532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8" name="Google Shape;2658;p10"/>
          <p:cNvSpPr/>
          <p:nvPr/>
        </p:nvSpPr>
        <p:spPr>
          <a:xfrm flipH="1">
            <a:off x="-384994" y="-1782600"/>
            <a:ext cx="2965969" cy="2402916"/>
          </a:xfrm>
          <a:custGeom>
            <a:avLst/>
            <a:gdLst/>
            <a:ahLst/>
            <a:cxnLst/>
            <a:rect l="l" t="t" r="r" b="b"/>
            <a:pathLst>
              <a:path w="54989" h="44550" extrusionOk="0">
                <a:moveTo>
                  <a:pt x="17090" y="0"/>
                </a:moveTo>
                <a:cubicBezTo>
                  <a:pt x="16357" y="0"/>
                  <a:pt x="15822" y="459"/>
                  <a:pt x="15755" y="1736"/>
                </a:cubicBezTo>
                <a:lnTo>
                  <a:pt x="15755" y="2194"/>
                </a:lnTo>
                <a:cubicBezTo>
                  <a:pt x="16631" y="4346"/>
                  <a:pt x="14159" y="6032"/>
                  <a:pt x="12710" y="7121"/>
                </a:cubicBezTo>
                <a:cubicBezTo>
                  <a:pt x="9478" y="9862"/>
                  <a:pt x="6360" y="12727"/>
                  <a:pt x="4068" y="16360"/>
                </a:cubicBezTo>
                <a:cubicBezTo>
                  <a:pt x="1556" y="20460"/>
                  <a:pt x="1" y="25436"/>
                  <a:pt x="2456" y="30175"/>
                </a:cubicBezTo>
                <a:cubicBezTo>
                  <a:pt x="4533" y="33754"/>
                  <a:pt x="8393" y="34519"/>
                  <a:pt x="12210" y="34519"/>
                </a:cubicBezTo>
                <a:cubicBezTo>
                  <a:pt x="13552" y="34519"/>
                  <a:pt x="14888" y="34424"/>
                  <a:pt x="16139" y="34324"/>
                </a:cubicBezTo>
                <a:cubicBezTo>
                  <a:pt x="16488" y="34304"/>
                  <a:pt x="16832" y="34295"/>
                  <a:pt x="17171" y="34295"/>
                </a:cubicBezTo>
                <a:cubicBezTo>
                  <a:pt x="21618" y="34295"/>
                  <a:pt x="25278" y="35967"/>
                  <a:pt x="28677" y="38727"/>
                </a:cubicBezTo>
                <a:cubicBezTo>
                  <a:pt x="32035" y="41498"/>
                  <a:pt x="34293" y="44550"/>
                  <a:pt x="38443" y="44550"/>
                </a:cubicBezTo>
                <a:cubicBezTo>
                  <a:pt x="39098" y="44550"/>
                  <a:pt x="39800" y="44474"/>
                  <a:pt x="40560" y="44308"/>
                </a:cubicBezTo>
                <a:cubicBezTo>
                  <a:pt x="48540" y="42672"/>
                  <a:pt x="54989" y="32704"/>
                  <a:pt x="52656" y="24749"/>
                </a:cubicBezTo>
                <a:cubicBezTo>
                  <a:pt x="49309" y="13840"/>
                  <a:pt x="39701" y="11286"/>
                  <a:pt x="30617" y="7219"/>
                </a:cubicBezTo>
                <a:cubicBezTo>
                  <a:pt x="27482" y="5828"/>
                  <a:pt x="24356" y="5132"/>
                  <a:pt x="21876" y="2799"/>
                </a:cubicBezTo>
                <a:cubicBezTo>
                  <a:pt x="21150" y="2118"/>
                  <a:pt x="18664" y="0"/>
                  <a:pt x="17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59" name="Google Shape;2659;p10"/>
          <p:cNvGrpSpPr/>
          <p:nvPr/>
        </p:nvGrpSpPr>
        <p:grpSpPr>
          <a:xfrm flipH="1">
            <a:off x="340353" y="-276030"/>
            <a:ext cx="1156292" cy="815518"/>
            <a:chOff x="3783700" y="3044800"/>
            <a:chExt cx="553250" cy="390200"/>
          </a:xfrm>
        </p:grpSpPr>
        <p:sp>
          <p:nvSpPr>
            <p:cNvPr id="2660" name="Google Shape;2660;p10"/>
            <p:cNvSpPr/>
            <p:nvPr/>
          </p:nvSpPr>
          <p:spPr>
            <a:xfrm>
              <a:off x="3865525" y="3233850"/>
              <a:ext cx="471425" cy="87525"/>
            </a:xfrm>
            <a:custGeom>
              <a:avLst/>
              <a:gdLst/>
              <a:ahLst/>
              <a:cxnLst/>
              <a:rect l="l" t="t" r="r" b="b"/>
              <a:pathLst>
                <a:path w="18857" h="3501" extrusionOk="0">
                  <a:moveTo>
                    <a:pt x="9228" y="1"/>
                  </a:moveTo>
                  <a:cubicBezTo>
                    <a:pt x="8648" y="1"/>
                    <a:pt x="8058" y="35"/>
                    <a:pt x="7457" y="107"/>
                  </a:cubicBezTo>
                  <a:cubicBezTo>
                    <a:pt x="3324" y="598"/>
                    <a:pt x="1" y="3217"/>
                    <a:pt x="1" y="3217"/>
                  </a:cubicBezTo>
                  <a:cubicBezTo>
                    <a:pt x="1" y="3217"/>
                    <a:pt x="4666" y="598"/>
                    <a:pt x="7563" y="377"/>
                  </a:cubicBezTo>
                  <a:cubicBezTo>
                    <a:pt x="7865" y="353"/>
                    <a:pt x="8167" y="342"/>
                    <a:pt x="8469" y="342"/>
                  </a:cubicBezTo>
                  <a:cubicBezTo>
                    <a:pt x="13294" y="342"/>
                    <a:pt x="18006" y="3181"/>
                    <a:pt x="18137" y="3266"/>
                  </a:cubicBezTo>
                  <a:cubicBezTo>
                    <a:pt x="18406" y="3438"/>
                    <a:pt x="18560" y="3500"/>
                    <a:pt x="18644" y="3500"/>
                  </a:cubicBezTo>
                  <a:cubicBezTo>
                    <a:pt x="18857" y="3500"/>
                    <a:pt x="18603" y="3094"/>
                    <a:pt x="18603" y="3094"/>
                  </a:cubicBezTo>
                  <a:cubicBezTo>
                    <a:pt x="15680" y="1192"/>
                    <a:pt x="12631" y="1"/>
                    <a:pt x="9228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0"/>
            <p:cNvSpPr/>
            <p:nvPr/>
          </p:nvSpPr>
          <p:spPr>
            <a:xfrm>
              <a:off x="3783700" y="3304975"/>
              <a:ext cx="92900" cy="18500"/>
            </a:xfrm>
            <a:custGeom>
              <a:avLst/>
              <a:gdLst/>
              <a:ahLst/>
              <a:cxnLst/>
              <a:rect l="l" t="t" r="r" b="b"/>
              <a:pathLst>
                <a:path w="3716" h="740" extrusionOk="0">
                  <a:moveTo>
                    <a:pt x="2628" y="0"/>
                  </a:moveTo>
                  <a:cubicBezTo>
                    <a:pt x="546" y="0"/>
                    <a:pt x="0" y="650"/>
                    <a:pt x="0" y="650"/>
                  </a:cubicBezTo>
                  <a:cubicBezTo>
                    <a:pt x="57" y="713"/>
                    <a:pt x="194" y="739"/>
                    <a:pt x="385" y="739"/>
                  </a:cubicBezTo>
                  <a:cubicBezTo>
                    <a:pt x="1358" y="739"/>
                    <a:pt x="3716" y="52"/>
                    <a:pt x="3716" y="52"/>
                  </a:cubicBezTo>
                  <a:cubicBezTo>
                    <a:pt x="3314" y="16"/>
                    <a:pt x="2952" y="0"/>
                    <a:pt x="2628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0"/>
            <p:cNvSpPr/>
            <p:nvPr/>
          </p:nvSpPr>
          <p:spPr>
            <a:xfrm>
              <a:off x="3812550" y="3287650"/>
              <a:ext cx="71625" cy="15875"/>
            </a:xfrm>
            <a:custGeom>
              <a:avLst/>
              <a:gdLst/>
              <a:ahLst/>
              <a:cxnLst/>
              <a:rect l="l" t="t" r="r" b="b"/>
              <a:pathLst>
                <a:path w="2865" h="635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531" y="514"/>
                    <a:pt x="1307" y="634"/>
                    <a:pt x="1917" y="634"/>
                  </a:cubicBezTo>
                  <a:cubicBezTo>
                    <a:pt x="2455" y="634"/>
                    <a:pt x="2865" y="541"/>
                    <a:pt x="2865" y="541"/>
                  </a:cubicBezTo>
                  <a:cubicBezTo>
                    <a:pt x="1595" y="44"/>
                    <a:pt x="18" y="9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0"/>
            <p:cNvSpPr/>
            <p:nvPr/>
          </p:nvSpPr>
          <p:spPr>
            <a:xfrm>
              <a:off x="3817250" y="3270050"/>
              <a:ext cx="79000" cy="28275"/>
            </a:xfrm>
            <a:custGeom>
              <a:avLst/>
              <a:gdLst/>
              <a:ahLst/>
              <a:cxnLst/>
              <a:rect l="l" t="t" r="r" b="b"/>
              <a:pathLst>
                <a:path w="3160" h="113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819" y="860"/>
                    <a:pt x="3160" y="1130"/>
                    <a:pt x="3160" y="1130"/>
                  </a:cubicBezTo>
                  <a:cubicBezTo>
                    <a:pt x="2273" y="691"/>
                    <a:pt x="27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0"/>
            <p:cNvSpPr/>
            <p:nvPr/>
          </p:nvSpPr>
          <p:spPr>
            <a:xfrm>
              <a:off x="3830750" y="3248575"/>
              <a:ext cx="76950" cy="43800"/>
            </a:xfrm>
            <a:custGeom>
              <a:avLst/>
              <a:gdLst/>
              <a:ahLst/>
              <a:cxnLst/>
              <a:rect l="l" t="t" r="r" b="b"/>
              <a:pathLst>
                <a:path w="3078" h="1752" extrusionOk="0">
                  <a:moveTo>
                    <a:pt x="1" y="1"/>
                  </a:moveTo>
                  <a:lnTo>
                    <a:pt x="1" y="1"/>
                  </a:lnTo>
                  <a:cubicBezTo>
                    <a:pt x="885" y="1073"/>
                    <a:pt x="3078" y="1752"/>
                    <a:pt x="3078" y="1752"/>
                  </a:cubicBezTo>
                  <a:cubicBezTo>
                    <a:pt x="2194" y="8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0"/>
            <p:cNvSpPr/>
            <p:nvPr/>
          </p:nvSpPr>
          <p:spPr>
            <a:xfrm>
              <a:off x="3847125" y="3227500"/>
              <a:ext cx="71900" cy="54650"/>
            </a:xfrm>
            <a:custGeom>
              <a:avLst/>
              <a:gdLst/>
              <a:ahLst/>
              <a:cxnLst/>
              <a:rect l="l" t="t" r="r" b="b"/>
              <a:pathLst>
                <a:path w="2876" h="2186" extrusionOk="0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46" y="1373"/>
                    <a:pt x="2522" y="2186"/>
                    <a:pt x="2827" y="2186"/>
                  </a:cubicBezTo>
                  <a:cubicBezTo>
                    <a:pt x="2862" y="2186"/>
                    <a:pt x="2876" y="2175"/>
                    <a:pt x="2865" y="2153"/>
                  </a:cubicBezTo>
                  <a:cubicBezTo>
                    <a:pt x="2449" y="1231"/>
                    <a:pt x="17" y="1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0"/>
            <p:cNvSpPr/>
            <p:nvPr/>
          </p:nvSpPr>
          <p:spPr>
            <a:xfrm>
              <a:off x="3869625" y="3199875"/>
              <a:ext cx="59975" cy="76550"/>
            </a:xfrm>
            <a:custGeom>
              <a:avLst/>
              <a:gdLst/>
              <a:ahLst/>
              <a:cxnLst/>
              <a:rect l="l" t="t" r="r" b="b"/>
              <a:pathLst>
                <a:path w="2399" h="3062" extrusionOk="0">
                  <a:moveTo>
                    <a:pt x="1" y="1"/>
                  </a:moveTo>
                  <a:lnTo>
                    <a:pt x="1" y="1"/>
                  </a:lnTo>
                  <a:cubicBezTo>
                    <a:pt x="541" y="1834"/>
                    <a:pt x="2399" y="3062"/>
                    <a:pt x="2399" y="3062"/>
                  </a:cubicBezTo>
                  <a:cubicBezTo>
                    <a:pt x="1850" y="190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0"/>
            <p:cNvSpPr/>
            <p:nvPr/>
          </p:nvSpPr>
          <p:spPr>
            <a:xfrm>
              <a:off x="3873300" y="3191700"/>
              <a:ext cx="73700" cy="78600"/>
            </a:xfrm>
            <a:custGeom>
              <a:avLst/>
              <a:gdLst/>
              <a:ahLst/>
              <a:cxnLst/>
              <a:rect l="l" t="t" r="r" b="b"/>
              <a:pathLst>
                <a:path w="2948" h="3144" extrusionOk="0">
                  <a:moveTo>
                    <a:pt x="1" y="0"/>
                  </a:moveTo>
                  <a:lnTo>
                    <a:pt x="1" y="0"/>
                  </a:lnTo>
                  <a:cubicBezTo>
                    <a:pt x="1482" y="2578"/>
                    <a:pt x="2947" y="3143"/>
                    <a:pt x="2947" y="3143"/>
                  </a:cubicBezTo>
                  <a:cubicBezTo>
                    <a:pt x="2382" y="1433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0"/>
            <p:cNvSpPr/>
            <p:nvPr/>
          </p:nvSpPr>
          <p:spPr>
            <a:xfrm>
              <a:off x="3814175" y="3311175"/>
              <a:ext cx="57325" cy="42800"/>
            </a:xfrm>
            <a:custGeom>
              <a:avLst/>
              <a:gdLst/>
              <a:ahLst/>
              <a:cxnLst/>
              <a:rect l="l" t="t" r="r" b="b"/>
              <a:pathLst>
                <a:path w="2293" h="1712" extrusionOk="0">
                  <a:moveTo>
                    <a:pt x="2292" y="1"/>
                  </a:moveTo>
                  <a:lnTo>
                    <a:pt x="2292" y="1"/>
                  </a:lnTo>
                  <a:cubicBezTo>
                    <a:pt x="2292" y="1"/>
                    <a:pt x="344" y="492"/>
                    <a:pt x="1" y="1711"/>
                  </a:cubicBezTo>
                  <a:cubicBezTo>
                    <a:pt x="1" y="1711"/>
                    <a:pt x="1302" y="1106"/>
                    <a:pt x="2292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0"/>
            <p:cNvSpPr/>
            <p:nvPr/>
          </p:nvSpPr>
          <p:spPr>
            <a:xfrm>
              <a:off x="3842000" y="3301150"/>
              <a:ext cx="42175" cy="63250"/>
            </a:xfrm>
            <a:custGeom>
              <a:avLst/>
              <a:gdLst/>
              <a:ahLst/>
              <a:cxnLst/>
              <a:rect l="l" t="t" r="r" b="b"/>
              <a:pathLst>
                <a:path w="1687" h="2530" extrusionOk="0">
                  <a:moveTo>
                    <a:pt x="1687" y="1"/>
                  </a:moveTo>
                  <a:cubicBezTo>
                    <a:pt x="1686" y="1"/>
                    <a:pt x="58" y="1392"/>
                    <a:pt x="1" y="2530"/>
                  </a:cubicBezTo>
                  <a:cubicBezTo>
                    <a:pt x="1" y="2530"/>
                    <a:pt x="1187" y="1474"/>
                    <a:pt x="1687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0"/>
            <p:cNvSpPr/>
            <p:nvPr/>
          </p:nvSpPr>
          <p:spPr>
            <a:xfrm>
              <a:off x="3869425" y="3289700"/>
              <a:ext cx="41350" cy="67350"/>
            </a:xfrm>
            <a:custGeom>
              <a:avLst/>
              <a:gdLst/>
              <a:ahLst/>
              <a:cxnLst/>
              <a:rect l="l" t="t" r="r" b="b"/>
              <a:pathLst>
                <a:path w="1654" h="2694" extrusionOk="0">
                  <a:moveTo>
                    <a:pt x="1654" y="1"/>
                  </a:moveTo>
                  <a:cubicBezTo>
                    <a:pt x="1653" y="1"/>
                    <a:pt x="0" y="1155"/>
                    <a:pt x="262" y="2693"/>
                  </a:cubicBezTo>
                  <a:cubicBezTo>
                    <a:pt x="262" y="2693"/>
                    <a:pt x="1203" y="1441"/>
                    <a:pt x="1654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0"/>
            <p:cNvSpPr/>
            <p:nvPr/>
          </p:nvSpPr>
          <p:spPr>
            <a:xfrm>
              <a:off x="3896425" y="3276200"/>
              <a:ext cx="31125" cy="78175"/>
            </a:xfrm>
            <a:custGeom>
              <a:avLst/>
              <a:gdLst/>
              <a:ahLst/>
              <a:cxnLst/>
              <a:rect l="l" t="t" r="r" b="b"/>
              <a:pathLst>
                <a:path w="1245" h="3127" extrusionOk="0">
                  <a:moveTo>
                    <a:pt x="1245" y="0"/>
                  </a:moveTo>
                  <a:cubicBezTo>
                    <a:pt x="1244" y="1"/>
                    <a:pt x="1" y="1736"/>
                    <a:pt x="205" y="3127"/>
                  </a:cubicBezTo>
                  <a:cubicBezTo>
                    <a:pt x="205" y="3127"/>
                    <a:pt x="205" y="3127"/>
                    <a:pt x="205" y="3127"/>
                  </a:cubicBezTo>
                  <a:cubicBezTo>
                    <a:pt x="208" y="3127"/>
                    <a:pt x="1008" y="956"/>
                    <a:pt x="1245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0"/>
            <p:cNvSpPr/>
            <p:nvPr/>
          </p:nvSpPr>
          <p:spPr>
            <a:xfrm>
              <a:off x="3917500" y="3268025"/>
              <a:ext cx="36850" cy="88200"/>
            </a:xfrm>
            <a:custGeom>
              <a:avLst/>
              <a:gdLst/>
              <a:ahLst/>
              <a:cxnLst/>
              <a:rect l="l" t="t" r="r" b="b"/>
              <a:pathLst>
                <a:path w="1474" h="3528" extrusionOk="0">
                  <a:moveTo>
                    <a:pt x="1400" y="0"/>
                  </a:moveTo>
                  <a:cubicBezTo>
                    <a:pt x="1400" y="0"/>
                    <a:pt x="1" y="1964"/>
                    <a:pt x="287" y="3527"/>
                  </a:cubicBezTo>
                  <a:cubicBezTo>
                    <a:pt x="287" y="3527"/>
                    <a:pt x="287" y="3527"/>
                    <a:pt x="287" y="3527"/>
                  </a:cubicBezTo>
                  <a:cubicBezTo>
                    <a:pt x="291" y="3527"/>
                    <a:pt x="1474" y="1299"/>
                    <a:pt x="140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0"/>
            <p:cNvSpPr/>
            <p:nvPr/>
          </p:nvSpPr>
          <p:spPr>
            <a:xfrm>
              <a:off x="3946150" y="3258000"/>
              <a:ext cx="32550" cy="89225"/>
            </a:xfrm>
            <a:custGeom>
              <a:avLst/>
              <a:gdLst/>
              <a:ahLst/>
              <a:cxnLst/>
              <a:rect l="l" t="t" r="r" b="b"/>
              <a:pathLst>
                <a:path w="1302" h="3569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301" y="0"/>
                    <a:pt x="0" y="1506"/>
                    <a:pt x="74" y="3568"/>
                  </a:cubicBezTo>
                  <a:cubicBezTo>
                    <a:pt x="74" y="3568"/>
                    <a:pt x="74" y="3568"/>
                    <a:pt x="74" y="3568"/>
                  </a:cubicBezTo>
                  <a:cubicBezTo>
                    <a:pt x="82" y="3568"/>
                    <a:pt x="1163" y="1435"/>
                    <a:pt x="1302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0"/>
            <p:cNvSpPr/>
            <p:nvPr/>
          </p:nvSpPr>
          <p:spPr>
            <a:xfrm>
              <a:off x="3889675" y="3178000"/>
              <a:ext cx="88625" cy="80025"/>
            </a:xfrm>
            <a:custGeom>
              <a:avLst/>
              <a:gdLst/>
              <a:ahLst/>
              <a:cxnLst/>
              <a:rect l="l" t="t" r="r" b="b"/>
              <a:pathLst>
                <a:path w="3545" h="3201" extrusionOk="0">
                  <a:moveTo>
                    <a:pt x="1" y="0"/>
                  </a:moveTo>
                  <a:lnTo>
                    <a:pt x="1" y="0"/>
                  </a:lnTo>
                  <a:cubicBezTo>
                    <a:pt x="1961" y="2453"/>
                    <a:pt x="3516" y="3180"/>
                    <a:pt x="3544" y="3200"/>
                  </a:cubicBezTo>
                  <a:lnTo>
                    <a:pt x="3544" y="3200"/>
                  </a:lnTo>
                  <a:cubicBezTo>
                    <a:pt x="2644" y="1669"/>
                    <a:pt x="1" y="0"/>
                    <a:pt x="1" y="0"/>
                  </a:cubicBezTo>
                  <a:close/>
                  <a:moveTo>
                    <a:pt x="3544" y="3200"/>
                  </a:moveTo>
                  <a:cubicBezTo>
                    <a:pt x="3544" y="3200"/>
                    <a:pt x="3544" y="3200"/>
                    <a:pt x="3544" y="3200"/>
                  </a:cubicBezTo>
                  <a:cubicBezTo>
                    <a:pt x="3545" y="3200"/>
                    <a:pt x="3544" y="3200"/>
                    <a:pt x="3544" y="320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0"/>
            <p:cNvSpPr/>
            <p:nvPr/>
          </p:nvSpPr>
          <p:spPr>
            <a:xfrm>
              <a:off x="3966400" y="3246525"/>
              <a:ext cx="44225" cy="104375"/>
            </a:xfrm>
            <a:custGeom>
              <a:avLst/>
              <a:gdLst/>
              <a:ahLst/>
              <a:cxnLst/>
              <a:rect l="l" t="t" r="r" b="b"/>
              <a:pathLst>
                <a:path w="1769" h="4175" extrusionOk="0">
                  <a:moveTo>
                    <a:pt x="1768" y="1"/>
                  </a:moveTo>
                  <a:cubicBezTo>
                    <a:pt x="1768" y="1"/>
                    <a:pt x="1" y="877"/>
                    <a:pt x="25" y="4175"/>
                  </a:cubicBezTo>
                  <a:cubicBezTo>
                    <a:pt x="25" y="4166"/>
                    <a:pt x="1637" y="909"/>
                    <a:pt x="1768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0"/>
            <p:cNvSpPr/>
            <p:nvPr/>
          </p:nvSpPr>
          <p:spPr>
            <a:xfrm>
              <a:off x="3978275" y="3241425"/>
              <a:ext cx="61800" cy="104975"/>
            </a:xfrm>
            <a:custGeom>
              <a:avLst/>
              <a:gdLst/>
              <a:ahLst/>
              <a:cxnLst/>
              <a:rect l="l" t="t" r="r" b="b"/>
              <a:pathLst>
                <a:path w="2472" h="4199" extrusionOk="0">
                  <a:moveTo>
                    <a:pt x="2472" y="0"/>
                  </a:moveTo>
                  <a:cubicBezTo>
                    <a:pt x="2472" y="0"/>
                    <a:pt x="0" y="2104"/>
                    <a:pt x="483" y="4199"/>
                  </a:cubicBezTo>
                  <a:lnTo>
                    <a:pt x="483" y="4199"/>
                  </a:lnTo>
                  <a:cubicBezTo>
                    <a:pt x="489" y="4182"/>
                    <a:pt x="2170" y="1353"/>
                    <a:pt x="2472" y="0"/>
                  </a:cubicBezTo>
                  <a:close/>
                  <a:moveTo>
                    <a:pt x="483" y="4199"/>
                  </a:moveTo>
                  <a:lnTo>
                    <a:pt x="483" y="4199"/>
                  </a:lnTo>
                  <a:cubicBezTo>
                    <a:pt x="483" y="4199"/>
                    <a:pt x="483" y="4199"/>
                    <a:pt x="483" y="4199"/>
                  </a:cubicBezTo>
                  <a:cubicBezTo>
                    <a:pt x="483" y="4199"/>
                    <a:pt x="483" y="4199"/>
                    <a:pt x="483" y="4199"/>
                  </a:cubicBezTo>
                  <a:cubicBezTo>
                    <a:pt x="483" y="4199"/>
                    <a:pt x="483" y="4199"/>
                    <a:pt x="483" y="4199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0"/>
            <p:cNvSpPr/>
            <p:nvPr/>
          </p:nvSpPr>
          <p:spPr>
            <a:xfrm>
              <a:off x="4008950" y="3237525"/>
              <a:ext cx="54050" cy="121775"/>
            </a:xfrm>
            <a:custGeom>
              <a:avLst/>
              <a:gdLst/>
              <a:ahLst/>
              <a:cxnLst/>
              <a:rect l="l" t="t" r="r" b="b"/>
              <a:pathLst>
                <a:path w="2162" h="4871" extrusionOk="0">
                  <a:moveTo>
                    <a:pt x="2161" y="1"/>
                  </a:moveTo>
                  <a:cubicBezTo>
                    <a:pt x="2161" y="1"/>
                    <a:pt x="1" y="2178"/>
                    <a:pt x="345" y="4870"/>
                  </a:cubicBezTo>
                  <a:cubicBezTo>
                    <a:pt x="345" y="4870"/>
                    <a:pt x="1965" y="811"/>
                    <a:pt x="216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0"/>
            <p:cNvSpPr/>
            <p:nvPr/>
          </p:nvSpPr>
          <p:spPr>
            <a:xfrm>
              <a:off x="4019600" y="3237725"/>
              <a:ext cx="68150" cy="129750"/>
            </a:xfrm>
            <a:custGeom>
              <a:avLst/>
              <a:gdLst/>
              <a:ahLst/>
              <a:cxnLst/>
              <a:rect l="l" t="t" r="r" b="b"/>
              <a:pathLst>
                <a:path w="2726" h="5190" extrusionOk="0">
                  <a:moveTo>
                    <a:pt x="2726" y="1"/>
                  </a:moveTo>
                  <a:lnTo>
                    <a:pt x="2726" y="1"/>
                  </a:lnTo>
                  <a:cubicBezTo>
                    <a:pt x="0" y="2366"/>
                    <a:pt x="1212" y="5189"/>
                    <a:pt x="1212" y="5189"/>
                  </a:cubicBezTo>
                  <a:cubicBezTo>
                    <a:pt x="1367" y="3307"/>
                    <a:pt x="2726" y="1"/>
                    <a:pt x="2726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0"/>
            <p:cNvSpPr/>
            <p:nvPr/>
          </p:nvSpPr>
          <p:spPr>
            <a:xfrm>
              <a:off x="3902150" y="3160600"/>
              <a:ext cx="101300" cy="88400"/>
            </a:xfrm>
            <a:custGeom>
              <a:avLst/>
              <a:gdLst/>
              <a:ahLst/>
              <a:cxnLst/>
              <a:rect l="l" t="t" r="r" b="b"/>
              <a:pathLst>
                <a:path w="4052" h="3536" extrusionOk="0">
                  <a:moveTo>
                    <a:pt x="1" y="1"/>
                  </a:moveTo>
                  <a:cubicBezTo>
                    <a:pt x="1" y="9"/>
                    <a:pt x="2628" y="3086"/>
                    <a:pt x="4052" y="3536"/>
                  </a:cubicBezTo>
                  <a:cubicBezTo>
                    <a:pt x="4052" y="3536"/>
                    <a:pt x="1916" y="123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0"/>
            <p:cNvSpPr/>
            <p:nvPr/>
          </p:nvSpPr>
          <p:spPr>
            <a:xfrm>
              <a:off x="3918525" y="3139325"/>
              <a:ext cx="108475" cy="109275"/>
            </a:xfrm>
            <a:custGeom>
              <a:avLst/>
              <a:gdLst/>
              <a:ahLst/>
              <a:cxnLst/>
              <a:rect l="l" t="t" r="r" b="b"/>
              <a:pathLst>
                <a:path w="4339" h="437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881" y="3241"/>
                    <a:pt x="4338" y="4371"/>
                  </a:cubicBezTo>
                  <a:cubicBezTo>
                    <a:pt x="4338" y="4371"/>
                    <a:pt x="2055" y="32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0"/>
            <p:cNvSpPr/>
            <p:nvPr/>
          </p:nvSpPr>
          <p:spPr>
            <a:xfrm>
              <a:off x="3951675" y="3109850"/>
              <a:ext cx="91475" cy="129350"/>
            </a:xfrm>
            <a:custGeom>
              <a:avLst/>
              <a:gdLst/>
              <a:ahLst/>
              <a:cxnLst/>
              <a:rect l="l" t="t" r="r" b="b"/>
              <a:pathLst>
                <a:path w="3659" h="5174" extrusionOk="0">
                  <a:moveTo>
                    <a:pt x="0" y="1"/>
                  </a:moveTo>
                  <a:lnTo>
                    <a:pt x="0" y="1"/>
                  </a:lnTo>
                  <a:cubicBezTo>
                    <a:pt x="25" y="156"/>
                    <a:pt x="2742" y="4535"/>
                    <a:pt x="3659" y="5173"/>
                  </a:cubicBezTo>
                  <a:cubicBezTo>
                    <a:pt x="3659" y="5173"/>
                    <a:pt x="2022" y="312"/>
                    <a:pt x="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0"/>
            <p:cNvSpPr/>
            <p:nvPr/>
          </p:nvSpPr>
          <p:spPr>
            <a:xfrm>
              <a:off x="3969675" y="3073225"/>
              <a:ext cx="98025" cy="163725"/>
            </a:xfrm>
            <a:custGeom>
              <a:avLst/>
              <a:gdLst/>
              <a:ahLst/>
              <a:cxnLst/>
              <a:rect l="l" t="t" r="r" b="b"/>
              <a:pathLst>
                <a:path w="3921" h="6549" extrusionOk="0">
                  <a:moveTo>
                    <a:pt x="1" y="1"/>
                  </a:moveTo>
                  <a:cubicBezTo>
                    <a:pt x="164" y="672"/>
                    <a:pt x="3004" y="6278"/>
                    <a:pt x="3921" y="6548"/>
                  </a:cubicBezTo>
                  <a:cubicBezTo>
                    <a:pt x="3921" y="6548"/>
                    <a:pt x="2579" y="1245"/>
                    <a:pt x="1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0"/>
            <p:cNvSpPr/>
            <p:nvPr/>
          </p:nvSpPr>
          <p:spPr>
            <a:xfrm>
              <a:off x="4058875" y="3240800"/>
              <a:ext cx="43000" cy="141825"/>
            </a:xfrm>
            <a:custGeom>
              <a:avLst/>
              <a:gdLst/>
              <a:ahLst/>
              <a:cxnLst/>
              <a:rect l="l" t="t" r="r" b="b"/>
              <a:pathLst>
                <a:path w="1720" h="5673" extrusionOk="0">
                  <a:moveTo>
                    <a:pt x="1719" y="1"/>
                  </a:moveTo>
                  <a:cubicBezTo>
                    <a:pt x="533" y="1171"/>
                    <a:pt x="1" y="5672"/>
                    <a:pt x="1" y="5672"/>
                  </a:cubicBezTo>
                  <a:cubicBezTo>
                    <a:pt x="1056" y="4739"/>
                    <a:pt x="1719" y="1"/>
                    <a:pt x="171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0"/>
            <p:cNvSpPr/>
            <p:nvPr/>
          </p:nvSpPr>
          <p:spPr>
            <a:xfrm>
              <a:off x="4080375" y="3236925"/>
              <a:ext cx="47875" cy="145275"/>
            </a:xfrm>
            <a:custGeom>
              <a:avLst/>
              <a:gdLst/>
              <a:ahLst/>
              <a:cxnLst/>
              <a:rect l="l" t="t" r="r" b="b"/>
              <a:pathLst>
                <a:path w="1915" h="5811" extrusionOk="0">
                  <a:moveTo>
                    <a:pt x="1440" y="0"/>
                  </a:moveTo>
                  <a:lnTo>
                    <a:pt x="1440" y="0"/>
                  </a:lnTo>
                  <a:cubicBezTo>
                    <a:pt x="1440" y="0"/>
                    <a:pt x="156" y="3757"/>
                    <a:pt x="0" y="5811"/>
                  </a:cubicBezTo>
                  <a:cubicBezTo>
                    <a:pt x="0" y="5811"/>
                    <a:pt x="0" y="5811"/>
                    <a:pt x="0" y="5811"/>
                  </a:cubicBezTo>
                  <a:cubicBezTo>
                    <a:pt x="4" y="5811"/>
                    <a:pt x="1915" y="1545"/>
                    <a:pt x="144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0"/>
            <p:cNvSpPr/>
            <p:nvPr/>
          </p:nvSpPr>
          <p:spPr>
            <a:xfrm>
              <a:off x="4019600" y="3070775"/>
              <a:ext cx="73850" cy="166975"/>
            </a:xfrm>
            <a:custGeom>
              <a:avLst/>
              <a:gdLst/>
              <a:ahLst/>
              <a:cxnLst/>
              <a:rect l="l" t="t" r="r" b="b"/>
              <a:pathLst>
                <a:path w="2954" h="6679" extrusionOk="0">
                  <a:moveTo>
                    <a:pt x="0" y="1"/>
                  </a:moveTo>
                  <a:cubicBezTo>
                    <a:pt x="0" y="1"/>
                    <a:pt x="0" y="1"/>
                    <a:pt x="1" y="2"/>
                  </a:cubicBezTo>
                  <a:lnTo>
                    <a:pt x="1" y="2"/>
                  </a:lnTo>
                  <a:cubicBezTo>
                    <a:pt x="1" y="1"/>
                    <a:pt x="0" y="1"/>
                    <a:pt x="0" y="1"/>
                  </a:cubicBezTo>
                  <a:close/>
                  <a:moveTo>
                    <a:pt x="1" y="2"/>
                  </a:moveTo>
                  <a:lnTo>
                    <a:pt x="1" y="2"/>
                  </a:lnTo>
                  <a:cubicBezTo>
                    <a:pt x="386" y="2138"/>
                    <a:pt x="2726" y="6679"/>
                    <a:pt x="2726" y="6679"/>
                  </a:cubicBezTo>
                  <a:cubicBezTo>
                    <a:pt x="2953" y="4486"/>
                    <a:pt x="29" y="68"/>
                    <a:pt x="1" y="2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0"/>
            <p:cNvSpPr/>
            <p:nvPr/>
          </p:nvSpPr>
          <p:spPr>
            <a:xfrm>
              <a:off x="4040050" y="3062600"/>
              <a:ext cx="92300" cy="176175"/>
            </a:xfrm>
            <a:custGeom>
              <a:avLst/>
              <a:gdLst/>
              <a:ahLst/>
              <a:cxnLst/>
              <a:rect l="l" t="t" r="r" b="b"/>
              <a:pathLst>
                <a:path w="3692" h="7047" extrusionOk="0">
                  <a:moveTo>
                    <a:pt x="1" y="0"/>
                  </a:moveTo>
                  <a:cubicBezTo>
                    <a:pt x="2022" y="3724"/>
                    <a:pt x="2685" y="7047"/>
                    <a:pt x="2685" y="7047"/>
                  </a:cubicBezTo>
                  <a:cubicBezTo>
                    <a:pt x="3692" y="3839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0"/>
            <p:cNvSpPr/>
            <p:nvPr/>
          </p:nvSpPr>
          <p:spPr>
            <a:xfrm>
              <a:off x="4088150" y="3241200"/>
              <a:ext cx="61400" cy="147950"/>
            </a:xfrm>
            <a:custGeom>
              <a:avLst/>
              <a:gdLst/>
              <a:ahLst/>
              <a:cxnLst/>
              <a:rect l="l" t="t" r="r" b="b"/>
              <a:pathLst>
                <a:path w="2456" h="5918" extrusionOk="0">
                  <a:moveTo>
                    <a:pt x="2349" y="1"/>
                  </a:moveTo>
                  <a:cubicBezTo>
                    <a:pt x="2349" y="1"/>
                    <a:pt x="597" y="3749"/>
                    <a:pt x="0" y="5918"/>
                  </a:cubicBezTo>
                  <a:cubicBezTo>
                    <a:pt x="0" y="5918"/>
                    <a:pt x="2455" y="2317"/>
                    <a:pt x="2349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0"/>
            <p:cNvSpPr/>
            <p:nvPr/>
          </p:nvSpPr>
          <p:spPr>
            <a:xfrm>
              <a:off x="4088550" y="3242450"/>
              <a:ext cx="84500" cy="152650"/>
            </a:xfrm>
            <a:custGeom>
              <a:avLst/>
              <a:gdLst/>
              <a:ahLst/>
              <a:cxnLst/>
              <a:rect l="l" t="t" r="r" b="b"/>
              <a:pathLst>
                <a:path w="3380" h="6106" extrusionOk="0">
                  <a:moveTo>
                    <a:pt x="3299" y="0"/>
                  </a:moveTo>
                  <a:cubicBezTo>
                    <a:pt x="3298" y="1"/>
                    <a:pt x="1212" y="4720"/>
                    <a:pt x="1" y="6104"/>
                  </a:cubicBezTo>
                  <a:lnTo>
                    <a:pt x="1" y="6104"/>
                  </a:lnTo>
                  <a:cubicBezTo>
                    <a:pt x="58" y="6047"/>
                    <a:pt x="3380" y="3164"/>
                    <a:pt x="3299" y="0"/>
                  </a:cubicBezTo>
                  <a:close/>
                  <a:moveTo>
                    <a:pt x="1" y="6104"/>
                  </a:moveTo>
                  <a:cubicBezTo>
                    <a:pt x="1" y="6105"/>
                    <a:pt x="0" y="6105"/>
                    <a:pt x="0" y="6105"/>
                  </a:cubicBezTo>
                  <a:cubicBezTo>
                    <a:pt x="1" y="6105"/>
                    <a:pt x="1" y="6105"/>
                    <a:pt x="1" y="6104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0"/>
            <p:cNvSpPr/>
            <p:nvPr/>
          </p:nvSpPr>
          <p:spPr>
            <a:xfrm>
              <a:off x="4100425" y="3253075"/>
              <a:ext cx="100275" cy="157375"/>
            </a:xfrm>
            <a:custGeom>
              <a:avLst/>
              <a:gdLst/>
              <a:ahLst/>
              <a:cxnLst/>
              <a:rect l="l" t="t" r="r" b="b"/>
              <a:pathLst>
                <a:path w="4011" h="6295" extrusionOk="0">
                  <a:moveTo>
                    <a:pt x="4010" y="1"/>
                  </a:moveTo>
                  <a:lnTo>
                    <a:pt x="4010" y="1"/>
                  </a:lnTo>
                  <a:cubicBezTo>
                    <a:pt x="4010" y="1"/>
                    <a:pt x="1129" y="3708"/>
                    <a:pt x="0" y="6294"/>
                  </a:cubicBezTo>
                  <a:cubicBezTo>
                    <a:pt x="0" y="6294"/>
                    <a:pt x="0" y="6294"/>
                    <a:pt x="0" y="6294"/>
                  </a:cubicBezTo>
                  <a:cubicBezTo>
                    <a:pt x="8" y="6294"/>
                    <a:pt x="3536" y="2731"/>
                    <a:pt x="4010" y="1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0"/>
            <p:cNvSpPr/>
            <p:nvPr/>
          </p:nvSpPr>
          <p:spPr>
            <a:xfrm>
              <a:off x="4056625" y="3056250"/>
              <a:ext cx="112175" cy="183350"/>
            </a:xfrm>
            <a:custGeom>
              <a:avLst/>
              <a:gdLst/>
              <a:ahLst/>
              <a:cxnLst/>
              <a:rect l="l" t="t" r="r" b="b"/>
              <a:pathLst>
                <a:path w="4487" h="7334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2" y="2"/>
                  </a:cubicBezTo>
                  <a:lnTo>
                    <a:pt x="2" y="2"/>
                  </a:lnTo>
                  <a:cubicBezTo>
                    <a:pt x="2" y="1"/>
                    <a:pt x="1" y="1"/>
                    <a:pt x="1" y="1"/>
                  </a:cubicBezTo>
                  <a:close/>
                  <a:moveTo>
                    <a:pt x="2" y="2"/>
                  </a:moveTo>
                  <a:cubicBezTo>
                    <a:pt x="2652" y="2097"/>
                    <a:pt x="2824" y="7334"/>
                    <a:pt x="2824" y="7334"/>
                  </a:cubicBezTo>
                  <a:cubicBezTo>
                    <a:pt x="4486" y="2712"/>
                    <a:pt x="84" y="58"/>
                    <a:pt x="2" y="2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0"/>
            <p:cNvSpPr/>
            <p:nvPr/>
          </p:nvSpPr>
          <p:spPr>
            <a:xfrm>
              <a:off x="4101650" y="3044800"/>
              <a:ext cx="92300" cy="198525"/>
            </a:xfrm>
            <a:custGeom>
              <a:avLst/>
              <a:gdLst/>
              <a:ahLst/>
              <a:cxnLst/>
              <a:rect l="l" t="t" r="r" b="b"/>
              <a:pathLst>
                <a:path w="3692" h="7941" extrusionOk="0">
                  <a:moveTo>
                    <a:pt x="0" y="0"/>
                  </a:moveTo>
                  <a:cubicBezTo>
                    <a:pt x="2159" y="3978"/>
                    <a:pt x="1889" y="7941"/>
                    <a:pt x="1922" y="7941"/>
                  </a:cubicBezTo>
                  <a:cubicBezTo>
                    <a:pt x="1922" y="7941"/>
                    <a:pt x="1923" y="7940"/>
                    <a:pt x="1923" y="7939"/>
                  </a:cubicBezTo>
                  <a:cubicBezTo>
                    <a:pt x="3691" y="3495"/>
                    <a:pt x="8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0"/>
            <p:cNvSpPr/>
            <p:nvPr/>
          </p:nvSpPr>
          <p:spPr>
            <a:xfrm>
              <a:off x="4130075" y="3052175"/>
              <a:ext cx="84125" cy="197450"/>
            </a:xfrm>
            <a:custGeom>
              <a:avLst/>
              <a:gdLst/>
              <a:ahLst/>
              <a:cxnLst/>
              <a:rect l="l" t="t" r="r" b="b"/>
              <a:pathLst>
                <a:path w="3365" h="7898" extrusionOk="0">
                  <a:moveTo>
                    <a:pt x="1" y="0"/>
                  </a:moveTo>
                  <a:cubicBezTo>
                    <a:pt x="3364" y="4387"/>
                    <a:pt x="1458" y="7898"/>
                    <a:pt x="1458" y="7898"/>
                  </a:cubicBezTo>
                  <a:cubicBezTo>
                    <a:pt x="1458" y="7898"/>
                    <a:pt x="2587" y="7292"/>
                    <a:pt x="2464" y="4378"/>
                  </a:cubicBezTo>
                  <a:cubicBezTo>
                    <a:pt x="2358" y="171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0"/>
            <p:cNvSpPr/>
            <p:nvPr/>
          </p:nvSpPr>
          <p:spPr>
            <a:xfrm>
              <a:off x="4111675" y="3260650"/>
              <a:ext cx="113975" cy="167600"/>
            </a:xfrm>
            <a:custGeom>
              <a:avLst/>
              <a:gdLst/>
              <a:ahLst/>
              <a:cxnLst/>
              <a:rect l="l" t="t" r="r" b="b"/>
              <a:pathLst>
                <a:path w="4559" h="6704" extrusionOk="0">
                  <a:moveTo>
                    <a:pt x="4559" y="0"/>
                  </a:moveTo>
                  <a:lnTo>
                    <a:pt x="4559" y="0"/>
                  </a:lnTo>
                  <a:cubicBezTo>
                    <a:pt x="2776" y="1636"/>
                    <a:pt x="31" y="6663"/>
                    <a:pt x="0" y="6703"/>
                  </a:cubicBezTo>
                  <a:lnTo>
                    <a:pt x="0" y="6703"/>
                  </a:lnTo>
                  <a:cubicBezTo>
                    <a:pt x="2545" y="4714"/>
                    <a:pt x="4559" y="1"/>
                    <a:pt x="4559" y="0"/>
                  </a:cubicBezTo>
                  <a:close/>
                  <a:moveTo>
                    <a:pt x="0" y="6703"/>
                  </a:move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0" y="6703"/>
                    <a:pt x="0" y="6703"/>
                  </a:cubicBezTo>
                  <a:cubicBezTo>
                    <a:pt x="0" y="6703"/>
                    <a:pt x="0" y="6703"/>
                    <a:pt x="0" y="6703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0"/>
            <p:cNvSpPr/>
            <p:nvPr/>
          </p:nvSpPr>
          <p:spPr>
            <a:xfrm>
              <a:off x="4134800" y="3268025"/>
              <a:ext cx="105175" cy="166975"/>
            </a:xfrm>
            <a:custGeom>
              <a:avLst/>
              <a:gdLst/>
              <a:ahLst/>
              <a:cxnLst/>
              <a:rect l="l" t="t" r="r" b="b"/>
              <a:pathLst>
                <a:path w="4207" h="6679" extrusionOk="0">
                  <a:moveTo>
                    <a:pt x="4207" y="0"/>
                  </a:moveTo>
                  <a:lnTo>
                    <a:pt x="4207" y="0"/>
                  </a:lnTo>
                  <a:cubicBezTo>
                    <a:pt x="2701" y="3797"/>
                    <a:pt x="0" y="6678"/>
                    <a:pt x="0" y="6678"/>
                  </a:cubicBezTo>
                  <a:cubicBezTo>
                    <a:pt x="3904" y="5279"/>
                    <a:pt x="4207" y="1"/>
                    <a:pt x="4207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0"/>
            <p:cNvSpPr/>
            <p:nvPr/>
          </p:nvSpPr>
          <p:spPr>
            <a:xfrm>
              <a:off x="4182875" y="3061175"/>
              <a:ext cx="52600" cy="193775"/>
            </a:xfrm>
            <a:custGeom>
              <a:avLst/>
              <a:gdLst/>
              <a:ahLst/>
              <a:cxnLst/>
              <a:rect l="l" t="t" r="r" b="b"/>
              <a:pathLst>
                <a:path w="2104" h="7751" extrusionOk="0">
                  <a:moveTo>
                    <a:pt x="0" y="0"/>
                  </a:moveTo>
                  <a:cubicBezTo>
                    <a:pt x="2104" y="4076"/>
                    <a:pt x="393" y="7750"/>
                    <a:pt x="393" y="7750"/>
                  </a:cubicBezTo>
                  <a:cubicBezTo>
                    <a:pt x="1081" y="7578"/>
                    <a:pt x="1964" y="5901"/>
                    <a:pt x="2005" y="4321"/>
                  </a:cubicBezTo>
                  <a:cubicBezTo>
                    <a:pt x="2079" y="1637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0"/>
            <p:cNvSpPr/>
            <p:nvPr/>
          </p:nvSpPr>
          <p:spPr>
            <a:xfrm>
              <a:off x="4215000" y="3057075"/>
              <a:ext cx="63025" cy="206675"/>
            </a:xfrm>
            <a:custGeom>
              <a:avLst/>
              <a:gdLst/>
              <a:ahLst/>
              <a:cxnLst/>
              <a:rect l="l" t="t" r="r" b="b"/>
              <a:pathLst>
                <a:path w="2521" h="8267" extrusionOk="0">
                  <a:moveTo>
                    <a:pt x="548" y="0"/>
                  </a:moveTo>
                  <a:lnTo>
                    <a:pt x="548" y="0"/>
                  </a:lnTo>
                  <a:cubicBezTo>
                    <a:pt x="2521" y="4845"/>
                    <a:pt x="0" y="8266"/>
                    <a:pt x="0" y="8266"/>
                  </a:cubicBezTo>
                  <a:cubicBezTo>
                    <a:pt x="0" y="8266"/>
                    <a:pt x="1776" y="7374"/>
                    <a:pt x="2046" y="5533"/>
                  </a:cubicBezTo>
                  <a:cubicBezTo>
                    <a:pt x="2480" y="2399"/>
                    <a:pt x="549" y="1"/>
                    <a:pt x="548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0"/>
            <p:cNvSpPr/>
            <p:nvPr/>
          </p:nvSpPr>
          <p:spPr>
            <a:xfrm>
              <a:off x="4239950" y="3057075"/>
              <a:ext cx="93325" cy="210975"/>
            </a:xfrm>
            <a:custGeom>
              <a:avLst/>
              <a:gdLst/>
              <a:ahLst/>
              <a:cxnLst/>
              <a:rect l="l" t="t" r="r" b="b"/>
              <a:pathLst>
                <a:path w="3733" h="8439" extrusionOk="0">
                  <a:moveTo>
                    <a:pt x="606" y="0"/>
                  </a:moveTo>
                  <a:lnTo>
                    <a:pt x="606" y="0"/>
                  </a:lnTo>
                  <a:cubicBezTo>
                    <a:pt x="3732" y="4567"/>
                    <a:pt x="1" y="8438"/>
                    <a:pt x="1" y="8438"/>
                  </a:cubicBezTo>
                  <a:cubicBezTo>
                    <a:pt x="925" y="7955"/>
                    <a:pt x="2235" y="7186"/>
                    <a:pt x="2538" y="5034"/>
                  </a:cubicBezTo>
                  <a:cubicBezTo>
                    <a:pt x="2988" y="1924"/>
                    <a:pt x="607" y="1"/>
                    <a:pt x="606" y="0"/>
                  </a:cubicBez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8" name="Google Shape;2698;p10"/>
          <p:cNvGrpSpPr/>
          <p:nvPr/>
        </p:nvGrpSpPr>
        <p:grpSpPr>
          <a:xfrm flipH="1">
            <a:off x="-509755" y="-213980"/>
            <a:ext cx="1019526" cy="1056000"/>
            <a:chOff x="5358275" y="3582350"/>
            <a:chExt cx="552050" cy="571800"/>
          </a:xfrm>
        </p:grpSpPr>
        <p:sp>
          <p:nvSpPr>
            <p:cNvPr id="2699" name="Google Shape;2699;p10"/>
            <p:cNvSpPr/>
            <p:nvPr/>
          </p:nvSpPr>
          <p:spPr>
            <a:xfrm>
              <a:off x="5358275" y="3582350"/>
              <a:ext cx="552050" cy="571800"/>
            </a:xfrm>
            <a:custGeom>
              <a:avLst/>
              <a:gdLst/>
              <a:ahLst/>
              <a:cxnLst/>
              <a:rect l="l" t="t" r="r" b="b"/>
              <a:pathLst>
                <a:path w="22082" h="22872" extrusionOk="0">
                  <a:moveTo>
                    <a:pt x="6346" y="0"/>
                  </a:moveTo>
                  <a:cubicBezTo>
                    <a:pt x="3996" y="0"/>
                    <a:pt x="2881" y="1252"/>
                    <a:pt x="1908" y="4818"/>
                  </a:cubicBezTo>
                  <a:cubicBezTo>
                    <a:pt x="1908" y="4818"/>
                    <a:pt x="2041" y="4813"/>
                    <a:pt x="2255" y="4813"/>
                  </a:cubicBezTo>
                  <a:cubicBezTo>
                    <a:pt x="3064" y="4813"/>
                    <a:pt x="5020" y="4885"/>
                    <a:pt x="5214" y="5571"/>
                  </a:cubicBezTo>
                  <a:cubicBezTo>
                    <a:pt x="5214" y="5571"/>
                    <a:pt x="4636" y="5470"/>
                    <a:pt x="3888" y="5470"/>
                  </a:cubicBezTo>
                  <a:cubicBezTo>
                    <a:pt x="2711" y="5470"/>
                    <a:pt x="1114" y="5720"/>
                    <a:pt x="688" y="7011"/>
                  </a:cubicBezTo>
                  <a:cubicBezTo>
                    <a:pt x="1" y="9123"/>
                    <a:pt x="197" y="10023"/>
                    <a:pt x="197" y="10023"/>
                  </a:cubicBezTo>
                  <a:cubicBezTo>
                    <a:pt x="197" y="10023"/>
                    <a:pt x="2597" y="9320"/>
                    <a:pt x="3790" y="9320"/>
                  </a:cubicBezTo>
                  <a:cubicBezTo>
                    <a:pt x="4137" y="9320"/>
                    <a:pt x="4381" y="9379"/>
                    <a:pt x="4437" y="9532"/>
                  </a:cubicBezTo>
                  <a:cubicBezTo>
                    <a:pt x="4437" y="9532"/>
                    <a:pt x="557" y="10874"/>
                    <a:pt x="402" y="12134"/>
                  </a:cubicBezTo>
                  <a:cubicBezTo>
                    <a:pt x="246" y="13378"/>
                    <a:pt x="1433" y="15122"/>
                    <a:pt x="1433" y="15122"/>
                  </a:cubicBezTo>
                  <a:cubicBezTo>
                    <a:pt x="1433" y="15122"/>
                    <a:pt x="3532" y="14044"/>
                    <a:pt x="4302" y="14044"/>
                  </a:cubicBezTo>
                  <a:cubicBezTo>
                    <a:pt x="4509" y="14044"/>
                    <a:pt x="4620" y="14122"/>
                    <a:pt x="4568" y="14320"/>
                  </a:cubicBezTo>
                  <a:cubicBezTo>
                    <a:pt x="4330" y="15244"/>
                    <a:pt x="860" y="15621"/>
                    <a:pt x="1327" y="17249"/>
                  </a:cubicBezTo>
                  <a:cubicBezTo>
                    <a:pt x="1793" y="18862"/>
                    <a:pt x="2833" y="22872"/>
                    <a:pt x="2833" y="22872"/>
                  </a:cubicBezTo>
                  <a:cubicBezTo>
                    <a:pt x="2833" y="22872"/>
                    <a:pt x="5685" y="20755"/>
                    <a:pt x="8185" y="20755"/>
                  </a:cubicBezTo>
                  <a:cubicBezTo>
                    <a:pt x="8373" y="20755"/>
                    <a:pt x="8559" y="20767"/>
                    <a:pt x="8741" y="20793"/>
                  </a:cubicBezTo>
                  <a:cubicBezTo>
                    <a:pt x="8741" y="20793"/>
                    <a:pt x="10174" y="19934"/>
                    <a:pt x="8406" y="15899"/>
                  </a:cubicBezTo>
                  <a:lnTo>
                    <a:pt x="8406" y="15899"/>
                  </a:lnTo>
                  <a:cubicBezTo>
                    <a:pt x="8406" y="15899"/>
                    <a:pt x="9699" y="17618"/>
                    <a:pt x="10640" y="19582"/>
                  </a:cubicBezTo>
                  <a:cubicBezTo>
                    <a:pt x="10640" y="19582"/>
                    <a:pt x="14306" y="17601"/>
                    <a:pt x="13905" y="16390"/>
                  </a:cubicBezTo>
                  <a:cubicBezTo>
                    <a:pt x="13504" y="15171"/>
                    <a:pt x="11434" y="12544"/>
                    <a:pt x="11123" y="12159"/>
                  </a:cubicBezTo>
                  <a:cubicBezTo>
                    <a:pt x="11067" y="12089"/>
                    <a:pt x="11100" y="12045"/>
                    <a:pt x="11204" y="12045"/>
                  </a:cubicBezTo>
                  <a:cubicBezTo>
                    <a:pt x="11660" y="12045"/>
                    <a:pt x="13474" y="12889"/>
                    <a:pt x="15059" y="16087"/>
                  </a:cubicBezTo>
                  <a:cubicBezTo>
                    <a:pt x="15059" y="16087"/>
                    <a:pt x="17629" y="14238"/>
                    <a:pt x="17040" y="12511"/>
                  </a:cubicBezTo>
                  <a:cubicBezTo>
                    <a:pt x="16442" y="10784"/>
                    <a:pt x="13292" y="9483"/>
                    <a:pt x="13775" y="9229"/>
                  </a:cubicBezTo>
                  <a:cubicBezTo>
                    <a:pt x="13793" y="9219"/>
                    <a:pt x="13816" y="9215"/>
                    <a:pt x="13843" y="9215"/>
                  </a:cubicBezTo>
                  <a:cubicBezTo>
                    <a:pt x="14434" y="9215"/>
                    <a:pt x="16821" y="11520"/>
                    <a:pt x="17995" y="11520"/>
                  </a:cubicBezTo>
                  <a:cubicBezTo>
                    <a:pt x="18106" y="11520"/>
                    <a:pt x="18206" y="11500"/>
                    <a:pt x="18292" y="11455"/>
                  </a:cubicBezTo>
                  <a:cubicBezTo>
                    <a:pt x="18292" y="11455"/>
                    <a:pt x="22081" y="5031"/>
                    <a:pt x="15092" y="3132"/>
                  </a:cubicBezTo>
                  <a:cubicBezTo>
                    <a:pt x="15092" y="3132"/>
                    <a:pt x="14761" y="3039"/>
                    <a:pt x="14257" y="3039"/>
                  </a:cubicBezTo>
                  <a:cubicBezTo>
                    <a:pt x="13398" y="3039"/>
                    <a:pt x="12037" y="3309"/>
                    <a:pt x="10959" y="4769"/>
                  </a:cubicBezTo>
                  <a:cubicBezTo>
                    <a:pt x="10967" y="4744"/>
                    <a:pt x="10255" y="4875"/>
                    <a:pt x="10313" y="4139"/>
                  </a:cubicBezTo>
                  <a:cubicBezTo>
                    <a:pt x="10313" y="4139"/>
                    <a:pt x="11041" y="603"/>
                    <a:pt x="7718" y="112"/>
                  </a:cubicBezTo>
                  <a:cubicBezTo>
                    <a:pt x="7218" y="40"/>
                    <a:pt x="6763" y="0"/>
                    <a:pt x="6346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0"/>
            <p:cNvSpPr/>
            <p:nvPr/>
          </p:nvSpPr>
          <p:spPr>
            <a:xfrm>
              <a:off x="5429075" y="3692475"/>
              <a:ext cx="203200" cy="461075"/>
            </a:xfrm>
            <a:custGeom>
              <a:avLst/>
              <a:gdLst/>
              <a:ahLst/>
              <a:cxnLst/>
              <a:rect l="l" t="t" r="r" b="b"/>
              <a:pathLst>
                <a:path w="8128" h="18443" extrusionOk="0">
                  <a:moveTo>
                    <a:pt x="7799" y="0"/>
                  </a:moveTo>
                  <a:cubicBezTo>
                    <a:pt x="7729" y="0"/>
                    <a:pt x="7651" y="45"/>
                    <a:pt x="7571" y="167"/>
                  </a:cubicBezTo>
                  <a:cubicBezTo>
                    <a:pt x="7571" y="167"/>
                    <a:pt x="5811" y="2704"/>
                    <a:pt x="4575" y="7083"/>
                  </a:cubicBezTo>
                  <a:cubicBezTo>
                    <a:pt x="3340" y="11461"/>
                    <a:pt x="1" y="18442"/>
                    <a:pt x="1" y="18442"/>
                  </a:cubicBezTo>
                  <a:cubicBezTo>
                    <a:pt x="1" y="18442"/>
                    <a:pt x="3880" y="11519"/>
                    <a:pt x="5263" y="6641"/>
                  </a:cubicBezTo>
                  <a:cubicBezTo>
                    <a:pt x="6646" y="1763"/>
                    <a:pt x="8127" y="339"/>
                    <a:pt x="8127" y="339"/>
                  </a:cubicBezTo>
                  <a:cubicBezTo>
                    <a:pt x="8127" y="339"/>
                    <a:pt x="7991" y="0"/>
                    <a:pt x="7799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0"/>
            <p:cNvSpPr/>
            <p:nvPr/>
          </p:nvSpPr>
          <p:spPr>
            <a:xfrm>
              <a:off x="5474700" y="3616625"/>
              <a:ext cx="143050" cy="108700"/>
            </a:xfrm>
            <a:custGeom>
              <a:avLst/>
              <a:gdLst/>
              <a:ahLst/>
              <a:cxnLst/>
              <a:rect l="l" t="t" r="r" b="b"/>
              <a:pathLst>
                <a:path w="5722" h="4348" extrusionOk="0">
                  <a:moveTo>
                    <a:pt x="1876" y="1"/>
                  </a:moveTo>
                  <a:cubicBezTo>
                    <a:pt x="1217" y="1"/>
                    <a:pt x="545" y="210"/>
                    <a:pt x="1" y="558"/>
                  </a:cubicBezTo>
                  <a:cubicBezTo>
                    <a:pt x="1" y="558"/>
                    <a:pt x="578" y="208"/>
                    <a:pt x="1394" y="208"/>
                  </a:cubicBezTo>
                  <a:cubicBezTo>
                    <a:pt x="2555" y="208"/>
                    <a:pt x="4200" y="916"/>
                    <a:pt x="5353" y="4347"/>
                  </a:cubicBezTo>
                  <a:lnTo>
                    <a:pt x="5721" y="3913"/>
                  </a:lnTo>
                  <a:cubicBezTo>
                    <a:pt x="5721" y="3913"/>
                    <a:pt x="4322" y="1106"/>
                    <a:pt x="3340" y="427"/>
                  </a:cubicBezTo>
                  <a:cubicBezTo>
                    <a:pt x="2907" y="131"/>
                    <a:pt x="2396" y="1"/>
                    <a:pt x="1876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0"/>
            <p:cNvSpPr/>
            <p:nvPr/>
          </p:nvSpPr>
          <p:spPr>
            <a:xfrm>
              <a:off x="5424375" y="3680475"/>
              <a:ext cx="170050" cy="78600"/>
            </a:xfrm>
            <a:custGeom>
              <a:avLst/>
              <a:gdLst/>
              <a:ahLst/>
              <a:cxnLst/>
              <a:rect l="l" t="t" r="r" b="b"/>
              <a:pathLst>
                <a:path w="6802" h="3144" extrusionOk="0">
                  <a:moveTo>
                    <a:pt x="2250" y="0"/>
                  </a:moveTo>
                  <a:cubicBezTo>
                    <a:pt x="1579" y="0"/>
                    <a:pt x="830" y="132"/>
                    <a:pt x="0" y="451"/>
                  </a:cubicBezTo>
                  <a:cubicBezTo>
                    <a:pt x="0" y="451"/>
                    <a:pt x="652" y="269"/>
                    <a:pt x="1583" y="269"/>
                  </a:cubicBezTo>
                  <a:cubicBezTo>
                    <a:pt x="3070" y="269"/>
                    <a:pt x="5268" y="733"/>
                    <a:pt x="6662" y="3144"/>
                  </a:cubicBezTo>
                  <a:lnTo>
                    <a:pt x="6801" y="2857"/>
                  </a:lnTo>
                  <a:cubicBezTo>
                    <a:pt x="6801" y="2857"/>
                    <a:pt x="5375" y="0"/>
                    <a:pt x="2250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0"/>
            <p:cNvSpPr/>
            <p:nvPr/>
          </p:nvSpPr>
          <p:spPr>
            <a:xfrm>
              <a:off x="5382225" y="3759150"/>
              <a:ext cx="199500" cy="32650"/>
            </a:xfrm>
            <a:custGeom>
              <a:avLst/>
              <a:gdLst/>
              <a:ahLst/>
              <a:cxnLst/>
              <a:rect l="l" t="t" r="r" b="b"/>
              <a:pathLst>
                <a:path w="7980" h="1306" extrusionOk="0">
                  <a:moveTo>
                    <a:pt x="3967" y="1"/>
                  </a:moveTo>
                  <a:cubicBezTo>
                    <a:pt x="2813" y="1"/>
                    <a:pt x="1466" y="218"/>
                    <a:pt x="0" y="856"/>
                  </a:cubicBezTo>
                  <a:cubicBezTo>
                    <a:pt x="0" y="856"/>
                    <a:pt x="1775" y="349"/>
                    <a:pt x="3833" y="349"/>
                  </a:cubicBezTo>
                  <a:cubicBezTo>
                    <a:pt x="5194" y="349"/>
                    <a:pt x="6678" y="570"/>
                    <a:pt x="7857" y="1306"/>
                  </a:cubicBezTo>
                  <a:lnTo>
                    <a:pt x="7980" y="970"/>
                  </a:lnTo>
                  <a:cubicBezTo>
                    <a:pt x="7980" y="970"/>
                    <a:pt x="6406" y="1"/>
                    <a:pt x="3967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0"/>
            <p:cNvSpPr/>
            <p:nvPr/>
          </p:nvSpPr>
          <p:spPr>
            <a:xfrm>
              <a:off x="5371375" y="3827900"/>
              <a:ext cx="194000" cy="84000"/>
            </a:xfrm>
            <a:custGeom>
              <a:avLst/>
              <a:gdLst/>
              <a:ahLst/>
              <a:cxnLst/>
              <a:rect l="l" t="t" r="r" b="b"/>
              <a:pathLst>
                <a:path w="7760" h="3360" extrusionOk="0">
                  <a:moveTo>
                    <a:pt x="7517" y="0"/>
                  </a:moveTo>
                  <a:cubicBezTo>
                    <a:pt x="6525" y="0"/>
                    <a:pt x="2701" y="397"/>
                    <a:pt x="1" y="3360"/>
                  </a:cubicBezTo>
                  <a:cubicBezTo>
                    <a:pt x="1" y="3360"/>
                    <a:pt x="3676" y="329"/>
                    <a:pt x="7160" y="329"/>
                  </a:cubicBezTo>
                  <a:cubicBezTo>
                    <a:pt x="7320" y="329"/>
                    <a:pt x="7478" y="335"/>
                    <a:pt x="7636" y="348"/>
                  </a:cubicBezTo>
                  <a:lnTo>
                    <a:pt x="7759" y="21"/>
                  </a:lnTo>
                  <a:cubicBezTo>
                    <a:pt x="7756" y="10"/>
                    <a:pt x="7670" y="0"/>
                    <a:pt x="7517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0"/>
            <p:cNvSpPr/>
            <p:nvPr/>
          </p:nvSpPr>
          <p:spPr>
            <a:xfrm>
              <a:off x="5429475" y="3881200"/>
              <a:ext cx="117075" cy="48500"/>
            </a:xfrm>
            <a:custGeom>
              <a:avLst/>
              <a:gdLst/>
              <a:ahLst/>
              <a:cxnLst/>
              <a:rect l="l" t="t" r="r" b="b"/>
              <a:pathLst>
                <a:path w="4683" h="1940" extrusionOk="0">
                  <a:moveTo>
                    <a:pt x="4682" y="0"/>
                  </a:moveTo>
                  <a:cubicBezTo>
                    <a:pt x="4682" y="0"/>
                    <a:pt x="2120" y="189"/>
                    <a:pt x="1" y="1940"/>
                  </a:cubicBezTo>
                  <a:cubicBezTo>
                    <a:pt x="1" y="1940"/>
                    <a:pt x="3127" y="439"/>
                    <a:pt x="4527" y="439"/>
                  </a:cubicBezTo>
                  <a:cubicBezTo>
                    <a:pt x="4566" y="439"/>
                    <a:pt x="4604" y="440"/>
                    <a:pt x="4641" y="442"/>
                  </a:cubicBezTo>
                  <a:lnTo>
                    <a:pt x="4682" y="0"/>
                  </a:ln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0"/>
            <p:cNvSpPr/>
            <p:nvPr/>
          </p:nvSpPr>
          <p:spPr>
            <a:xfrm>
              <a:off x="5407175" y="3939500"/>
              <a:ext cx="118500" cy="99675"/>
            </a:xfrm>
            <a:custGeom>
              <a:avLst/>
              <a:gdLst/>
              <a:ahLst/>
              <a:cxnLst/>
              <a:rect l="l" t="t" r="r" b="b"/>
              <a:pathLst>
                <a:path w="4740" h="3987" extrusionOk="0">
                  <a:moveTo>
                    <a:pt x="4739" y="1"/>
                  </a:moveTo>
                  <a:cubicBezTo>
                    <a:pt x="4739" y="1"/>
                    <a:pt x="1400" y="1130"/>
                    <a:pt x="1" y="3986"/>
                  </a:cubicBezTo>
                  <a:cubicBezTo>
                    <a:pt x="1" y="3986"/>
                    <a:pt x="2129" y="1187"/>
                    <a:pt x="4535" y="467"/>
                  </a:cubicBezTo>
                  <a:lnTo>
                    <a:pt x="4739" y="1"/>
                  </a:ln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0"/>
            <p:cNvSpPr/>
            <p:nvPr/>
          </p:nvSpPr>
          <p:spPr>
            <a:xfrm>
              <a:off x="5604425" y="3717300"/>
              <a:ext cx="190100" cy="111125"/>
            </a:xfrm>
            <a:custGeom>
              <a:avLst/>
              <a:gdLst/>
              <a:ahLst/>
              <a:cxnLst/>
              <a:rect l="l" t="t" r="r" b="b"/>
              <a:pathLst>
                <a:path w="7604" h="4445" extrusionOk="0">
                  <a:moveTo>
                    <a:pt x="2124" y="1"/>
                  </a:moveTo>
                  <a:cubicBezTo>
                    <a:pt x="946" y="1"/>
                    <a:pt x="139" y="337"/>
                    <a:pt x="139" y="337"/>
                  </a:cubicBezTo>
                  <a:lnTo>
                    <a:pt x="0" y="500"/>
                  </a:lnTo>
                  <a:cubicBezTo>
                    <a:pt x="0" y="500"/>
                    <a:pt x="683" y="350"/>
                    <a:pt x="1648" y="350"/>
                  </a:cubicBezTo>
                  <a:cubicBezTo>
                    <a:pt x="3558" y="350"/>
                    <a:pt x="6576" y="939"/>
                    <a:pt x="7603" y="4445"/>
                  </a:cubicBezTo>
                  <a:cubicBezTo>
                    <a:pt x="7603" y="4445"/>
                    <a:pt x="7546" y="1965"/>
                    <a:pt x="4780" y="615"/>
                  </a:cubicBezTo>
                  <a:cubicBezTo>
                    <a:pt x="3817" y="143"/>
                    <a:pt x="2892" y="1"/>
                    <a:pt x="2124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0"/>
            <p:cNvSpPr/>
            <p:nvPr/>
          </p:nvSpPr>
          <p:spPr>
            <a:xfrm>
              <a:off x="5595000" y="3754350"/>
              <a:ext cx="121775" cy="55250"/>
            </a:xfrm>
            <a:custGeom>
              <a:avLst/>
              <a:gdLst/>
              <a:ahLst/>
              <a:cxnLst/>
              <a:rect l="l" t="t" r="r" b="b"/>
              <a:pathLst>
                <a:path w="4871" h="2210" extrusionOk="0">
                  <a:moveTo>
                    <a:pt x="576" y="1"/>
                  </a:moveTo>
                  <a:cubicBezTo>
                    <a:pt x="413" y="1"/>
                    <a:pt x="246" y="8"/>
                    <a:pt x="74" y="25"/>
                  </a:cubicBezTo>
                  <a:lnTo>
                    <a:pt x="1" y="344"/>
                  </a:lnTo>
                  <a:cubicBezTo>
                    <a:pt x="1" y="344"/>
                    <a:pt x="198" y="312"/>
                    <a:pt x="530" y="312"/>
                  </a:cubicBezTo>
                  <a:cubicBezTo>
                    <a:pt x="1411" y="312"/>
                    <a:pt x="3242" y="540"/>
                    <a:pt x="4870" y="2210"/>
                  </a:cubicBezTo>
                  <a:cubicBezTo>
                    <a:pt x="4870" y="2210"/>
                    <a:pt x="3317" y="1"/>
                    <a:pt x="576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0"/>
            <p:cNvSpPr/>
            <p:nvPr/>
          </p:nvSpPr>
          <p:spPr>
            <a:xfrm>
              <a:off x="5575575" y="3791800"/>
              <a:ext cx="159200" cy="129725"/>
            </a:xfrm>
            <a:custGeom>
              <a:avLst/>
              <a:gdLst/>
              <a:ahLst/>
              <a:cxnLst/>
              <a:rect l="l" t="t" r="r" b="b"/>
              <a:pathLst>
                <a:path w="6368" h="5189" extrusionOk="0">
                  <a:moveTo>
                    <a:pt x="107" y="0"/>
                  </a:moveTo>
                  <a:lnTo>
                    <a:pt x="0" y="303"/>
                  </a:lnTo>
                  <a:cubicBezTo>
                    <a:pt x="0" y="303"/>
                    <a:pt x="32" y="301"/>
                    <a:pt x="93" y="301"/>
                  </a:cubicBezTo>
                  <a:cubicBezTo>
                    <a:pt x="687" y="301"/>
                    <a:pt x="4013" y="516"/>
                    <a:pt x="6367" y="5189"/>
                  </a:cubicBezTo>
                  <a:cubicBezTo>
                    <a:pt x="6367" y="5189"/>
                    <a:pt x="5377" y="573"/>
                    <a:pt x="107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0"/>
            <p:cNvSpPr/>
            <p:nvPr/>
          </p:nvSpPr>
          <p:spPr>
            <a:xfrm>
              <a:off x="5561650" y="3836600"/>
              <a:ext cx="106425" cy="181500"/>
            </a:xfrm>
            <a:custGeom>
              <a:avLst/>
              <a:gdLst/>
              <a:ahLst/>
              <a:cxnLst/>
              <a:rect l="l" t="t" r="r" b="b"/>
              <a:pathLst>
                <a:path w="4257" h="7260" extrusionOk="0">
                  <a:moveTo>
                    <a:pt x="34" y="0"/>
                  </a:moveTo>
                  <a:lnTo>
                    <a:pt x="1" y="287"/>
                  </a:lnTo>
                  <a:cubicBezTo>
                    <a:pt x="1" y="287"/>
                    <a:pt x="3553" y="2955"/>
                    <a:pt x="3724" y="7259"/>
                  </a:cubicBezTo>
                  <a:cubicBezTo>
                    <a:pt x="3724" y="7259"/>
                    <a:pt x="4256" y="3037"/>
                    <a:pt x="34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0"/>
            <p:cNvSpPr/>
            <p:nvPr/>
          </p:nvSpPr>
          <p:spPr>
            <a:xfrm>
              <a:off x="5546100" y="3876075"/>
              <a:ext cx="57525" cy="134875"/>
            </a:xfrm>
            <a:custGeom>
              <a:avLst/>
              <a:gdLst/>
              <a:ahLst/>
              <a:cxnLst/>
              <a:rect l="l" t="t" r="r" b="b"/>
              <a:pathLst>
                <a:path w="2301" h="5395" extrusionOk="0">
                  <a:moveTo>
                    <a:pt x="42" y="1"/>
                  </a:moveTo>
                  <a:lnTo>
                    <a:pt x="1" y="394"/>
                  </a:lnTo>
                  <a:cubicBezTo>
                    <a:pt x="1" y="394"/>
                    <a:pt x="995" y="1795"/>
                    <a:pt x="1723" y="3584"/>
                  </a:cubicBezTo>
                  <a:lnTo>
                    <a:pt x="1723" y="3584"/>
                  </a:lnTo>
                  <a:cubicBezTo>
                    <a:pt x="1262" y="2244"/>
                    <a:pt x="604" y="558"/>
                    <a:pt x="42" y="1"/>
                  </a:cubicBezTo>
                  <a:close/>
                  <a:moveTo>
                    <a:pt x="1723" y="3584"/>
                  </a:moveTo>
                  <a:lnTo>
                    <a:pt x="1723" y="3584"/>
                  </a:lnTo>
                  <a:cubicBezTo>
                    <a:pt x="2067" y="4585"/>
                    <a:pt x="2300" y="5394"/>
                    <a:pt x="2300" y="5394"/>
                  </a:cubicBezTo>
                  <a:cubicBezTo>
                    <a:pt x="2163" y="4773"/>
                    <a:pt x="1957" y="4158"/>
                    <a:pt x="1723" y="3584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0"/>
            <p:cNvSpPr/>
            <p:nvPr/>
          </p:nvSpPr>
          <p:spPr>
            <a:xfrm>
              <a:off x="5527500" y="3933975"/>
              <a:ext cx="49725" cy="128325"/>
            </a:xfrm>
            <a:custGeom>
              <a:avLst/>
              <a:gdLst/>
              <a:ahLst/>
              <a:cxnLst/>
              <a:rect l="l" t="t" r="r" b="b"/>
              <a:pathLst>
                <a:path w="1989" h="5133" extrusionOk="0">
                  <a:moveTo>
                    <a:pt x="82" y="1"/>
                  </a:moveTo>
                  <a:lnTo>
                    <a:pt x="0" y="525"/>
                  </a:lnTo>
                  <a:cubicBezTo>
                    <a:pt x="1907" y="1883"/>
                    <a:pt x="1309" y="5132"/>
                    <a:pt x="1309" y="5132"/>
                  </a:cubicBezTo>
                  <a:cubicBezTo>
                    <a:pt x="1989" y="1973"/>
                    <a:pt x="82" y="1"/>
                    <a:pt x="82" y="1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0"/>
            <p:cNvSpPr/>
            <p:nvPr/>
          </p:nvSpPr>
          <p:spPr>
            <a:xfrm>
              <a:off x="5485550" y="4024425"/>
              <a:ext cx="23750" cy="70200"/>
            </a:xfrm>
            <a:custGeom>
              <a:avLst/>
              <a:gdLst/>
              <a:ahLst/>
              <a:cxnLst/>
              <a:rect l="l" t="t" r="r" b="b"/>
              <a:pathLst>
                <a:path w="950" h="2808" extrusionOk="0">
                  <a:moveTo>
                    <a:pt x="213" y="0"/>
                  </a:moveTo>
                  <a:lnTo>
                    <a:pt x="0" y="475"/>
                  </a:lnTo>
                  <a:cubicBezTo>
                    <a:pt x="573" y="729"/>
                    <a:pt x="385" y="2807"/>
                    <a:pt x="385" y="2807"/>
                  </a:cubicBezTo>
                  <a:cubicBezTo>
                    <a:pt x="950" y="1293"/>
                    <a:pt x="213" y="0"/>
                    <a:pt x="213" y="0"/>
                  </a:cubicBezTo>
                  <a:close/>
                </a:path>
              </a:pathLst>
            </a:custGeom>
            <a:solidFill>
              <a:srgbClr val="96C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4" name="Google Shape;2714;p10"/>
          <p:cNvGrpSpPr/>
          <p:nvPr/>
        </p:nvGrpSpPr>
        <p:grpSpPr>
          <a:xfrm>
            <a:off x="-726214" y="1805720"/>
            <a:ext cx="1235990" cy="1227266"/>
            <a:chOff x="1173550" y="238600"/>
            <a:chExt cx="5252825" cy="5215750"/>
          </a:xfrm>
        </p:grpSpPr>
        <p:sp>
          <p:nvSpPr>
            <p:cNvPr id="2715" name="Google Shape;2715;p10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0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0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0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0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0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0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0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0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0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0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0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0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0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0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0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0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0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0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0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0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0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0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0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0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0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0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0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0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0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0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0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0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0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0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0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0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0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0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0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0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0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0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0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0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0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0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0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0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0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0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0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0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0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0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10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10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10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10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10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10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10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10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10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10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10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10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10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10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10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10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10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10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10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10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10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10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10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10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10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10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10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10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10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10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10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10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10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10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10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10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10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10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10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10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10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10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10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10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10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10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10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10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10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10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10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10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10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10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10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10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10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10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10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10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10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10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10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10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10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10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10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10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10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10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10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10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10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10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10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10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10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10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10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10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10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0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0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0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0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10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10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10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10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10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10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10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10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10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10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10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10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10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10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10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10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10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10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10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10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10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10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10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10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10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10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10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10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10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10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10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10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10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10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10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10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10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10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10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10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10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10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10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10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10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0" name="Google Shape;2900;p10"/>
          <p:cNvSpPr/>
          <p:nvPr/>
        </p:nvSpPr>
        <p:spPr>
          <a:xfrm rot="-5400000" flipH="1">
            <a:off x="250525" y="3995663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1" name="Google Shape;2901;p10"/>
          <p:cNvSpPr/>
          <p:nvPr/>
        </p:nvSpPr>
        <p:spPr>
          <a:xfrm rot="-5400000" flipH="1">
            <a:off x="510288" y="4298675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2" name="Google Shape;2902;p10"/>
          <p:cNvGrpSpPr/>
          <p:nvPr/>
        </p:nvGrpSpPr>
        <p:grpSpPr>
          <a:xfrm>
            <a:off x="8114236" y="-299605"/>
            <a:ext cx="1235990" cy="1227266"/>
            <a:chOff x="1173550" y="238600"/>
            <a:chExt cx="5252825" cy="5215750"/>
          </a:xfrm>
        </p:grpSpPr>
        <p:sp>
          <p:nvSpPr>
            <p:cNvPr id="2903" name="Google Shape;2903;p10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10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10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10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10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10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10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10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10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10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10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10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10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10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10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10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10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10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10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10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10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10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10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10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10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10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0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10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10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10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10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10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10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10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10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10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10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10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10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10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10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10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10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10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10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10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10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10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10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0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0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0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0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0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0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0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0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0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0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0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0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0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0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0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0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0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0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0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0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0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0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0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0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0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0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0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0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0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0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0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0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0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0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0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0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0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0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0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0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0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0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0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0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0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0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0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0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0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0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0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0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0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0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0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0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0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0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0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0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0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0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0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0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0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0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0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0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0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0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0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0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0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0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0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0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0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0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0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0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0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0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0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0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0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0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0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0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0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0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0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0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0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0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0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0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0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0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0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0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0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0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0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0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0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0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0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0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0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0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0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0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0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0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0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0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0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0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0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0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0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0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0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0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0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0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0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0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0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0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0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0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0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0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0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0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Google Shape;3089;p11"/>
          <p:cNvSpPr txBox="1">
            <a:spLocks noGrp="1"/>
          </p:cNvSpPr>
          <p:nvPr>
            <p:ph type="title" hasCustomPrompt="1"/>
          </p:nvPr>
        </p:nvSpPr>
        <p:spPr>
          <a:xfrm>
            <a:off x="713225" y="1226500"/>
            <a:ext cx="77178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90" name="Google Shape;3090;p11"/>
          <p:cNvSpPr txBox="1">
            <a:spLocks noGrp="1"/>
          </p:cNvSpPr>
          <p:nvPr>
            <p:ph type="body" idx="1"/>
          </p:nvPr>
        </p:nvSpPr>
        <p:spPr>
          <a:xfrm>
            <a:off x="713100" y="3272600"/>
            <a:ext cx="7717800" cy="6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3091" name="Google Shape;3091;p11"/>
          <p:cNvGrpSpPr/>
          <p:nvPr/>
        </p:nvGrpSpPr>
        <p:grpSpPr>
          <a:xfrm>
            <a:off x="7370260" y="-76194"/>
            <a:ext cx="1890360" cy="1476643"/>
            <a:chOff x="5354121" y="3339639"/>
            <a:chExt cx="533247" cy="416543"/>
          </a:xfrm>
        </p:grpSpPr>
        <p:sp>
          <p:nvSpPr>
            <p:cNvPr id="3092" name="Google Shape;3092;p11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1"/>
            <p:cNvSpPr/>
            <p:nvPr/>
          </p:nvSpPr>
          <p:spPr>
            <a:xfrm>
              <a:off x="5464545" y="3498713"/>
              <a:ext cx="108763" cy="117088"/>
            </a:xfrm>
            <a:custGeom>
              <a:avLst/>
              <a:gdLst/>
              <a:ahLst/>
              <a:cxnLst/>
              <a:rect l="l" t="t" r="r" b="b"/>
              <a:pathLst>
                <a:path w="5958" h="6414" extrusionOk="0">
                  <a:moveTo>
                    <a:pt x="1307" y="0"/>
                  </a:moveTo>
                  <a:lnTo>
                    <a:pt x="0" y="6414"/>
                  </a:lnTo>
                  <a:lnTo>
                    <a:pt x="0" y="6414"/>
                  </a:lnTo>
                  <a:lnTo>
                    <a:pt x="5958" y="3709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1"/>
            <p:cNvSpPr/>
            <p:nvPr/>
          </p:nvSpPr>
          <p:spPr>
            <a:xfrm>
              <a:off x="5354121" y="3394404"/>
              <a:ext cx="117106" cy="107650"/>
            </a:xfrm>
            <a:custGeom>
              <a:avLst/>
              <a:gdLst/>
              <a:ahLst/>
              <a:cxnLst/>
              <a:rect l="l" t="t" r="r" b="b"/>
              <a:pathLst>
                <a:path w="641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1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1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1"/>
            <p:cNvSpPr/>
            <p:nvPr/>
          </p:nvSpPr>
          <p:spPr>
            <a:xfrm>
              <a:off x="5713123" y="3638547"/>
              <a:ext cx="104327" cy="117635"/>
            </a:xfrm>
            <a:custGeom>
              <a:avLst/>
              <a:gdLst/>
              <a:ahLst/>
              <a:cxnLst/>
              <a:rect l="l" t="t" r="r" b="b"/>
              <a:pathLst>
                <a:path w="5715" h="6444" extrusionOk="0">
                  <a:moveTo>
                    <a:pt x="1" y="0"/>
                  </a:moveTo>
                  <a:lnTo>
                    <a:pt x="1216" y="6444"/>
                  </a:lnTo>
                  <a:lnTo>
                    <a:pt x="5715" y="16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1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57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1"/>
            <p:cNvSpPr/>
            <p:nvPr/>
          </p:nvSpPr>
          <p:spPr>
            <a:xfrm>
              <a:off x="5593827" y="3581390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92" y="0"/>
                  </a:moveTo>
                  <a:lnTo>
                    <a:pt x="0" y="6535"/>
                  </a:lnTo>
                  <a:lnTo>
                    <a:pt x="0" y="6535"/>
                  </a:lnTo>
                  <a:lnTo>
                    <a:pt x="5320" y="2736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1"/>
            <p:cNvSpPr/>
            <p:nvPr/>
          </p:nvSpPr>
          <p:spPr>
            <a:xfrm>
              <a:off x="5373361" y="3340935"/>
              <a:ext cx="513458" cy="335910"/>
            </a:xfrm>
            <a:custGeom>
              <a:avLst/>
              <a:gdLst/>
              <a:ahLst/>
              <a:cxnLst/>
              <a:rect l="l" t="t" r="r" b="b"/>
              <a:pathLst>
                <a:path w="28127" h="18401" extrusionOk="0">
                  <a:moveTo>
                    <a:pt x="248" y="1"/>
                  </a:moveTo>
                  <a:cubicBezTo>
                    <a:pt x="135" y="1"/>
                    <a:pt x="0" y="123"/>
                    <a:pt x="41" y="285"/>
                  </a:cubicBezTo>
                  <a:cubicBezTo>
                    <a:pt x="1409" y="3355"/>
                    <a:pt x="3688" y="6181"/>
                    <a:pt x="5998" y="8522"/>
                  </a:cubicBezTo>
                  <a:cubicBezTo>
                    <a:pt x="11409" y="13993"/>
                    <a:pt x="18461" y="17306"/>
                    <a:pt x="26060" y="18248"/>
                  </a:cubicBezTo>
                  <a:cubicBezTo>
                    <a:pt x="26667" y="18340"/>
                    <a:pt x="27245" y="18370"/>
                    <a:pt x="27853" y="18400"/>
                  </a:cubicBezTo>
                  <a:cubicBezTo>
                    <a:pt x="28096" y="18400"/>
                    <a:pt x="28126" y="18066"/>
                    <a:pt x="27853" y="18036"/>
                  </a:cubicBezTo>
                  <a:cubicBezTo>
                    <a:pt x="19768" y="17428"/>
                    <a:pt x="12199" y="14115"/>
                    <a:pt x="6424" y="8370"/>
                  </a:cubicBezTo>
                  <a:cubicBezTo>
                    <a:pt x="4023" y="6029"/>
                    <a:pt x="1743" y="3172"/>
                    <a:pt x="375" y="102"/>
                  </a:cubicBezTo>
                  <a:cubicBezTo>
                    <a:pt x="355" y="31"/>
                    <a:pt x="304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1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1"/>
            <p:cNvSpPr/>
            <p:nvPr/>
          </p:nvSpPr>
          <p:spPr>
            <a:xfrm>
              <a:off x="5464545" y="3497052"/>
              <a:ext cx="109329" cy="117653"/>
            </a:xfrm>
            <a:custGeom>
              <a:avLst/>
              <a:gdLst/>
              <a:ahLst/>
              <a:cxnLst/>
              <a:rect l="l" t="t" r="r" b="b"/>
              <a:pathLst>
                <a:path w="5989" h="6445" extrusionOk="0">
                  <a:moveTo>
                    <a:pt x="1368" y="0"/>
                  </a:moveTo>
                  <a:lnTo>
                    <a:pt x="0" y="6444"/>
                  </a:lnTo>
                  <a:lnTo>
                    <a:pt x="5988" y="3739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1"/>
            <p:cNvSpPr/>
            <p:nvPr/>
          </p:nvSpPr>
          <p:spPr>
            <a:xfrm>
              <a:off x="5354121" y="3393291"/>
              <a:ext cx="117653" cy="107650"/>
            </a:xfrm>
            <a:custGeom>
              <a:avLst/>
              <a:gdLst/>
              <a:ahLst/>
              <a:cxnLst/>
              <a:rect l="l" t="t" r="r" b="b"/>
              <a:pathLst>
                <a:path w="6445" h="5897" extrusionOk="0">
                  <a:moveTo>
                    <a:pt x="2797" y="0"/>
                  </a:moveTo>
                  <a:lnTo>
                    <a:pt x="1" y="5897"/>
                  </a:lnTo>
                  <a:lnTo>
                    <a:pt x="6444" y="4681"/>
                  </a:lnTo>
                  <a:lnTo>
                    <a:pt x="2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1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1"/>
            <p:cNvSpPr/>
            <p:nvPr/>
          </p:nvSpPr>
          <p:spPr>
            <a:xfrm>
              <a:off x="5714237" y="3637433"/>
              <a:ext cx="103214" cy="117088"/>
            </a:xfrm>
            <a:custGeom>
              <a:avLst/>
              <a:gdLst/>
              <a:ahLst/>
              <a:cxnLst/>
              <a:rect l="l" t="t" r="r" b="b"/>
              <a:pathLst>
                <a:path w="5654" h="6414" extrusionOk="0">
                  <a:moveTo>
                    <a:pt x="0" y="0"/>
                  </a:moveTo>
                  <a:lnTo>
                    <a:pt x="1216" y="6414"/>
                  </a:lnTo>
                  <a:lnTo>
                    <a:pt x="5654" y="16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1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EA88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1"/>
            <p:cNvSpPr/>
            <p:nvPr/>
          </p:nvSpPr>
          <p:spPr>
            <a:xfrm>
              <a:off x="5594940" y="3579729"/>
              <a:ext cx="97117" cy="119315"/>
            </a:xfrm>
            <a:custGeom>
              <a:avLst/>
              <a:gdLst/>
              <a:ahLst/>
              <a:cxnLst/>
              <a:rect l="l" t="t" r="r" b="b"/>
              <a:pathLst>
                <a:path w="5320" h="6536" extrusionOk="0">
                  <a:moveTo>
                    <a:pt x="61" y="0"/>
                  </a:moveTo>
                  <a:lnTo>
                    <a:pt x="0" y="6535"/>
                  </a:lnTo>
                  <a:lnTo>
                    <a:pt x="5320" y="2736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1"/>
            <p:cNvSpPr/>
            <p:nvPr/>
          </p:nvSpPr>
          <p:spPr>
            <a:xfrm>
              <a:off x="5373891" y="3339639"/>
              <a:ext cx="513477" cy="336093"/>
            </a:xfrm>
            <a:custGeom>
              <a:avLst/>
              <a:gdLst/>
              <a:ahLst/>
              <a:cxnLst/>
              <a:rect l="l" t="t" r="r" b="b"/>
              <a:pathLst>
                <a:path w="28128" h="18411" extrusionOk="0">
                  <a:moveTo>
                    <a:pt x="256" y="1"/>
                  </a:moveTo>
                  <a:cubicBezTo>
                    <a:pt x="131" y="1"/>
                    <a:pt x="0" y="118"/>
                    <a:pt x="42" y="264"/>
                  </a:cubicBezTo>
                  <a:cubicBezTo>
                    <a:pt x="1410" y="3365"/>
                    <a:pt x="3690" y="6161"/>
                    <a:pt x="6030" y="8532"/>
                  </a:cubicBezTo>
                  <a:cubicBezTo>
                    <a:pt x="11410" y="13973"/>
                    <a:pt x="18492" y="17286"/>
                    <a:pt x="26091" y="18259"/>
                  </a:cubicBezTo>
                  <a:cubicBezTo>
                    <a:pt x="26699" y="18319"/>
                    <a:pt x="27246" y="18350"/>
                    <a:pt x="27854" y="18411"/>
                  </a:cubicBezTo>
                  <a:cubicBezTo>
                    <a:pt x="28097" y="18411"/>
                    <a:pt x="28128" y="18046"/>
                    <a:pt x="27854" y="18015"/>
                  </a:cubicBezTo>
                  <a:cubicBezTo>
                    <a:pt x="19769" y="17408"/>
                    <a:pt x="12200" y="14094"/>
                    <a:pt x="6425" y="8380"/>
                  </a:cubicBezTo>
                  <a:cubicBezTo>
                    <a:pt x="4054" y="6009"/>
                    <a:pt x="1775" y="3152"/>
                    <a:pt x="407" y="82"/>
                  </a:cubicBezTo>
                  <a:cubicBezTo>
                    <a:pt x="369" y="25"/>
                    <a:pt x="313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08" name="Google Shape;3108;p11"/>
          <p:cNvSpPr/>
          <p:nvPr/>
        </p:nvSpPr>
        <p:spPr>
          <a:xfrm rot="8399990">
            <a:off x="-763099" y="-198745"/>
            <a:ext cx="2192203" cy="1335356"/>
          </a:xfrm>
          <a:custGeom>
            <a:avLst/>
            <a:gdLst/>
            <a:ahLst/>
            <a:cxnLst/>
            <a:rect l="l" t="t" r="r" b="b"/>
            <a:pathLst>
              <a:path w="83073" h="50603" extrusionOk="0">
                <a:moveTo>
                  <a:pt x="69445" y="1"/>
                </a:moveTo>
                <a:cubicBezTo>
                  <a:pt x="64932" y="1"/>
                  <a:pt x="60915" y="3349"/>
                  <a:pt x="61522" y="9543"/>
                </a:cubicBezTo>
                <a:cubicBezTo>
                  <a:pt x="61886" y="15409"/>
                  <a:pt x="58816" y="19513"/>
                  <a:pt x="54500" y="20729"/>
                </a:cubicBezTo>
                <a:cubicBezTo>
                  <a:pt x="53641" y="20978"/>
                  <a:pt x="52860" y="21089"/>
                  <a:pt x="52139" y="21089"/>
                </a:cubicBezTo>
                <a:cubicBezTo>
                  <a:pt x="48295" y="21089"/>
                  <a:pt x="46136" y="17938"/>
                  <a:pt x="42707" y="15865"/>
                </a:cubicBezTo>
                <a:cubicBezTo>
                  <a:pt x="40580" y="14606"/>
                  <a:pt x="38979" y="13931"/>
                  <a:pt x="37440" y="13931"/>
                </a:cubicBezTo>
                <a:cubicBezTo>
                  <a:pt x="35525" y="13931"/>
                  <a:pt x="33708" y="14975"/>
                  <a:pt x="31096" y="17233"/>
                </a:cubicBezTo>
                <a:cubicBezTo>
                  <a:pt x="27023" y="20697"/>
                  <a:pt x="25502" y="22059"/>
                  <a:pt x="23218" y="22059"/>
                </a:cubicBezTo>
                <a:cubicBezTo>
                  <a:pt x="22195" y="22059"/>
                  <a:pt x="21020" y="21786"/>
                  <a:pt x="19393" y="21306"/>
                </a:cubicBezTo>
                <a:cubicBezTo>
                  <a:pt x="16822" y="20546"/>
                  <a:pt x="14418" y="20135"/>
                  <a:pt x="12247" y="20135"/>
                </a:cubicBezTo>
                <a:cubicBezTo>
                  <a:pt x="5821" y="20135"/>
                  <a:pt x="1443" y="23737"/>
                  <a:pt x="852" y="32552"/>
                </a:cubicBezTo>
                <a:cubicBezTo>
                  <a:pt x="1" y="43191"/>
                  <a:pt x="6323" y="48206"/>
                  <a:pt x="16141" y="49787"/>
                </a:cubicBezTo>
                <a:cubicBezTo>
                  <a:pt x="19084" y="50337"/>
                  <a:pt x="22307" y="50602"/>
                  <a:pt x="25690" y="50602"/>
                </a:cubicBezTo>
                <a:cubicBezTo>
                  <a:pt x="42502" y="50602"/>
                  <a:pt x="63275" y="44036"/>
                  <a:pt x="73346" y="33130"/>
                </a:cubicBezTo>
                <a:cubicBezTo>
                  <a:pt x="79364" y="26747"/>
                  <a:pt x="83072" y="12370"/>
                  <a:pt x="77783" y="4437"/>
                </a:cubicBezTo>
                <a:cubicBezTo>
                  <a:pt x="75560" y="1432"/>
                  <a:pt x="72396" y="1"/>
                  <a:pt x="6944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9" name="Google Shape;3109;p11"/>
          <p:cNvSpPr/>
          <p:nvPr/>
        </p:nvSpPr>
        <p:spPr>
          <a:xfrm rot="6738505">
            <a:off x="7899366" y="4129251"/>
            <a:ext cx="1863668" cy="1509873"/>
          </a:xfrm>
          <a:custGeom>
            <a:avLst/>
            <a:gdLst/>
            <a:ahLst/>
            <a:cxnLst/>
            <a:rect l="l" t="t" r="r" b="b"/>
            <a:pathLst>
              <a:path w="54989" h="44550" extrusionOk="0">
                <a:moveTo>
                  <a:pt x="17090" y="0"/>
                </a:moveTo>
                <a:cubicBezTo>
                  <a:pt x="16357" y="0"/>
                  <a:pt x="15822" y="459"/>
                  <a:pt x="15755" y="1736"/>
                </a:cubicBezTo>
                <a:lnTo>
                  <a:pt x="15755" y="2194"/>
                </a:lnTo>
                <a:cubicBezTo>
                  <a:pt x="16631" y="4346"/>
                  <a:pt x="14159" y="6032"/>
                  <a:pt x="12710" y="7121"/>
                </a:cubicBezTo>
                <a:cubicBezTo>
                  <a:pt x="9478" y="9862"/>
                  <a:pt x="6360" y="12727"/>
                  <a:pt x="4068" y="16360"/>
                </a:cubicBezTo>
                <a:cubicBezTo>
                  <a:pt x="1556" y="20460"/>
                  <a:pt x="1" y="25436"/>
                  <a:pt x="2456" y="30175"/>
                </a:cubicBezTo>
                <a:cubicBezTo>
                  <a:pt x="4533" y="33754"/>
                  <a:pt x="8393" y="34519"/>
                  <a:pt x="12210" y="34519"/>
                </a:cubicBezTo>
                <a:cubicBezTo>
                  <a:pt x="13552" y="34519"/>
                  <a:pt x="14888" y="34424"/>
                  <a:pt x="16139" y="34324"/>
                </a:cubicBezTo>
                <a:cubicBezTo>
                  <a:pt x="16488" y="34304"/>
                  <a:pt x="16832" y="34295"/>
                  <a:pt x="17171" y="34295"/>
                </a:cubicBezTo>
                <a:cubicBezTo>
                  <a:pt x="21618" y="34295"/>
                  <a:pt x="25278" y="35967"/>
                  <a:pt x="28677" y="38727"/>
                </a:cubicBezTo>
                <a:cubicBezTo>
                  <a:pt x="32035" y="41498"/>
                  <a:pt x="34293" y="44550"/>
                  <a:pt x="38443" y="44550"/>
                </a:cubicBezTo>
                <a:cubicBezTo>
                  <a:pt x="39098" y="44550"/>
                  <a:pt x="39800" y="44474"/>
                  <a:pt x="40560" y="44308"/>
                </a:cubicBezTo>
                <a:cubicBezTo>
                  <a:pt x="48540" y="42672"/>
                  <a:pt x="54989" y="32704"/>
                  <a:pt x="52656" y="24749"/>
                </a:cubicBezTo>
                <a:cubicBezTo>
                  <a:pt x="49309" y="13840"/>
                  <a:pt x="39701" y="11286"/>
                  <a:pt x="30617" y="7219"/>
                </a:cubicBezTo>
                <a:cubicBezTo>
                  <a:pt x="27482" y="5828"/>
                  <a:pt x="24356" y="5132"/>
                  <a:pt x="21876" y="2799"/>
                </a:cubicBezTo>
                <a:cubicBezTo>
                  <a:pt x="21150" y="2118"/>
                  <a:pt x="18664" y="0"/>
                  <a:pt x="17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0" name="Google Shape;3110;p11"/>
          <p:cNvSpPr/>
          <p:nvPr/>
        </p:nvSpPr>
        <p:spPr>
          <a:xfrm>
            <a:off x="268544" y="872201"/>
            <a:ext cx="200878" cy="207468"/>
          </a:xfrm>
          <a:custGeom>
            <a:avLst/>
            <a:gdLst/>
            <a:ahLst/>
            <a:cxnLst/>
            <a:rect l="l" t="t" r="r" b="b"/>
            <a:pathLst>
              <a:path w="11004" h="11365" extrusionOk="0">
                <a:moveTo>
                  <a:pt x="6784" y="0"/>
                </a:moveTo>
                <a:cubicBezTo>
                  <a:pt x="6680" y="0"/>
                  <a:pt x="6562" y="45"/>
                  <a:pt x="6444" y="163"/>
                </a:cubicBezTo>
                <a:cubicBezTo>
                  <a:pt x="6292" y="284"/>
                  <a:pt x="6110" y="497"/>
                  <a:pt x="5958" y="740"/>
                </a:cubicBezTo>
                <a:cubicBezTo>
                  <a:pt x="5806" y="1014"/>
                  <a:pt x="5654" y="1166"/>
                  <a:pt x="5593" y="1227"/>
                </a:cubicBezTo>
                <a:lnTo>
                  <a:pt x="4165" y="3172"/>
                </a:lnTo>
                <a:lnTo>
                  <a:pt x="2462" y="2625"/>
                </a:lnTo>
                <a:cubicBezTo>
                  <a:pt x="2037" y="2534"/>
                  <a:pt x="1520" y="2321"/>
                  <a:pt x="821" y="2078"/>
                </a:cubicBezTo>
                <a:cubicBezTo>
                  <a:pt x="639" y="1956"/>
                  <a:pt x="487" y="1926"/>
                  <a:pt x="487" y="1926"/>
                </a:cubicBezTo>
                <a:cubicBezTo>
                  <a:pt x="434" y="1910"/>
                  <a:pt x="384" y="1903"/>
                  <a:pt x="339" y="1903"/>
                </a:cubicBezTo>
                <a:cubicBezTo>
                  <a:pt x="204" y="1903"/>
                  <a:pt x="107" y="1971"/>
                  <a:pt x="61" y="2108"/>
                </a:cubicBezTo>
                <a:cubicBezTo>
                  <a:pt x="0" y="2321"/>
                  <a:pt x="183" y="2625"/>
                  <a:pt x="578" y="3020"/>
                </a:cubicBezTo>
                <a:cubicBezTo>
                  <a:pt x="760" y="3172"/>
                  <a:pt x="882" y="3293"/>
                  <a:pt x="912" y="3354"/>
                </a:cubicBezTo>
                <a:cubicBezTo>
                  <a:pt x="1551" y="4296"/>
                  <a:pt x="1976" y="4965"/>
                  <a:pt x="2158" y="5330"/>
                </a:cubicBezTo>
                <a:lnTo>
                  <a:pt x="2402" y="5877"/>
                </a:lnTo>
                <a:lnTo>
                  <a:pt x="1551" y="7093"/>
                </a:lnTo>
                <a:cubicBezTo>
                  <a:pt x="1095" y="7731"/>
                  <a:pt x="851" y="8187"/>
                  <a:pt x="730" y="8369"/>
                </a:cubicBezTo>
                <a:cubicBezTo>
                  <a:pt x="608" y="8552"/>
                  <a:pt x="548" y="8704"/>
                  <a:pt x="456" y="8795"/>
                </a:cubicBezTo>
                <a:cubicBezTo>
                  <a:pt x="396" y="8856"/>
                  <a:pt x="335" y="8947"/>
                  <a:pt x="335" y="9008"/>
                </a:cubicBezTo>
                <a:cubicBezTo>
                  <a:pt x="304" y="9160"/>
                  <a:pt x="335" y="9281"/>
                  <a:pt x="548" y="9312"/>
                </a:cubicBezTo>
                <a:cubicBezTo>
                  <a:pt x="570" y="9321"/>
                  <a:pt x="596" y="9325"/>
                  <a:pt x="628" y="9325"/>
                </a:cubicBezTo>
                <a:cubicBezTo>
                  <a:pt x="810" y="9325"/>
                  <a:pt x="1149" y="9176"/>
                  <a:pt x="1642" y="8917"/>
                </a:cubicBezTo>
                <a:cubicBezTo>
                  <a:pt x="1855" y="8765"/>
                  <a:pt x="2007" y="8673"/>
                  <a:pt x="2067" y="8673"/>
                </a:cubicBezTo>
                <a:cubicBezTo>
                  <a:pt x="2888" y="8339"/>
                  <a:pt x="3617" y="8035"/>
                  <a:pt x="4225" y="7731"/>
                </a:cubicBezTo>
                <a:lnTo>
                  <a:pt x="4347" y="7762"/>
                </a:lnTo>
                <a:cubicBezTo>
                  <a:pt x="4590" y="7792"/>
                  <a:pt x="4833" y="8035"/>
                  <a:pt x="5107" y="8400"/>
                </a:cubicBezTo>
                <a:cubicBezTo>
                  <a:pt x="5320" y="8795"/>
                  <a:pt x="5563" y="9160"/>
                  <a:pt x="5745" y="9585"/>
                </a:cubicBezTo>
                <a:cubicBezTo>
                  <a:pt x="6201" y="10740"/>
                  <a:pt x="6535" y="11287"/>
                  <a:pt x="6687" y="11348"/>
                </a:cubicBezTo>
                <a:cubicBezTo>
                  <a:pt x="6720" y="11359"/>
                  <a:pt x="6751" y="11364"/>
                  <a:pt x="6781" y="11364"/>
                </a:cubicBezTo>
                <a:cubicBezTo>
                  <a:pt x="6921" y="11364"/>
                  <a:pt x="7033" y="11255"/>
                  <a:pt x="7083" y="11105"/>
                </a:cubicBezTo>
                <a:cubicBezTo>
                  <a:pt x="7113" y="10983"/>
                  <a:pt x="7143" y="10588"/>
                  <a:pt x="7052" y="9828"/>
                </a:cubicBezTo>
                <a:cubicBezTo>
                  <a:pt x="7113" y="9129"/>
                  <a:pt x="7113" y="8765"/>
                  <a:pt x="7052" y="8765"/>
                </a:cubicBezTo>
                <a:cubicBezTo>
                  <a:pt x="7052" y="8704"/>
                  <a:pt x="7052" y="8491"/>
                  <a:pt x="7022" y="8096"/>
                </a:cubicBezTo>
                <a:cubicBezTo>
                  <a:pt x="7022" y="7731"/>
                  <a:pt x="7022" y="7397"/>
                  <a:pt x="7113" y="7154"/>
                </a:cubicBezTo>
                <a:lnTo>
                  <a:pt x="7143" y="7032"/>
                </a:lnTo>
                <a:cubicBezTo>
                  <a:pt x="7630" y="6941"/>
                  <a:pt x="8268" y="6637"/>
                  <a:pt x="9089" y="6181"/>
                </a:cubicBezTo>
                <a:cubicBezTo>
                  <a:pt x="9453" y="5938"/>
                  <a:pt x="9697" y="5786"/>
                  <a:pt x="9788" y="5755"/>
                </a:cubicBezTo>
                <a:cubicBezTo>
                  <a:pt x="9909" y="5725"/>
                  <a:pt x="10153" y="5634"/>
                  <a:pt x="10457" y="5512"/>
                </a:cubicBezTo>
                <a:cubicBezTo>
                  <a:pt x="10760" y="5421"/>
                  <a:pt x="10943" y="5330"/>
                  <a:pt x="10943" y="5269"/>
                </a:cubicBezTo>
                <a:cubicBezTo>
                  <a:pt x="11004" y="5026"/>
                  <a:pt x="10912" y="4844"/>
                  <a:pt x="10548" y="4752"/>
                </a:cubicBezTo>
                <a:lnTo>
                  <a:pt x="8815" y="4357"/>
                </a:lnTo>
                <a:cubicBezTo>
                  <a:pt x="8116" y="4144"/>
                  <a:pt x="7508" y="3992"/>
                  <a:pt x="6991" y="3810"/>
                </a:cubicBezTo>
                <a:lnTo>
                  <a:pt x="7022" y="3354"/>
                </a:lnTo>
                <a:cubicBezTo>
                  <a:pt x="7052" y="1926"/>
                  <a:pt x="7143" y="953"/>
                  <a:pt x="7265" y="558"/>
                </a:cubicBezTo>
                <a:cubicBezTo>
                  <a:pt x="7295" y="467"/>
                  <a:pt x="7265" y="345"/>
                  <a:pt x="7174" y="254"/>
                </a:cubicBezTo>
                <a:cubicBezTo>
                  <a:pt x="7113" y="132"/>
                  <a:pt x="6991" y="41"/>
                  <a:pt x="6870" y="11"/>
                </a:cubicBezTo>
                <a:cubicBezTo>
                  <a:pt x="6843" y="4"/>
                  <a:pt x="6814" y="0"/>
                  <a:pt x="67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11" name="Google Shape;3111;p11"/>
          <p:cNvGrpSpPr/>
          <p:nvPr/>
        </p:nvGrpSpPr>
        <p:grpSpPr>
          <a:xfrm rot="10800000">
            <a:off x="8500461" y="3735514"/>
            <a:ext cx="774792" cy="769323"/>
            <a:chOff x="1173550" y="238600"/>
            <a:chExt cx="5252825" cy="5215750"/>
          </a:xfrm>
        </p:grpSpPr>
        <p:sp>
          <p:nvSpPr>
            <p:cNvPr id="3112" name="Google Shape;3112;p11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1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1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1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1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1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1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1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1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1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1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1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1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1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1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1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1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1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1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1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1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1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1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1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1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1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1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1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1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1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1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1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1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1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1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1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1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1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1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1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1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1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1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1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1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1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1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1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1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1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1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1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1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1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1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1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1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1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1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1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1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1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1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1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1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1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1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1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1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1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1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1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1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1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1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1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1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1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1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1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1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1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1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1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1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1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1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1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1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1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1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1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1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1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1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1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1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1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1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1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1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1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1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1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1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1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1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1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1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1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1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1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1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1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1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1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1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1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1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1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1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1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1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1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1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1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1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1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1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1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1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1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1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1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1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1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1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1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1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1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1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1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1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1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1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1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1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1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1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1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1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1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1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1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1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1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1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1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1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1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1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1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1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1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1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1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1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1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1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1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1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1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1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1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1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1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1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1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1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1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1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1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1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1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1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7" name="Google Shape;3297;p11"/>
          <p:cNvGrpSpPr/>
          <p:nvPr/>
        </p:nvGrpSpPr>
        <p:grpSpPr>
          <a:xfrm rot="-2939854">
            <a:off x="-238441" y="4377157"/>
            <a:ext cx="1009992" cy="979909"/>
            <a:chOff x="3058061" y="4534101"/>
            <a:chExt cx="674175" cy="654095"/>
          </a:xfrm>
        </p:grpSpPr>
        <p:sp>
          <p:nvSpPr>
            <p:cNvPr id="3298" name="Google Shape;3298;p11"/>
            <p:cNvSpPr/>
            <p:nvPr/>
          </p:nvSpPr>
          <p:spPr>
            <a:xfrm>
              <a:off x="3301638" y="4626215"/>
              <a:ext cx="346261" cy="561980"/>
            </a:xfrm>
            <a:custGeom>
              <a:avLst/>
              <a:gdLst/>
              <a:ahLst/>
              <a:cxnLst/>
              <a:rect l="l" t="t" r="r" b="b"/>
              <a:pathLst>
                <a:path w="18968" h="30785" extrusionOk="0">
                  <a:moveTo>
                    <a:pt x="18968" y="0"/>
                  </a:moveTo>
                  <a:cubicBezTo>
                    <a:pt x="18967" y="1"/>
                    <a:pt x="11399" y="2827"/>
                    <a:pt x="6475" y="9088"/>
                  </a:cubicBezTo>
                  <a:cubicBezTo>
                    <a:pt x="1521" y="15350"/>
                    <a:pt x="1" y="22432"/>
                    <a:pt x="244" y="30213"/>
                  </a:cubicBezTo>
                  <a:cubicBezTo>
                    <a:pt x="262" y="30213"/>
                    <a:pt x="550" y="30785"/>
                    <a:pt x="767" y="30785"/>
                  </a:cubicBezTo>
                  <a:cubicBezTo>
                    <a:pt x="914" y="30785"/>
                    <a:pt x="1028" y="30521"/>
                    <a:pt x="1004" y="29636"/>
                  </a:cubicBezTo>
                  <a:cubicBezTo>
                    <a:pt x="1004" y="29302"/>
                    <a:pt x="1034" y="17478"/>
                    <a:pt x="6809" y="9514"/>
                  </a:cubicBezTo>
                  <a:cubicBezTo>
                    <a:pt x="10062" y="5016"/>
                    <a:pt x="18967" y="1"/>
                    <a:pt x="18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1"/>
            <p:cNvSpPr/>
            <p:nvPr/>
          </p:nvSpPr>
          <p:spPr>
            <a:xfrm>
              <a:off x="3630684" y="4534101"/>
              <a:ext cx="89906" cy="99891"/>
            </a:xfrm>
            <a:custGeom>
              <a:avLst/>
              <a:gdLst/>
              <a:ahLst/>
              <a:cxnLst/>
              <a:rect l="l" t="t" r="r" b="b"/>
              <a:pathLst>
                <a:path w="4925" h="5472" extrusionOk="0">
                  <a:moveTo>
                    <a:pt x="4651" y="1"/>
                  </a:moveTo>
                  <a:cubicBezTo>
                    <a:pt x="4651" y="1"/>
                    <a:pt x="2523" y="305"/>
                    <a:pt x="0" y="5472"/>
                  </a:cubicBezTo>
                  <a:cubicBezTo>
                    <a:pt x="0" y="5472"/>
                    <a:pt x="4925" y="943"/>
                    <a:pt x="4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1"/>
            <p:cNvSpPr/>
            <p:nvPr/>
          </p:nvSpPr>
          <p:spPr>
            <a:xfrm>
              <a:off x="3619585" y="4544652"/>
              <a:ext cx="46076" cy="94889"/>
            </a:xfrm>
            <a:custGeom>
              <a:avLst/>
              <a:gdLst/>
              <a:ahLst/>
              <a:cxnLst/>
              <a:rect l="l" t="t" r="r" b="b"/>
              <a:pathLst>
                <a:path w="2524" h="5198" extrusionOk="0">
                  <a:moveTo>
                    <a:pt x="1976" y="0"/>
                  </a:moveTo>
                  <a:cubicBezTo>
                    <a:pt x="1916" y="0"/>
                    <a:pt x="396" y="2614"/>
                    <a:pt x="1" y="5198"/>
                  </a:cubicBezTo>
                  <a:cubicBezTo>
                    <a:pt x="1" y="5198"/>
                    <a:pt x="2523" y="2584"/>
                    <a:pt x="1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1"/>
            <p:cNvSpPr/>
            <p:nvPr/>
          </p:nvSpPr>
          <p:spPr>
            <a:xfrm>
              <a:off x="3606825" y="4536328"/>
              <a:ext cx="33863" cy="114879"/>
            </a:xfrm>
            <a:custGeom>
              <a:avLst/>
              <a:gdLst/>
              <a:ahLst/>
              <a:cxnLst/>
              <a:rect l="l" t="t" r="r" b="b"/>
              <a:pathLst>
                <a:path w="1855" h="6293" extrusionOk="0">
                  <a:moveTo>
                    <a:pt x="1307" y="0"/>
                  </a:moveTo>
                  <a:cubicBezTo>
                    <a:pt x="1307" y="31"/>
                    <a:pt x="152" y="4407"/>
                    <a:pt x="0" y="6292"/>
                  </a:cubicBezTo>
                  <a:cubicBezTo>
                    <a:pt x="0" y="6292"/>
                    <a:pt x="1855" y="2189"/>
                    <a:pt x="1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1"/>
            <p:cNvSpPr/>
            <p:nvPr/>
          </p:nvSpPr>
          <p:spPr>
            <a:xfrm>
              <a:off x="3581304" y="4537423"/>
              <a:ext cx="29975" cy="123769"/>
            </a:xfrm>
            <a:custGeom>
              <a:avLst/>
              <a:gdLst/>
              <a:ahLst/>
              <a:cxnLst/>
              <a:rect l="l" t="t" r="r" b="b"/>
              <a:pathLst>
                <a:path w="1642" h="6780" extrusionOk="0">
                  <a:moveTo>
                    <a:pt x="760" y="1"/>
                  </a:moveTo>
                  <a:cubicBezTo>
                    <a:pt x="760" y="1"/>
                    <a:pt x="0" y="4408"/>
                    <a:pt x="517" y="6779"/>
                  </a:cubicBezTo>
                  <a:cubicBezTo>
                    <a:pt x="517" y="6779"/>
                    <a:pt x="1642" y="2524"/>
                    <a:pt x="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1"/>
            <p:cNvSpPr/>
            <p:nvPr/>
          </p:nvSpPr>
          <p:spPr>
            <a:xfrm>
              <a:off x="3550234" y="4541877"/>
              <a:ext cx="38737" cy="124682"/>
            </a:xfrm>
            <a:custGeom>
              <a:avLst/>
              <a:gdLst/>
              <a:ahLst/>
              <a:cxnLst/>
              <a:rect l="l" t="t" r="r" b="b"/>
              <a:pathLst>
                <a:path w="2122" h="6830" extrusionOk="0">
                  <a:moveTo>
                    <a:pt x="456" y="0"/>
                  </a:moveTo>
                  <a:cubicBezTo>
                    <a:pt x="456" y="1"/>
                    <a:pt x="0" y="5198"/>
                    <a:pt x="1094" y="6809"/>
                  </a:cubicBezTo>
                  <a:cubicBezTo>
                    <a:pt x="1105" y="6823"/>
                    <a:pt x="1116" y="6830"/>
                    <a:pt x="1128" y="6830"/>
                  </a:cubicBezTo>
                  <a:cubicBezTo>
                    <a:pt x="1428" y="6830"/>
                    <a:pt x="2121" y="260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1"/>
            <p:cNvSpPr/>
            <p:nvPr/>
          </p:nvSpPr>
          <p:spPr>
            <a:xfrm>
              <a:off x="3509161" y="4547974"/>
              <a:ext cx="47189" cy="127091"/>
            </a:xfrm>
            <a:custGeom>
              <a:avLst/>
              <a:gdLst/>
              <a:ahLst/>
              <a:cxnLst/>
              <a:rect l="l" t="t" r="r" b="b"/>
              <a:pathLst>
                <a:path w="2585" h="6962" extrusionOk="0">
                  <a:moveTo>
                    <a:pt x="1" y="0"/>
                  </a:moveTo>
                  <a:cubicBezTo>
                    <a:pt x="1" y="1"/>
                    <a:pt x="1247" y="4955"/>
                    <a:pt x="2584" y="6961"/>
                  </a:cubicBezTo>
                  <a:cubicBezTo>
                    <a:pt x="2584" y="6961"/>
                    <a:pt x="2432" y="2706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1"/>
            <p:cNvSpPr/>
            <p:nvPr/>
          </p:nvSpPr>
          <p:spPr>
            <a:xfrm>
              <a:off x="3495853" y="4546861"/>
              <a:ext cx="50512" cy="144835"/>
            </a:xfrm>
            <a:custGeom>
              <a:avLst/>
              <a:gdLst/>
              <a:ahLst/>
              <a:cxnLst/>
              <a:rect l="l" t="t" r="r" b="b"/>
              <a:pathLst>
                <a:path w="2767" h="7934" extrusionOk="0">
                  <a:moveTo>
                    <a:pt x="31" y="1"/>
                  </a:moveTo>
                  <a:cubicBezTo>
                    <a:pt x="31" y="1"/>
                    <a:pt x="0" y="5320"/>
                    <a:pt x="2250" y="7934"/>
                  </a:cubicBezTo>
                  <a:cubicBezTo>
                    <a:pt x="2250" y="7934"/>
                    <a:pt x="2766" y="4955"/>
                    <a:pt x="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1"/>
            <p:cNvSpPr/>
            <p:nvPr/>
          </p:nvSpPr>
          <p:spPr>
            <a:xfrm>
              <a:off x="3640122" y="4592370"/>
              <a:ext cx="92115" cy="38847"/>
            </a:xfrm>
            <a:custGeom>
              <a:avLst/>
              <a:gdLst/>
              <a:ahLst/>
              <a:cxnLst/>
              <a:rect l="l" t="t" r="r" b="b"/>
              <a:pathLst>
                <a:path w="5046" h="2128" extrusionOk="0">
                  <a:moveTo>
                    <a:pt x="4321" y="0"/>
                  </a:moveTo>
                  <a:cubicBezTo>
                    <a:pt x="2201" y="0"/>
                    <a:pt x="0" y="2128"/>
                    <a:pt x="0" y="2128"/>
                  </a:cubicBezTo>
                  <a:cubicBezTo>
                    <a:pt x="2827" y="1611"/>
                    <a:pt x="5046" y="122"/>
                    <a:pt x="5046" y="91"/>
                  </a:cubicBezTo>
                  <a:cubicBezTo>
                    <a:pt x="4808" y="29"/>
                    <a:pt x="4565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1"/>
            <p:cNvSpPr/>
            <p:nvPr/>
          </p:nvSpPr>
          <p:spPr>
            <a:xfrm>
              <a:off x="3619585" y="4628150"/>
              <a:ext cx="105441" cy="15736"/>
            </a:xfrm>
            <a:custGeom>
              <a:avLst/>
              <a:gdLst/>
              <a:ahLst/>
              <a:cxnLst/>
              <a:rect l="l" t="t" r="r" b="b"/>
              <a:pathLst>
                <a:path w="5776" h="862" extrusionOk="0">
                  <a:moveTo>
                    <a:pt x="3737" y="1"/>
                  </a:moveTo>
                  <a:cubicBezTo>
                    <a:pt x="1930" y="1"/>
                    <a:pt x="1" y="624"/>
                    <a:pt x="1" y="624"/>
                  </a:cubicBezTo>
                  <a:cubicBezTo>
                    <a:pt x="788" y="798"/>
                    <a:pt x="1576" y="861"/>
                    <a:pt x="2305" y="861"/>
                  </a:cubicBezTo>
                  <a:cubicBezTo>
                    <a:pt x="4248" y="861"/>
                    <a:pt x="5776" y="411"/>
                    <a:pt x="5776" y="411"/>
                  </a:cubicBezTo>
                  <a:cubicBezTo>
                    <a:pt x="5214" y="108"/>
                    <a:pt x="4486" y="1"/>
                    <a:pt x="37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1"/>
            <p:cNvSpPr/>
            <p:nvPr/>
          </p:nvSpPr>
          <p:spPr>
            <a:xfrm>
              <a:off x="3586288" y="4652466"/>
              <a:ext cx="105441" cy="18930"/>
            </a:xfrm>
            <a:custGeom>
              <a:avLst/>
              <a:gdLst/>
              <a:ahLst/>
              <a:cxnLst/>
              <a:rect l="l" t="t" r="r" b="b"/>
              <a:pathLst>
                <a:path w="5776" h="1037" extrusionOk="0">
                  <a:moveTo>
                    <a:pt x="5775" y="993"/>
                  </a:moveTo>
                  <a:cubicBezTo>
                    <a:pt x="5775" y="993"/>
                    <a:pt x="5776" y="994"/>
                    <a:pt x="5776" y="994"/>
                  </a:cubicBezTo>
                  <a:cubicBezTo>
                    <a:pt x="5776" y="994"/>
                    <a:pt x="5776" y="993"/>
                    <a:pt x="5775" y="993"/>
                  </a:cubicBezTo>
                  <a:close/>
                  <a:moveTo>
                    <a:pt x="2887" y="0"/>
                  </a:moveTo>
                  <a:cubicBezTo>
                    <a:pt x="1336" y="0"/>
                    <a:pt x="1" y="599"/>
                    <a:pt x="1" y="599"/>
                  </a:cubicBezTo>
                  <a:cubicBezTo>
                    <a:pt x="1508" y="959"/>
                    <a:pt x="3067" y="1037"/>
                    <a:pt x="4185" y="1037"/>
                  </a:cubicBezTo>
                  <a:cubicBezTo>
                    <a:pt x="5038" y="1037"/>
                    <a:pt x="5634" y="992"/>
                    <a:pt x="5754" y="992"/>
                  </a:cubicBezTo>
                  <a:cubicBezTo>
                    <a:pt x="5765" y="992"/>
                    <a:pt x="5773" y="992"/>
                    <a:pt x="5775" y="993"/>
                  </a:cubicBezTo>
                  <a:lnTo>
                    <a:pt x="5775" y="993"/>
                  </a:lnTo>
                  <a:cubicBezTo>
                    <a:pt x="4910" y="234"/>
                    <a:pt x="3857" y="0"/>
                    <a:pt x="2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1"/>
            <p:cNvSpPr/>
            <p:nvPr/>
          </p:nvSpPr>
          <p:spPr>
            <a:xfrm>
              <a:off x="3557445" y="4672437"/>
              <a:ext cx="112652" cy="26488"/>
            </a:xfrm>
            <a:custGeom>
              <a:avLst/>
              <a:gdLst/>
              <a:ahLst/>
              <a:cxnLst/>
              <a:rect l="l" t="t" r="r" b="b"/>
              <a:pathLst>
                <a:path w="6171" h="1451" extrusionOk="0">
                  <a:moveTo>
                    <a:pt x="719" y="1"/>
                  </a:moveTo>
                  <a:cubicBezTo>
                    <a:pt x="275" y="1"/>
                    <a:pt x="0" y="21"/>
                    <a:pt x="0" y="21"/>
                  </a:cubicBezTo>
                  <a:cubicBezTo>
                    <a:pt x="1763" y="589"/>
                    <a:pt x="6024" y="1451"/>
                    <a:pt x="6167" y="1451"/>
                  </a:cubicBezTo>
                  <a:cubicBezTo>
                    <a:pt x="6169" y="1451"/>
                    <a:pt x="6171" y="1451"/>
                    <a:pt x="6171" y="1450"/>
                  </a:cubicBezTo>
                  <a:cubicBezTo>
                    <a:pt x="4618" y="168"/>
                    <a:pt x="1983" y="1"/>
                    <a:pt x="7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1"/>
            <p:cNvSpPr/>
            <p:nvPr/>
          </p:nvSpPr>
          <p:spPr>
            <a:xfrm>
              <a:off x="3529698" y="4695767"/>
              <a:ext cx="125978" cy="32001"/>
            </a:xfrm>
            <a:custGeom>
              <a:avLst/>
              <a:gdLst/>
              <a:ahLst/>
              <a:cxnLst/>
              <a:rect l="l" t="t" r="r" b="b"/>
              <a:pathLst>
                <a:path w="6901" h="1753" extrusionOk="0">
                  <a:moveTo>
                    <a:pt x="727" y="0"/>
                  </a:moveTo>
                  <a:cubicBezTo>
                    <a:pt x="277" y="0"/>
                    <a:pt x="0" y="20"/>
                    <a:pt x="0" y="20"/>
                  </a:cubicBezTo>
                  <a:cubicBezTo>
                    <a:pt x="2067" y="1449"/>
                    <a:pt x="6900" y="1753"/>
                    <a:pt x="6900" y="1753"/>
                  </a:cubicBezTo>
                  <a:cubicBezTo>
                    <a:pt x="5178" y="191"/>
                    <a:pt x="2119" y="0"/>
                    <a:pt x="7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1"/>
            <p:cNvSpPr/>
            <p:nvPr/>
          </p:nvSpPr>
          <p:spPr>
            <a:xfrm>
              <a:off x="3498628" y="4718549"/>
              <a:ext cx="129300" cy="29756"/>
            </a:xfrm>
            <a:custGeom>
              <a:avLst/>
              <a:gdLst/>
              <a:ahLst/>
              <a:cxnLst/>
              <a:rect l="l" t="t" r="r" b="b"/>
              <a:pathLst>
                <a:path w="7083" h="1630" extrusionOk="0">
                  <a:moveTo>
                    <a:pt x="1271" y="0"/>
                  </a:moveTo>
                  <a:cubicBezTo>
                    <a:pt x="490" y="0"/>
                    <a:pt x="0" y="79"/>
                    <a:pt x="0" y="79"/>
                  </a:cubicBezTo>
                  <a:cubicBezTo>
                    <a:pt x="2523" y="1295"/>
                    <a:pt x="7083" y="1629"/>
                    <a:pt x="7083" y="1629"/>
                  </a:cubicBezTo>
                  <a:cubicBezTo>
                    <a:pt x="4963" y="249"/>
                    <a:pt x="2658" y="0"/>
                    <a:pt x="12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1"/>
            <p:cNvSpPr/>
            <p:nvPr/>
          </p:nvSpPr>
          <p:spPr>
            <a:xfrm>
              <a:off x="3468105" y="4556299"/>
              <a:ext cx="37751" cy="163711"/>
            </a:xfrm>
            <a:custGeom>
              <a:avLst/>
              <a:gdLst/>
              <a:ahLst/>
              <a:cxnLst/>
              <a:rect l="l" t="t" r="r" b="b"/>
              <a:pathLst>
                <a:path w="2068" h="896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92" y="5958"/>
                    <a:pt x="1672" y="8967"/>
                  </a:cubicBezTo>
                  <a:cubicBezTo>
                    <a:pt x="1672" y="8967"/>
                    <a:pt x="2067" y="571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1"/>
            <p:cNvSpPr/>
            <p:nvPr/>
          </p:nvSpPr>
          <p:spPr>
            <a:xfrm>
              <a:off x="3462008" y="4739049"/>
              <a:ext cx="155934" cy="35323"/>
            </a:xfrm>
            <a:custGeom>
              <a:avLst/>
              <a:gdLst/>
              <a:ahLst/>
              <a:cxnLst/>
              <a:rect l="l" t="t" r="r" b="b"/>
              <a:pathLst>
                <a:path w="8542" h="1935" extrusionOk="0">
                  <a:moveTo>
                    <a:pt x="2681" y="1"/>
                  </a:moveTo>
                  <a:cubicBezTo>
                    <a:pt x="950" y="1"/>
                    <a:pt x="0" y="597"/>
                    <a:pt x="0" y="597"/>
                  </a:cubicBezTo>
                  <a:cubicBezTo>
                    <a:pt x="1642" y="1266"/>
                    <a:pt x="8511" y="1935"/>
                    <a:pt x="8541" y="1935"/>
                  </a:cubicBezTo>
                  <a:cubicBezTo>
                    <a:pt x="6110" y="415"/>
                    <a:pt x="4124" y="1"/>
                    <a:pt x="2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1"/>
            <p:cNvSpPr/>
            <p:nvPr/>
          </p:nvSpPr>
          <p:spPr>
            <a:xfrm>
              <a:off x="3434808" y="4769316"/>
              <a:ext cx="160936" cy="28916"/>
            </a:xfrm>
            <a:custGeom>
              <a:avLst/>
              <a:gdLst/>
              <a:ahLst/>
              <a:cxnLst/>
              <a:rect l="l" t="t" r="r" b="b"/>
              <a:pathLst>
                <a:path w="8816" h="1584" extrusionOk="0">
                  <a:moveTo>
                    <a:pt x="4151" y="1"/>
                  </a:moveTo>
                  <a:cubicBezTo>
                    <a:pt x="1944" y="1"/>
                    <a:pt x="1" y="642"/>
                    <a:pt x="1" y="642"/>
                  </a:cubicBezTo>
                  <a:cubicBezTo>
                    <a:pt x="2524" y="1523"/>
                    <a:pt x="8816" y="1584"/>
                    <a:pt x="8816" y="1584"/>
                  </a:cubicBezTo>
                  <a:cubicBezTo>
                    <a:pt x="7572" y="354"/>
                    <a:pt x="5789" y="1"/>
                    <a:pt x="41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1"/>
            <p:cNvSpPr/>
            <p:nvPr/>
          </p:nvSpPr>
          <p:spPr>
            <a:xfrm>
              <a:off x="3413176" y="4801025"/>
              <a:ext cx="178680" cy="39942"/>
            </a:xfrm>
            <a:custGeom>
              <a:avLst/>
              <a:gdLst/>
              <a:ahLst/>
              <a:cxnLst/>
              <a:rect l="l" t="t" r="r" b="b"/>
              <a:pathLst>
                <a:path w="9788" h="2188" extrusionOk="0">
                  <a:moveTo>
                    <a:pt x="2816" y="0"/>
                  </a:moveTo>
                  <a:cubicBezTo>
                    <a:pt x="1164" y="0"/>
                    <a:pt x="0" y="272"/>
                    <a:pt x="0" y="272"/>
                  </a:cubicBezTo>
                  <a:cubicBezTo>
                    <a:pt x="1517" y="758"/>
                    <a:pt x="9690" y="2120"/>
                    <a:pt x="9787" y="2187"/>
                  </a:cubicBezTo>
                  <a:lnTo>
                    <a:pt x="9787" y="2187"/>
                  </a:lnTo>
                  <a:cubicBezTo>
                    <a:pt x="7552" y="403"/>
                    <a:pt x="4824" y="0"/>
                    <a:pt x="2816" y="0"/>
                  </a:cubicBezTo>
                  <a:close/>
                  <a:moveTo>
                    <a:pt x="9787" y="2187"/>
                  </a:moveTo>
                  <a:cubicBezTo>
                    <a:pt x="9787" y="2187"/>
                    <a:pt x="9788" y="2187"/>
                    <a:pt x="9788" y="2187"/>
                  </a:cubicBezTo>
                  <a:cubicBezTo>
                    <a:pt x="9788" y="2187"/>
                    <a:pt x="9787" y="2187"/>
                    <a:pt x="9787" y="21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1"/>
            <p:cNvSpPr/>
            <p:nvPr/>
          </p:nvSpPr>
          <p:spPr>
            <a:xfrm>
              <a:off x="3395414" y="4826272"/>
              <a:ext cx="182568" cy="59073"/>
            </a:xfrm>
            <a:custGeom>
              <a:avLst/>
              <a:gdLst/>
              <a:ahLst/>
              <a:cxnLst/>
              <a:rect l="l" t="t" r="r" b="b"/>
              <a:pathLst>
                <a:path w="10001" h="3236" extrusionOk="0">
                  <a:moveTo>
                    <a:pt x="3255" y="1"/>
                  </a:moveTo>
                  <a:cubicBezTo>
                    <a:pt x="2283" y="1"/>
                    <a:pt x="1208" y="155"/>
                    <a:pt x="31" y="531"/>
                  </a:cubicBezTo>
                  <a:cubicBezTo>
                    <a:pt x="1" y="531"/>
                    <a:pt x="6718" y="1595"/>
                    <a:pt x="10001" y="3236"/>
                  </a:cubicBezTo>
                  <a:cubicBezTo>
                    <a:pt x="10001" y="3236"/>
                    <a:pt x="7707" y="1"/>
                    <a:pt x="32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1"/>
            <p:cNvSpPr/>
            <p:nvPr/>
          </p:nvSpPr>
          <p:spPr>
            <a:xfrm>
              <a:off x="3407079" y="4558507"/>
              <a:ext cx="75466" cy="185361"/>
            </a:xfrm>
            <a:custGeom>
              <a:avLst/>
              <a:gdLst/>
              <a:ahLst/>
              <a:cxnLst/>
              <a:rect l="l" t="t" r="r" b="b"/>
              <a:pathLst>
                <a:path w="4134" h="10154" extrusionOk="0">
                  <a:moveTo>
                    <a:pt x="1702" y="1"/>
                  </a:moveTo>
                  <a:cubicBezTo>
                    <a:pt x="0" y="3253"/>
                    <a:pt x="3465" y="10153"/>
                    <a:pt x="3465" y="10153"/>
                  </a:cubicBezTo>
                  <a:cubicBezTo>
                    <a:pt x="4134" y="7357"/>
                    <a:pt x="1702" y="1"/>
                    <a:pt x="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1"/>
            <p:cNvSpPr/>
            <p:nvPr/>
          </p:nvSpPr>
          <p:spPr>
            <a:xfrm>
              <a:off x="3373216" y="4562396"/>
              <a:ext cx="78825" cy="209202"/>
            </a:xfrm>
            <a:custGeom>
              <a:avLst/>
              <a:gdLst/>
              <a:ahLst/>
              <a:cxnLst/>
              <a:rect l="l" t="t" r="r" b="b"/>
              <a:pathLst>
                <a:path w="4318" h="11460" extrusionOk="0">
                  <a:moveTo>
                    <a:pt x="1521" y="1"/>
                  </a:moveTo>
                  <a:lnTo>
                    <a:pt x="1521" y="1"/>
                  </a:lnTo>
                  <a:cubicBezTo>
                    <a:pt x="1" y="3709"/>
                    <a:pt x="4317" y="11460"/>
                    <a:pt x="4317" y="11460"/>
                  </a:cubicBezTo>
                  <a:cubicBezTo>
                    <a:pt x="3952" y="7964"/>
                    <a:pt x="1521" y="1"/>
                    <a:pt x="15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1"/>
            <p:cNvSpPr/>
            <p:nvPr/>
          </p:nvSpPr>
          <p:spPr>
            <a:xfrm>
              <a:off x="3313850" y="4580706"/>
              <a:ext cx="115426" cy="202557"/>
            </a:xfrm>
            <a:custGeom>
              <a:avLst/>
              <a:gdLst/>
              <a:ahLst/>
              <a:cxnLst/>
              <a:rect l="l" t="t" r="r" b="b"/>
              <a:pathLst>
                <a:path w="6323" h="11096" extrusionOk="0">
                  <a:moveTo>
                    <a:pt x="1520" y="1"/>
                  </a:moveTo>
                  <a:cubicBezTo>
                    <a:pt x="1" y="3557"/>
                    <a:pt x="6323" y="11095"/>
                    <a:pt x="6323" y="11095"/>
                  </a:cubicBezTo>
                  <a:cubicBezTo>
                    <a:pt x="6201" y="8998"/>
                    <a:pt x="1763" y="183"/>
                    <a:pt x="15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1"/>
            <p:cNvSpPr/>
            <p:nvPr/>
          </p:nvSpPr>
          <p:spPr>
            <a:xfrm>
              <a:off x="3275570" y="4575722"/>
              <a:ext cx="142060" cy="235270"/>
            </a:xfrm>
            <a:custGeom>
              <a:avLst/>
              <a:gdLst/>
              <a:ahLst/>
              <a:cxnLst/>
              <a:rect l="l" t="t" r="r" b="b"/>
              <a:pathLst>
                <a:path w="7782" h="12888" extrusionOk="0">
                  <a:moveTo>
                    <a:pt x="547" y="0"/>
                  </a:moveTo>
                  <a:cubicBezTo>
                    <a:pt x="0" y="5441"/>
                    <a:pt x="7326" y="12888"/>
                    <a:pt x="7326" y="12888"/>
                  </a:cubicBezTo>
                  <a:cubicBezTo>
                    <a:pt x="7782" y="11125"/>
                    <a:pt x="1459" y="912"/>
                    <a:pt x="5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1"/>
            <p:cNvSpPr/>
            <p:nvPr/>
          </p:nvSpPr>
          <p:spPr>
            <a:xfrm>
              <a:off x="3389317" y="4852888"/>
              <a:ext cx="199764" cy="55477"/>
            </a:xfrm>
            <a:custGeom>
              <a:avLst/>
              <a:gdLst/>
              <a:ahLst/>
              <a:cxnLst/>
              <a:rect l="l" t="t" r="r" b="b"/>
              <a:pathLst>
                <a:path w="10943" h="3039" extrusionOk="0">
                  <a:moveTo>
                    <a:pt x="1004" y="1"/>
                  </a:moveTo>
                  <a:cubicBezTo>
                    <a:pt x="633" y="1"/>
                    <a:pt x="294" y="33"/>
                    <a:pt x="0" y="106"/>
                  </a:cubicBezTo>
                  <a:cubicBezTo>
                    <a:pt x="0" y="106"/>
                    <a:pt x="6859" y="3039"/>
                    <a:pt x="10061" y="3039"/>
                  </a:cubicBezTo>
                  <a:cubicBezTo>
                    <a:pt x="10400" y="3039"/>
                    <a:pt x="10698" y="3006"/>
                    <a:pt x="10943" y="2933"/>
                  </a:cubicBezTo>
                  <a:cubicBezTo>
                    <a:pt x="10943" y="2933"/>
                    <a:pt x="4506" y="1"/>
                    <a:pt x="1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1"/>
            <p:cNvSpPr/>
            <p:nvPr/>
          </p:nvSpPr>
          <p:spPr>
            <a:xfrm>
              <a:off x="3373782" y="4869244"/>
              <a:ext cx="199217" cy="62158"/>
            </a:xfrm>
            <a:custGeom>
              <a:avLst/>
              <a:gdLst/>
              <a:ahLst/>
              <a:cxnLst/>
              <a:rect l="l" t="t" r="r" b="b"/>
              <a:pathLst>
                <a:path w="10913" h="3405" extrusionOk="0">
                  <a:moveTo>
                    <a:pt x="0" y="0"/>
                  </a:moveTo>
                  <a:lnTo>
                    <a:pt x="0" y="0"/>
                  </a:lnTo>
                  <a:cubicBezTo>
                    <a:pt x="2067" y="2311"/>
                    <a:pt x="10912" y="3405"/>
                    <a:pt x="10912" y="3405"/>
                  </a:cubicBezTo>
                  <a:cubicBezTo>
                    <a:pt x="7417" y="1642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1"/>
            <p:cNvSpPr/>
            <p:nvPr/>
          </p:nvSpPr>
          <p:spPr>
            <a:xfrm>
              <a:off x="3246161" y="4632860"/>
              <a:ext cx="149271" cy="203105"/>
            </a:xfrm>
            <a:custGeom>
              <a:avLst/>
              <a:gdLst/>
              <a:ahLst/>
              <a:cxnLst/>
              <a:rect l="l" t="t" r="r" b="b"/>
              <a:pathLst>
                <a:path w="8177" h="11126" extrusionOk="0">
                  <a:moveTo>
                    <a:pt x="0" y="1"/>
                  </a:moveTo>
                  <a:cubicBezTo>
                    <a:pt x="1" y="2"/>
                    <a:pt x="4347" y="9272"/>
                    <a:pt x="8177" y="11126"/>
                  </a:cubicBezTo>
                  <a:cubicBezTo>
                    <a:pt x="8177" y="11126"/>
                    <a:pt x="3070" y="2797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1"/>
            <p:cNvSpPr/>
            <p:nvPr/>
          </p:nvSpPr>
          <p:spPr>
            <a:xfrm>
              <a:off x="3221188" y="4651188"/>
              <a:ext cx="160936" cy="208089"/>
            </a:xfrm>
            <a:custGeom>
              <a:avLst/>
              <a:gdLst/>
              <a:ahLst/>
              <a:cxnLst/>
              <a:rect l="l" t="t" r="r" b="b"/>
              <a:pathLst>
                <a:path w="8816" h="11399" extrusionOk="0">
                  <a:moveTo>
                    <a:pt x="0" y="0"/>
                  </a:moveTo>
                  <a:cubicBezTo>
                    <a:pt x="0" y="61"/>
                    <a:pt x="2614" y="9848"/>
                    <a:pt x="8815" y="11398"/>
                  </a:cubicBezTo>
                  <a:cubicBezTo>
                    <a:pt x="8815" y="11398"/>
                    <a:pt x="4073" y="699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1"/>
            <p:cNvSpPr/>
            <p:nvPr/>
          </p:nvSpPr>
          <p:spPr>
            <a:xfrm>
              <a:off x="3356585" y="4908638"/>
              <a:ext cx="219188" cy="37715"/>
            </a:xfrm>
            <a:custGeom>
              <a:avLst/>
              <a:gdLst/>
              <a:ahLst/>
              <a:cxnLst/>
              <a:rect l="l" t="t" r="r" b="b"/>
              <a:pathLst>
                <a:path w="12007" h="2066" extrusionOk="0">
                  <a:moveTo>
                    <a:pt x="0" y="1"/>
                  </a:moveTo>
                  <a:lnTo>
                    <a:pt x="0" y="1"/>
                  </a:lnTo>
                  <a:cubicBezTo>
                    <a:pt x="2733" y="1830"/>
                    <a:pt x="8034" y="2065"/>
                    <a:pt x="10578" y="2065"/>
                  </a:cubicBezTo>
                  <a:cubicBezTo>
                    <a:pt x="11457" y="2065"/>
                    <a:pt x="12006" y="2037"/>
                    <a:pt x="12006" y="2037"/>
                  </a:cubicBezTo>
                  <a:cubicBezTo>
                    <a:pt x="7873" y="882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1"/>
            <p:cNvSpPr/>
            <p:nvPr/>
          </p:nvSpPr>
          <p:spPr>
            <a:xfrm>
              <a:off x="3340484" y="4938047"/>
              <a:ext cx="241386" cy="30413"/>
            </a:xfrm>
            <a:custGeom>
              <a:avLst/>
              <a:gdLst/>
              <a:ahLst/>
              <a:cxnLst/>
              <a:rect l="l" t="t" r="r" b="b"/>
              <a:pathLst>
                <a:path w="13223" h="1666" extrusionOk="0">
                  <a:moveTo>
                    <a:pt x="1" y="1"/>
                  </a:moveTo>
                  <a:lnTo>
                    <a:pt x="1" y="1"/>
                  </a:lnTo>
                  <a:cubicBezTo>
                    <a:pt x="1996" y="1276"/>
                    <a:pt x="4437" y="1666"/>
                    <a:pt x="6675" y="1666"/>
                  </a:cubicBezTo>
                  <a:cubicBezTo>
                    <a:pt x="10199" y="1666"/>
                    <a:pt x="13222" y="700"/>
                    <a:pt x="13223" y="700"/>
                  </a:cubicBezTo>
                  <a:lnTo>
                    <a:pt x="13223" y="700"/>
                  </a:lnTo>
                  <a:cubicBezTo>
                    <a:pt x="12583" y="806"/>
                    <a:pt x="11730" y="850"/>
                    <a:pt x="10764" y="850"/>
                  </a:cubicBezTo>
                  <a:cubicBezTo>
                    <a:pt x="6490" y="85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1"/>
            <p:cNvSpPr/>
            <p:nvPr/>
          </p:nvSpPr>
          <p:spPr>
            <a:xfrm>
              <a:off x="3331613" y="4971728"/>
              <a:ext cx="260243" cy="24097"/>
            </a:xfrm>
            <a:custGeom>
              <a:avLst/>
              <a:gdLst/>
              <a:ahLst/>
              <a:cxnLst/>
              <a:rect l="l" t="t" r="r" b="b"/>
              <a:pathLst>
                <a:path w="14256" h="1320" extrusionOk="0">
                  <a:moveTo>
                    <a:pt x="9485" y="0"/>
                  </a:moveTo>
                  <a:cubicBezTo>
                    <a:pt x="4803" y="0"/>
                    <a:pt x="0" y="526"/>
                    <a:pt x="0" y="526"/>
                  </a:cubicBezTo>
                  <a:cubicBezTo>
                    <a:pt x="1490" y="1115"/>
                    <a:pt x="3385" y="1319"/>
                    <a:pt x="5304" y="1319"/>
                  </a:cubicBezTo>
                  <a:cubicBezTo>
                    <a:pt x="9666" y="1319"/>
                    <a:pt x="14148" y="262"/>
                    <a:pt x="14254" y="253"/>
                  </a:cubicBezTo>
                  <a:lnTo>
                    <a:pt x="14254" y="253"/>
                  </a:lnTo>
                  <a:cubicBezTo>
                    <a:pt x="14255" y="253"/>
                    <a:pt x="14255" y="253"/>
                    <a:pt x="14256" y="253"/>
                  </a:cubicBezTo>
                  <a:cubicBezTo>
                    <a:pt x="14256" y="253"/>
                    <a:pt x="14256" y="253"/>
                    <a:pt x="14255" y="253"/>
                  </a:cubicBezTo>
                  <a:cubicBezTo>
                    <a:pt x="14255" y="253"/>
                    <a:pt x="14254" y="253"/>
                    <a:pt x="14254" y="253"/>
                  </a:cubicBezTo>
                  <a:lnTo>
                    <a:pt x="14254" y="253"/>
                  </a:lnTo>
                  <a:cubicBezTo>
                    <a:pt x="12832" y="68"/>
                    <a:pt x="11166" y="0"/>
                    <a:pt x="9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1"/>
            <p:cNvSpPr/>
            <p:nvPr/>
          </p:nvSpPr>
          <p:spPr>
            <a:xfrm>
              <a:off x="3199556" y="4666723"/>
              <a:ext cx="169242" cy="216961"/>
            </a:xfrm>
            <a:custGeom>
              <a:avLst/>
              <a:gdLst/>
              <a:ahLst/>
              <a:cxnLst/>
              <a:rect l="l" t="t" r="r" b="b"/>
              <a:pathLst>
                <a:path w="9271" h="11885" extrusionOk="0">
                  <a:moveTo>
                    <a:pt x="122" y="0"/>
                  </a:moveTo>
                  <a:lnTo>
                    <a:pt x="122" y="0"/>
                  </a:lnTo>
                  <a:cubicBezTo>
                    <a:pt x="122" y="1"/>
                    <a:pt x="1" y="9970"/>
                    <a:pt x="9271" y="11885"/>
                  </a:cubicBezTo>
                  <a:cubicBezTo>
                    <a:pt x="9271" y="11885"/>
                    <a:pt x="912" y="6414"/>
                    <a:pt x="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1"/>
            <p:cNvSpPr/>
            <p:nvPr/>
          </p:nvSpPr>
          <p:spPr>
            <a:xfrm>
              <a:off x="3155269" y="4712215"/>
              <a:ext cx="205241" cy="201444"/>
            </a:xfrm>
            <a:custGeom>
              <a:avLst/>
              <a:gdLst/>
              <a:ahLst/>
              <a:cxnLst/>
              <a:rect l="l" t="t" r="r" b="b"/>
              <a:pathLst>
                <a:path w="11243" h="11035" extrusionOk="0">
                  <a:moveTo>
                    <a:pt x="55" y="0"/>
                  </a:moveTo>
                  <a:cubicBezTo>
                    <a:pt x="1" y="0"/>
                    <a:pt x="2045" y="9486"/>
                    <a:pt x="11058" y="11034"/>
                  </a:cubicBezTo>
                  <a:cubicBezTo>
                    <a:pt x="11059" y="11034"/>
                    <a:pt x="11060" y="11034"/>
                    <a:pt x="11061" y="11034"/>
                  </a:cubicBezTo>
                  <a:cubicBezTo>
                    <a:pt x="11243" y="11034"/>
                    <a:pt x="4444" y="7536"/>
                    <a:pt x="55" y="1"/>
                  </a:cubicBezTo>
                  <a:cubicBezTo>
                    <a:pt x="55" y="0"/>
                    <a:pt x="55" y="0"/>
                    <a:pt x="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1"/>
            <p:cNvSpPr/>
            <p:nvPr/>
          </p:nvSpPr>
          <p:spPr>
            <a:xfrm>
              <a:off x="3143513" y="4752175"/>
              <a:ext cx="208636" cy="190838"/>
            </a:xfrm>
            <a:custGeom>
              <a:avLst/>
              <a:gdLst/>
              <a:ahLst/>
              <a:cxnLst/>
              <a:rect l="l" t="t" r="r" b="b"/>
              <a:pathLst>
                <a:path w="11429" h="10454" extrusionOk="0">
                  <a:moveTo>
                    <a:pt x="0" y="0"/>
                  </a:moveTo>
                  <a:cubicBezTo>
                    <a:pt x="0" y="1"/>
                    <a:pt x="456" y="5563"/>
                    <a:pt x="4681" y="8389"/>
                  </a:cubicBezTo>
                  <a:cubicBezTo>
                    <a:pt x="7248" y="10078"/>
                    <a:pt x="9045" y="10453"/>
                    <a:pt x="10136" y="10453"/>
                  </a:cubicBezTo>
                  <a:cubicBezTo>
                    <a:pt x="11009" y="10453"/>
                    <a:pt x="11429" y="10213"/>
                    <a:pt x="11429" y="10213"/>
                  </a:cubicBezTo>
                  <a:cubicBezTo>
                    <a:pt x="11429" y="10213"/>
                    <a:pt x="3800" y="9787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1"/>
            <p:cNvSpPr/>
            <p:nvPr/>
          </p:nvSpPr>
          <p:spPr>
            <a:xfrm>
              <a:off x="3322722" y="5000698"/>
              <a:ext cx="283007" cy="23732"/>
            </a:xfrm>
            <a:custGeom>
              <a:avLst/>
              <a:gdLst/>
              <a:ahLst/>
              <a:cxnLst/>
              <a:rect l="l" t="t" r="r" b="b"/>
              <a:pathLst>
                <a:path w="15503" h="1300" extrusionOk="0">
                  <a:moveTo>
                    <a:pt x="10625" y="1"/>
                  </a:moveTo>
                  <a:cubicBezTo>
                    <a:pt x="7091" y="1"/>
                    <a:pt x="2510" y="154"/>
                    <a:pt x="1" y="854"/>
                  </a:cubicBezTo>
                  <a:cubicBezTo>
                    <a:pt x="1" y="854"/>
                    <a:pt x="3080" y="1300"/>
                    <a:pt x="6812" y="1300"/>
                  </a:cubicBezTo>
                  <a:cubicBezTo>
                    <a:pt x="9692" y="1300"/>
                    <a:pt x="12961" y="1034"/>
                    <a:pt x="15503" y="94"/>
                  </a:cubicBezTo>
                  <a:cubicBezTo>
                    <a:pt x="15503" y="94"/>
                    <a:pt x="13382" y="1"/>
                    <a:pt x="106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1"/>
            <p:cNvSpPr/>
            <p:nvPr/>
          </p:nvSpPr>
          <p:spPr>
            <a:xfrm>
              <a:off x="3320514" y="5035145"/>
              <a:ext cx="275231" cy="41256"/>
            </a:xfrm>
            <a:custGeom>
              <a:avLst/>
              <a:gdLst/>
              <a:ahLst/>
              <a:cxnLst/>
              <a:rect l="l" t="t" r="r" b="b"/>
              <a:pathLst>
                <a:path w="15077" h="2260" extrusionOk="0">
                  <a:moveTo>
                    <a:pt x="15077" y="1"/>
                  </a:moveTo>
                  <a:cubicBezTo>
                    <a:pt x="15076" y="1"/>
                    <a:pt x="11486" y="757"/>
                    <a:pt x="6690" y="757"/>
                  </a:cubicBezTo>
                  <a:cubicBezTo>
                    <a:pt x="4621" y="757"/>
                    <a:pt x="2327" y="617"/>
                    <a:pt x="0" y="214"/>
                  </a:cubicBezTo>
                  <a:lnTo>
                    <a:pt x="0" y="214"/>
                  </a:lnTo>
                  <a:cubicBezTo>
                    <a:pt x="1" y="214"/>
                    <a:pt x="3856" y="2259"/>
                    <a:pt x="8242" y="2259"/>
                  </a:cubicBezTo>
                  <a:cubicBezTo>
                    <a:pt x="10533" y="2259"/>
                    <a:pt x="12970" y="1701"/>
                    <a:pt x="150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1"/>
            <p:cNvSpPr/>
            <p:nvPr/>
          </p:nvSpPr>
          <p:spPr>
            <a:xfrm>
              <a:off x="3115765" y="4820412"/>
              <a:ext cx="224190" cy="163236"/>
            </a:xfrm>
            <a:custGeom>
              <a:avLst/>
              <a:gdLst/>
              <a:ahLst/>
              <a:cxnLst/>
              <a:rect l="l" t="t" r="r" b="b"/>
              <a:pathLst>
                <a:path w="12281" h="8942" extrusionOk="0">
                  <a:moveTo>
                    <a:pt x="0" y="1"/>
                  </a:moveTo>
                  <a:cubicBezTo>
                    <a:pt x="0" y="1"/>
                    <a:pt x="608" y="5016"/>
                    <a:pt x="5046" y="7600"/>
                  </a:cubicBezTo>
                  <a:cubicBezTo>
                    <a:pt x="6638" y="8496"/>
                    <a:pt x="8571" y="8941"/>
                    <a:pt x="10077" y="8941"/>
                  </a:cubicBezTo>
                  <a:cubicBezTo>
                    <a:pt x="11072" y="8941"/>
                    <a:pt x="11881" y="8747"/>
                    <a:pt x="12280" y="8359"/>
                  </a:cubicBezTo>
                  <a:cubicBezTo>
                    <a:pt x="12280" y="8359"/>
                    <a:pt x="4590" y="750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1"/>
            <p:cNvSpPr/>
            <p:nvPr/>
          </p:nvSpPr>
          <p:spPr>
            <a:xfrm>
              <a:off x="3077466" y="4872019"/>
              <a:ext cx="256373" cy="153871"/>
            </a:xfrm>
            <a:custGeom>
              <a:avLst/>
              <a:gdLst/>
              <a:ahLst/>
              <a:cxnLst/>
              <a:rect l="l" t="t" r="r" b="b"/>
              <a:pathLst>
                <a:path w="14044" h="8429" extrusionOk="0">
                  <a:moveTo>
                    <a:pt x="1" y="0"/>
                  </a:moveTo>
                  <a:cubicBezTo>
                    <a:pt x="1" y="1"/>
                    <a:pt x="2038" y="5533"/>
                    <a:pt x="7539" y="7934"/>
                  </a:cubicBezTo>
                  <a:cubicBezTo>
                    <a:pt x="8380" y="8295"/>
                    <a:pt x="9220" y="8429"/>
                    <a:pt x="10004" y="8429"/>
                  </a:cubicBezTo>
                  <a:cubicBezTo>
                    <a:pt x="12255" y="8429"/>
                    <a:pt x="14044" y="7326"/>
                    <a:pt x="14044" y="7326"/>
                  </a:cubicBezTo>
                  <a:lnTo>
                    <a:pt x="14044" y="7326"/>
                  </a:lnTo>
                  <a:cubicBezTo>
                    <a:pt x="14044" y="7326"/>
                    <a:pt x="13853" y="7343"/>
                    <a:pt x="13508" y="7343"/>
                  </a:cubicBezTo>
                  <a:cubicBezTo>
                    <a:pt x="11606" y="7343"/>
                    <a:pt x="5019" y="682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1"/>
            <p:cNvSpPr/>
            <p:nvPr/>
          </p:nvSpPr>
          <p:spPr>
            <a:xfrm>
              <a:off x="3058061" y="4903655"/>
              <a:ext cx="262470" cy="163181"/>
            </a:xfrm>
            <a:custGeom>
              <a:avLst/>
              <a:gdLst/>
              <a:ahLst/>
              <a:cxnLst/>
              <a:rect l="l" t="t" r="r" b="b"/>
              <a:pathLst>
                <a:path w="14378" h="8939" extrusionOk="0">
                  <a:moveTo>
                    <a:pt x="0" y="0"/>
                  </a:moveTo>
                  <a:cubicBezTo>
                    <a:pt x="0" y="1"/>
                    <a:pt x="760" y="5775"/>
                    <a:pt x="6322" y="8176"/>
                  </a:cubicBezTo>
                  <a:cubicBezTo>
                    <a:pt x="7596" y="8726"/>
                    <a:pt x="8732" y="8939"/>
                    <a:pt x="9744" y="8939"/>
                  </a:cubicBezTo>
                  <a:cubicBezTo>
                    <a:pt x="11751" y="8939"/>
                    <a:pt x="13266" y="8104"/>
                    <a:pt x="14377" y="7417"/>
                  </a:cubicBezTo>
                  <a:lnTo>
                    <a:pt x="14377" y="7417"/>
                  </a:lnTo>
                  <a:cubicBezTo>
                    <a:pt x="14377" y="7417"/>
                    <a:pt x="13365" y="7643"/>
                    <a:pt x="11845" y="7643"/>
                  </a:cubicBezTo>
                  <a:cubicBezTo>
                    <a:pt x="8579" y="7643"/>
                    <a:pt x="2966" y="659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rrio"/>
              <a:buNone/>
              <a:defRPr sz="2800">
                <a:solidFill>
                  <a:schemeClr val="dk1"/>
                </a:solidFill>
                <a:latin typeface="Barrio"/>
                <a:ea typeface="Barrio"/>
                <a:cs typeface="Barrio"/>
                <a:sym typeface="Barri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609675"/>
            <a:ext cx="7717800" cy="27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7" r:id="rId17"/>
    <p:sldLayoutId id="2147483669" r:id="rId18"/>
    <p:sldLayoutId id="2147483671" r:id="rId19"/>
    <p:sldLayoutId id="2147483674" r:id="rId20"/>
    <p:sldLayoutId id="2147483675" r:id="rId21"/>
    <p:sldLayoutId id="2147483676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1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24.xml"/><Relationship Id="rId5" Type="http://schemas.openxmlformats.org/officeDocument/2006/relationships/slide" Target="slide27.xml"/><Relationship Id="rId4" Type="http://schemas.openxmlformats.org/officeDocument/2006/relationships/slide" Target="slide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slide" Target="slide20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.xml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customXml" Target="../ink/ink3.xm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4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FE8638-D07A-DACE-FA0E-33E316D1F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04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87479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3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747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ta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15 250 kg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thóc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sau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3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lần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như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ta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được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ki-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lô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-gam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 </a:t>
            </a:r>
          </a:p>
        </p:txBody>
      </p:sp>
      <p:sp>
        <p:nvSpPr>
          <p:cNvPr id="2" name="Google Shape;7675;p38">
            <a:extLst>
              <a:ext uri="{FF2B5EF4-FFF2-40B4-BE49-F238E27FC236}">
                <a16:creationId xmlns:a16="http://schemas.microsoft.com/office/drawing/2014/main" id="{1E586646-45F6-6F58-1E9E-DFCD7DA7A306}"/>
              </a:ext>
            </a:extLst>
          </p:cNvPr>
          <p:cNvSpPr txBox="1"/>
          <p:nvPr/>
        </p:nvSpPr>
        <p:spPr>
          <a:xfrm>
            <a:off x="872292" y="1860288"/>
            <a:ext cx="7985171" cy="57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làm</a:t>
            </a:r>
            <a:endParaRPr lang="en-US" sz="2800" b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9B03B4EE-36FB-6E76-B5B5-91BDE17DCE02}"/>
              </a:ext>
            </a:extLst>
          </p:cNvPr>
          <p:cNvSpPr txBox="1"/>
          <p:nvPr/>
        </p:nvSpPr>
        <p:spPr>
          <a:xfrm>
            <a:off x="872291" y="2467672"/>
            <a:ext cx="7985171" cy="57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</a:t>
            </a:r>
          </a:p>
        </p:txBody>
      </p:sp>
      <p:sp>
        <p:nvSpPr>
          <p:cNvPr id="8" name="Google Shape;7675;p38">
            <a:extLst>
              <a:ext uri="{FF2B5EF4-FFF2-40B4-BE49-F238E27FC236}">
                <a16:creationId xmlns:a16="http://schemas.microsoft.com/office/drawing/2014/main" id="{98E80517-3C93-C922-4462-11FBC9732255}"/>
              </a:ext>
            </a:extLst>
          </p:cNvPr>
          <p:cNvSpPr txBox="1"/>
          <p:nvPr/>
        </p:nvSpPr>
        <p:spPr>
          <a:xfrm>
            <a:off x="872290" y="3075056"/>
            <a:ext cx="7985171" cy="57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15 250 x 3 = 45 750 (kg)</a:t>
            </a:r>
          </a:p>
        </p:txBody>
      </p: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6837389C-DE5D-CFD4-EC3F-DC2AF12D3365}"/>
              </a:ext>
            </a:extLst>
          </p:cNvPr>
          <p:cNvSpPr txBox="1"/>
          <p:nvPr/>
        </p:nvSpPr>
        <p:spPr>
          <a:xfrm>
            <a:off x="3967316" y="3682440"/>
            <a:ext cx="4890144" cy="57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 45 750 kg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thóc</a:t>
            </a:r>
            <a:endParaRPr lang="en-US" sz="2800" b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34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0" name="Google Shape;8580;p49">
            <a:hlinkClick r:id="rId3" action="ppaction://hlinksldjump"/>
          </p:cNvPr>
          <p:cNvSpPr/>
          <p:nvPr/>
        </p:nvSpPr>
        <p:spPr>
          <a:xfrm>
            <a:off x="8204500" y="394313"/>
            <a:ext cx="452550" cy="290374"/>
          </a:xfrm>
          <a:custGeom>
            <a:avLst/>
            <a:gdLst/>
            <a:ahLst/>
            <a:cxnLst/>
            <a:rect l="l" t="t" r="r" b="b"/>
            <a:pathLst>
              <a:path w="23175" h="14870" extrusionOk="0">
                <a:moveTo>
                  <a:pt x="2382" y="1352"/>
                </a:moveTo>
                <a:lnTo>
                  <a:pt x="0" y="14742"/>
                </a:lnTo>
                <a:lnTo>
                  <a:pt x="23175" y="14870"/>
                </a:lnTo>
                <a:lnTo>
                  <a:pt x="202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581" name="Google Shape;8581;p49">
            <a:hlinkClick r:id="rId4" action="ppaction://hlinksldjump"/>
          </p:cNvPr>
          <p:cNvSpPr/>
          <p:nvPr/>
        </p:nvSpPr>
        <p:spPr>
          <a:xfrm>
            <a:off x="-875" y="3375150"/>
            <a:ext cx="9148300" cy="539525"/>
          </a:xfrm>
          <a:custGeom>
            <a:avLst/>
            <a:gdLst/>
            <a:ahLst/>
            <a:cxnLst/>
            <a:rect l="l" t="t" r="r" b="b"/>
            <a:pathLst>
              <a:path w="365932" h="21581" extrusionOk="0">
                <a:moveTo>
                  <a:pt x="0" y="1684"/>
                </a:moveTo>
                <a:lnTo>
                  <a:pt x="64" y="15936"/>
                </a:lnTo>
                <a:lnTo>
                  <a:pt x="365932" y="21581"/>
                </a:lnTo>
                <a:lnTo>
                  <a:pt x="3659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582" name="Google Shape;8582;p49">
            <a:hlinkClick r:id="rId5" action="ppaction://hlinksldjump"/>
          </p:cNvPr>
          <p:cNvSpPr/>
          <p:nvPr/>
        </p:nvSpPr>
        <p:spPr>
          <a:xfrm>
            <a:off x="-550" y="4608575"/>
            <a:ext cx="9148142" cy="534946"/>
          </a:xfrm>
          <a:custGeom>
            <a:avLst/>
            <a:gdLst/>
            <a:ahLst/>
            <a:cxnLst/>
            <a:rect l="l" t="t" r="r" b="b"/>
            <a:pathLst>
              <a:path w="366182" h="26902" extrusionOk="0">
                <a:moveTo>
                  <a:pt x="21" y="26902"/>
                </a:moveTo>
                <a:lnTo>
                  <a:pt x="366182" y="26902"/>
                </a:lnTo>
                <a:lnTo>
                  <a:pt x="366014" y="852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8583" name="Google Shape;8583;p49">
            <a:hlinkClick r:id="rId6" action="ppaction://hlinksldjump"/>
          </p:cNvPr>
          <p:cNvSpPr/>
          <p:nvPr/>
        </p:nvSpPr>
        <p:spPr>
          <a:xfrm>
            <a:off x="-562" y="4251350"/>
            <a:ext cx="9148150" cy="536525"/>
          </a:xfrm>
          <a:custGeom>
            <a:avLst/>
            <a:gdLst/>
            <a:ahLst/>
            <a:cxnLst/>
            <a:rect l="l" t="t" r="r" b="b"/>
            <a:pathLst>
              <a:path w="365926" h="21461" extrusionOk="0">
                <a:moveTo>
                  <a:pt x="32" y="14328"/>
                </a:moveTo>
                <a:lnTo>
                  <a:pt x="365926" y="21461"/>
                </a:lnTo>
                <a:lnTo>
                  <a:pt x="365786" y="0"/>
                </a:lnTo>
                <a:lnTo>
                  <a:pt x="0" y="46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8584" name="Google Shape;8584;p49">
            <a:hlinkClick r:id="rId7" action="ppaction://hlinksldjump"/>
          </p:cNvPr>
          <p:cNvSpPr/>
          <p:nvPr/>
        </p:nvSpPr>
        <p:spPr>
          <a:xfrm>
            <a:off x="725" y="3726875"/>
            <a:ext cx="9146875" cy="538325"/>
          </a:xfrm>
          <a:custGeom>
            <a:avLst/>
            <a:gdLst/>
            <a:ahLst/>
            <a:cxnLst/>
            <a:rect l="l" t="t" r="r" b="b"/>
            <a:pathLst>
              <a:path w="365875" h="21533" extrusionOk="0">
                <a:moveTo>
                  <a:pt x="0" y="4313"/>
                </a:moveTo>
                <a:lnTo>
                  <a:pt x="64" y="21533"/>
                </a:lnTo>
                <a:lnTo>
                  <a:pt x="365875" y="20859"/>
                </a:lnTo>
                <a:lnTo>
                  <a:pt x="365875" y="7465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591" name="Google Shape;8591;p49">
            <a:hlinkClick r:id="rId3" action="ppaction://hlinksldjump"/>
          </p:cNvPr>
          <p:cNvSpPr/>
          <p:nvPr/>
        </p:nvSpPr>
        <p:spPr>
          <a:xfrm>
            <a:off x="8318375" y="451818"/>
            <a:ext cx="224800" cy="175363"/>
          </a:xfrm>
          <a:custGeom>
            <a:avLst/>
            <a:gdLst/>
            <a:ahLst/>
            <a:cxnLst/>
            <a:rect l="l" t="t" r="r" b="b"/>
            <a:pathLst>
              <a:path w="186170" h="145228" extrusionOk="0">
                <a:moveTo>
                  <a:pt x="94501" y="0"/>
                </a:moveTo>
                <a:lnTo>
                  <a:pt x="0" y="71842"/>
                </a:lnTo>
                <a:lnTo>
                  <a:pt x="22402" y="72099"/>
                </a:lnTo>
                <a:lnTo>
                  <a:pt x="23689" y="145228"/>
                </a:lnTo>
                <a:lnTo>
                  <a:pt x="81369" y="145228"/>
                </a:lnTo>
                <a:lnTo>
                  <a:pt x="86776" y="84459"/>
                </a:lnTo>
                <a:lnTo>
                  <a:pt x="117676" y="88064"/>
                </a:lnTo>
                <a:lnTo>
                  <a:pt x="117676" y="144971"/>
                </a:lnTo>
                <a:lnTo>
                  <a:pt x="162480" y="144971"/>
                </a:lnTo>
                <a:lnTo>
                  <a:pt x="166858" y="73644"/>
                </a:lnTo>
                <a:lnTo>
                  <a:pt x="186170" y="70812"/>
                </a:lnTo>
                <a:lnTo>
                  <a:pt x="148060" y="41972"/>
                </a:lnTo>
                <a:lnTo>
                  <a:pt x="148060" y="11330"/>
                </a:lnTo>
                <a:lnTo>
                  <a:pt x="131065" y="11330"/>
                </a:lnTo>
                <a:lnTo>
                  <a:pt x="126945" y="234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1C18BE-8AE9-90FF-7804-490652B02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sz="7200" b="1" dirty="0">
                <a:latin typeface="r0c0i Linotte" pitchFamily="2" charset="77"/>
              </a:rPr>
              <a:t>LUYỆN TẬP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03820-18DB-033F-AD6F-F73C8F79ED2C}"/>
              </a:ext>
            </a:extLst>
          </p:cNvPr>
          <p:cNvGrpSpPr/>
          <p:nvPr/>
        </p:nvGrpSpPr>
        <p:grpSpPr>
          <a:xfrm>
            <a:off x="3811401" y="202228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13D6660B-AF64-35D9-3159-01BCDCFA8330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41D39F61-F607-AF1F-F86E-67CCD3655781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1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7C2AFB20-0762-ACD6-E319-AD79F3547115}"/>
              </a:ext>
            </a:extLst>
          </p:cNvPr>
          <p:cNvSpPr txBox="1"/>
          <p:nvPr/>
        </p:nvSpPr>
        <p:spPr>
          <a:xfrm>
            <a:off x="4397157" y="202229"/>
            <a:ext cx="1015502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F4110E5-788B-B0A4-BA33-26CD55CC47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709298"/>
              </p:ext>
            </p:extLst>
          </p:nvPr>
        </p:nvGraphicFramePr>
        <p:xfrm>
          <a:off x="1052052" y="1188679"/>
          <a:ext cx="7634748" cy="295561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359160958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829401818"/>
                    </a:ext>
                  </a:extLst>
                </a:gridCol>
                <a:gridCol w="1563329">
                  <a:extLst>
                    <a:ext uri="{9D8B030D-6E8A-4147-A177-3AD203B41FA5}">
                      <a16:colId xmlns:a16="http://schemas.microsoft.com/office/drawing/2014/main" val="1402992561"/>
                    </a:ext>
                  </a:extLst>
                </a:gridCol>
                <a:gridCol w="1651819">
                  <a:extLst>
                    <a:ext uri="{9D8B030D-6E8A-4147-A177-3AD203B41FA5}">
                      <a16:colId xmlns:a16="http://schemas.microsoft.com/office/drawing/2014/main" val="1556933807"/>
                    </a:ext>
                  </a:extLst>
                </a:gridCol>
              </a:tblGrid>
              <a:tr h="985206">
                <a:tc>
                  <a:txBody>
                    <a:bodyPr/>
                    <a:lstStyle/>
                    <a:p>
                      <a:r>
                        <a:rPr lang="en-VN" sz="3600" b="0" dirty="0">
                          <a:latin typeface="r0c0i Linotte" pitchFamily="2" charset="77"/>
                        </a:rPr>
                        <a:t>Thừa số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latin typeface="r0c0i Linotte" pitchFamily="2" charset="77"/>
                        </a:rPr>
                        <a:t>18 171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latin typeface="r0c0i Linotte" pitchFamily="2" charset="77"/>
                        </a:rPr>
                        <a:t>13 061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b="0" dirty="0">
                          <a:latin typeface="r0c0i Linotte" pitchFamily="2" charset="77"/>
                        </a:rPr>
                        <a:t>12 140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986282"/>
                  </a:ext>
                </a:extLst>
              </a:tr>
              <a:tr h="985206">
                <a:tc>
                  <a:txBody>
                    <a:bodyPr/>
                    <a:lstStyle/>
                    <a:p>
                      <a:r>
                        <a:rPr lang="en-VN" sz="3600" dirty="0">
                          <a:latin typeface="r0c0i Linotte" pitchFamily="2" charset="77"/>
                        </a:rPr>
                        <a:t>Thừa số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r0c0i Linotte" pitchFamily="2" charset="77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r0c0i Linotte" pitchFamily="2" charset="77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r0c0i Linotte" pitchFamily="2" charset="77"/>
                        </a:rPr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8240229"/>
                  </a:ext>
                </a:extLst>
              </a:tr>
              <a:tr h="985206">
                <a:tc>
                  <a:txBody>
                    <a:bodyPr/>
                    <a:lstStyle/>
                    <a:p>
                      <a:r>
                        <a:rPr lang="en-VN" sz="3600" dirty="0">
                          <a:latin typeface="r0c0i Linotte" pitchFamily="2" charset="77"/>
                        </a:rPr>
                        <a:t>Tích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600" dirty="0">
                          <a:latin typeface="r0c0i Linotte" pitchFamily="2" charset="77"/>
                        </a:rPr>
                        <a:t>90 855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VN" sz="3600" dirty="0">
                        <a:latin typeface="r0c0i Linotte" pitchFamily="2" charset="7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0333673"/>
                  </a:ext>
                </a:extLst>
              </a:tr>
            </a:tbl>
          </a:graphicData>
        </a:graphic>
      </p:graphicFrame>
      <p:sp>
        <p:nvSpPr>
          <p:cNvPr id="11" name="Google Shape;7675;p38">
            <a:extLst>
              <a:ext uri="{FF2B5EF4-FFF2-40B4-BE49-F238E27FC236}">
                <a16:creationId xmlns:a16="http://schemas.microsoft.com/office/drawing/2014/main" id="{D9BDAA27-26F6-58DB-D0CE-4556A84E1193}"/>
              </a:ext>
            </a:extLst>
          </p:cNvPr>
          <p:cNvSpPr txBox="1"/>
          <p:nvPr/>
        </p:nvSpPr>
        <p:spPr>
          <a:xfrm>
            <a:off x="5471651" y="3286893"/>
            <a:ext cx="1585773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78 366</a:t>
            </a:r>
          </a:p>
        </p:txBody>
      </p:sp>
      <p:sp>
        <p:nvSpPr>
          <p:cNvPr id="12" name="Google Shape;7675;p38">
            <a:extLst>
              <a:ext uri="{FF2B5EF4-FFF2-40B4-BE49-F238E27FC236}">
                <a16:creationId xmlns:a16="http://schemas.microsoft.com/office/drawing/2014/main" id="{44976768-90F4-D543-CBF1-054D767B8D29}"/>
              </a:ext>
            </a:extLst>
          </p:cNvPr>
          <p:cNvSpPr txBox="1"/>
          <p:nvPr/>
        </p:nvSpPr>
        <p:spPr>
          <a:xfrm>
            <a:off x="7057424" y="3257397"/>
            <a:ext cx="1732615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84 980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054C32-2008-9605-94A8-59D9187459FA}"/>
              </a:ext>
            </a:extLst>
          </p:cNvPr>
          <p:cNvGrpSpPr/>
          <p:nvPr/>
        </p:nvGrpSpPr>
        <p:grpSpPr>
          <a:xfrm>
            <a:off x="2624789" y="252794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94C03146-FFB3-578D-029A-06D620730EF8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D3E9AEF4-02BA-B154-270A-C86F85EF5798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2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590BF5DC-7C8D-87CF-5A71-8C85AC03E33D}"/>
              </a:ext>
            </a:extLst>
          </p:cNvPr>
          <p:cNvSpPr txBox="1"/>
          <p:nvPr/>
        </p:nvSpPr>
        <p:spPr>
          <a:xfrm>
            <a:off x="3210544" y="309797"/>
            <a:ext cx="3481608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rồi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EAA653A9-0361-9C70-6F5A-6A1757146185}"/>
              </a:ext>
            </a:extLst>
          </p:cNvPr>
          <p:cNvSpPr txBox="1">
            <a:spLocks/>
          </p:cNvSpPr>
          <p:nvPr/>
        </p:nvSpPr>
        <p:spPr>
          <a:xfrm>
            <a:off x="698969" y="1198325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10 706 x 9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AF585F4A-2554-D728-53DD-BBACF6E28170}"/>
              </a:ext>
            </a:extLst>
          </p:cNvPr>
          <p:cNvSpPr txBox="1">
            <a:spLocks/>
          </p:cNvSpPr>
          <p:nvPr/>
        </p:nvSpPr>
        <p:spPr>
          <a:xfrm>
            <a:off x="3466736" y="1261734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12 061 x 8</a:t>
            </a:r>
          </a:p>
        </p:txBody>
      </p:sp>
      <p:sp>
        <p:nvSpPr>
          <p:cNvPr id="2" name="Google Shape;1549;p31">
            <a:extLst>
              <a:ext uri="{FF2B5EF4-FFF2-40B4-BE49-F238E27FC236}">
                <a16:creationId xmlns:a16="http://schemas.microsoft.com/office/drawing/2014/main" id="{6EAF7BA7-376D-44B6-F897-F734E33F816D}"/>
              </a:ext>
            </a:extLst>
          </p:cNvPr>
          <p:cNvSpPr txBox="1">
            <a:spLocks/>
          </p:cNvSpPr>
          <p:nvPr/>
        </p:nvSpPr>
        <p:spPr>
          <a:xfrm>
            <a:off x="5957641" y="1276136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15 108 x 5</a:t>
            </a:r>
          </a:p>
        </p:txBody>
      </p:sp>
    </p:spTree>
    <p:extLst>
      <p:ext uri="{BB962C8B-B14F-4D97-AF65-F5344CB8AC3E}">
        <p14:creationId xmlns:p14="http://schemas.microsoft.com/office/powerpoint/2010/main" val="1314707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054C32-2008-9605-94A8-59D9187459FA}"/>
              </a:ext>
            </a:extLst>
          </p:cNvPr>
          <p:cNvGrpSpPr/>
          <p:nvPr/>
        </p:nvGrpSpPr>
        <p:grpSpPr>
          <a:xfrm>
            <a:off x="2624789" y="252794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94C03146-FFB3-578D-029A-06D620730EF8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D3E9AEF4-02BA-B154-270A-C86F85EF5798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2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590BF5DC-7C8D-87CF-5A71-8C85AC03E33D}"/>
              </a:ext>
            </a:extLst>
          </p:cNvPr>
          <p:cNvSpPr txBox="1"/>
          <p:nvPr/>
        </p:nvSpPr>
        <p:spPr>
          <a:xfrm>
            <a:off x="3210544" y="309797"/>
            <a:ext cx="3481608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rồi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EAA653A9-0361-9C70-6F5A-6A1757146185}"/>
              </a:ext>
            </a:extLst>
          </p:cNvPr>
          <p:cNvSpPr txBox="1">
            <a:spLocks/>
          </p:cNvSpPr>
          <p:nvPr/>
        </p:nvSpPr>
        <p:spPr>
          <a:xfrm>
            <a:off x="698969" y="1198325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10 706 x 9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AF585F4A-2554-D728-53DD-BBACF6E28170}"/>
              </a:ext>
            </a:extLst>
          </p:cNvPr>
          <p:cNvSpPr txBox="1">
            <a:spLocks/>
          </p:cNvSpPr>
          <p:nvPr/>
        </p:nvSpPr>
        <p:spPr>
          <a:xfrm>
            <a:off x="3466736" y="1261734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12 061 x 8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DF3DF112-9C36-31BE-F7EA-EDDEF58FF8FB}"/>
              </a:ext>
            </a:extLst>
          </p:cNvPr>
          <p:cNvSpPr txBox="1">
            <a:spLocks/>
          </p:cNvSpPr>
          <p:nvPr/>
        </p:nvSpPr>
        <p:spPr>
          <a:xfrm>
            <a:off x="938836" y="2123199"/>
            <a:ext cx="2240609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10 706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3C9EFD04-97D6-CD1B-5AD1-AB07FE0EA65B}"/>
              </a:ext>
            </a:extLst>
          </p:cNvPr>
          <p:cNvSpPr txBox="1">
            <a:spLocks/>
          </p:cNvSpPr>
          <p:nvPr/>
        </p:nvSpPr>
        <p:spPr>
          <a:xfrm>
            <a:off x="1923573" y="278232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</a:t>
            </a:r>
          </a:p>
        </p:txBody>
      </p:sp>
      <p:sp>
        <p:nvSpPr>
          <p:cNvPr id="14" name="Google Shape;1489;p30">
            <a:extLst>
              <a:ext uri="{FF2B5EF4-FFF2-40B4-BE49-F238E27FC236}">
                <a16:creationId xmlns:a16="http://schemas.microsoft.com/office/drawing/2014/main" id="{8C2F63E4-341E-173F-E25A-0212C9FB1F05}"/>
              </a:ext>
            </a:extLst>
          </p:cNvPr>
          <p:cNvSpPr txBox="1">
            <a:spLocks/>
          </p:cNvSpPr>
          <p:nvPr/>
        </p:nvSpPr>
        <p:spPr>
          <a:xfrm>
            <a:off x="957008" y="2554364"/>
            <a:ext cx="344758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76C66-451F-8BD3-28C1-DB9E27D6CAAA}"/>
              </a:ext>
            </a:extLst>
          </p:cNvPr>
          <p:cNvCxnSpPr/>
          <p:nvPr/>
        </p:nvCxnSpPr>
        <p:spPr>
          <a:xfrm>
            <a:off x="957008" y="339065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CF4550C6-5FD7-D7C6-1918-1CF4F2DE7214}"/>
              </a:ext>
            </a:extLst>
          </p:cNvPr>
          <p:cNvSpPr txBox="1">
            <a:spLocks/>
          </p:cNvSpPr>
          <p:nvPr/>
        </p:nvSpPr>
        <p:spPr>
          <a:xfrm>
            <a:off x="1923573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311F6A14-86B4-9974-5536-CB626202C0BF}"/>
              </a:ext>
            </a:extLst>
          </p:cNvPr>
          <p:cNvSpPr txBox="1">
            <a:spLocks/>
          </p:cNvSpPr>
          <p:nvPr/>
        </p:nvSpPr>
        <p:spPr>
          <a:xfrm>
            <a:off x="1716827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18" name="Google Shape;1489;p30">
            <a:extLst>
              <a:ext uri="{FF2B5EF4-FFF2-40B4-BE49-F238E27FC236}">
                <a16:creationId xmlns:a16="http://schemas.microsoft.com/office/drawing/2014/main" id="{37310032-7E3A-7EE5-76A5-7F6CBC9FF68D}"/>
              </a:ext>
            </a:extLst>
          </p:cNvPr>
          <p:cNvSpPr txBox="1">
            <a:spLocks/>
          </p:cNvSpPr>
          <p:nvPr/>
        </p:nvSpPr>
        <p:spPr>
          <a:xfrm>
            <a:off x="1513205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</a:t>
            </a:r>
          </a:p>
        </p:txBody>
      </p: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096F0C57-0009-8E5D-F503-6DA1ED9097D6}"/>
              </a:ext>
            </a:extLst>
          </p:cNvPr>
          <p:cNvSpPr txBox="1">
            <a:spLocks/>
          </p:cNvSpPr>
          <p:nvPr/>
        </p:nvSpPr>
        <p:spPr>
          <a:xfrm>
            <a:off x="1219173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59D255AC-2C33-82C6-E278-285179258251}"/>
              </a:ext>
            </a:extLst>
          </p:cNvPr>
          <p:cNvSpPr txBox="1">
            <a:spLocks/>
          </p:cNvSpPr>
          <p:nvPr/>
        </p:nvSpPr>
        <p:spPr>
          <a:xfrm>
            <a:off x="3787230" y="2108797"/>
            <a:ext cx="1483519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12 061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48E58588-A774-C332-2BCD-D37189D4362D}"/>
              </a:ext>
            </a:extLst>
          </p:cNvPr>
          <p:cNvSpPr txBox="1">
            <a:spLocks/>
          </p:cNvSpPr>
          <p:nvPr/>
        </p:nvSpPr>
        <p:spPr>
          <a:xfrm>
            <a:off x="4712975" y="2767927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45984275-F1B2-F500-538B-E941A7A9A57B}"/>
              </a:ext>
            </a:extLst>
          </p:cNvPr>
          <p:cNvSpPr txBox="1">
            <a:spLocks/>
          </p:cNvSpPr>
          <p:nvPr/>
        </p:nvSpPr>
        <p:spPr>
          <a:xfrm>
            <a:off x="3746410" y="2539962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7C65B5-114B-5FDF-9B90-7C4E75798B5D}"/>
              </a:ext>
            </a:extLst>
          </p:cNvPr>
          <p:cNvCxnSpPr/>
          <p:nvPr/>
        </p:nvCxnSpPr>
        <p:spPr>
          <a:xfrm>
            <a:off x="3746410" y="3376257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EF859718-82FB-903F-87EC-D55973542F67}"/>
              </a:ext>
            </a:extLst>
          </p:cNvPr>
          <p:cNvSpPr txBox="1">
            <a:spLocks/>
          </p:cNvSpPr>
          <p:nvPr/>
        </p:nvSpPr>
        <p:spPr>
          <a:xfrm>
            <a:off x="4712975" y="338832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C2D2A8F4-F0D7-689F-4DAF-7F31DF66E7EA}"/>
              </a:ext>
            </a:extLst>
          </p:cNvPr>
          <p:cNvSpPr txBox="1">
            <a:spLocks/>
          </p:cNvSpPr>
          <p:nvPr/>
        </p:nvSpPr>
        <p:spPr>
          <a:xfrm>
            <a:off x="4490042" y="339826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26" name="Google Shape;1489;p30">
            <a:extLst>
              <a:ext uri="{FF2B5EF4-FFF2-40B4-BE49-F238E27FC236}">
                <a16:creationId xmlns:a16="http://schemas.microsoft.com/office/drawing/2014/main" id="{FDD0F7F5-585F-4A89-DC92-98AC6D35D86A}"/>
              </a:ext>
            </a:extLst>
          </p:cNvPr>
          <p:cNvSpPr txBox="1">
            <a:spLocks/>
          </p:cNvSpPr>
          <p:nvPr/>
        </p:nvSpPr>
        <p:spPr>
          <a:xfrm>
            <a:off x="4267109" y="339826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FFD76B27-AA30-09A5-D12C-8E91AFF424A1}"/>
              </a:ext>
            </a:extLst>
          </p:cNvPr>
          <p:cNvSpPr txBox="1">
            <a:spLocks/>
          </p:cNvSpPr>
          <p:nvPr/>
        </p:nvSpPr>
        <p:spPr>
          <a:xfrm>
            <a:off x="4008575" y="3408200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79F260DA-6006-1C61-61D3-82982890655C}"/>
              </a:ext>
            </a:extLst>
          </p:cNvPr>
          <p:cNvSpPr txBox="1">
            <a:spLocks/>
          </p:cNvSpPr>
          <p:nvPr/>
        </p:nvSpPr>
        <p:spPr>
          <a:xfrm>
            <a:off x="1012427" y="33927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FB2F7D3A-2875-0AFC-7B14-EB42242A6CE8}"/>
              </a:ext>
            </a:extLst>
          </p:cNvPr>
          <p:cNvSpPr txBox="1">
            <a:spLocks/>
          </p:cNvSpPr>
          <p:nvPr/>
        </p:nvSpPr>
        <p:spPr>
          <a:xfrm>
            <a:off x="3806508" y="340627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</a:t>
            </a:r>
          </a:p>
        </p:txBody>
      </p:sp>
      <p:sp>
        <p:nvSpPr>
          <p:cNvPr id="2" name="Google Shape;1549;p31">
            <a:extLst>
              <a:ext uri="{FF2B5EF4-FFF2-40B4-BE49-F238E27FC236}">
                <a16:creationId xmlns:a16="http://schemas.microsoft.com/office/drawing/2014/main" id="{6EAF7BA7-376D-44B6-F897-F734E33F816D}"/>
              </a:ext>
            </a:extLst>
          </p:cNvPr>
          <p:cNvSpPr txBox="1">
            <a:spLocks/>
          </p:cNvSpPr>
          <p:nvPr/>
        </p:nvSpPr>
        <p:spPr>
          <a:xfrm>
            <a:off x="5957641" y="1276136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15 108 x 5</a:t>
            </a:r>
          </a:p>
        </p:txBody>
      </p:sp>
      <p:sp>
        <p:nvSpPr>
          <p:cNvPr id="3" name="Google Shape;1489;p30">
            <a:extLst>
              <a:ext uri="{FF2B5EF4-FFF2-40B4-BE49-F238E27FC236}">
                <a16:creationId xmlns:a16="http://schemas.microsoft.com/office/drawing/2014/main" id="{CBB9CC71-79DC-08C2-17BD-C3677BC2F195}"/>
              </a:ext>
            </a:extLst>
          </p:cNvPr>
          <p:cNvSpPr txBox="1">
            <a:spLocks/>
          </p:cNvSpPr>
          <p:nvPr/>
        </p:nvSpPr>
        <p:spPr>
          <a:xfrm>
            <a:off x="6278135" y="2123199"/>
            <a:ext cx="1483519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15 108</a:t>
            </a:r>
          </a:p>
        </p:txBody>
      </p:sp>
      <p:sp>
        <p:nvSpPr>
          <p:cNvPr id="4" name="Google Shape;1489;p30">
            <a:extLst>
              <a:ext uri="{FF2B5EF4-FFF2-40B4-BE49-F238E27FC236}">
                <a16:creationId xmlns:a16="http://schemas.microsoft.com/office/drawing/2014/main" id="{48742DB8-7C12-02BD-5432-CE3FBA1573BB}"/>
              </a:ext>
            </a:extLst>
          </p:cNvPr>
          <p:cNvSpPr txBox="1">
            <a:spLocks/>
          </p:cNvSpPr>
          <p:nvPr/>
        </p:nvSpPr>
        <p:spPr>
          <a:xfrm>
            <a:off x="7203880" y="278232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5" name="Google Shape;1489;p30">
            <a:extLst>
              <a:ext uri="{FF2B5EF4-FFF2-40B4-BE49-F238E27FC236}">
                <a16:creationId xmlns:a16="http://schemas.microsoft.com/office/drawing/2014/main" id="{36BD2A6C-52C9-A8C3-C22B-2CA793509F14}"/>
              </a:ext>
            </a:extLst>
          </p:cNvPr>
          <p:cNvSpPr txBox="1">
            <a:spLocks/>
          </p:cNvSpPr>
          <p:nvPr/>
        </p:nvSpPr>
        <p:spPr>
          <a:xfrm>
            <a:off x="6237315" y="255436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7747" name="Straight Connector 7746">
            <a:extLst>
              <a:ext uri="{FF2B5EF4-FFF2-40B4-BE49-F238E27FC236}">
                <a16:creationId xmlns:a16="http://schemas.microsoft.com/office/drawing/2014/main" id="{CD70E3F1-A3BA-D256-5FB9-6E6CEECA76BB}"/>
              </a:ext>
            </a:extLst>
          </p:cNvPr>
          <p:cNvCxnSpPr/>
          <p:nvPr/>
        </p:nvCxnSpPr>
        <p:spPr>
          <a:xfrm>
            <a:off x="6237315" y="339065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48" name="Google Shape;1489;p30">
            <a:extLst>
              <a:ext uri="{FF2B5EF4-FFF2-40B4-BE49-F238E27FC236}">
                <a16:creationId xmlns:a16="http://schemas.microsoft.com/office/drawing/2014/main" id="{1FEC6344-8094-A543-72D7-4E2B45423AF9}"/>
              </a:ext>
            </a:extLst>
          </p:cNvPr>
          <p:cNvSpPr txBox="1">
            <a:spLocks/>
          </p:cNvSpPr>
          <p:nvPr/>
        </p:nvSpPr>
        <p:spPr>
          <a:xfrm>
            <a:off x="7203880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7749" name="Google Shape;1489;p30">
            <a:extLst>
              <a:ext uri="{FF2B5EF4-FFF2-40B4-BE49-F238E27FC236}">
                <a16:creationId xmlns:a16="http://schemas.microsoft.com/office/drawing/2014/main" id="{A1CD90CE-4459-03AE-5EF5-8B1C9F38BF6E}"/>
              </a:ext>
            </a:extLst>
          </p:cNvPr>
          <p:cNvSpPr txBox="1">
            <a:spLocks/>
          </p:cNvSpPr>
          <p:nvPr/>
        </p:nvSpPr>
        <p:spPr>
          <a:xfrm>
            <a:off x="6980947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7750" name="Google Shape;1489;p30">
            <a:extLst>
              <a:ext uri="{FF2B5EF4-FFF2-40B4-BE49-F238E27FC236}">
                <a16:creationId xmlns:a16="http://schemas.microsoft.com/office/drawing/2014/main" id="{073A1A44-C008-E649-2488-9FE0E8D7476F}"/>
              </a:ext>
            </a:extLst>
          </p:cNvPr>
          <p:cNvSpPr txBox="1">
            <a:spLocks/>
          </p:cNvSpPr>
          <p:nvPr/>
        </p:nvSpPr>
        <p:spPr>
          <a:xfrm>
            <a:off x="6758014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7751" name="Google Shape;1489;p30">
            <a:extLst>
              <a:ext uri="{FF2B5EF4-FFF2-40B4-BE49-F238E27FC236}">
                <a16:creationId xmlns:a16="http://schemas.microsoft.com/office/drawing/2014/main" id="{8DD2C8F3-D132-2B14-F791-F86B5A7ECB54}"/>
              </a:ext>
            </a:extLst>
          </p:cNvPr>
          <p:cNvSpPr txBox="1">
            <a:spLocks/>
          </p:cNvSpPr>
          <p:nvPr/>
        </p:nvSpPr>
        <p:spPr>
          <a:xfrm>
            <a:off x="6499480" y="340272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7752" name="Google Shape;1489;p30">
            <a:extLst>
              <a:ext uri="{FF2B5EF4-FFF2-40B4-BE49-F238E27FC236}">
                <a16:creationId xmlns:a16="http://schemas.microsoft.com/office/drawing/2014/main" id="{444E8A44-1213-2FA9-8668-24BD7DE363B3}"/>
              </a:ext>
            </a:extLst>
          </p:cNvPr>
          <p:cNvSpPr txBox="1">
            <a:spLocks/>
          </p:cNvSpPr>
          <p:nvPr/>
        </p:nvSpPr>
        <p:spPr>
          <a:xfrm>
            <a:off x="6297413" y="3400801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0953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  <p:bldP spid="7748" grpId="0"/>
      <p:bldP spid="7749" grpId="0"/>
      <p:bldP spid="7750" grpId="0"/>
      <p:bldP spid="7751" grpId="0"/>
      <p:bldP spid="77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4951EA-4712-D871-6898-E335D2A90239}"/>
              </a:ext>
            </a:extLst>
          </p:cNvPr>
          <p:cNvGrpSpPr/>
          <p:nvPr/>
        </p:nvGrpSpPr>
        <p:grpSpPr>
          <a:xfrm>
            <a:off x="2085947" y="252794"/>
            <a:ext cx="532231" cy="515840"/>
            <a:chOff x="3631014" y="2682837"/>
            <a:chExt cx="532231" cy="515840"/>
          </a:xfrm>
        </p:grpSpPr>
        <p:sp>
          <p:nvSpPr>
            <p:cNvPr id="5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E3A891A8-7BE2-6FF6-1D04-1BB2556E7319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4A097CEE-B8EC-A772-5CE0-CE6FBADE54E6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r0c0i Linotte" pitchFamily="2" charset="77"/>
                  <a:ea typeface="Barrio"/>
                  <a:cs typeface="Barrio"/>
                  <a:sym typeface="Barrio"/>
                </a:rPr>
                <a:t>3</a:t>
              </a:r>
              <a:endParaRPr sz="3600" dirty="0">
                <a:solidFill>
                  <a:schemeClr val="lt2"/>
                </a:solidFill>
                <a:latin typeface="r0c0i Linotte" pitchFamily="2" charset="77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5A6C860C-ABAD-EABB-EBD1-65831E3F13AA}"/>
              </a:ext>
            </a:extLst>
          </p:cNvPr>
          <p:cNvSpPr txBox="1"/>
          <p:nvPr/>
        </p:nvSpPr>
        <p:spPr>
          <a:xfrm>
            <a:off x="2671701" y="309797"/>
            <a:ext cx="4529199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nhẩm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theo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mẫu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).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B57E6D-0991-E075-74B3-CBB659AE7883}"/>
              </a:ext>
            </a:extLst>
          </p:cNvPr>
          <p:cNvSpPr/>
          <p:nvPr/>
        </p:nvSpPr>
        <p:spPr>
          <a:xfrm>
            <a:off x="839571" y="1115703"/>
            <a:ext cx="5938563" cy="2043368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r0c0i Linotte" pitchFamily="2" charset="77"/>
            </a:endParaRPr>
          </a:p>
        </p:txBody>
      </p:sp>
      <p:sp>
        <p:nvSpPr>
          <p:cNvPr id="9" name="Google Shape;1549;p31">
            <a:extLst>
              <a:ext uri="{FF2B5EF4-FFF2-40B4-BE49-F238E27FC236}">
                <a16:creationId xmlns:a16="http://schemas.microsoft.com/office/drawing/2014/main" id="{8FB2DBE3-B5AC-2100-C5CB-76B528DCFA13}"/>
              </a:ext>
            </a:extLst>
          </p:cNvPr>
          <p:cNvSpPr txBox="1">
            <a:spLocks/>
          </p:cNvSpPr>
          <p:nvPr/>
        </p:nvSpPr>
        <p:spPr>
          <a:xfrm>
            <a:off x="893358" y="1205348"/>
            <a:ext cx="1367712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>
                <a:latin typeface="r0c0i Linotte" pitchFamily="2" charset="77"/>
              </a:rPr>
              <a:t>Mẫu</a:t>
            </a:r>
            <a:r>
              <a:rPr lang="en-US" sz="3200" dirty="0">
                <a:latin typeface="r0c0i Linotte" pitchFamily="2" charset="77"/>
              </a:rPr>
              <a:t>: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733C7D1B-9CB4-E15D-1A70-66DB1928F604}"/>
              </a:ext>
            </a:extLst>
          </p:cNvPr>
          <p:cNvSpPr txBox="1">
            <a:spLocks/>
          </p:cNvSpPr>
          <p:nvPr/>
        </p:nvSpPr>
        <p:spPr>
          <a:xfrm>
            <a:off x="2380090" y="1212654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12 000 x 4 = ?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8298E27C-BC53-7FFD-852A-7115019135C2}"/>
              </a:ext>
            </a:extLst>
          </p:cNvPr>
          <p:cNvSpPr txBox="1">
            <a:spLocks/>
          </p:cNvSpPr>
          <p:nvPr/>
        </p:nvSpPr>
        <p:spPr>
          <a:xfrm>
            <a:off x="893358" y="1814965"/>
            <a:ext cx="1651470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 err="1">
                <a:latin typeface="r0c0i Linotte" pitchFamily="2" charset="77"/>
              </a:rPr>
              <a:t>Nhẩm</a:t>
            </a:r>
            <a:r>
              <a:rPr lang="en-US" sz="3200" dirty="0">
                <a:latin typeface="r0c0i Linotte" pitchFamily="2" charset="77"/>
              </a:rPr>
              <a:t>:</a:t>
            </a:r>
          </a:p>
        </p:txBody>
      </p:sp>
      <p:sp>
        <p:nvSpPr>
          <p:cNvPr id="12" name="Google Shape;1549;p31">
            <a:extLst>
              <a:ext uri="{FF2B5EF4-FFF2-40B4-BE49-F238E27FC236}">
                <a16:creationId xmlns:a16="http://schemas.microsoft.com/office/drawing/2014/main" id="{B04E6BC9-A5E4-C713-2B66-493C1BCC74C9}"/>
              </a:ext>
            </a:extLst>
          </p:cNvPr>
          <p:cNvSpPr txBox="1">
            <a:spLocks/>
          </p:cNvSpPr>
          <p:nvPr/>
        </p:nvSpPr>
        <p:spPr>
          <a:xfrm>
            <a:off x="2380090" y="1824606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12 </a:t>
            </a:r>
            <a:r>
              <a:rPr lang="en-US" sz="3200" dirty="0" err="1">
                <a:latin typeface="r0c0i Linotte" pitchFamily="2" charset="77"/>
              </a:rPr>
              <a:t>nghìn</a:t>
            </a:r>
            <a:r>
              <a:rPr lang="en-US" sz="3200" dirty="0">
                <a:latin typeface="r0c0i Linotte" pitchFamily="2" charset="77"/>
              </a:rPr>
              <a:t> x 4 = 48 </a:t>
            </a:r>
            <a:r>
              <a:rPr lang="en-US" sz="3200" dirty="0" err="1">
                <a:latin typeface="r0c0i Linotte" pitchFamily="2" charset="77"/>
              </a:rPr>
              <a:t>nghìn</a:t>
            </a:r>
            <a:endParaRPr lang="en-US" sz="3200" dirty="0">
              <a:latin typeface="r0c0i Linotte" pitchFamily="2" charset="77"/>
            </a:endParaRPr>
          </a:p>
        </p:txBody>
      </p:sp>
      <p:sp>
        <p:nvSpPr>
          <p:cNvPr id="13" name="Google Shape;1549;p31">
            <a:extLst>
              <a:ext uri="{FF2B5EF4-FFF2-40B4-BE49-F238E27FC236}">
                <a16:creationId xmlns:a16="http://schemas.microsoft.com/office/drawing/2014/main" id="{C336BD30-9648-F31F-D0A9-DADA145B95E7}"/>
              </a:ext>
            </a:extLst>
          </p:cNvPr>
          <p:cNvSpPr txBox="1">
            <a:spLocks/>
          </p:cNvSpPr>
          <p:nvPr/>
        </p:nvSpPr>
        <p:spPr>
          <a:xfrm>
            <a:off x="2401947" y="2480404"/>
            <a:ext cx="442997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12 000 x 4 = 48 000</a:t>
            </a:r>
          </a:p>
        </p:txBody>
      </p:sp>
      <p:sp>
        <p:nvSpPr>
          <p:cNvPr id="14" name="Google Shape;1549;p31">
            <a:extLst>
              <a:ext uri="{FF2B5EF4-FFF2-40B4-BE49-F238E27FC236}">
                <a16:creationId xmlns:a16="http://schemas.microsoft.com/office/drawing/2014/main" id="{9AC4D713-7C0B-4ED1-D397-BA443E1A42CF}"/>
              </a:ext>
            </a:extLst>
          </p:cNvPr>
          <p:cNvSpPr txBox="1">
            <a:spLocks/>
          </p:cNvSpPr>
          <p:nvPr/>
        </p:nvSpPr>
        <p:spPr>
          <a:xfrm>
            <a:off x="1890959" y="3327861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a) 11 000 x 9</a:t>
            </a:r>
          </a:p>
        </p:txBody>
      </p:sp>
      <p:sp>
        <p:nvSpPr>
          <p:cNvPr id="15" name="Google Shape;1549;p31">
            <a:extLst>
              <a:ext uri="{FF2B5EF4-FFF2-40B4-BE49-F238E27FC236}">
                <a16:creationId xmlns:a16="http://schemas.microsoft.com/office/drawing/2014/main" id="{7FC2A105-2A91-A7BF-CDD0-484E7751BB69}"/>
              </a:ext>
            </a:extLst>
          </p:cNvPr>
          <p:cNvSpPr txBox="1">
            <a:spLocks/>
          </p:cNvSpPr>
          <p:nvPr/>
        </p:nvSpPr>
        <p:spPr>
          <a:xfrm>
            <a:off x="5118253" y="3248716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b) 21 000 x 3</a:t>
            </a:r>
          </a:p>
        </p:txBody>
      </p:sp>
      <p:sp>
        <p:nvSpPr>
          <p:cNvPr id="16" name="Google Shape;1549;p31">
            <a:extLst>
              <a:ext uri="{FF2B5EF4-FFF2-40B4-BE49-F238E27FC236}">
                <a16:creationId xmlns:a16="http://schemas.microsoft.com/office/drawing/2014/main" id="{A27D2D11-BAD3-738E-65DF-686C3865C159}"/>
              </a:ext>
            </a:extLst>
          </p:cNvPr>
          <p:cNvSpPr txBox="1">
            <a:spLocks/>
          </p:cNvSpPr>
          <p:nvPr/>
        </p:nvSpPr>
        <p:spPr>
          <a:xfrm>
            <a:off x="3276413" y="4114574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c) 15 000 x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196ABE-2ED0-31A0-39D0-5556D1C8BB03}"/>
              </a:ext>
            </a:extLst>
          </p:cNvPr>
          <p:cNvSpPr/>
          <p:nvPr/>
        </p:nvSpPr>
        <p:spPr>
          <a:xfrm>
            <a:off x="1852718" y="1156599"/>
            <a:ext cx="5938563" cy="321547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r0c0i Linotte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4951EA-4712-D871-6898-E335D2A90239}"/>
              </a:ext>
            </a:extLst>
          </p:cNvPr>
          <p:cNvGrpSpPr/>
          <p:nvPr/>
        </p:nvGrpSpPr>
        <p:grpSpPr>
          <a:xfrm>
            <a:off x="2085947" y="252794"/>
            <a:ext cx="532231" cy="515840"/>
            <a:chOff x="3631014" y="2682837"/>
            <a:chExt cx="532231" cy="515840"/>
          </a:xfrm>
        </p:grpSpPr>
        <p:sp>
          <p:nvSpPr>
            <p:cNvPr id="5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E3A891A8-7BE2-6FF6-1D04-1BB2556E7319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4A097CEE-B8EC-A772-5CE0-CE6FBADE54E6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r0c0i Linotte" pitchFamily="2" charset="77"/>
                  <a:ea typeface="Barrio"/>
                  <a:cs typeface="Barrio"/>
                  <a:sym typeface="Barrio"/>
                </a:rPr>
                <a:t>3</a:t>
              </a:r>
              <a:endParaRPr sz="3600" dirty="0">
                <a:solidFill>
                  <a:schemeClr val="lt2"/>
                </a:solidFill>
                <a:latin typeface="r0c0i Linotte" pitchFamily="2" charset="77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5A6C860C-ABAD-EABB-EBD1-65831E3F13AA}"/>
              </a:ext>
            </a:extLst>
          </p:cNvPr>
          <p:cNvSpPr txBox="1"/>
          <p:nvPr/>
        </p:nvSpPr>
        <p:spPr>
          <a:xfrm>
            <a:off x="2671701" y="309797"/>
            <a:ext cx="4529199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nhẩm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(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theo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mẫu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).</a:t>
            </a:r>
          </a:p>
        </p:txBody>
      </p:sp>
      <p:sp>
        <p:nvSpPr>
          <p:cNvPr id="18" name="Google Shape;1549;p31">
            <a:extLst>
              <a:ext uri="{FF2B5EF4-FFF2-40B4-BE49-F238E27FC236}">
                <a16:creationId xmlns:a16="http://schemas.microsoft.com/office/drawing/2014/main" id="{B67F5F1E-1CB4-77B1-D3B9-360F1CF0E14D}"/>
              </a:ext>
            </a:extLst>
          </p:cNvPr>
          <p:cNvSpPr txBox="1">
            <a:spLocks/>
          </p:cNvSpPr>
          <p:nvPr/>
        </p:nvSpPr>
        <p:spPr>
          <a:xfrm>
            <a:off x="4962661" y="1464875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= 99 000</a:t>
            </a:r>
          </a:p>
        </p:txBody>
      </p:sp>
      <p:sp>
        <p:nvSpPr>
          <p:cNvPr id="19" name="Google Shape;1549;p31">
            <a:extLst>
              <a:ext uri="{FF2B5EF4-FFF2-40B4-BE49-F238E27FC236}">
                <a16:creationId xmlns:a16="http://schemas.microsoft.com/office/drawing/2014/main" id="{63522988-DA73-2BC4-0E47-646C1A6BCFB0}"/>
              </a:ext>
            </a:extLst>
          </p:cNvPr>
          <p:cNvSpPr txBox="1">
            <a:spLocks/>
          </p:cNvSpPr>
          <p:nvPr/>
        </p:nvSpPr>
        <p:spPr>
          <a:xfrm>
            <a:off x="4962661" y="2503024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= 36 000</a:t>
            </a:r>
          </a:p>
        </p:txBody>
      </p:sp>
      <p:sp>
        <p:nvSpPr>
          <p:cNvPr id="20" name="Google Shape;1549;p31">
            <a:extLst>
              <a:ext uri="{FF2B5EF4-FFF2-40B4-BE49-F238E27FC236}">
                <a16:creationId xmlns:a16="http://schemas.microsoft.com/office/drawing/2014/main" id="{924191F7-DCF2-0811-44E7-14FF4E20B0EA}"/>
              </a:ext>
            </a:extLst>
          </p:cNvPr>
          <p:cNvSpPr txBox="1">
            <a:spLocks/>
          </p:cNvSpPr>
          <p:nvPr/>
        </p:nvSpPr>
        <p:spPr>
          <a:xfrm>
            <a:off x="4962661" y="3541173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= 90 000</a:t>
            </a:r>
          </a:p>
        </p:txBody>
      </p:sp>
      <p:sp>
        <p:nvSpPr>
          <p:cNvPr id="21" name="Google Shape;1549;p31">
            <a:extLst>
              <a:ext uri="{FF2B5EF4-FFF2-40B4-BE49-F238E27FC236}">
                <a16:creationId xmlns:a16="http://schemas.microsoft.com/office/drawing/2014/main" id="{F772902D-08B0-CC96-4A3D-86C5FFD52509}"/>
              </a:ext>
            </a:extLst>
          </p:cNvPr>
          <p:cNvSpPr txBox="1">
            <a:spLocks/>
          </p:cNvSpPr>
          <p:nvPr/>
        </p:nvSpPr>
        <p:spPr>
          <a:xfrm>
            <a:off x="2408216" y="1471876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a) 11 000 x 9</a:t>
            </a:r>
          </a:p>
        </p:txBody>
      </p:sp>
      <p:sp>
        <p:nvSpPr>
          <p:cNvPr id="22" name="Google Shape;1549;p31">
            <a:extLst>
              <a:ext uri="{FF2B5EF4-FFF2-40B4-BE49-F238E27FC236}">
                <a16:creationId xmlns:a16="http://schemas.microsoft.com/office/drawing/2014/main" id="{2102745C-07E9-6817-0D03-39500900DD79}"/>
              </a:ext>
            </a:extLst>
          </p:cNvPr>
          <p:cNvSpPr txBox="1">
            <a:spLocks/>
          </p:cNvSpPr>
          <p:nvPr/>
        </p:nvSpPr>
        <p:spPr>
          <a:xfrm>
            <a:off x="2408215" y="2498386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b) 21 000 x 3</a:t>
            </a:r>
          </a:p>
        </p:txBody>
      </p:sp>
      <p:sp>
        <p:nvSpPr>
          <p:cNvPr id="23" name="Google Shape;1549;p31">
            <a:extLst>
              <a:ext uri="{FF2B5EF4-FFF2-40B4-BE49-F238E27FC236}">
                <a16:creationId xmlns:a16="http://schemas.microsoft.com/office/drawing/2014/main" id="{C898C489-8D7C-843B-83A8-ABFC8BFE9A4B}"/>
              </a:ext>
            </a:extLst>
          </p:cNvPr>
          <p:cNvSpPr txBox="1">
            <a:spLocks/>
          </p:cNvSpPr>
          <p:nvPr/>
        </p:nvSpPr>
        <p:spPr>
          <a:xfrm>
            <a:off x="2408216" y="3541173"/>
            <a:ext cx="2681041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c) 15 000 x 6</a:t>
            </a:r>
          </a:p>
        </p:txBody>
      </p:sp>
    </p:spTree>
    <p:extLst>
      <p:ext uri="{BB962C8B-B14F-4D97-AF65-F5344CB8AC3E}">
        <p14:creationId xmlns:p14="http://schemas.microsoft.com/office/powerpoint/2010/main" val="10694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87479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4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747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12 000</a:t>
            </a:r>
            <a:r>
              <a:rPr lang="en-US" sz="2800" b="1" i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21 000</a:t>
            </a:r>
            <a:r>
              <a:rPr lang="en-US" sz="2800" b="1" i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87458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87479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4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747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chứa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12 000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</a:t>
            </a:r>
            <a:r>
              <a:rPr lang="en-US" sz="2800" b="1" i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21 000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còn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lại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lít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7675;p38">
            <a:extLst>
              <a:ext uri="{FF2B5EF4-FFF2-40B4-BE49-F238E27FC236}">
                <a16:creationId xmlns:a16="http://schemas.microsoft.com/office/drawing/2014/main" id="{F595330C-F3C9-67A1-36E7-E386BDF08E66}"/>
              </a:ext>
            </a:extLst>
          </p:cNvPr>
          <p:cNvSpPr txBox="1"/>
          <p:nvPr/>
        </p:nvSpPr>
        <p:spPr>
          <a:xfrm>
            <a:off x="-498272" y="1663915"/>
            <a:ext cx="7985171" cy="6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giải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370A2FCD-1801-23EC-7806-788545817DD5}"/>
              </a:ext>
            </a:extLst>
          </p:cNvPr>
          <p:cNvSpPr txBox="1"/>
          <p:nvPr/>
        </p:nvSpPr>
        <p:spPr>
          <a:xfrm>
            <a:off x="-498272" y="2253234"/>
            <a:ext cx="7985171" cy="6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ở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7675;p38">
            <a:extLst>
              <a:ext uri="{FF2B5EF4-FFF2-40B4-BE49-F238E27FC236}">
                <a16:creationId xmlns:a16="http://schemas.microsoft.com/office/drawing/2014/main" id="{F034C7D6-0F1F-8A02-5AD5-7985D53ECBA8}"/>
              </a:ext>
            </a:extLst>
          </p:cNvPr>
          <p:cNvSpPr txBox="1"/>
          <p:nvPr/>
        </p:nvSpPr>
        <p:spPr>
          <a:xfrm>
            <a:off x="-498272" y="2846163"/>
            <a:ext cx="7985171" cy="6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21 000 x 3 = 36 000 (l)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7675;p38">
            <a:extLst>
              <a:ext uri="{FF2B5EF4-FFF2-40B4-BE49-F238E27FC236}">
                <a16:creationId xmlns:a16="http://schemas.microsoft.com/office/drawing/2014/main" id="{996E408C-4EE8-847E-8661-9DD7724415DB}"/>
              </a:ext>
            </a:extLst>
          </p:cNvPr>
          <p:cNvSpPr txBox="1"/>
          <p:nvPr/>
        </p:nvSpPr>
        <p:spPr>
          <a:xfrm>
            <a:off x="-498272" y="3336724"/>
            <a:ext cx="7985171" cy="6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còn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Google Shape;7675;p38">
            <a:extLst>
              <a:ext uri="{FF2B5EF4-FFF2-40B4-BE49-F238E27FC236}">
                <a16:creationId xmlns:a16="http://schemas.microsoft.com/office/drawing/2014/main" id="{394B6DC0-3BE2-9A64-2FAC-1DAA6D25D737}"/>
              </a:ext>
            </a:extLst>
          </p:cNvPr>
          <p:cNvSpPr txBox="1"/>
          <p:nvPr/>
        </p:nvSpPr>
        <p:spPr>
          <a:xfrm>
            <a:off x="-498272" y="3929653"/>
            <a:ext cx="7985171" cy="6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36 000 – 21 000 = 15 000 (l)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Google Shape;7675;p38">
            <a:extLst>
              <a:ext uri="{FF2B5EF4-FFF2-40B4-BE49-F238E27FC236}">
                <a16:creationId xmlns:a16="http://schemas.microsoft.com/office/drawing/2014/main" id="{F7BCC4AA-1450-05DE-64DB-1CBAE6F1C315}"/>
              </a:ext>
            </a:extLst>
          </p:cNvPr>
          <p:cNvSpPr txBox="1"/>
          <p:nvPr/>
        </p:nvSpPr>
        <p:spPr>
          <a:xfrm>
            <a:off x="1420585" y="4467904"/>
            <a:ext cx="6066314" cy="675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 15 000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lít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dầu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</a:t>
            </a:r>
            <a:endParaRPr lang="en-US" sz="2800" b="1" i="1" dirty="0">
              <a:solidFill>
                <a:schemeClr val="accent1">
                  <a:lumMod val="75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9B9C8ED-55E6-8216-CC1E-7CE30390E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43" b="93929" l="3387" r="95323">
                        <a14:foregroundMark x1="12097" y1="9643" x2="26129" y2="9643"/>
                        <a14:foregroundMark x1="47419" y1="9286" x2="62097" y2="4643"/>
                        <a14:foregroundMark x1="6129" y1="46786" x2="9516" y2="67500"/>
                        <a14:foregroundMark x1="9516" y1="67500" x2="22742" y2="72143"/>
                        <a14:foregroundMark x1="33548" y1="66071" x2="13226" y2="61071"/>
                        <a14:foregroundMark x1="8548" y1="40714" x2="5000" y2="54643"/>
                        <a14:foregroundMark x1="5000" y1="54643" x2="9194" y2="70714"/>
                        <a14:foregroundMark x1="9194" y1="70714" x2="23548" y2="77857"/>
                        <a14:foregroundMark x1="60000" y1="47857" x2="87097" y2="48929"/>
                        <a14:foregroundMark x1="89677" y1="43929" x2="92581" y2="71071"/>
                        <a14:foregroundMark x1="95323" y1="53571" x2="94677" y2="74643"/>
                        <a14:foregroundMark x1="82097" y1="93929" x2="43710" y2="85714"/>
                        <a14:foregroundMark x1="43710" y1="85714" x2="28065" y2="73929"/>
                        <a14:foregroundMark x1="27097" y1="64643" x2="27097" y2="64643"/>
                        <a14:foregroundMark x1="3710" y1="46429" x2="3387" y2="67857"/>
                        <a14:foregroundMark x1="3387" y1="67857" x2="4032" y2="7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614163" y="2476024"/>
            <a:ext cx="3745471" cy="169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3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" name="Google Shape;12267;p75">
            <a:hlinkClick r:id="rId3" action="ppaction://hlinksldjump"/>
          </p:cNvPr>
          <p:cNvSpPr/>
          <p:nvPr/>
        </p:nvSpPr>
        <p:spPr>
          <a:xfrm>
            <a:off x="8204500" y="394313"/>
            <a:ext cx="452550" cy="290374"/>
          </a:xfrm>
          <a:custGeom>
            <a:avLst/>
            <a:gdLst/>
            <a:ahLst/>
            <a:cxnLst/>
            <a:rect l="l" t="t" r="r" b="b"/>
            <a:pathLst>
              <a:path w="23175" h="14870" extrusionOk="0">
                <a:moveTo>
                  <a:pt x="2382" y="1352"/>
                </a:moveTo>
                <a:lnTo>
                  <a:pt x="0" y="14742"/>
                </a:lnTo>
                <a:lnTo>
                  <a:pt x="23175" y="14870"/>
                </a:lnTo>
                <a:lnTo>
                  <a:pt x="202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268" name="Google Shape;12268;p75">
            <a:hlinkClick r:id="" action="ppaction://noaction"/>
          </p:cNvPr>
          <p:cNvSpPr/>
          <p:nvPr/>
        </p:nvSpPr>
        <p:spPr>
          <a:xfrm>
            <a:off x="-875" y="3375150"/>
            <a:ext cx="9148300" cy="539525"/>
          </a:xfrm>
          <a:custGeom>
            <a:avLst/>
            <a:gdLst/>
            <a:ahLst/>
            <a:cxnLst/>
            <a:rect l="l" t="t" r="r" b="b"/>
            <a:pathLst>
              <a:path w="365932" h="21581" extrusionOk="0">
                <a:moveTo>
                  <a:pt x="0" y="1684"/>
                </a:moveTo>
                <a:lnTo>
                  <a:pt x="64" y="15936"/>
                </a:lnTo>
                <a:lnTo>
                  <a:pt x="365932" y="21581"/>
                </a:lnTo>
                <a:lnTo>
                  <a:pt x="3659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269" name="Google Shape;12269;p75">
            <a:hlinkClick r:id="" action="ppaction://noaction"/>
          </p:cNvPr>
          <p:cNvSpPr/>
          <p:nvPr/>
        </p:nvSpPr>
        <p:spPr>
          <a:xfrm>
            <a:off x="-550" y="4608575"/>
            <a:ext cx="9148142" cy="534946"/>
          </a:xfrm>
          <a:custGeom>
            <a:avLst/>
            <a:gdLst/>
            <a:ahLst/>
            <a:cxnLst/>
            <a:rect l="l" t="t" r="r" b="b"/>
            <a:pathLst>
              <a:path w="366182" h="26902" extrusionOk="0">
                <a:moveTo>
                  <a:pt x="21" y="26902"/>
                </a:moveTo>
                <a:lnTo>
                  <a:pt x="366182" y="26902"/>
                </a:lnTo>
                <a:lnTo>
                  <a:pt x="366014" y="85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2270" name="Google Shape;12270;p75">
            <a:hlinkClick r:id="" action="ppaction://noaction"/>
          </p:cNvPr>
          <p:cNvSpPr/>
          <p:nvPr/>
        </p:nvSpPr>
        <p:spPr>
          <a:xfrm>
            <a:off x="-562" y="4251350"/>
            <a:ext cx="9148150" cy="536525"/>
          </a:xfrm>
          <a:custGeom>
            <a:avLst/>
            <a:gdLst/>
            <a:ahLst/>
            <a:cxnLst/>
            <a:rect l="l" t="t" r="r" b="b"/>
            <a:pathLst>
              <a:path w="365926" h="21461" extrusionOk="0">
                <a:moveTo>
                  <a:pt x="32" y="14328"/>
                </a:moveTo>
                <a:lnTo>
                  <a:pt x="365926" y="21461"/>
                </a:lnTo>
                <a:lnTo>
                  <a:pt x="365786" y="0"/>
                </a:lnTo>
                <a:lnTo>
                  <a:pt x="0" y="46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2271" name="Google Shape;12271;p75">
            <a:hlinkClick r:id="" action="ppaction://noaction"/>
          </p:cNvPr>
          <p:cNvSpPr/>
          <p:nvPr/>
        </p:nvSpPr>
        <p:spPr>
          <a:xfrm>
            <a:off x="725" y="3726875"/>
            <a:ext cx="9146875" cy="538325"/>
          </a:xfrm>
          <a:custGeom>
            <a:avLst/>
            <a:gdLst/>
            <a:ahLst/>
            <a:cxnLst/>
            <a:rect l="l" t="t" r="r" b="b"/>
            <a:pathLst>
              <a:path w="365875" h="21533" extrusionOk="0">
                <a:moveTo>
                  <a:pt x="0" y="4313"/>
                </a:moveTo>
                <a:lnTo>
                  <a:pt x="64" y="21533"/>
                </a:lnTo>
                <a:lnTo>
                  <a:pt x="365875" y="20859"/>
                </a:lnTo>
                <a:lnTo>
                  <a:pt x="365875" y="7465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2276" name="Google Shape;12276;p75"/>
          <p:cNvSpPr txBox="1">
            <a:spLocks noGrp="1"/>
          </p:cNvSpPr>
          <p:nvPr>
            <p:ph type="title"/>
          </p:nvPr>
        </p:nvSpPr>
        <p:spPr>
          <a:xfrm>
            <a:off x="1405650" y="1677250"/>
            <a:ext cx="6332700" cy="9399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dirty="0">
                <a:solidFill>
                  <a:schemeClr val="dk2"/>
                </a:solidFill>
                <a:latin typeface="r0c0i Linotte" pitchFamily="2" charset="77"/>
              </a:rPr>
              <a:t>LUYỆN TẬP</a:t>
            </a:r>
          </a:p>
        </p:txBody>
      </p:sp>
      <p:sp>
        <p:nvSpPr>
          <p:cNvPr id="12279" name="Google Shape;12279;p75">
            <a:hlinkClick r:id="rId3" action="ppaction://hlinksldjump"/>
          </p:cNvPr>
          <p:cNvSpPr/>
          <p:nvPr/>
        </p:nvSpPr>
        <p:spPr>
          <a:xfrm>
            <a:off x="8318375" y="451818"/>
            <a:ext cx="224800" cy="175363"/>
          </a:xfrm>
          <a:custGeom>
            <a:avLst/>
            <a:gdLst/>
            <a:ahLst/>
            <a:cxnLst/>
            <a:rect l="l" t="t" r="r" b="b"/>
            <a:pathLst>
              <a:path w="186170" h="145228" extrusionOk="0">
                <a:moveTo>
                  <a:pt x="94501" y="0"/>
                </a:moveTo>
                <a:lnTo>
                  <a:pt x="0" y="71842"/>
                </a:lnTo>
                <a:lnTo>
                  <a:pt x="22402" y="72099"/>
                </a:lnTo>
                <a:lnTo>
                  <a:pt x="23689" y="145228"/>
                </a:lnTo>
                <a:lnTo>
                  <a:pt x="81369" y="145228"/>
                </a:lnTo>
                <a:lnTo>
                  <a:pt x="86776" y="84459"/>
                </a:lnTo>
                <a:lnTo>
                  <a:pt x="117676" y="88064"/>
                </a:lnTo>
                <a:lnTo>
                  <a:pt x="117676" y="144971"/>
                </a:lnTo>
                <a:lnTo>
                  <a:pt x="162480" y="144971"/>
                </a:lnTo>
                <a:lnTo>
                  <a:pt x="166858" y="73644"/>
                </a:lnTo>
                <a:lnTo>
                  <a:pt x="186170" y="70812"/>
                </a:lnTo>
                <a:lnTo>
                  <a:pt x="148060" y="41972"/>
                </a:lnTo>
                <a:lnTo>
                  <a:pt x="148060" y="11330"/>
                </a:lnTo>
                <a:lnTo>
                  <a:pt x="131065" y="11330"/>
                </a:lnTo>
                <a:lnTo>
                  <a:pt x="126945" y="234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" name="Google Shape;7290;p33"/>
          <p:cNvSpPr/>
          <p:nvPr/>
        </p:nvSpPr>
        <p:spPr>
          <a:xfrm>
            <a:off x="684100" y="1811706"/>
            <a:ext cx="3904875" cy="860144"/>
          </a:xfrm>
          <a:custGeom>
            <a:avLst/>
            <a:gdLst/>
            <a:ahLst/>
            <a:cxnLst/>
            <a:rect l="l" t="t" r="r" b="b"/>
            <a:pathLst>
              <a:path w="156195" h="31813" extrusionOk="0">
                <a:moveTo>
                  <a:pt x="156195" y="2608"/>
                </a:moveTo>
                <a:lnTo>
                  <a:pt x="154109" y="29727"/>
                </a:lnTo>
                <a:lnTo>
                  <a:pt x="2868" y="3181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292" name="Google Shape;7292;p33"/>
          <p:cNvSpPr txBox="1">
            <a:spLocks noGrp="1"/>
          </p:cNvSpPr>
          <p:nvPr>
            <p:ph type="ctrTitle"/>
          </p:nvPr>
        </p:nvSpPr>
        <p:spPr>
          <a:xfrm>
            <a:off x="713158" y="1013985"/>
            <a:ext cx="3852300" cy="245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err="1"/>
              <a:t>Khám</a:t>
            </a:r>
            <a:r>
              <a:rPr lang="en" sz="5400" dirty="0"/>
              <a:t> </a:t>
            </a:r>
            <a:r>
              <a:rPr lang="en" sz="5400" dirty="0" err="1"/>
              <a:t>phá</a:t>
            </a:r>
            <a:endParaRPr sz="5400" dirty="0"/>
          </a:p>
        </p:txBody>
      </p:sp>
      <p:sp>
        <p:nvSpPr>
          <p:cNvPr id="7294" name="Google Shape;7294;p33"/>
          <p:cNvSpPr/>
          <p:nvPr/>
        </p:nvSpPr>
        <p:spPr>
          <a:xfrm flipH="1">
            <a:off x="5154525" y="927650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5" name="Google Shape;7295;p33"/>
          <p:cNvSpPr/>
          <p:nvPr/>
        </p:nvSpPr>
        <p:spPr>
          <a:xfrm flipH="1">
            <a:off x="5067150" y="1307025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96" name="Google Shape;7296;p33"/>
          <p:cNvGrpSpPr/>
          <p:nvPr/>
        </p:nvGrpSpPr>
        <p:grpSpPr>
          <a:xfrm>
            <a:off x="-726214" y="1805720"/>
            <a:ext cx="1235990" cy="1227266"/>
            <a:chOff x="1173550" y="238600"/>
            <a:chExt cx="5252825" cy="5215750"/>
          </a:xfrm>
        </p:grpSpPr>
        <p:sp>
          <p:nvSpPr>
            <p:cNvPr id="7297" name="Google Shape;7297;p33"/>
            <p:cNvSpPr/>
            <p:nvPr/>
          </p:nvSpPr>
          <p:spPr>
            <a:xfrm>
              <a:off x="1903800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8" name="Google Shape;7298;p33"/>
            <p:cNvSpPr/>
            <p:nvPr/>
          </p:nvSpPr>
          <p:spPr>
            <a:xfrm>
              <a:off x="2268975" y="968425"/>
              <a:ext cx="138375" cy="104200"/>
            </a:xfrm>
            <a:custGeom>
              <a:avLst/>
              <a:gdLst/>
              <a:ahLst/>
              <a:cxnLst/>
              <a:rect l="l" t="t" r="r" b="b"/>
              <a:pathLst>
                <a:path w="5535" h="4168" extrusionOk="0">
                  <a:moveTo>
                    <a:pt x="2771" y="0"/>
                  </a:moveTo>
                  <a:cubicBezTo>
                    <a:pt x="2242" y="0"/>
                    <a:pt x="1714" y="206"/>
                    <a:pt x="1325" y="615"/>
                  </a:cubicBezTo>
                  <a:cubicBezTo>
                    <a:pt x="0" y="1919"/>
                    <a:pt x="924" y="4167"/>
                    <a:pt x="2770" y="4167"/>
                  </a:cubicBezTo>
                  <a:cubicBezTo>
                    <a:pt x="2778" y="4168"/>
                    <a:pt x="2787" y="4168"/>
                    <a:pt x="2795" y="4168"/>
                  </a:cubicBezTo>
                  <a:cubicBezTo>
                    <a:pt x="4625" y="4168"/>
                    <a:pt x="5534" y="1934"/>
                    <a:pt x="4236" y="635"/>
                  </a:cubicBezTo>
                  <a:cubicBezTo>
                    <a:pt x="3842" y="211"/>
                    <a:pt x="3306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9" name="Google Shape;7299;p33"/>
            <p:cNvSpPr/>
            <p:nvPr/>
          </p:nvSpPr>
          <p:spPr>
            <a:xfrm>
              <a:off x="2634075" y="603900"/>
              <a:ext cx="138225" cy="104375"/>
            </a:xfrm>
            <a:custGeom>
              <a:avLst/>
              <a:gdLst/>
              <a:ahLst/>
              <a:cxnLst/>
              <a:rect l="l" t="t" r="r" b="b"/>
              <a:pathLst>
                <a:path w="5529" h="4175" extrusionOk="0">
                  <a:moveTo>
                    <a:pt x="2750" y="1"/>
                  </a:moveTo>
                  <a:cubicBezTo>
                    <a:pt x="935" y="1"/>
                    <a:pt x="0" y="2201"/>
                    <a:pt x="1273" y="3514"/>
                  </a:cubicBezTo>
                  <a:cubicBezTo>
                    <a:pt x="1672" y="3953"/>
                    <a:pt x="2215" y="4174"/>
                    <a:pt x="2759" y="4174"/>
                  </a:cubicBezTo>
                  <a:cubicBezTo>
                    <a:pt x="3284" y="4174"/>
                    <a:pt x="3809" y="3968"/>
                    <a:pt x="4204" y="3554"/>
                  </a:cubicBezTo>
                  <a:cubicBezTo>
                    <a:pt x="5528" y="2290"/>
                    <a:pt x="4645" y="21"/>
                    <a:pt x="2799" y="1"/>
                  </a:cubicBezTo>
                  <a:cubicBezTo>
                    <a:pt x="2782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0" name="Google Shape;7300;p33"/>
            <p:cNvSpPr/>
            <p:nvPr/>
          </p:nvSpPr>
          <p:spPr>
            <a:xfrm>
              <a:off x="2999575" y="239125"/>
              <a:ext cx="137875" cy="103900"/>
            </a:xfrm>
            <a:custGeom>
              <a:avLst/>
              <a:gdLst/>
              <a:ahLst/>
              <a:cxnLst/>
              <a:rect l="l" t="t" r="r" b="b"/>
              <a:pathLst>
                <a:path w="5515" h="4156" extrusionOk="0">
                  <a:moveTo>
                    <a:pt x="2756" y="0"/>
                  </a:moveTo>
                  <a:cubicBezTo>
                    <a:pt x="2747" y="0"/>
                    <a:pt x="2739" y="0"/>
                    <a:pt x="2731" y="0"/>
                  </a:cubicBezTo>
                  <a:cubicBezTo>
                    <a:pt x="884" y="20"/>
                    <a:pt x="1" y="2248"/>
                    <a:pt x="1306" y="3533"/>
                  </a:cubicBezTo>
                  <a:cubicBezTo>
                    <a:pt x="1702" y="3949"/>
                    <a:pt x="2231" y="4155"/>
                    <a:pt x="2759" y="4155"/>
                  </a:cubicBezTo>
                  <a:cubicBezTo>
                    <a:pt x="3300" y="4155"/>
                    <a:pt x="3840" y="3939"/>
                    <a:pt x="4236" y="3513"/>
                  </a:cubicBezTo>
                  <a:cubicBezTo>
                    <a:pt x="5515" y="2194"/>
                    <a:pt x="4586" y="0"/>
                    <a:pt x="27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1" name="Google Shape;7301;p33"/>
            <p:cNvSpPr/>
            <p:nvPr/>
          </p:nvSpPr>
          <p:spPr>
            <a:xfrm>
              <a:off x="26342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5" y="633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3"/>
                  </a:cubicBezTo>
                  <a:cubicBezTo>
                    <a:pt x="3824" y="211"/>
                    <a:pt x="3292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2" name="Google Shape;7302;p33"/>
            <p:cNvSpPr/>
            <p:nvPr/>
          </p:nvSpPr>
          <p:spPr>
            <a:xfrm>
              <a:off x="2999575" y="603275"/>
              <a:ext cx="137575" cy="104200"/>
            </a:xfrm>
            <a:custGeom>
              <a:avLst/>
              <a:gdLst/>
              <a:ahLst/>
              <a:cxnLst/>
              <a:rect l="l" t="t" r="r" b="b"/>
              <a:pathLst>
                <a:path w="5503" h="4168" extrusionOk="0">
                  <a:moveTo>
                    <a:pt x="2736" y="1"/>
                  </a:moveTo>
                  <a:cubicBezTo>
                    <a:pt x="2265" y="1"/>
                    <a:pt x="1797" y="174"/>
                    <a:pt x="1406" y="528"/>
                  </a:cubicBezTo>
                  <a:cubicBezTo>
                    <a:pt x="1" y="1732"/>
                    <a:pt x="764" y="4041"/>
                    <a:pt x="2610" y="4161"/>
                  </a:cubicBezTo>
                  <a:cubicBezTo>
                    <a:pt x="2668" y="4166"/>
                    <a:pt x="2724" y="4168"/>
                    <a:pt x="2780" y="4168"/>
                  </a:cubicBezTo>
                  <a:cubicBezTo>
                    <a:pt x="4522" y="4168"/>
                    <a:pt x="5503" y="2091"/>
                    <a:pt x="4316" y="749"/>
                  </a:cubicBezTo>
                  <a:cubicBezTo>
                    <a:pt x="3877" y="254"/>
                    <a:pt x="3305" y="1"/>
                    <a:pt x="273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3" name="Google Shape;7303;p33"/>
            <p:cNvSpPr/>
            <p:nvPr/>
          </p:nvSpPr>
          <p:spPr>
            <a:xfrm>
              <a:off x="3364950" y="239050"/>
              <a:ext cx="137975" cy="104075"/>
            </a:xfrm>
            <a:custGeom>
              <a:avLst/>
              <a:gdLst/>
              <a:ahLst/>
              <a:cxnLst/>
              <a:rect l="l" t="t" r="r" b="b"/>
              <a:pathLst>
                <a:path w="5519" h="4163" extrusionOk="0">
                  <a:moveTo>
                    <a:pt x="2731" y="1"/>
                  </a:moveTo>
                  <a:cubicBezTo>
                    <a:pt x="966" y="1"/>
                    <a:pt x="1" y="2135"/>
                    <a:pt x="1223" y="3476"/>
                  </a:cubicBezTo>
                  <a:cubicBezTo>
                    <a:pt x="1625" y="3930"/>
                    <a:pt x="2188" y="4162"/>
                    <a:pt x="2752" y="4162"/>
                  </a:cubicBezTo>
                  <a:cubicBezTo>
                    <a:pt x="3258" y="4162"/>
                    <a:pt x="3764" y="3976"/>
                    <a:pt x="4153" y="3596"/>
                  </a:cubicBezTo>
                  <a:cubicBezTo>
                    <a:pt x="5518" y="2331"/>
                    <a:pt x="4675" y="63"/>
                    <a:pt x="2828" y="3"/>
                  </a:cubicBezTo>
                  <a:cubicBezTo>
                    <a:pt x="2796" y="2"/>
                    <a:pt x="2763" y="1"/>
                    <a:pt x="273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4" name="Google Shape;7304;p33"/>
            <p:cNvSpPr/>
            <p:nvPr/>
          </p:nvSpPr>
          <p:spPr>
            <a:xfrm>
              <a:off x="299957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1"/>
                  </a:moveTo>
                  <a:cubicBezTo>
                    <a:pt x="2229" y="1"/>
                    <a:pt x="1697" y="211"/>
                    <a:pt x="1306" y="633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3"/>
                  </a:cubicBezTo>
                  <a:cubicBezTo>
                    <a:pt x="3825" y="211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5" name="Google Shape;7305;p33"/>
            <p:cNvSpPr/>
            <p:nvPr/>
          </p:nvSpPr>
          <p:spPr>
            <a:xfrm>
              <a:off x="336467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0" y="1"/>
                  </a:moveTo>
                  <a:cubicBezTo>
                    <a:pt x="2202" y="1"/>
                    <a:pt x="1654" y="222"/>
                    <a:pt x="1254" y="664"/>
                  </a:cubicBezTo>
                  <a:cubicBezTo>
                    <a:pt x="1" y="1977"/>
                    <a:pt x="936" y="4157"/>
                    <a:pt x="2750" y="4157"/>
                  </a:cubicBezTo>
                  <a:cubicBezTo>
                    <a:pt x="2766" y="4157"/>
                    <a:pt x="2783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6" name="Google Shape;7306;p33"/>
            <p:cNvSpPr/>
            <p:nvPr/>
          </p:nvSpPr>
          <p:spPr>
            <a:xfrm>
              <a:off x="3729350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10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7" name="Google Shape;7307;p33"/>
            <p:cNvSpPr/>
            <p:nvPr/>
          </p:nvSpPr>
          <p:spPr>
            <a:xfrm>
              <a:off x="3364450" y="96867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5"/>
                    <a:pt x="1243" y="3475"/>
                  </a:cubicBezTo>
                  <a:cubicBezTo>
                    <a:pt x="1644" y="3940"/>
                    <a:pt x="2207" y="4177"/>
                    <a:pt x="2770" y="4177"/>
                  </a:cubicBezTo>
                  <a:cubicBezTo>
                    <a:pt x="3277" y="4177"/>
                    <a:pt x="3783" y="3985"/>
                    <a:pt x="4173" y="3595"/>
                  </a:cubicBezTo>
                  <a:cubicBezTo>
                    <a:pt x="5538" y="2351"/>
                    <a:pt x="4695" y="63"/>
                    <a:pt x="2848" y="3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8" name="Google Shape;7308;p33"/>
            <p:cNvSpPr/>
            <p:nvPr/>
          </p:nvSpPr>
          <p:spPr>
            <a:xfrm>
              <a:off x="3729200" y="603150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7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7"/>
                    <a:pt x="2763" y="4187"/>
                    <a:pt x="2780" y="4187"/>
                  </a:cubicBezTo>
                  <a:cubicBezTo>
                    <a:pt x="4594" y="4187"/>
                    <a:pt x="5529" y="2006"/>
                    <a:pt x="4276" y="674"/>
                  </a:cubicBezTo>
                  <a:cubicBezTo>
                    <a:pt x="3870" y="227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9" name="Google Shape;7309;p33"/>
            <p:cNvSpPr/>
            <p:nvPr/>
          </p:nvSpPr>
          <p:spPr>
            <a:xfrm>
              <a:off x="3729850" y="96822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7" y="0"/>
                  </a:moveTo>
                  <a:cubicBezTo>
                    <a:pt x="2213" y="0"/>
                    <a:pt x="1670" y="221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5"/>
                  </a:cubicBezTo>
                  <a:cubicBezTo>
                    <a:pt x="4631" y="4135"/>
                    <a:pt x="5514" y="1887"/>
                    <a:pt x="4190" y="603"/>
                  </a:cubicBezTo>
                  <a:cubicBezTo>
                    <a:pt x="3798" y="201"/>
                    <a:pt x="3277" y="0"/>
                    <a:pt x="275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0" name="Google Shape;7310;p33"/>
            <p:cNvSpPr/>
            <p:nvPr/>
          </p:nvSpPr>
          <p:spPr>
            <a:xfrm>
              <a:off x="2269525" y="60387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95" y="83"/>
                    <a:pt x="2849" y="2"/>
                  </a:cubicBezTo>
                  <a:cubicBezTo>
                    <a:pt x="2816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1" name="Google Shape;7311;p33"/>
            <p:cNvSpPr/>
            <p:nvPr/>
          </p:nvSpPr>
          <p:spPr>
            <a:xfrm>
              <a:off x="2675425" y="300325"/>
              <a:ext cx="79300" cy="42550"/>
            </a:xfrm>
            <a:custGeom>
              <a:avLst/>
              <a:gdLst/>
              <a:ahLst/>
              <a:cxnLst/>
              <a:rect l="l" t="t" r="r" b="b"/>
              <a:pathLst>
                <a:path w="3172" h="1702" extrusionOk="0">
                  <a:moveTo>
                    <a:pt x="3172" y="1"/>
                  </a:moveTo>
                  <a:cubicBezTo>
                    <a:pt x="2108" y="442"/>
                    <a:pt x="1064" y="884"/>
                    <a:pt x="1" y="1346"/>
                  </a:cubicBezTo>
                  <a:cubicBezTo>
                    <a:pt x="344" y="1586"/>
                    <a:pt x="739" y="1702"/>
                    <a:pt x="1132" y="1702"/>
                  </a:cubicBezTo>
                  <a:cubicBezTo>
                    <a:pt x="1658" y="1702"/>
                    <a:pt x="2179" y="1495"/>
                    <a:pt x="2570" y="1105"/>
                  </a:cubicBezTo>
                  <a:cubicBezTo>
                    <a:pt x="2871" y="804"/>
                    <a:pt x="3092" y="422"/>
                    <a:pt x="317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2" name="Google Shape;7312;p33"/>
            <p:cNvSpPr/>
            <p:nvPr/>
          </p:nvSpPr>
          <p:spPr>
            <a:xfrm>
              <a:off x="1252825" y="1724425"/>
              <a:ext cx="48200" cy="79325"/>
            </a:xfrm>
            <a:custGeom>
              <a:avLst/>
              <a:gdLst/>
              <a:ahLst/>
              <a:cxnLst/>
              <a:rect l="l" t="t" r="r" b="b"/>
              <a:pathLst>
                <a:path w="1928" h="3173" extrusionOk="0">
                  <a:moveTo>
                    <a:pt x="1366" y="1"/>
                  </a:moveTo>
                  <a:cubicBezTo>
                    <a:pt x="884" y="1045"/>
                    <a:pt x="442" y="2108"/>
                    <a:pt x="1" y="3172"/>
                  </a:cubicBezTo>
                  <a:cubicBezTo>
                    <a:pt x="402" y="3092"/>
                    <a:pt x="784" y="2891"/>
                    <a:pt x="1085" y="2590"/>
                  </a:cubicBezTo>
                  <a:cubicBezTo>
                    <a:pt x="1807" y="1908"/>
                    <a:pt x="1928" y="804"/>
                    <a:pt x="13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3" name="Google Shape;7313;p33"/>
            <p:cNvSpPr/>
            <p:nvPr/>
          </p:nvSpPr>
          <p:spPr>
            <a:xfrm>
              <a:off x="1539150" y="133552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9" y="1"/>
                  </a:moveTo>
                  <a:cubicBezTo>
                    <a:pt x="955" y="1"/>
                    <a:pt x="0" y="2181"/>
                    <a:pt x="1253" y="3514"/>
                  </a:cubicBezTo>
                  <a:cubicBezTo>
                    <a:pt x="1654" y="3956"/>
                    <a:pt x="2202" y="4176"/>
                    <a:pt x="2749" y="4176"/>
                  </a:cubicBezTo>
                  <a:cubicBezTo>
                    <a:pt x="3271" y="4176"/>
                    <a:pt x="3792" y="3976"/>
                    <a:pt x="4184" y="3574"/>
                  </a:cubicBezTo>
                  <a:cubicBezTo>
                    <a:pt x="5529" y="2289"/>
                    <a:pt x="4646" y="41"/>
                    <a:pt x="2819" y="1"/>
                  </a:cubicBezTo>
                  <a:cubicBezTo>
                    <a:pt x="2802" y="1"/>
                    <a:pt x="2786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4" name="Google Shape;7314;p33"/>
            <p:cNvSpPr/>
            <p:nvPr/>
          </p:nvSpPr>
          <p:spPr>
            <a:xfrm>
              <a:off x="117405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55" y="1"/>
                  </a:moveTo>
                  <a:cubicBezTo>
                    <a:pt x="2747" y="1"/>
                    <a:pt x="2739" y="1"/>
                    <a:pt x="2730" y="1"/>
                  </a:cubicBezTo>
                  <a:cubicBezTo>
                    <a:pt x="904" y="21"/>
                    <a:pt x="1" y="2269"/>
                    <a:pt x="1305" y="3553"/>
                  </a:cubicBezTo>
                  <a:cubicBezTo>
                    <a:pt x="1700" y="3967"/>
                    <a:pt x="2225" y="4173"/>
                    <a:pt x="2750" y="4173"/>
                  </a:cubicBezTo>
                  <a:cubicBezTo>
                    <a:pt x="3294" y="4173"/>
                    <a:pt x="3837" y="3952"/>
                    <a:pt x="4236" y="3513"/>
                  </a:cubicBezTo>
                  <a:cubicBezTo>
                    <a:pt x="5535" y="2214"/>
                    <a:pt x="4586" y="1"/>
                    <a:pt x="275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5" name="Google Shape;7315;p33"/>
            <p:cNvSpPr/>
            <p:nvPr/>
          </p:nvSpPr>
          <p:spPr>
            <a:xfrm>
              <a:off x="1550400" y="1700625"/>
              <a:ext cx="114925" cy="103350"/>
            </a:xfrm>
            <a:custGeom>
              <a:avLst/>
              <a:gdLst/>
              <a:ahLst/>
              <a:cxnLst/>
              <a:rect l="l" t="t" r="r" b="b"/>
              <a:pathLst>
                <a:path w="4597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6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6" name="Google Shape;7316;p33"/>
            <p:cNvSpPr/>
            <p:nvPr/>
          </p:nvSpPr>
          <p:spPr>
            <a:xfrm>
              <a:off x="1903950" y="1335525"/>
              <a:ext cx="138725" cy="104350"/>
            </a:xfrm>
            <a:custGeom>
              <a:avLst/>
              <a:gdLst/>
              <a:ahLst/>
              <a:cxnLst/>
              <a:rect l="l" t="t" r="r" b="b"/>
              <a:pathLst>
                <a:path w="554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4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7" name="Google Shape;7317;p33"/>
            <p:cNvSpPr/>
            <p:nvPr/>
          </p:nvSpPr>
          <p:spPr>
            <a:xfrm>
              <a:off x="1174050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8" name="Google Shape;7318;p33"/>
            <p:cNvSpPr/>
            <p:nvPr/>
          </p:nvSpPr>
          <p:spPr>
            <a:xfrm>
              <a:off x="153885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44" y="4099"/>
                    <a:pt x="2690" y="4180"/>
                  </a:cubicBezTo>
                  <a:cubicBezTo>
                    <a:pt x="2715" y="4180"/>
                    <a:pt x="2740" y="4181"/>
                    <a:pt x="2765" y="4181"/>
                  </a:cubicBezTo>
                  <a:cubicBezTo>
                    <a:pt x="4564" y="4181"/>
                    <a:pt x="5524" y="2033"/>
                    <a:pt x="4296" y="687"/>
                  </a:cubicBezTo>
                  <a:cubicBezTo>
                    <a:pt x="3894" y="232"/>
                    <a:pt x="3330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9" name="Google Shape;7319;p33"/>
            <p:cNvSpPr/>
            <p:nvPr/>
          </p:nvSpPr>
          <p:spPr>
            <a:xfrm>
              <a:off x="1903800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8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0" name="Google Shape;7320;p33"/>
            <p:cNvSpPr/>
            <p:nvPr/>
          </p:nvSpPr>
          <p:spPr>
            <a:xfrm>
              <a:off x="1174050" y="2795025"/>
              <a:ext cx="138525" cy="104125"/>
            </a:xfrm>
            <a:custGeom>
              <a:avLst/>
              <a:gdLst/>
              <a:ahLst/>
              <a:cxnLst/>
              <a:rect l="l" t="t" r="r" b="b"/>
              <a:pathLst>
                <a:path w="5541" h="4165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2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1" name="Google Shape;7321;p33"/>
            <p:cNvSpPr/>
            <p:nvPr/>
          </p:nvSpPr>
          <p:spPr>
            <a:xfrm>
              <a:off x="153915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3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2" y="4176"/>
                    <a:pt x="2799" y="4176"/>
                  </a:cubicBezTo>
                  <a:cubicBezTo>
                    <a:pt x="4646" y="4136"/>
                    <a:pt x="552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2" name="Google Shape;7322;p33"/>
            <p:cNvSpPr/>
            <p:nvPr/>
          </p:nvSpPr>
          <p:spPr>
            <a:xfrm>
              <a:off x="1903675" y="2065150"/>
              <a:ext cx="138875" cy="104400"/>
            </a:xfrm>
            <a:custGeom>
              <a:avLst/>
              <a:gdLst/>
              <a:ahLst/>
              <a:cxnLst/>
              <a:rect l="l" t="t" r="r" b="b"/>
              <a:pathLst>
                <a:path w="5555" h="4176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58" y="4176"/>
                    <a:pt x="2767" y="4176"/>
                    <a:pt x="2775" y="4176"/>
                  </a:cubicBezTo>
                  <a:cubicBezTo>
                    <a:pt x="4605" y="4176"/>
                    <a:pt x="5554" y="1982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3" name="Google Shape;7323;p33"/>
            <p:cNvSpPr/>
            <p:nvPr/>
          </p:nvSpPr>
          <p:spPr>
            <a:xfrm>
              <a:off x="1539425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6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4" name="Google Shape;7324;p33"/>
            <p:cNvSpPr/>
            <p:nvPr/>
          </p:nvSpPr>
          <p:spPr>
            <a:xfrm>
              <a:off x="1903675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48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5" name="Google Shape;7325;p33"/>
            <p:cNvSpPr/>
            <p:nvPr/>
          </p:nvSpPr>
          <p:spPr>
            <a:xfrm>
              <a:off x="1903950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6" name="Google Shape;7326;p33"/>
            <p:cNvSpPr/>
            <p:nvPr/>
          </p:nvSpPr>
          <p:spPr>
            <a:xfrm>
              <a:off x="2999075" y="1700850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7" name="Google Shape;7327;p33"/>
            <p:cNvSpPr/>
            <p:nvPr/>
          </p:nvSpPr>
          <p:spPr>
            <a:xfrm>
              <a:off x="3375425" y="1335525"/>
              <a:ext cx="110625" cy="103700"/>
            </a:xfrm>
            <a:custGeom>
              <a:avLst/>
              <a:gdLst/>
              <a:ahLst/>
              <a:cxnLst/>
              <a:rect l="l" t="t" r="r" b="b"/>
              <a:pathLst>
                <a:path w="4425" h="4148" extrusionOk="0">
                  <a:moveTo>
                    <a:pt x="2315" y="0"/>
                  </a:moveTo>
                  <a:cubicBezTo>
                    <a:pt x="1822" y="0"/>
                    <a:pt x="1320" y="180"/>
                    <a:pt x="904" y="583"/>
                  </a:cubicBezTo>
                  <a:cubicBezTo>
                    <a:pt x="41" y="1346"/>
                    <a:pt x="1" y="2691"/>
                    <a:pt x="824" y="3494"/>
                  </a:cubicBezTo>
                  <a:cubicBezTo>
                    <a:pt x="1248" y="3945"/>
                    <a:pt x="1784" y="4148"/>
                    <a:pt x="2310" y="4148"/>
                  </a:cubicBezTo>
                  <a:cubicBezTo>
                    <a:pt x="3351" y="4148"/>
                    <a:pt x="4357" y="3355"/>
                    <a:pt x="4397" y="2129"/>
                  </a:cubicBezTo>
                  <a:cubicBezTo>
                    <a:pt x="4424" y="861"/>
                    <a:pt x="3393" y="0"/>
                    <a:pt x="231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8" name="Google Shape;7328;p33"/>
            <p:cNvSpPr/>
            <p:nvPr/>
          </p:nvSpPr>
          <p:spPr>
            <a:xfrm>
              <a:off x="2268975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9" name="Google Shape;7329;p33"/>
            <p:cNvSpPr/>
            <p:nvPr/>
          </p:nvSpPr>
          <p:spPr>
            <a:xfrm>
              <a:off x="2634275" y="24299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68" y="0"/>
                  </a:moveTo>
                  <a:cubicBezTo>
                    <a:pt x="2248" y="0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12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0" name="Google Shape;7330;p33"/>
            <p:cNvSpPr/>
            <p:nvPr/>
          </p:nvSpPr>
          <p:spPr>
            <a:xfrm>
              <a:off x="3016300" y="2065900"/>
              <a:ext cx="110275" cy="103350"/>
            </a:xfrm>
            <a:custGeom>
              <a:avLst/>
              <a:gdLst/>
              <a:ahLst/>
              <a:cxnLst/>
              <a:rect l="l" t="t" r="r" b="b"/>
              <a:pathLst>
                <a:path w="4411" h="4134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24"/>
                    <a:pt x="1053" y="4134"/>
                    <a:pt x="2104" y="4134"/>
                  </a:cubicBezTo>
                  <a:cubicBezTo>
                    <a:pt x="2620" y="4134"/>
                    <a:pt x="3145" y="3939"/>
                    <a:pt x="3567" y="3503"/>
                  </a:cubicBezTo>
                  <a:cubicBezTo>
                    <a:pt x="4410" y="2700"/>
                    <a:pt x="4390" y="135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1" name="Google Shape;7331;p33"/>
            <p:cNvSpPr/>
            <p:nvPr/>
          </p:nvSpPr>
          <p:spPr>
            <a:xfrm>
              <a:off x="337592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4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4" y="3462"/>
                  </a:cubicBezTo>
                  <a:cubicBezTo>
                    <a:pt x="1186" y="3907"/>
                    <a:pt x="1745" y="4134"/>
                    <a:pt x="2307" y="4134"/>
                  </a:cubicBezTo>
                  <a:cubicBezTo>
                    <a:pt x="2810" y="4134"/>
                    <a:pt x="3316" y="3952"/>
                    <a:pt x="3714" y="3582"/>
                  </a:cubicBezTo>
                  <a:cubicBezTo>
                    <a:pt x="4537" y="2819"/>
                    <a:pt x="4597" y="1495"/>
                    <a:pt x="3835" y="672"/>
                  </a:cubicBezTo>
                  <a:cubicBezTo>
                    <a:pt x="3421" y="227"/>
                    <a:pt x="2863" y="0"/>
                    <a:pt x="230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2" name="Google Shape;7332;p33"/>
            <p:cNvSpPr/>
            <p:nvPr/>
          </p:nvSpPr>
          <p:spPr>
            <a:xfrm>
              <a:off x="3729475" y="1335525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5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3" name="Google Shape;7333;p33"/>
            <p:cNvSpPr/>
            <p:nvPr/>
          </p:nvSpPr>
          <p:spPr>
            <a:xfrm>
              <a:off x="263427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0" y="191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4" name="Google Shape;7334;p33"/>
            <p:cNvSpPr/>
            <p:nvPr/>
          </p:nvSpPr>
          <p:spPr>
            <a:xfrm>
              <a:off x="299957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2" y="178"/>
                    <a:pt x="1406" y="537"/>
                  </a:cubicBezTo>
                  <a:cubicBezTo>
                    <a:pt x="1" y="1741"/>
                    <a:pt x="764" y="4029"/>
                    <a:pt x="2610" y="4170"/>
                  </a:cubicBezTo>
                  <a:cubicBezTo>
                    <a:pt x="2668" y="4174"/>
                    <a:pt x="2724" y="4176"/>
                    <a:pt x="2780" y="4176"/>
                  </a:cubicBezTo>
                  <a:cubicBezTo>
                    <a:pt x="4522" y="4176"/>
                    <a:pt x="5503" y="2099"/>
                    <a:pt x="4316" y="737"/>
                  </a:cubicBezTo>
                  <a:cubicBezTo>
                    <a:pt x="3882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5" name="Google Shape;7335;p33"/>
            <p:cNvSpPr/>
            <p:nvPr/>
          </p:nvSpPr>
          <p:spPr>
            <a:xfrm>
              <a:off x="3364400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6" y="0"/>
                  </a:moveTo>
                  <a:cubicBezTo>
                    <a:pt x="2260" y="0"/>
                    <a:pt x="1754" y="187"/>
                    <a:pt x="1365" y="567"/>
                  </a:cubicBezTo>
                  <a:cubicBezTo>
                    <a:pt x="0" y="1811"/>
                    <a:pt x="823" y="4099"/>
                    <a:pt x="2670" y="4180"/>
                  </a:cubicBezTo>
                  <a:cubicBezTo>
                    <a:pt x="2695" y="4180"/>
                    <a:pt x="2720" y="4181"/>
                    <a:pt x="2744" y="4181"/>
                  </a:cubicBezTo>
                  <a:cubicBezTo>
                    <a:pt x="4544" y="4181"/>
                    <a:pt x="5523" y="2033"/>
                    <a:pt x="4296" y="687"/>
                  </a:cubicBezTo>
                  <a:cubicBezTo>
                    <a:pt x="3894" y="232"/>
                    <a:pt x="3330" y="0"/>
                    <a:pt x="276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6" name="Google Shape;7336;p33"/>
            <p:cNvSpPr/>
            <p:nvPr/>
          </p:nvSpPr>
          <p:spPr>
            <a:xfrm>
              <a:off x="3729850" y="1699900"/>
              <a:ext cx="137875" cy="104350"/>
            </a:xfrm>
            <a:custGeom>
              <a:avLst/>
              <a:gdLst/>
              <a:ahLst/>
              <a:cxnLst/>
              <a:rect l="l" t="t" r="r" b="b"/>
              <a:pathLst>
                <a:path w="5515" h="4174" extrusionOk="0">
                  <a:moveTo>
                    <a:pt x="2747" y="1"/>
                  </a:moveTo>
                  <a:cubicBezTo>
                    <a:pt x="2206" y="1"/>
                    <a:pt x="1667" y="221"/>
                    <a:pt x="1279" y="661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1"/>
                    <a:pt x="274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7" name="Google Shape;7337;p33"/>
            <p:cNvSpPr/>
            <p:nvPr/>
          </p:nvSpPr>
          <p:spPr>
            <a:xfrm>
              <a:off x="2999575" y="2795025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8" name="Google Shape;7338;p33"/>
            <p:cNvSpPr/>
            <p:nvPr/>
          </p:nvSpPr>
          <p:spPr>
            <a:xfrm>
              <a:off x="336467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0" y="0"/>
                  </a:moveTo>
                  <a:cubicBezTo>
                    <a:pt x="2202" y="0"/>
                    <a:pt x="1654" y="221"/>
                    <a:pt x="1254" y="663"/>
                  </a:cubicBezTo>
                  <a:cubicBezTo>
                    <a:pt x="0" y="1976"/>
                    <a:pt x="936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9" name="Google Shape;7339;p33"/>
            <p:cNvSpPr/>
            <p:nvPr/>
          </p:nvSpPr>
          <p:spPr>
            <a:xfrm>
              <a:off x="372920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0" name="Google Shape;7340;p33"/>
            <p:cNvSpPr/>
            <p:nvPr/>
          </p:nvSpPr>
          <p:spPr>
            <a:xfrm>
              <a:off x="3364450" y="2795725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1" name="Google Shape;7341;p33"/>
            <p:cNvSpPr/>
            <p:nvPr/>
          </p:nvSpPr>
          <p:spPr>
            <a:xfrm>
              <a:off x="3729200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88" y="0"/>
                  </a:moveTo>
                  <a:cubicBezTo>
                    <a:pt x="2268" y="0"/>
                    <a:pt x="1747" y="201"/>
                    <a:pt x="1345" y="603"/>
                  </a:cubicBezTo>
                  <a:cubicBezTo>
                    <a:pt x="0" y="1867"/>
                    <a:pt x="864" y="4116"/>
                    <a:pt x="2730" y="4176"/>
                  </a:cubicBezTo>
                  <a:cubicBezTo>
                    <a:pt x="2747" y="4176"/>
                    <a:pt x="2763" y="4176"/>
                    <a:pt x="2780" y="4176"/>
                  </a:cubicBezTo>
                  <a:cubicBezTo>
                    <a:pt x="4594" y="4176"/>
                    <a:pt x="5529" y="1996"/>
                    <a:pt x="4276" y="663"/>
                  </a:cubicBezTo>
                  <a:cubicBezTo>
                    <a:pt x="3875" y="221"/>
                    <a:pt x="3332" y="0"/>
                    <a:pt x="27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2" name="Google Shape;7342;p33"/>
            <p:cNvSpPr/>
            <p:nvPr/>
          </p:nvSpPr>
          <p:spPr>
            <a:xfrm>
              <a:off x="3729975" y="27952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0"/>
                  </a:moveTo>
                  <a:cubicBezTo>
                    <a:pt x="2201" y="0"/>
                    <a:pt x="1662" y="216"/>
                    <a:pt x="1274" y="645"/>
                  </a:cubicBezTo>
                  <a:cubicBezTo>
                    <a:pt x="1" y="1958"/>
                    <a:pt x="916" y="4159"/>
                    <a:pt x="2730" y="4159"/>
                  </a:cubicBezTo>
                  <a:cubicBezTo>
                    <a:pt x="2747" y="4159"/>
                    <a:pt x="2763" y="4158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0"/>
                    <a:pt x="27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3" name="Google Shape;7343;p33"/>
            <p:cNvSpPr/>
            <p:nvPr/>
          </p:nvSpPr>
          <p:spPr>
            <a:xfrm>
              <a:off x="227900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4" y="528"/>
                  </a:cubicBezTo>
                  <a:cubicBezTo>
                    <a:pt x="12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4" name="Google Shape;7344;p33"/>
            <p:cNvSpPr/>
            <p:nvPr/>
          </p:nvSpPr>
          <p:spPr>
            <a:xfrm>
              <a:off x="2280525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5" y="1"/>
                  </a:moveTo>
                  <a:cubicBezTo>
                    <a:pt x="1802" y="1"/>
                    <a:pt x="1299" y="178"/>
                    <a:pt x="883" y="575"/>
                  </a:cubicBezTo>
                  <a:cubicBezTo>
                    <a:pt x="20" y="1358"/>
                    <a:pt x="0" y="2703"/>
                    <a:pt x="823" y="3506"/>
                  </a:cubicBezTo>
                  <a:cubicBezTo>
                    <a:pt x="1248" y="3944"/>
                    <a:pt x="1778" y="4141"/>
                    <a:pt x="2299" y="4141"/>
                  </a:cubicBezTo>
                  <a:cubicBezTo>
                    <a:pt x="3351" y="4141"/>
                    <a:pt x="4362" y="3337"/>
                    <a:pt x="4376" y="2101"/>
                  </a:cubicBezTo>
                  <a:cubicBezTo>
                    <a:pt x="4403" y="848"/>
                    <a:pt x="3373" y="1"/>
                    <a:pt x="229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5" name="Google Shape;7345;p33"/>
            <p:cNvSpPr/>
            <p:nvPr/>
          </p:nvSpPr>
          <p:spPr>
            <a:xfrm>
              <a:off x="2651500" y="1335700"/>
              <a:ext cx="109750" cy="103600"/>
            </a:xfrm>
            <a:custGeom>
              <a:avLst/>
              <a:gdLst/>
              <a:ahLst/>
              <a:cxnLst/>
              <a:rect l="l" t="t" r="r" b="b"/>
              <a:pathLst>
                <a:path w="4390" h="4144" extrusionOk="0">
                  <a:moveTo>
                    <a:pt x="2100" y="1"/>
                  </a:moveTo>
                  <a:cubicBezTo>
                    <a:pt x="1045" y="1"/>
                    <a:pt x="28" y="817"/>
                    <a:pt x="14" y="2062"/>
                  </a:cubicBezTo>
                  <a:cubicBezTo>
                    <a:pt x="1" y="3316"/>
                    <a:pt x="1024" y="4144"/>
                    <a:pt x="2091" y="4144"/>
                  </a:cubicBezTo>
                  <a:cubicBezTo>
                    <a:pt x="2594" y="4144"/>
                    <a:pt x="3108" y="3959"/>
                    <a:pt x="3527" y="3547"/>
                  </a:cubicBezTo>
                  <a:cubicBezTo>
                    <a:pt x="4390" y="2764"/>
                    <a:pt x="4390" y="1419"/>
                    <a:pt x="3547" y="616"/>
                  </a:cubicBezTo>
                  <a:cubicBezTo>
                    <a:pt x="3128" y="191"/>
                    <a:pt x="2609" y="1"/>
                    <a:pt x="210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6" name="Google Shape;7346;p33"/>
            <p:cNvSpPr/>
            <p:nvPr/>
          </p:nvSpPr>
          <p:spPr>
            <a:xfrm>
              <a:off x="2280525" y="2065500"/>
              <a:ext cx="109750" cy="103725"/>
            </a:xfrm>
            <a:custGeom>
              <a:avLst/>
              <a:gdLst/>
              <a:ahLst/>
              <a:cxnLst/>
              <a:rect l="l" t="t" r="r" b="b"/>
              <a:pathLst>
                <a:path w="4390" h="4149" extrusionOk="0">
                  <a:moveTo>
                    <a:pt x="2288" y="1"/>
                  </a:moveTo>
                  <a:cubicBezTo>
                    <a:pt x="1790" y="1"/>
                    <a:pt x="1283" y="182"/>
                    <a:pt x="863" y="589"/>
                  </a:cubicBezTo>
                  <a:cubicBezTo>
                    <a:pt x="20" y="1372"/>
                    <a:pt x="0" y="2716"/>
                    <a:pt x="843" y="3519"/>
                  </a:cubicBezTo>
                  <a:cubicBezTo>
                    <a:pt x="1265" y="3954"/>
                    <a:pt x="1788" y="4149"/>
                    <a:pt x="2302" y="4149"/>
                  </a:cubicBezTo>
                  <a:cubicBezTo>
                    <a:pt x="3353" y="4149"/>
                    <a:pt x="4362" y="3334"/>
                    <a:pt x="4376" y="2094"/>
                  </a:cubicBezTo>
                  <a:cubicBezTo>
                    <a:pt x="4389" y="846"/>
                    <a:pt x="3363" y="1"/>
                    <a:pt x="228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7" name="Google Shape;7347;p33"/>
            <p:cNvSpPr/>
            <p:nvPr/>
          </p:nvSpPr>
          <p:spPr>
            <a:xfrm>
              <a:off x="2634825" y="1700800"/>
              <a:ext cx="137975" cy="104225"/>
            </a:xfrm>
            <a:custGeom>
              <a:avLst/>
              <a:gdLst/>
              <a:ahLst/>
              <a:cxnLst/>
              <a:rect l="l" t="t" r="r" b="b"/>
              <a:pathLst>
                <a:path w="5519" h="4169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3" y="3937"/>
                    <a:pt x="2182" y="4169"/>
                    <a:pt x="2742" y="4169"/>
                  </a:cubicBezTo>
                  <a:cubicBezTo>
                    <a:pt x="3252" y="4169"/>
                    <a:pt x="3762" y="3978"/>
                    <a:pt x="4154" y="3595"/>
                  </a:cubicBezTo>
                  <a:cubicBezTo>
                    <a:pt x="5519" y="2331"/>
                    <a:pt x="4675" y="6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8" name="Google Shape;7348;p33"/>
            <p:cNvSpPr/>
            <p:nvPr/>
          </p:nvSpPr>
          <p:spPr>
            <a:xfrm>
              <a:off x="299907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3" y="4180"/>
                    <a:pt x="3845" y="3964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9" name="Google Shape;7349;p33"/>
            <p:cNvSpPr/>
            <p:nvPr/>
          </p:nvSpPr>
          <p:spPr>
            <a:xfrm>
              <a:off x="2268975" y="2429975"/>
              <a:ext cx="138450" cy="104425"/>
            </a:xfrm>
            <a:custGeom>
              <a:avLst/>
              <a:gdLst/>
              <a:ahLst/>
              <a:cxnLst/>
              <a:rect l="l" t="t" r="r" b="b"/>
              <a:pathLst>
                <a:path w="5538" h="4177" extrusionOk="0">
                  <a:moveTo>
                    <a:pt x="2776" y="1"/>
                  </a:moveTo>
                  <a:cubicBezTo>
                    <a:pt x="2272" y="1"/>
                    <a:pt x="1764" y="192"/>
                    <a:pt x="1365" y="582"/>
                  </a:cubicBezTo>
                  <a:cubicBezTo>
                    <a:pt x="0" y="1826"/>
                    <a:pt x="84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38" y="2023"/>
                    <a:pt x="4296" y="702"/>
                  </a:cubicBezTo>
                  <a:cubicBezTo>
                    <a:pt x="3894" y="237"/>
                    <a:pt x="333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0" name="Google Shape;7350;p33"/>
            <p:cNvSpPr/>
            <p:nvPr/>
          </p:nvSpPr>
          <p:spPr>
            <a:xfrm>
              <a:off x="265150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9" y="0"/>
                    <a:pt x="28" y="804"/>
                    <a:pt x="14" y="2040"/>
                  </a:cubicBezTo>
                  <a:cubicBezTo>
                    <a:pt x="1" y="3299"/>
                    <a:pt x="1022" y="4138"/>
                    <a:pt x="2093" y="4138"/>
                  </a:cubicBezTo>
                  <a:cubicBezTo>
                    <a:pt x="2594" y="4138"/>
                    <a:pt x="3105" y="3954"/>
                    <a:pt x="3527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1" name="Google Shape;7351;p33"/>
            <p:cNvSpPr/>
            <p:nvPr/>
          </p:nvSpPr>
          <p:spPr>
            <a:xfrm>
              <a:off x="4097025" y="968425"/>
              <a:ext cx="138875" cy="104200"/>
            </a:xfrm>
            <a:custGeom>
              <a:avLst/>
              <a:gdLst/>
              <a:ahLst/>
              <a:cxnLst/>
              <a:rect l="l" t="t" r="r" b="b"/>
              <a:pathLst>
                <a:path w="5555" h="4168" extrusionOk="0">
                  <a:moveTo>
                    <a:pt x="2780" y="0"/>
                  </a:moveTo>
                  <a:cubicBezTo>
                    <a:pt x="2252" y="0"/>
                    <a:pt x="1724" y="206"/>
                    <a:pt x="1325" y="615"/>
                  </a:cubicBezTo>
                  <a:cubicBezTo>
                    <a:pt x="0" y="1919"/>
                    <a:pt x="923" y="4167"/>
                    <a:pt x="2770" y="4167"/>
                  </a:cubicBezTo>
                  <a:cubicBezTo>
                    <a:pt x="2778" y="4168"/>
                    <a:pt x="2786" y="4168"/>
                    <a:pt x="2795" y="4168"/>
                  </a:cubicBezTo>
                  <a:cubicBezTo>
                    <a:pt x="4625" y="4168"/>
                    <a:pt x="5554" y="1934"/>
                    <a:pt x="4255" y="635"/>
                  </a:cubicBezTo>
                  <a:cubicBezTo>
                    <a:pt x="3851" y="211"/>
                    <a:pt x="3316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2" name="Google Shape;7352;p33"/>
            <p:cNvSpPr/>
            <p:nvPr/>
          </p:nvSpPr>
          <p:spPr>
            <a:xfrm>
              <a:off x="4462600" y="603900"/>
              <a:ext cx="138250" cy="104375"/>
            </a:xfrm>
            <a:custGeom>
              <a:avLst/>
              <a:gdLst/>
              <a:ahLst/>
              <a:cxnLst/>
              <a:rect l="l" t="t" r="r" b="b"/>
              <a:pathLst>
                <a:path w="5530" h="4175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1" y="4174"/>
                    <a:pt x="2752" y="4174"/>
                  </a:cubicBezTo>
                  <a:cubicBezTo>
                    <a:pt x="3275" y="4174"/>
                    <a:pt x="3800" y="3968"/>
                    <a:pt x="4204" y="3554"/>
                  </a:cubicBezTo>
                  <a:cubicBezTo>
                    <a:pt x="5529" y="2290"/>
                    <a:pt x="4646" y="2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3" name="Google Shape;7353;p33"/>
            <p:cNvSpPr/>
            <p:nvPr/>
          </p:nvSpPr>
          <p:spPr>
            <a:xfrm>
              <a:off x="4845200" y="300325"/>
              <a:ext cx="79300" cy="42625"/>
            </a:xfrm>
            <a:custGeom>
              <a:avLst/>
              <a:gdLst/>
              <a:ahLst/>
              <a:cxnLst/>
              <a:rect l="l" t="t" r="r" b="b"/>
              <a:pathLst>
                <a:path w="3172" h="1705" extrusionOk="0">
                  <a:moveTo>
                    <a:pt x="0" y="1"/>
                  </a:moveTo>
                  <a:lnTo>
                    <a:pt x="0" y="1"/>
                  </a:lnTo>
                  <a:cubicBezTo>
                    <a:pt x="80" y="422"/>
                    <a:pt x="301" y="804"/>
                    <a:pt x="602" y="1085"/>
                  </a:cubicBezTo>
                  <a:cubicBezTo>
                    <a:pt x="998" y="1492"/>
                    <a:pt x="1529" y="1704"/>
                    <a:pt x="2062" y="1704"/>
                  </a:cubicBezTo>
                  <a:cubicBezTo>
                    <a:pt x="2448" y="1704"/>
                    <a:pt x="2835" y="1593"/>
                    <a:pt x="3172" y="1366"/>
                  </a:cubicBezTo>
                  <a:cubicBezTo>
                    <a:pt x="2128" y="884"/>
                    <a:pt x="1064" y="44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4" name="Google Shape;7354;p33"/>
            <p:cNvSpPr/>
            <p:nvPr/>
          </p:nvSpPr>
          <p:spPr>
            <a:xfrm>
              <a:off x="4462325" y="9684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1"/>
                  </a:moveTo>
                  <a:cubicBezTo>
                    <a:pt x="2228" y="1"/>
                    <a:pt x="1696" y="211"/>
                    <a:pt x="1305" y="633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3"/>
                  </a:cubicBezTo>
                  <a:cubicBezTo>
                    <a:pt x="3824" y="211"/>
                    <a:pt x="3292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5" name="Google Shape;7355;p33"/>
            <p:cNvSpPr/>
            <p:nvPr/>
          </p:nvSpPr>
          <p:spPr>
            <a:xfrm>
              <a:off x="4840175" y="602850"/>
              <a:ext cx="115450" cy="103525"/>
            </a:xfrm>
            <a:custGeom>
              <a:avLst/>
              <a:gdLst/>
              <a:ahLst/>
              <a:cxnLst/>
              <a:rect l="l" t="t" r="r" b="b"/>
              <a:pathLst>
                <a:path w="4618" h="4141" extrusionOk="0">
                  <a:moveTo>
                    <a:pt x="2244" y="1"/>
                  </a:moveTo>
                  <a:cubicBezTo>
                    <a:pt x="1770" y="1"/>
                    <a:pt x="1297" y="179"/>
                    <a:pt x="904" y="545"/>
                  </a:cubicBezTo>
                  <a:cubicBezTo>
                    <a:pt x="81" y="1308"/>
                    <a:pt x="0" y="2572"/>
                    <a:pt x="743" y="3415"/>
                  </a:cubicBezTo>
                  <a:cubicBezTo>
                    <a:pt x="1157" y="3897"/>
                    <a:pt x="1734" y="4141"/>
                    <a:pt x="2312" y="4141"/>
                  </a:cubicBezTo>
                  <a:cubicBezTo>
                    <a:pt x="2771" y="4141"/>
                    <a:pt x="3232" y="3987"/>
                    <a:pt x="3613" y="3676"/>
                  </a:cubicBezTo>
                  <a:cubicBezTo>
                    <a:pt x="4517" y="2954"/>
                    <a:pt x="4617" y="1609"/>
                    <a:pt x="3814" y="746"/>
                  </a:cubicBezTo>
                  <a:cubicBezTo>
                    <a:pt x="3377" y="255"/>
                    <a:pt x="2810" y="1"/>
                    <a:pt x="224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6" name="Google Shape;7356;p33"/>
            <p:cNvSpPr/>
            <p:nvPr/>
          </p:nvSpPr>
          <p:spPr>
            <a:xfrm>
              <a:off x="4827125" y="968475"/>
              <a:ext cx="139025" cy="104150"/>
            </a:xfrm>
            <a:custGeom>
              <a:avLst/>
              <a:gdLst/>
              <a:ahLst/>
              <a:cxnLst/>
              <a:rect l="l" t="t" r="r" b="b"/>
              <a:pathLst>
                <a:path w="5561" h="4166" extrusionOk="0">
                  <a:moveTo>
                    <a:pt x="2781" y="1"/>
                  </a:moveTo>
                  <a:cubicBezTo>
                    <a:pt x="2249" y="1"/>
                    <a:pt x="1717" y="211"/>
                    <a:pt x="1325" y="633"/>
                  </a:cubicBezTo>
                  <a:cubicBezTo>
                    <a:pt x="1" y="1917"/>
                    <a:pt x="924" y="4165"/>
                    <a:pt x="2791" y="4165"/>
                  </a:cubicBezTo>
                  <a:cubicBezTo>
                    <a:pt x="4637" y="4165"/>
                    <a:pt x="5561" y="1917"/>
                    <a:pt x="4236" y="633"/>
                  </a:cubicBezTo>
                  <a:cubicBezTo>
                    <a:pt x="3844" y="211"/>
                    <a:pt x="3312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7" name="Google Shape;7357;p33"/>
            <p:cNvSpPr/>
            <p:nvPr/>
          </p:nvSpPr>
          <p:spPr>
            <a:xfrm>
              <a:off x="5192725" y="603400"/>
              <a:ext cx="137725" cy="103925"/>
            </a:xfrm>
            <a:custGeom>
              <a:avLst/>
              <a:gdLst/>
              <a:ahLst/>
              <a:cxnLst/>
              <a:rect l="l" t="t" r="r" b="b"/>
              <a:pathLst>
                <a:path w="5509" h="4157" extrusionOk="0">
                  <a:moveTo>
                    <a:pt x="2752" y="1"/>
                  </a:moveTo>
                  <a:cubicBezTo>
                    <a:pt x="2207" y="1"/>
                    <a:pt x="1664" y="222"/>
                    <a:pt x="1274" y="664"/>
                  </a:cubicBezTo>
                  <a:cubicBezTo>
                    <a:pt x="0" y="1977"/>
                    <a:pt x="935" y="4157"/>
                    <a:pt x="2749" y="4157"/>
                  </a:cubicBezTo>
                  <a:cubicBezTo>
                    <a:pt x="2766" y="4157"/>
                    <a:pt x="2782" y="4157"/>
                    <a:pt x="2799" y="415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2"/>
                    <a:pt x="3271" y="1"/>
                    <a:pt x="275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8" name="Google Shape;7358;p33"/>
            <p:cNvSpPr/>
            <p:nvPr/>
          </p:nvSpPr>
          <p:spPr>
            <a:xfrm>
              <a:off x="5193000" y="9686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5"/>
                    <a:pt x="1222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6" y="4177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3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9" name="Google Shape;7359;p33"/>
            <p:cNvSpPr/>
            <p:nvPr/>
          </p:nvSpPr>
          <p:spPr>
            <a:xfrm>
              <a:off x="5557375" y="96822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6" y="0"/>
                  </a:moveTo>
                  <a:cubicBezTo>
                    <a:pt x="2228" y="0"/>
                    <a:pt x="168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5"/>
                  </a:cubicBezTo>
                  <a:cubicBezTo>
                    <a:pt x="4652" y="4135"/>
                    <a:pt x="5535" y="1887"/>
                    <a:pt x="4210" y="603"/>
                  </a:cubicBezTo>
                  <a:cubicBezTo>
                    <a:pt x="3818" y="201"/>
                    <a:pt x="3297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0" name="Google Shape;7360;p33"/>
            <p:cNvSpPr/>
            <p:nvPr/>
          </p:nvSpPr>
          <p:spPr>
            <a:xfrm>
              <a:off x="4097150" y="238600"/>
              <a:ext cx="138875" cy="104425"/>
            </a:xfrm>
            <a:custGeom>
              <a:avLst/>
              <a:gdLst/>
              <a:ahLst/>
              <a:cxnLst/>
              <a:rect l="l" t="t" r="r" b="b"/>
              <a:pathLst>
                <a:path w="5555" h="4177" extrusionOk="0">
                  <a:moveTo>
                    <a:pt x="2780" y="1"/>
                  </a:moveTo>
                  <a:cubicBezTo>
                    <a:pt x="950" y="1"/>
                    <a:pt x="1" y="2215"/>
                    <a:pt x="1300" y="3534"/>
                  </a:cubicBezTo>
                  <a:cubicBezTo>
                    <a:pt x="1696" y="3960"/>
                    <a:pt x="2236" y="4176"/>
                    <a:pt x="2777" y="4176"/>
                  </a:cubicBezTo>
                  <a:cubicBezTo>
                    <a:pt x="3305" y="4176"/>
                    <a:pt x="3834" y="3970"/>
                    <a:pt x="4230" y="3554"/>
                  </a:cubicBezTo>
                  <a:cubicBezTo>
                    <a:pt x="5555" y="2269"/>
                    <a:pt x="4652" y="21"/>
                    <a:pt x="2805" y="1"/>
                  </a:cubicBezTo>
                  <a:cubicBezTo>
                    <a:pt x="2797" y="1"/>
                    <a:pt x="278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1" name="Google Shape;7361;p33"/>
            <p:cNvSpPr/>
            <p:nvPr/>
          </p:nvSpPr>
          <p:spPr>
            <a:xfrm>
              <a:off x="4097525" y="603300"/>
              <a:ext cx="137950" cy="104575"/>
            </a:xfrm>
            <a:custGeom>
              <a:avLst/>
              <a:gdLst/>
              <a:ahLst/>
              <a:cxnLst/>
              <a:rect l="l" t="t" r="r" b="b"/>
              <a:pathLst>
                <a:path w="5518" h="4183" extrusionOk="0">
                  <a:moveTo>
                    <a:pt x="2766" y="1"/>
                  </a:moveTo>
                  <a:cubicBezTo>
                    <a:pt x="2260" y="1"/>
                    <a:pt x="1754" y="188"/>
                    <a:pt x="1365" y="567"/>
                  </a:cubicBezTo>
                  <a:cubicBezTo>
                    <a:pt x="0" y="1812"/>
                    <a:pt x="823" y="4100"/>
                    <a:pt x="2690" y="4180"/>
                  </a:cubicBezTo>
                  <a:cubicBezTo>
                    <a:pt x="2723" y="4182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8"/>
                  </a:cubicBezTo>
                  <a:cubicBezTo>
                    <a:pt x="3894" y="233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2" name="Google Shape;7362;p33"/>
            <p:cNvSpPr/>
            <p:nvPr/>
          </p:nvSpPr>
          <p:spPr>
            <a:xfrm>
              <a:off x="4462475" y="23860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9" y="1"/>
                  </a:moveTo>
                  <a:cubicBezTo>
                    <a:pt x="949" y="1"/>
                    <a:pt x="0" y="2195"/>
                    <a:pt x="1279" y="3514"/>
                  </a:cubicBezTo>
                  <a:cubicBezTo>
                    <a:pt x="1680" y="3955"/>
                    <a:pt x="2228" y="4176"/>
                    <a:pt x="2775" y="4176"/>
                  </a:cubicBezTo>
                  <a:cubicBezTo>
                    <a:pt x="3297" y="4176"/>
                    <a:pt x="3818" y="3976"/>
                    <a:pt x="4209" y="3574"/>
                  </a:cubicBezTo>
                  <a:cubicBezTo>
                    <a:pt x="5534" y="2289"/>
                    <a:pt x="4651" y="41"/>
                    <a:pt x="2804" y="1"/>
                  </a:cubicBezTo>
                  <a:cubicBezTo>
                    <a:pt x="2796" y="1"/>
                    <a:pt x="2788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3" name="Google Shape;7363;p33"/>
            <p:cNvSpPr/>
            <p:nvPr/>
          </p:nvSpPr>
          <p:spPr>
            <a:xfrm>
              <a:off x="4827625" y="17008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4" name="Google Shape;7364;p33"/>
            <p:cNvSpPr/>
            <p:nvPr/>
          </p:nvSpPr>
          <p:spPr>
            <a:xfrm>
              <a:off x="5203475" y="1335525"/>
              <a:ext cx="110600" cy="103700"/>
            </a:xfrm>
            <a:custGeom>
              <a:avLst/>
              <a:gdLst/>
              <a:ahLst/>
              <a:cxnLst/>
              <a:rect l="l" t="t" r="r" b="b"/>
              <a:pathLst>
                <a:path w="4424" h="4148" extrusionOk="0">
                  <a:moveTo>
                    <a:pt x="2314" y="0"/>
                  </a:moveTo>
                  <a:cubicBezTo>
                    <a:pt x="1822" y="0"/>
                    <a:pt x="1319" y="180"/>
                    <a:pt x="904" y="583"/>
                  </a:cubicBezTo>
                  <a:cubicBezTo>
                    <a:pt x="41" y="1346"/>
                    <a:pt x="1" y="2691"/>
                    <a:pt x="823" y="3494"/>
                  </a:cubicBezTo>
                  <a:cubicBezTo>
                    <a:pt x="1255" y="3945"/>
                    <a:pt x="1795" y="4148"/>
                    <a:pt x="2323" y="4148"/>
                  </a:cubicBezTo>
                  <a:cubicBezTo>
                    <a:pt x="3369" y="4148"/>
                    <a:pt x="4370" y="3355"/>
                    <a:pt x="4396" y="2129"/>
                  </a:cubicBezTo>
                  <a:cubicBezTo>
                    <a:pt x="4424" y="861"/>
                    <a:pt x="3392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5" name="Google Shape;7365;p33"/>
            <p:cNvSpPr/>
            <p:nvPr/>
          </p:nvSpPr>
          <p:spPr>
            <a:xfrm>
              <a:off x="4097025" y="2795075"/>
              <a:ext cx="139000" cy="104600"/>
            </a:xfrm>
            <a:custGeom>
              <a:avLst/>
              <a:gdLst/>
              <a:ahLst/>
              <a:cxnLst/>
              <a:rect l="l" t="t" r="r" b="b"/>
              <a:pathLst>
                <a:path w="5560" h="4184" extrusionOk="0">
                  <a:moveTo>
                    <a:pt x="2781" y="1"/>
                  </a:moveTo>
                  <a:cubicBezTo>
                    <a:pt x="2252" y="1"/>
                    <a:pt x="1724" y="211"/>
                    <a:pt x="1325" y="630"/>
                  </a:cubicBezTo>
                  <a:cubicBezTo>
                    <a:pt x="0" y="1935"/>
                    <a:pt x="923" y="4163"/>
                    <a:pt x="2770" y="4183"/>
                  </a:cubicBezTo>
                  <a:cubicBezTo>
                    <a:pt x="4617" y="4183"/>
                    <a:pt x="5560" y="1955"/>
                    <a:pt x="4255" y="650"/>
                  </a:cubicBezTo>
                  <a:cubicBezTo>
                    <a:pt x="3852" y="216"/>
                    <a:pt x="3316" y="1"/>
                    <a:pt x="2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6" name="Google Shape;7366;p33"/>
            <p:cNvSpPr/>
            <p:nvPr/>
          </p:nvSpPr>
          <p:spPr>
            <a:xfrm>
              <a:off x="4462325" y="24299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60" y="0"/>
                  </a:moveTo>
                  <a:cubicBezTo>
                    <a:pt x="2238" y="0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55" y="221"/>
                    <a:pt x="3307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7" name="Google Shape;7367;p33"/>
            <p:cNvSpPr/>
            <p:nvPr/>
          </p:nvSpPr>
          <p:spPr>
            <a:xfrm>
              <a:off x="4844500" y="206590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24"/>
                    <a:pt x="1049" y="4134"/>
                    <a:pt x="2099" y="4134"/>
                  </a:cubicBezTo>
                  <a:cubicBezTo>
                    <a:pt x="2614" y="4134"/>
                    <a:pt x="3138" y="3939"/>
                    <a:pt x="3561" y="3503"/>
                  </a:cubicBezTo>
                  <a:cubicBezTo>
                    <a:pt x="4404" y="2700"/>
                    <a:pt x="4384" y="135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33"/>
            <p:cNvSpPr/>
            <p:nvPr/>
          </p:nvSpPr>
          <p:spPr>
            <a:xfrm>
              <a:off x="5203975" y="1700625"/>
              <a:ext cx="114950" cy="103350"/>
            </a:xfrm>
            <a:custGeom>
              <a:avLst/>
              <a:gdLst/>
              <a:ahLst/>
              <a:cxnLst/>
              <a:rect l="l" t="t" r="r" b="b"/>
              <a:pathLst>
                <a:path w="4598" h="4134" extrusionOk="0">
                  <a:moveTo>
                    <a:pt x="2303" y="0"/>
                  </a:moveTo>
                  <a:cubicBezTo>
                    <a:pt x="1803" y="0"/>
                    <a:pt x="1302" y="182"/>
                    <a:pt x="904" y="551"/>
                  </a:cubicBezTo>
                  <a:cubicBezTo>
                    <a:pt x="61" y="1314"/>
                    <a:pt x="1" y="2619"/>
                    <a:pt x="783" y="3462"/>
                  </a:cubicBezTo>
                  <a:cubicBezTo>
                    <a:pt x="1197" y="3907"/>
                    <a:pt x="1755" y="4134"/>
                    <a:pt x="2314" y="4134"/>
                  </a:cubicBezTo>
                  <a:cubicBezTo>
                    <a:pt x="2815" y="4134"/>
                    <a:pt x="3316" y="3952"/>
                    <a:pt x="3714" y="3582"/>
                  </a:cubicBezTo>
                  <a:cubicBezTo>
                    <a:pt x="4557" y="2819"/>
                    <a:pt x="4597" y="1495"/>
                    <a:pt x="3834" y="672"/>
                  </a:cubicBezTo>
                  <a:cubicBezTo>
                    <a:pt x="3421" y="227"/>
                    <a:pt x="2863" y="0"/>
                    <a:pt x="23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33"/>
            <p:cNvSpPr/>
            <p:nvPr/>
          </p:nvSpPr>
          <p:spPr>
            <a:xfrm>
              <a:off x="5557525" y="1335525"/>
              <a:ext cx="138225" cy="104350"/>
            </a:xfrm>
            <a:custGeom>
              <a:avLst/>
              <a:gdLst/>
              <a:ahLst/>
              <a:cxnLst/>
              <a:rect l="l" t="t" r="r" b="b"/>
              <a:pathLst>
                <a:path w="5529" h="4174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2" y="3953"/>
                    <a:pt x="2216" y="4174"/>
                    <a:pt x="2760" y="4174"/>
                  </a:cubicBezTo>
                  <a:cubicBezTo>
                    <a:pt x="3285" y="4174"/>
                    <a:pt x="3810" y="3968"/>
                    <a:pt x="4204" y="3554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33"/>
            <p:cNvSpPr/>
            <p:nvPr/>
          </p:nvSpPr>
          <p:spPr>
            <a:xfrm>
              <a:off x="4462325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17"/>
                    <a:pt x="924" y="4165"/>
                    <a:pt x="2770" y="4165"/>
                  </a:cubicBezTo>
                  <a:cubicBezTo>
                    <a:pt x="4617" y="4165"/>
                    <a:pt x="5520" y="191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33"/>
            <p:cNvSpPr/>
            <p:nvPr/>
          </p:nvSpPr>
          <p:spPr>
            <a:xfrm>
              <a:off x="4827625" y="2430100"/>
              <a:ext cx="137575" cy="104425"/>
            </a:xfrm>
            <a:custGeom>
              <a:avLst/>
              <a:gdLst/>
              <a:ahLst/>
              <a:cxnLst/>
              <a:rect l="l" t="t" r="r" b="b"/>
              <a:pathLst>
                <a:path w="5503" h="4177" extrusionOk="0">
                  <a:moveTo>
                    <a:pt x="2754" y="0"/>
                  </a:moveTo>
                  <a:cubicBezTo>
                    <a:pt x="2277" y="0"/>
                    <a:pt x="1801" y="178"/>
                    <a:pt x="1406" y="537"/>
                  </a:cubicBezTo>
                  <a:cubicBezTo>
                    <a:pt x="1" y="1741"/>
                    <a:pt x="763" y="4029"/>
                    <a:pt x="2610" y="4170"/>
                  </a:cubicBezTo>
                  <a:cubicBezTo>
                    <a:pt x="2667" y="4174"/>
                    <a:pt x="2724" y="4176"/>
                    <a:pt x="2780" y="4176"/>
                  </a:cubicBezTo>
                  <a:cubicBezTo>
                    <a:pt x="4522" y="4176"/>
                    <a:pt x="5502" y="2099"/>
                    <a:pt x="4316" y="737"/>
                  </a:cubicBezTo>
                  <a:cubicBezTo>
                    <a:pt x="3881" y="248"/>
                    <a:pt x="3317" y="0"/>
                    <a:pt x="27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33"/>
            <p:cNvSpPr/>
            <p:nvPr/>
          </p:nvSpPr>
          <p:spPr>
            <a:xfrm>
              <a:off x="5192425" y="2065050"/>
              <a:ext cx="138100" cy="104525"/>
            </a:xfrm>
            <a:custGeom>
              <a:avLst/>
              <a:gdLst/>
              <a:ahLst/>
              <a:cxnLst/>
              <a:rect l="l" t="t" r="r" b="b"/>
              <a:pathLst>
                <a:path w="5524" h="4181" extrusionOk="0">
                  <a:moveTo>
                    <a:pt x="2767" y="0"/>
                  </a:moveTo>
                  <a:cubicBezTo>
                    <a:pt x="2261" y="0"/>
                    <a:pt x="1755" y="187"/>
                    <a:pt x="1366" y="567"/>
                  </a:cubicBezTo>
                  <a:cubicBezTo>
                    <a:pt x="1" y="1811"/>
                    <a:pt x="824" y="4099"/>
                    <a:pt x="2670" y="4180"/>
                  </a:cubicBezTo>
                  <a:cubicBezTo>
                    <a:pt x="2695" y="4180"/>
                    <a:pt x="2720" y="4181"/>
                    <a:pt x="2745" y="4181"/>
                  </a:cubicBezTo>
                  <a:cubicBezTo>
                    <a:pt x="4544" y="4181"/>
                    <a:pt x="5524" y="2033"/>
                    <a:pt x="4296" y="687"/>
                  </a:cubicBezTo>
                  <a:cubicBezTo>
                    <a:pt x="3894" y="232"/>
                    <a:pt x="3331" y="0"/>
                    <a:pt x="276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33"/>
            <p:cNvSpPr/>
            <p:nvPr/>
          </p:nvSpPr>
          <p:spPr>
            <a:xfrm>
              <a:off x="5557375" y="169990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6" y="1"/>
                  </a:moveTo>
                  <a:cubicBezTo>
                    <a:pt x="2222" y="1"/>
                    <a:pt x="1678" y="221"/>
                    <a:pt x="1280" y="661"/>
                  </a:cubicBezTo>
                  <a:cubicBezTo>
                    <a:pt x="1" y="1979"/>
                    <a:pt x="950" y="4173"/>
                    <a:pt x="2780" y="4173"/>
                  </a:cubicBezTo>
                  <a:cubicBezTo>
                    <a:pt x="2789" y="4173"/>
                    <a:pt x="2797" y="4173"/>
                    <a:pt x="2805" y="4173"/>
                  </a:cubicBezTo>
                  <a:cubicBezTo>
                    <a:pt x="4652" y="4133"/>
                    <a:pt x="5535" y="1905"/>
                    <a:pt x="4210" y="620"/>
                  </a:cubicBezTo>
                  <a:cubicBezTo>
                    <a:pt x="3816" y="206"/>
                    <a:pt x="3291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33"/>
            <p:cNvSpPr/>
            <p:nvPr/>
          </p:nvSpPr>
          <p:spPr>
            <a:xfrm>
              <a:off x="4827125" y="2795025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33"/>
            <p:cNvSpPr/>
            <p:nvPr/>
          </p:nvSpPr>
          <p:spPr>
            <a:xfrm>
              <a:off x="5192725" y="2429950"/>
              <a:ext cx="137725" cy="104425"/>
            </a:xfrm>
            <a:custGeom>
              <a:avLst/>
              <a:gdLst/>
              <a:ahLst/>
              <a:cxnLst/>
              <a:rect l="l" t="t" r="r" b="b"/>
              <a:pathLst>
                <a:path w="5509" h="4177" extrusionOk="0">
                  <a:moveTo>
                    <a:pt x="2752" y="0"/>
                  </a:moveTo>
                  <a:cubicBezTo>
                    <a:pt x="2207" y="0"/>
                    <a:pt x="1664" y="221"/>
                    <a:pt x="1274" y="663"/>
                  </a:cubicBezTo>
                  <a:cubicBezTo>
                    <a:pt x="0" y="1976"/>
                    <a:pt x="935" y="4176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46" y="4136"/>
                    <a:pt x="5509" y="1888"/>
                    <a:pt x="4184" y="603"/>
                  </a:cubicBezTo>
                  <a:cubicBezTo>
                    <a:pt x="3792" y="201"/>
                    <a:pt x="3271" y="0"/>
                    <a:pt x="275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33"/>
            <p:cNvSpPr/>
            <p:nvPr/>
          </p:nvSpPr>
          <p:spPr>
            <a:xfrm>
              <a:off x="5557250" y="206515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38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33"/>
            <p:cNvSpPr/>
            <p:nvPr/>
          </p:nvSpPr>
          <p:spPr>
            <a:xfrm>
              <a:off x="5193000" y="27957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2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33"/>
            <p:cNvSpPr/>
            <p:nvPr/>
          </p:nvSpPr>
          <p:spPr>
            <a:xfrm>
              <a:off x="5557250" y="24299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95" y="0"/>
                  </a:moveTo>
                  <a:cubicBezTo>
                    <a:pt x="2273" y="0"/>
                    <a:pt x="1747" y="201"/>
                    <a:pt x="1345" y="603"/>
                  </a:cubicBezTo>
                  <a:cubicBezTo>
                    <a:pt x="0" y="1867"/>
                    <a:pt x="883" y="4116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49" y="1996"/>
                    <a:pt x="4275" y="663"/>
                  </a:cubicBezTo>
                  <a:cubicBezTo>
                    <a:pt x="3885" y="221"/>
                    <a:pt x="3342" y="0"/>
                    <a:pt x="279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33"/>
            <p:cNvSpPr/>
            <p:nvPr/>
          </p:nvSpPr>
          <p:spPr>
            <a:xfrm>
              <a:off x="5557525" y="27952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0"/>
                  </a:moveTo>
                  <a:cubicBezTo>
                    <a:pt x="2216" y="0"/>
                    <a:pt x="1672" y="216"/>
                    <a:pt x="1274" y="645"/>
                  </a:cubicBezTo>
                  <a:cubicBezTo>
                    <a:pt x="1" y="1958"/>
                    <a:pt x="936" y="4159"/>
                    <a:pt x="2750" y="4159"/>
                  </a:cubicBezTo>
                  <a:cubicBezTo>
                    <a:pt x="2766" y="4159"/>
                    <a:pt x="2783" y="4158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33"/>
            <p:cNvSpPr/>
            <p:nvPr/>
          </p:nvSpPr>
          <p:spPr>
            <a:xfrm>
              <a:off x="4107050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0"/>
                  </a:moveTo>
                  <a:cubicBezTo>
                    <a:pt x="1893" y="0"/>
                    <a:pt x="1424" y="174"/>
                    <a:pt x="1024" y="528"/>
                  </a:cubicBezTo>
                  <a:cubicBezTo>
                    <a:pt x="121" y="1271"/>
                    <a:pt x="1" y="2615"/>
                    <a:pt x="763" y="3499"/>
                  </a:cubicBezTo>
                  <a:cubicBezTo>
                    <a:pt x="1183" y="3972"/>
                    <a:pt x="1763" y="4214"/>
                    <a:pt x="2345" y="4214"/>
                  </a:cubicBezTo>
                  <a:cubicBezTo>
                    <a:pt x="2849" y="4214"/>
                    <a:pt x="3353" y="4032"/>
                    <a:pt x="3754" y="3659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4"/>
                    <a:pt x="2933" y="0"/>
                    <a:pt x="236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33"/>
            <p:cNvSpPr/>
            <p:nvPr/>
          </p:nvSpPr>
          <p:spPr>
            <a:xfrm>
              <a:off x="4108550" y="1700525"/>
              <a:ext cx="110100" cy="103525"/>
            </a:xfrm>
            <a:custGeom>
              <a:avLst/>
              <a:gdLst/>
              <a:ahLst/>
              <a:cxnLst/>
              <a:rect l="l" t="t" r="r" b="b"/>
              <a:pathLst>
                <a:path w="4404" h="4141" extrusionOk="0">
                  <a:moveTo>
                    <a:pt x="2296" y="1"/>
                  </a:moveTo>
                  <a:cubicBezTo>
                    <a:pt x="1803" y="1"/>
                    <a:pt x="1300" y="178"/>
                    <a:pt x="884" y="575"/>
                  </a:cubicBezTo>
                  <a:cubicBezTo>
                    <a:pt x="21" y="1358"/>
                    <a:pt x="1" y="2703"/>
                    <a:pt x="844" y="3506"/>
                  </a:cubicBezTo>
                  <a:cubicBezTo>
                    <a:pt x="1262" y="3944"/>
                    <a:pt x="1788" y="4141"/>
                    <a:pt x="2306" y="4141"/>
                  </a:cubicBezTo>
                  <a:cubicBezTo>
                    <a:pt x="3352" y="4141"/>
                    <a:pt x="4363" y="3337"/>
                    <a:pt x="4376" y="2101"/>
                  </a:cubicBezTo>
                  <a:cubicBezTo>
                    <a:pt x="4404" y="848"/>
                    <a:pt x="3374" y="1"/>
                    <a:pt x="22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33"/>
            <p:cNvSpPr/>
            <p:nvPr/>
          </p:nvSpPr>
          <p:spPr>
            <a:xfrm>
              <a:off x="4479875" y="1335700"/>
              <a:ext cx="109925" cy="103600"/>
            </a:xfrm>
            <a:custGeom>
              <a:avLst/>
              <a:gdLst/>
              <a:ahLst/>
              <a:cxnLst/>
              <a:rect l="l" t="t" r="r" b="b"/>
              <a:pathLst>
                <a:path w="4397" h="4144" extrusionOk="0">
                  <a:moveTo>
                    <a:pt x="2092" y="1"/>
                  </a:moveTo>
                  <a:cubicBezTo>
                    <a:pt x="1031" y="1"/>
                    <a:pt x="14" y="817"/>
                    <a:pt x="1" y="2062"/>
                  </a:cubicBezTo>
                  <a:cubicBezTo>
                    <a:pt x="1" y="3316"/>
                    <a:pt x="1019" y="4144"/>
                    <a:pt x="2081" y="4144"/>
                  </a:cubicBezTo>
                  <a:cubicBezTo>
                    <a:pt x="2583" y="4144"/>
                    <a:pt x="3095" y="3959"/>
                    <a:pt x="3513" y="3547"/>
                  </a:cubicBezTo>
                  <a:cubicBezTo>
                    <a:pt x="4377" y="2764"/>
                    <a:pt x="4397" y="1419"/>
                    <a:pt x="3554" y="616"/>
                  </a:cubicBezTo>
                  <a:cubicBezTo>
                    <a:pt x="3128" y="191"/>
                    <a:pt x="2605" y="1"/>
                    <a:pt x="209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33"/>
            <p:cNvSpPr/>
            <p:nvPr/>
          </p:nvSpPr>
          <p:spPr>
            <a:xfrm>
              <a:off x="4108550" y="2065500"/>
              <a:ext cx="109775" cy="103725"/>
            </a:xfrm>
            <a:custGeom>
              <a:avLst/>
              <a:gdLst/>
              <a:ahLst/>
              <a:cxnLst/>
              <a:rect l="l" t="t" r="r" b="b"/>
              <a:pathLst>
                <a:path w="4391" h="4149" extrusionOk="0">
                  <a:moveTo>
                    <a:pt x="2289" y="1"/>
                  </a:moveTo>
                  <a:cubicBezTo>
                    <a:pt x="1791" y="1"/>
                    <a:pt x="1283" y="182"/>
                    <a:pt x="864" y="589"/>
                  </a:cubicBezTo>
                  <a:cubicBezTo>
                    <a:pt x="21" y="1372"/>
                    <a:pt x="1" y="2716"/>
                    <a:pt x="844" y="3519"/>
                  </a:cubicBezTo>
                  <a:cubicBezTo>
                    <a:pt x="1266" y="3954"/>
                    <a:pt x="1789" y="4149"/>
                    <a:pt x="2303" y="4149"/>
                  </a:cubicBezTo>
                  <a:cubicBezTo>
                    <a:pt x="3354" y="4149"/>
                    <a:pt x="4363" y="3334"/>
                    <a:pt x="4376" y="2094"/>
                  </a:cubicBezTo>
                  <a:cubicBezTo>
                    <a:pt x="4390" y="846"/>
                    <a:pt x="3363" y="1"/>
                    <a:pt x="2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33"/>
            <p:cNvSpPr/>
            <p:nvPr/>
          </p:nvSpPr>
          <p:spPr>
            <a:xfrm>
              <a:off x="4462750" y="1700325"/>
              <a:ext cx="138100" cy="104700"/>
            </a:xfrm>
            <a:custGeom>
              <a:avLst/>
              <a:gdLst/>
              <a:ahLst/>
              <a:cxnLst/>
              <a:rect l="l" t="t" r="r" b="b"/>
              <a:pathLst>
                <a:path w="5524" h="4188" extrusionOk="0">
                  <a:moveTo>
                    <a:pt x="2759" y="0"/>
                  </a:moveTo>
                  <a:cubicBezTo>
                    <a:pt x="960" y="0"/>
                    <a:pt x="0" y="2147"/>
                    <a:pt x="1228" y="3494"/>
                  </a:cubicBezTo>
                  <a:cubicBezTo>
                    <a:pt x="1627" y="3956"/>
                    <a:pt x="2187" y="4188"/>
                    <a:pt x="2747" y="4188"/>
                  </a:cubicBezTo>
                  <a:cubicBezTo>
                    <a:pt x="3256" y="4188"/>
                    <a:pt x="3766" y="3997"/>
                    <a:pt x="4158" y="3614"/>
                  </a:cubicBezTo>
                  <a:cubicBezTo>
                    <a:pt x="5523" y="2350"/>
                    <a:pt x="4680" y="82"/>
                    <a:pt x="2834" y="1"/>
                  </a:cubicBezTo>
                  <a:cubicBezTo>
                    <a:pt x="2809" y="1"/>
                    <a:pt x="2784" y="0"/>
                    <a:pt x="275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33"/>
            <p:cNvSpPr/>
            <p:nvPr/>
          </p:nvSpPr>
          <p:spPr>
            <a:xfrm>
              <a:off x="4827125" y="1335550"/>
              <a:ext cx="138525" cy="104525"/>
            </a:xfrm>
            <a:custGeom>
              <a:avLst/>
              <a:gdLst/>
              <a:ahLst/>
              <a:cxnLst/>
              <a:rect l="l" t="t" r="r" b="b"/>
              <a:pathLst>
                <a:path w="5541" h="4181" extrusionOk="0">
                  <a:moveTo>
                    <a:pt x="2771" y="0"/>
                  </a:moveTo>
                  <a:cubicBezTo>
                    <a:pt x="924" y="0"/>
                    <a:pt x="1" y="2228"/>
                    <a:pt x="1305" y="3533"/>
                  </a:cubicBezTo>
                  <a:cubicBezTo>
                    <a:pt x="1707" y="3964"/>
                    <a:pt x="2244" y="4180"/>
                    <a:pt x="2778" y="4180"/>
                  </a:cubicBezTo>
                  <a:cubicBezTo>
                    <a:pt x="3312" y="4180"/>
                    <a:pt x="3844" y="3964"/>
                    <a:pt x="4236" y="3533"/>
                  </a:cubicBezTo>
                  <a:cubicBezTo>
                    <a:pt x="5540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33"/>
            <p:cNvSpPr/>
            <p:nvPr/>
          </p:nvSpPr>
          <p:spPr>
            <a:xfrm>
              <a:off x="4097525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7" y="4177"/>
                  </a:cubicBezTo>
                  <a:cubicBezTo>
                    <a:pt x="4571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33"/>
            <p:cNvSpPr/>
            <p:nvPr/>
          </p:nvSpPr>
          <p:spPr>
            <a:xfrm>
              <a:off x="4479550" y="2065850"/>
              <a:ext cx="110250" cy="103450"/>
            </a:xfrm>
            <a:custGeom>
              <a:avLst/>
              <a:gdLst/>
              <a:ahLst/>
              <a:cxnLst/>
              <a:rect l="l" t="t" r="r" b="b"/>
              <a:pathLst>
                <a:path w="4410" h="4138" extrusionOk="0">
                  <a:moveTo>
                    <a:pt x="2091" y="0"/>
                  </a:moveTo>
                  <a:cubicBezTo>
                    <a:pt x="1038" y="0"/>
                    <a:pt x="27" y="804"/>
                    <a:pt x="14" y="2040"/>
                  </a:cubicBezTo>
                  <a:cubicBezTo>
                    <a:pt x="0" y="3299"/>
                    <a:pt x="1022" y="4138"/>
                    <a:pt x="2093" y="4138"/>
                  </a:cubicBezTo>
                  <a:cubicBezTo>
                    <a:pt x="2593" y="4138"/>
                    <a:pt x="3105" y="3954"/>
                    <a:pt x="3526" y="3545"/>
                  </a:cubicBezTo>
                  <a:cubicBezTo>
                    <a:pt x="4390" y="2763"/>
                    <a:pt x="4410" y="1418"/>
                    <a:pt x="3567" y="635"/>
                  </a:cubicBezTo>
                  <a:cubicBezTo>
                    <a:pt x="3142" y="197"/>
                    <a:pt x="2611" y="0"/>
                    <a:pt x="20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33"/>
            <p:cNvSpPr/>
            <p:nvPr/>
          </p:nvSpPr>
          <p:spPr>
            <a:xfrm>
              <a:off x="5922550" y="2795075"/>
              <a:ext cx="138525" cy="104600"/>
            </a:xfrm>
            <a:custGeom>
              <a:avLst/>
              <a:gdLst/>
              <a:ahLst/>
              <a:cxnLst/>
              <a:rect l="l" t="t" r="r" b="b"/>
              <a:pathLst>
                <a:path w="5541" h="4184" extrusionOk="0">
                  <a:moveTo>
                    <a:pt x="2771" y="1"/>
                  </a:moveTo>
                  <a:cubicBezTo>
                    <a:pt x="2242" y="1"/>
                    <a:pt x="1714" y="211"/>
                    <a:pt x="1325" y="630"/>
                  </a:cubicBezTo>
                  <a:cubicBezTo>
                    <a:pt x="0" y="1935"/>
                    <a:pt x="924" y="4163"/>
                    <a:pt x="2770" y="4183"/>
                  </a:cubicBezTo>
                  <a:cubicBezTo>
                    <a:pt x="4617" y="4183"/>
                    <a:pt x="5540" y="1955"/>
                    <a:pt x="4236" y="650"/>
                  </a:cubicBezTo>
                  <a:cubicBezTo>
                    <a:pt x="3842" y="216"/>
                    <a:pt x="3306" y="1"/>
                    <a:pt x="27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33"/>
            <p:cNvSpPr/>
            <p:nvPr/>
          </p:nvSpPr>
          <p:spPr>
            <a:xfrm>
              <a:off x="6288000" y="2430450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80" y="1"/>
                  </a:moveTo>
                  <a:cubicBezTo>
                    <a:pt x="950" y="1"/>
                    <a:pt x="1" y="2195"/>
                    <a:pt x="1279" y="3513"/>
                  </a:cubicBezTo>
                  <a:cubicBezTo>
                    <a:pt x="1670" y="3955"/>
                    <a:pt x="2213" y="4176"/>
                    <a:pt x="2760" y="4176"/>
                  </a:cubicBezTo>
                  <a:cubicBezTo>
                    <a:pt x="3282" y="4176"/>
                    <a:pt x="3808" y="3975"/>
                    <a:pt x="4210" y="3574"/>
                  </a:cubicBezTo>
                  <a:cubicBezTo>
                    <a:pt x="5535" y="2289"/>
                    <a:pt x="4651" y="41"/>
                    <a:pt x="2805" y="1"/>
                  </a:cubicBezTo>
                  <a:cubicBezTo>
                    <a:pt x="2796" y="1"/>
                    <a:pt x="2788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33"/>
            <p:cNvSpPr/>
            <p:nvPr/>
          </p:nvSpPr>
          <p:spPr>
            <a:xfrm>
              <a:off x="6287850" y="279552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17"/>
                    <a:pt x="904" y="4165"/>
                    <a:pt x="2751" y="4165"/>
                  </a:cubicBezTo>
                  <a:cubicBezTo>
                    <a:pt x="4597" y="4165"/>
                    <a:pt x="5521" y="1917"/>
                    <a:pt x="4216" y="632"/>
                  </a:cubicBezTo>
                  <a:cubicBezTo>
                    <a:pt x="3824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33"/>
            <p:cNvSpPr/>
            <p:nvPr/>
          </p:nvSpPr>
          <p:spPr>
            <a:xfrm>
              <a:off x="5932575" y="133490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54" y="0"/>
                  </a:moveTo>
                  <a:cubicBezTo>
                    <a:pt x="1884" y="0"/>
                    <a:pt x="1415" y="174"/>
                    <a:pt x="1025" y="528"/>
                  </a:cubicBezTo>
                  <a:cubicBezTo>
                    <a:pt x="101" y="1271"/>
                    <a:pt x="1" y="2615"/>
                    <a:pt x="764" y="3499"/>
                  </a:cubicBezTo>
                  <a:cubicBezTo>
                    <a:pt x="1172" y="3972"/>
                    <a:pt x="1748" y="4214"/>
                    <a:pt x="2327" y="4214"/>
                  </a:cubicBezTo>
                  <a:cubicBezTo>
                    <a:pt x="2829" y="4214"/>
                    <a:pt x="3333" y="4032"/>
                    <a:pt x="3734" y="3659"/>
                  </a:cubicBezTo>
                  <a:cubicBezTo>
                    <a:pt x="4637" y="2937"/>
                    <a:pt x="4738" y="1592"/>
                    <a:pt x="3935" y="749"/>
                  </a:cubicBezTo>
                  <a:cubicBezTo>
                    <a:pt x="3495" y="254"/>
                    <a:pt x="2923" y="0"/>
                    <a:pt x="235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33"/>
            <p:cNvSpPr/>
            <p:nvPr/>
          </p:nvSpPr>
          <p:spPr>
            <a:xfrm>
              <a:off x="5922825" y="1700325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70" y="1"/>
                  </a:moveTo>
                  <a:cubicBezTo>
                    <a:pt x="956" y="1"/>
                    <a:pt x="1" y="2201"/>
                    <a:pt x="1274" y="3514"/>
                  </a:cubicBezTo>
                  <a:cubicBezTo>
                    <a:pt x="1675" y="3956"/>
                    <a:pt x="2223" y="4177"/>
                    <a:pt x="2770" y="4177"/>
                  </a:cubicBezTo>
                  <a:cubicBezTo>
                    <a:pt x="3292" y="4177"/>
                    <a:pt x="3813" y="3976"/>
                    <a:pt x="4205" y="3574"/>
                  </a:cubicBezTo>
                  <a:cubicBezTo>
                    <a:pt x="5529" y="2290"/>
                    <a:pt x="4666" y="41"/>
                    <a:pt x="2820" y="1"/>
                  </a:cubicBezTo>
                  <a:cubicBezTo>
                    <a:pt x="2803" y="1"/>
                    <a:pt x="2787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33"/>
            <p:cNvSpPr/>
            <p:nvPr/>
          </p:nvSpPr>
          <p:spPr>
            <a:xfrm>
              <a:off x="5922700" y="2065650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60" y="1"/>
                  </a:moveTo>
                  <a:cubicBezTo>
                    <a:pt x="929" y="1"/>
                    <a:pt x="0" y="2214"/>
                    <a:pt x="1299" y="3513"/>
                  </a:cubicBezTo>
                  <a:cubicBezTo>
                    <a:pt x="1697" y="3952"/>
                    <a:pt x="2241" y="4173"/>
                    <a:pt x="2785" y="4173"/>
                  </a:cubicBezTo>
                  <a:cubicBezTo>
                    <a:pt x="3310" y="4173"/>
                    <a:pt x="3835" y="3967"/>
                    <a:pt x="4230" y="3553"/>
                  </a:cubicBezTo>
                  <a:cubicBezTo>
                    <a:pt x="5534" y="2269"/>
                    <a:pt x="4631" y="21"/>
                    <a:pt x="2784" y="1"/>
                  </a:cubicBezTo>
                  <a:cubicBezTo>
                    <a:pt x="2776" y="1"/>
                    <a:pt x="2768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33"/>
            <p:cNvSpPr/>
            <p:nvPr/>
          </p:nvSpPr>
          <p:spPr>
            <a:xfrm>
              <a:off x="6299900" y="172442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542" y="1"/>
                  </a:moveTo>
                  <a:lnTo>
                    <a:pt x="542" y="1"/>
                  </a:lnTo>
                  <a:cubicBezTo>
                    <a:pt x="0" y="784"/>
                    <a:pt x="101" y="1847"/>
                    <a:pt x="763" y="2530"/>
                  </a:cubicBezTo>
                  <a:cubicBezTo>
                    <a:pt x="1064" y="2851"/>
                    <a:pt x="1466" y="3072"/>
                    <a:pt x="1907" y="3172"/>
                  </a:cubicBezTo>
                  <a:cubicBezTo>
                    <a:pt x="1466" y="2108"/>
                    <a:pt x="1004" y="1045"/>
                    <a:pt x="5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33"/>
            <p:cNvSpPr/>
            <p:nvPr/>
          </p:nvSpPr>
          <p:spPr>
            <a:xfrm>
              <a:off x="5923050" y="242997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6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1" y="1826"/>
                    <a:pt x="823" y="4094"/>
                    <a:pt x="2670" y="4175"/>
                  </a:cubicBezTo>
                  <a:cubicBezTo>
                    <a:pt x="2703" y="4176"/>
                    <a:pt x="2735" y="4177"/>
                    <a:pt x="2768" y="4177"/>
                  </a:cubicBezTo>
                  <a:cubicBezTo>
                    <a:pt x="4552" y="4177"/>
                    <a:pt x="5518" y="2023"/>
                    <a:pt x="4276" y="702"/>
                  </a:cubicBezTo>
                  <a:cubicBezTo>
                    <a:pt x="3885" y="237"/>
                    <a:pt x="3327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33"/>
            <p:cNvSpPr/>
            <p:nvPr/>
          </p:nvSpPr>
          <p:spPr>
            <a:xfrm>
              <a:off x="6287350" y="2065075"/>
              <a:ext cx="138375" cy="104475"/>
            </a:xfrm>
            <a:custGeom>
              <a:avLst/>
              <a:gdLst/>
              <a:ahLst/>
              <a:cxnLst/>
              <a:rect l="l" t="t" r="r" b="b"/>
              <a:pathLst>
                <a:path w="5535" h="4179" extrusionOk="0">
                  <a:moveTo>
                    <a:pt x="2780" y="1"/>
                  </a:moveTo>
                  <a:cubicBezTo>
                    <a:pt x="2260" y="1"/>
                    <a:pt x="1740" y="202"/>
                    <a:pt x="1345" y="606"/>
                  </a:cubicBezTo>
                  <a:cubicBezTo>
                    <a:pt x="1" y="1890"/>
                    <a:pt x="884" y="4138"/>
                    <a:pt x="2751" y="4179"/>
                  </a:cubicBezTo>
                  <a:cubicBezTo>
                    <a:pt x="2759" y="4179"/>
                    <a:pt x="2767" y="4179"/>
                    <a:pt x="2775" y="4179"/>
                  </a:cubicBezTo>
                  <a:cubicBezTo>
                    <a:pt x="4606" y="4179"/>
                    <a:pt x="5535" y="1965"/>
                    <a:pt x="4256" y="646"/>
                  </a:cubicBezTo>
                  <a:cubicBezTo>
                    <a:pt x="3857" y="217"/>
                    <a:pt x="3319" y="1"/>
                    <a:pt x="278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33"/>
            <p:cNvSpPr/>
            <p:nvPr/>
          </p:nvSpPr>
          <p:spPr>
            <a:xfrm>
              <a:off x="1174050" y="352312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63" y="0"/>
                  </a:moveTo>
                  <a:cubicBezTo>
                    <a:pt x="2229" y="0"/>
                    <a:pt x="1697" y="211"/>
                    <a:pt x="1305" y="633"/>
                  </a:cubicBezTo>
                  <a:cubicBezTo>
                    <a:pt x="1" y="1937"/>
                    <a:pt x="924" y="4165"/>
                    <a:pt x="2771" y="4165"/>
                  </a:cubicBezTo>
                  <a:cubicBezTo>
                    <a:pt x="4617" y="4165"/>
                    <a:pt x="5540" y="1937"/>
                    <a:pt x="4236" y="633"/>
                  </a:cubicBezTo>
                  <a:cubicBezTo>
                    <a:pt x="3834" y="211"/>
                    <a:pt x="3297" y="0"/>
                    <a:pt x="276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33"/>
            <p:cNvSpPr/>
            <p:nvPr/>
          </p:nvSpPr>
          <p:spPr>
            <a:xfrm>
              <a:off x="153927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40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814" y="2"/>
                  </a:cubicBezTo>
                  <a:cubicBezTo>
                    <a:pt x="2789" y="1"/>
                    <a:pt x="2765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33"/>
            <p:cNvSpPr/>
            <p:nvPr/>
          </p:nvSpPr>
          <p:spPr>
            <a:xfrm>
              <a:off x="1252825" y="3889175"/>
              <a:ext cx="48200" cy="79825"/>
            </a:xfrm>
            <a:custGeom>
              <a:avLst/>
              <a:gdLst/>
              <a:ahLst/>
              <a:cxnLst/>
              <a:rect l="l" t="t" r="r" b="b"/>
              <a:pathLst>
                <a:path w="1928" h="3193" extrusionOk="0">
                  <a:moveTo>
                    <a:pt x="1" y="1"/>
                  </a:moveTo>
                  <a:lnTo>
                    <a:pt x="1" y="1"/>
                  </a:lnTo>
                  <a:cubicBezTo>
                    <a:pt x="442" y="1065"/>
                    <a:pt x="884" y="2128"/>
                    <a:pt x="1366" y="3192"/>
                  </a:cubicBezTo>
                  <a:cubicBezTo>
                    <a:pt x="1928" y="2369"/>
                    <a:pt x="1787" y="1245"/>
                    <a:pt x="1065" y="583"/>
                  </a:cubicBezTo>
                  <a:cubicBezTo>
                    <a:pt x="764" y="282"/>
                    <a:pt x="402" y="8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33"/>
            <p:cNvSpPr/>
            <p:nvPr/>
          </p:nvSpPr>
          <p:spPr>
            <a:xfrm>
              <a:off x="1550400" y="3523825"/>
              <a:ext cx="114925" cy="103675"/>
            </a:xfrm>
            <a:custGeom>
              <a:avLst/>
              <a:gdLst/>
              <a:ahLst/>
              <a:cxnLst/>
              <a:rect l="l" t="t" r="r" b="b"/>
              <a:pathLst>
                <a:path w="4597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6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8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33"/>
            <p:cNvSpPr/>
            <p:nvPr/>
          </p:nvSpPr>
          <p:spPr>
            <a:xfrm>
              <a:off x="1903950" y="315855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4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33"/>
            <p:cNvSpPr/>
            <p:nvPr/>
          </p:nvSpPr>
          <p:spPr>
            <a:xfrm>
              <a:off x="1538850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5" y="192"/>
                    <a:pt x="1366" y="582"/>
                  </a:cubicBezTo>
                  <a:cubicBezTo>
                    <a:pt x="1" y="1826"/>
                    <a:pt x="844" y="4094"/>
                    <a:pt x="2690" y="4175"/>
                  </a:cubicBezTo>
                  <a:cubicBezTo>
                    <a:pt x="2724" y="4176"/>
                    <a:pt x="2756" y="4177"/>
                    <a:pt x="2789" y="4177"/>
                  </a:cubicBezTo>
                  <a:cubicBezTo>
                    <a:pt x="4572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33"/>
            <p:cNvSpPr/>
            <p:nvPr/>
          </p:nvSpPr>
          <p:spPr>
            <a:xfrm>
              <a:off x="1903950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33"/>
            <p:cNvSpPr/>
            <p:nvPr/>
          </p:nvSpPr>
          <p:spPr>
            <a:xfrm>
              <a:off x="1539000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79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33"/>
            <p:cNvSpPr/>
            <p:nvPr/>
          </p:nvSpPr>
          <p:spPr>
            <a:xfrm>
              <a:off x="1903675" y="3888175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79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50" y="4176"/>
                  </a:cubicBezTo>
                  <a:cubicBezTo>
                    <a:pt x="2766" y="4176"/>
                    <a:pt x="2783" y="4176"/>
                    <a:pt x="2799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7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6" name="Google Shape;7406;p33"/>
            <p:cNvSpPr/>
            <p:nvPr/>
          </p:nvSpPr>
          <p:spPr>
            <a:xfrm>
              <a:off x="1903675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5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6" y="4186"/>
                    <a:pt x="2763" y="4186"/>
                    <a:pt x="2779" y="4186"/>
                  </a:cubicBezTo>
                  <a:cubicBezTo>
                    <a:pt x="4594" y="4186"/>
                    <a:pt x="5548" y="2006"/>
                    <a:pt x="4275" y="673"/>
                  </a:cubicBezTo>
                  <a:cubicBezTo>
                    <a:pt x="3880" y="226"/>
                    <a:pt x="3329" y="0"/>
                    <a:pt x="277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7" name="Google Shape;7407;p33"/>
            <p:cNvSpPr/>
            <p:nvPr/>
          </p:nvSpPr>
          <p:spPr>
            <a:xfrm>
              <a:off x="1903800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8" name="Google Shape;7408;p33"/>
            <p:cNvSpPr/>
            <p:nvPr/>
          </p:nvSpPr>
          <p:spPr>
            <a:xfrm>
              <a:off x="1173550" y="3158325"/>
              <a:ext cx="138875" cy="104150"/>
            </a:xfrm>
            <a:custGeom>
              <a:avLst/>
              <a:gdLst/>
              <a:ahLst/>
              <a:cxnLst/>
              <a:rect l="l" t="t" r="r" b="b"/>
              <a:pathLst>
                <a:path w="5555" h="4166" extrusionOk="0">
                  <a:moveTo>
                    <a:pt x="2791" y="0"/>
                  </a:moveTo>
                  <a:cubicBezTo>
                    <a:pt x="2259" y="0"/>
                    <a:pt x="1727" y="211"/>
                    <a:pt x="1325" y="632"/>
                  </a:cubicBezTo>
                  <a:cubicBezTo>
                    <a:pt x="1" y="1917"/>
                    <a:pt x="924" y="4165"/>
                    <a:pt x="2770" y="4165"/>
                  </a:cubicBezTo>
                  <a:cubicBezTo>
                    <a:pt x="2779" y="4165"/>
                    <a:pt x="2787" y="4165"/>
                    <a:pt x="2795" y="4165"/>
                  </a:cubicBezTo>
                  <a:cubicBezTo>
                    <a:pt x="4625" y="4165"/>
                    <a:pt x="5555" y="1931"/>
                    <a:pt x="4256" y="632"/>
                  </a:cubicBezTo>
                  <a:cubicBezTo>
                    <a:pt x="3854" y="211"/>
                    <a:pt x="3322" y="0"/>
                    <a:pt x="279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9" name="Google Shape;7409;p33"/>
            <p:cNvSpPr/>
            <p:nvPr/>
          </p:nvSpPr>
          <p:spPr>
            <a:xfrm>
              <a:off x="2999075" y="35238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33"/>
                  </a:cubicBezTo>
                  <a:cubicBezTo>
                    <a:pt x="1707" y="3955"/>
                    <a:pt x="2244" y="4165"/>
                    <a:pt x="2778" y="4165"/>
                  </a:cubicBezTo>
                  <a:cubicBezTo>
                    <a:pt x="3313" y="4165"/>
                    <a:pt x="3845" y="3955"/>
                    <a:pt x="4236" y="353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0" name="Google Shape;7410;p33"/>
            <p:cNvSpPr/>
            <p:nvPr/>
          </p:nvSpPr>
          <p:spPr>
            <a:xfrm>
              <a:off x="3364825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0" y="1"/>
                  </a:moveTo>
                  <a:cubicBezTo>
                    <a:pt x="921" y="1"/>
                    <a:pt x="0" y="2168"/>
                    <a:pt x="1248" y="3495"/>
                  </a:cubicBezTo>
                  <a:cubicBezTo>
                    <a:pt x="1653" y="3942"/>
                    <a:pt x="2209" y="4168"/>
                    <a:pt x="2763" y="4168"/>
                  </a:cubicBezTo>
                  <a:cubicBezTo>
                    <a:pt x="3278" y="4168"/>
                    <a:pt x="3791" y="3972"/>
                    <a:pt x="4178" y="3575"/>
                  </a:cubicBezTo>
                  <a:cubicBezTo>
                    <a:pt x="5523" y="2290"/>
                    <a:pt x="4640" y="42"/>
                    <a:pt x="2793" y="2"/>
                  </a:cubicBezTo>
                  <a:cubicBezTo>
                    <a:pt x="2769" y="1"/>
                    <a:pt x="2744" y="1"/>
                    <a:pt x="272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1" name="Google Shape;7411;p33"/>
            <p:cNvSpPr/>
            <p:nvPr/>
          </p:nvSpPr>
          <p:spPr>
            <a:xfrm>
              <a:off x="2268975" y="46183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1" y="0"/>
                  </a:moveTo>
                  <a:cubicBezTo>
                    <a:pt x="2236" y="0"/>
                    <a:pt x="1712" y="206"/>
                    <a:pt x="1325" y="622"/>
                  </a:cubicBezTo>
                  <a:cubicBezTo>
                    <a:pt x="0" y="1927"/>
                    <a:pt x="924" y="4155"/>
                    <a:pt x="2770" y="4175"/>
                  </a:cubicBezTo>
                  <a:cubicBezTo>
                    <a:pt x="4617" y="4175"/>
                    <a:pt x="5540" y="1947"/>
                    <a:pt x="4236" y="642"/>
                  </a:cubicBezTo>
                  <a:cubicBezTo>
                    <a:pt x="3839" y="216"/>
                    <a:pt x="3300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2" name="Google Shape;7412;p33"/>
            <p:cNvSpPr/>
            <p:nvPr/>
          </p:nvSpPr>
          <p:spPr>
            <a:xfrm>
              <a:off x="263427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8" y="1"/>
                  </a:moveTo>
                  <a:cubicBezTo>
                    <a:pt x="2248" y="1"/>
                    <a:pt x="1727" y="201"/>
                    <a:pt x="1325" y="603"/>
                  </a:cubicBezTo>
                  <a:cubicBezTo>
                    <a:pt x="1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6" y="4176"/>
                    <a:pt x="5535" y="1982"/>
                    <a:pt x="4256" y="663"/>
                  </a:cubicBezTo>
                  <a:cubicBezTo>
                    <a:pt x="3855" y="221"/>
                    <a:pt x="3312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3" name="Google Shape;7413;p33"/>
            <p:cNvSpPr/>
            <p:nvPr/>
          </p:nvSpPr>
          <p:spPr>
            <a:xfrm>
              <a:off x="3016300" y="3888925"/>
              <a:ext cx="110275" cy="103625"/>
            </a:xfrm>
            <a:custGeom>
              <a:avLst/>
              <a:gdLst/>
              <a:ahLst/>
              <a:cxnLst/>
              <a:rect l="l" t="t" r="r" b="b"/>
              <a:pathLst>
                <a:path w="4411" h="4145" extrusionOk="0">
                  <a:moveTo>
                    <a:pt x="2102" y="1"/>
                  </a:moveTo>
                  <a:cubicBezTo>
                    <a:pt x="1031" y="1"/>
                    <a:pt x="1" y="840"/>
                    <a:pt x="14" y="2098"/>
                  </a:cubicBezTo>
                  <a:cubicBezTo>
                    <a:pt x="41" y="3338"/>
                    <a:pt x="1055" y="4144"/>
                    <a:pt x="2108" y="4144"/>
                  </a:cubicBezTo>
                  <a:cubicBezTo>
                    <a:pt x="2622" y="4144"/>
                    <a:pt x="3145" y="3952"/>
                    <a:pt x="3567" y="3523"/>
                  </a:cubicBezTo>
                  <a:cubicBezTo>
                    <a:pt x="4410" y="2720"/>
                    <a:pt x="4390" y="1376"/>
                    <a:pt x="3527" y="593"/>
                  </a:cubicBezTo>
                  <a:cubicBezTo>
                    <a:pt x="3112" y="184"/>
                    <a:pt x="2602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4" name="Google Shape;7414;p33"/>
            <p:cNvSpPr/>
            <p:nvPr/>
          </p:nvSpPr>
          <p:spPr>
            <a:xfrm>
              <a:off x="337592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5" y="182"/>
                    <a:pt x="904" y="544"/>
                  </a:cubicBezTo>
                  <a:cubicBezTo>
                    <a:pt x="61" y="1327"/>
                    <a:pt x="1" y="2632"/>
                    <a:pt x="784" y="3475"/>
                  </a:cubicBezTo>
                  <a:cubicBezTo>
                    <a:pt x="1186" y="3920"/>
                    <a:pt x="1745" y="4147"/>
                    <a:pt x="2307" y="4147"/>
                  </a:cubicBezTo>
                  <a:cubicBezTo>
                    <a:pt x="2810" y="4147"/>
                    <a:pt x="3316" y="3965"/>
                    <a:pt x="3714" y="3595"/>
                  </a:cubicBezTo>
                  <a:cubicBezTo>
                    <a:pt x="4537" y="2833"/>
                    <a:pt x="4597" y="1508"/>
                    <a:pt x="3835" y="665"/>
                  </a:cubicBezTo>
                  <a:cubicBezTo>
                    <a:pt x="3424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5" name="Google Shape;7415;p33"/>
            <p:cNvSpPr/>
            <p:nvPr/>
          </p:nvSpPr>
          <p:spPr>
            <a:xfrm>
              <a:off x="3729475" y="315855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5" y="3955"/>
                    <a:pt x="2223" y="4176"/>
                    <a:pt x="2770" y="4176"/>
                  </a:cubicBezTo>
                  <a:cubicBezTo>
                    <a:pt x="3292" y="4176"/>
                    <a:pt x="3813" y="3976"/>
                    <a:pt x="4205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7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6" name="Google Shape;7416;p33"/>
            <p:cNvSpPr/>
            <p:nvPr/>
          </p:nvSpPr>
          <p:spPr>
            <a:xfrm>
              <a:off x="263427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1" y="0"/>
                  </a:moveTo>
                  <a:cubicBezTo>
                    <a:pt x="2229" y="0"/>
                    <a:pt x="1697" y="211"/>
                    <a:pt x="1305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0" y="1937"/>
                    <a:pt x="4216" y="632"/>
                  </a:cubicBezTo>
                  <a:cubicBezTo>
                    <a:pt x="3824" y="211"/>
                    <a:pt x="3292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7" name="Google Shape;7417;p33"/>
            <p:cNvSpPr/>
            <p:nvPr/>
          </p:nvSpPr>
          <p:spPr>
            <a:xfrm>
              <a:off x="299957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4" y="4047"/>
                    <a:pt x="2610" y="4168"/>
                  </a:cubicBezTo>
                  <a:cubicBezTo>
                    <a:pt x="2668" y="4172"/>
                    <a:pt x="2724" y="4174"/>
                    <a:pt x="2780" y="4174"/>
                  </a:cubicBezTo>
                  <a:cubicBezTo>
                    <a:pt x="4522" y="4174"/>
                    <a:pt x="5503" y="2097"/>
                    <a:pt x="4316" y="756"/>
                  </a:cubicBezTo>
                  <a:cubicBezTo>
                    <a:pt x="3880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8" name="Google Shape;7418;p33"/>
            <p:cNvSpPr/>
            <p:nvPr/>
          </p:nvSpPr>
          <p:spPr>
            <a:xfrm>
              <a:off x="3364400" y="388820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0"/>
                  </a:moveTo>
                  <a:cubicBezTo>
                    <a:pt x="2262" y="0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9" name="Google Shape;7419;p33"/>
            <p:cNvSpPr/>
            <p:nvPr/>
          </p:nvSpPr>
          <p:spPr>
            <a:xfrm>
              <a:off x="3729975" y="3523300"/>
              <a:ext cx="137750" cy="103975"/>
            </a:xfrm>
            <a:custGeom>
              <a:avLst/>
              <a:gdLst/>
              <a:ahLst/>
              <a:cxnLst/>
              <a:rect l="l" t="t" r="r" b="b"/>
              <a:pathLst>
                <a:path w="5510" h="4159" extrusionOk="0">
                  <a:moveTo>
                    <a:pt x="2743" y="1"/>
                  </a:moveTo>
                  <a:cubicBezTo>
                    <a:pt x="2201" y="1"/>
                    <a:pt x="1662" y="217"/>
                    <a:pt x="1274" y="646"/>
                  </a:cubicBezTo>
                  <a:cubicBezTo>
                    <a:pt x="1" y="1959"/>
                    <a:pt x="916" y="4159"/>
                    <a:pt x="2730" y="4159"/>
                  </a:cubicBezTo>
                  <a:cubicBezTo>
                    <a:pt x="2747" y="4159"/>
                    <a:pt x="2763" y="4159"/>
                    <a:pt x="2779" y="4158"/>
                  </a:cubicBezTo>
                  <a:cubicBezTo>
                    <a:pt x="4626" y="4138"/>
                    <a:pt x="5509" y="1890"/>
                    <a:pt x="4185" y="605"/>
                  </a:cubicBezTo>
                  <a:cubicBezTo>
                    <a:pt x="3790" y="201"/>
                    <a:pt x="3266" y="1"/>
                    <a:pt x="274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0" name="Google Shape;7420;p33"/>
            <p:cNvSpPr/>
            <p:nvPr/>
          </p:nvSpPr>
          <p:spPr>
            <a:xfrm>
              <a:off x="2999575" y="4618050"/>
              <a:ext cx="138025" cy="104125"/>
            </a:xfrm>
            <a:custGeom>
              <a:avLst/>
              <a:gdLst/>
              <a:ahLst/>
              <a:cxnLst/>
              <a:rect l="l" t="t" r="r" b="b"/>
              <a:pathLst>
                <a:path w="5521" h="4165" extrusionOk="0">
                  <a:moveTo>
                    <a:pt x="2761" y="0"/>
                  </a:moveTo>
                  <a:cubicBezTo>
                    <a:pt x="2229" y="0"/>
                    <a:pt x="1697" y="211"/>
                    <a:pt x="1306" y="632"/>
                  </a:cubicBezTo>
                  <a:cubicBezTo>
                    <a:pt x="1" y="1937"/>
                    <a:pt x="904" y="4165"/>
                    <a:pt x="2751" y="4165"/>
                  </a:cubicBezTo>
                  <a:cubicBezTo>
                    <a:pt x="4597" y="4165"/>
                    <a:pt x="5521" y="1937"/>
                    <a:pt x="4216" y="632"/>
                  </a:cubicBezTo>
                  <a:cubicBezTo>
                    <a:pt x="3825" y="211"/>
                    <a:pt x="3293" y="0"/>
                    <a:pt x="276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1" name="Google Shape;7421;p33"/>
            <p:cNvSpPr/>
            <p:nvPr/>
          </p:nvSpPr>
          <p:spPr>
            <a:xfrm>
              <a:off x="336452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6" y="1"/>
                  </a:moveTo>
                  <a:cubicBezTo>
                    <a:pt x="2208" y="1"/>
                    <a:pt x="1660" y="221"/>
                    <a:pt x="126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2" name="Google Shape;7422;p33"/>
            <p:cNvSpPr/>
            <p:nvPr/>
          </p:nvSpPr>
          <p:spPr>
            <a:xfrm>
              <a:off x="372920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8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4" y="4135"/>
                    <a:pt x="2730" y="4176"/>
                  </a:cubicBezTo>
                  <a:cubicBezTo>
                    <a:pt x="2747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6" y="663"/>
                  </a:cubicBezTo>
                  <a:cubicBezTo>
                    <a:pt x="3865" y="221"/>
                    <a:pt x="3322" y="0"/>
                    <a:pt x="277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3" name="Google Shape;7423;p33"/>
            <p:cNvSpPr/>
            <p:nvPr/>
          </p:nvSpPr>
          <p:spPr>
            <a:xfrm>
              <a:off x="3364450" y="4619250"/>
              <a:ext cx="138475" cy="104425"/>
            </a:xfrm>
            <a:custGeom>
              <a:avLst/>
              <a:gdLst/>
              <a:ahLst/>
              <a:cxnLst/>
              <a:rect l="l" t="t" r="r" b="b"/>
              <a:pathLst>
                <a:path w="5539" h="4177" extrusionOk="0">
                  <a:moveTo>
                    <a:pt x="2750" y="0"/>
                  </a:moveTo>
                  <a:cubicBezTo>
                    <a:pt x="966" y="0"/>
                    <a:pt x="1" y="2134"/>
                    <a:pt x="1243" y="3475"/>
                  </a:cubicBezTo>
                  <a:cubicBezTo>
                    <a:pt x="1644" y="3940"/>
                    <a:pt x="2207" y="4176"/>
                    <a:pt x="2770" y="4176"/>
                  </a:cubicBezTo>
                  <a:cubicBezTo>
                    <a:pt x="3277" y="4176"/>
                    <a:pt x="3783" y="3985"/>
                    <a:pt x="4173" y="3595"/>
                  </a:cubicBezTo>
                  <a:cubicBezTo>
                    <a:pt x="5538" y="2351"/>
                    <a:pt x="4695" y="62"/>
                    <a:pt x="2848" y="2"/>
                  </a:cubicBezTo>
                  <a:cubicBezTo>
                    <a:pt x="2815" y="1"/>
                    <a:pt x="2783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4" name="Google Shape;7424;p33"/>
            <p:cNvSpPr/>
            <p:nvPr/>
          </p:nvSpPr>
          <p:spPr>
            <a:xfrm>
              <a:off x="3729200" y="4253225"/>
              <a:ext cx="138225" cy="104675"/>
            </a:xfrm>
            <a:custGeom>
              <a:avLst/>
              <a:gdLst/>
              <a:ahLst/>
              <a:cxnLst/>
              <a:rect l="l" t="t" r="r" b="b"/>
              <a:pathLst>
                <a:path w="5529" h="4187" extrusionOk="0">
                  <a:moveTo>
                    <a:pt x="2769" y="0"/>
                  </a:moveTo>
                  <a:cubicBezTo>
                    <a:pt x="2255" y="0"/>
                    <a:pt x="1742" y="196"/>
                    <a:pt x="1345" y="593"/>
                  </a:cubicBezTo>
                  <a:cubicBezTo>
                    <a:pt x="0" y="1878"/>
                    <a:pt x="864" y="4126"/>
                    <a:pt x="2730" y="4186"/>
                  </a:cubicBezTo>
                  <a:cubicBezTo>
                    <a:pt x="2747" y="4186"/>
                    <a:pt x="2763" y="4186"/>
                    <a:pt x="2780" y="4186"/>
                  </a:cubicBezTo>
                  <a:cubicBezTo>
                    <a:pt x="4594" y="4186"/>
                    <a:pt x="5529" y="2006"/>
                    <a:pt x="4276" y="673"/>
                  </a:cubicBezTo>
                  <a:cubicBezTo>
                    <a:pt x="3870" y="226"/>
                    <a:pt x="3320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5" name="Google Shape;7425;p33"/>
            <p:cNvSpPr/>
            <p:nvPr/>
          </p:nvSpPr>
          <p:spPr>
            <a:xfrm>
              <a:off x="3729850" y="4618275"/>
              <a:ext cx="137875" cy="104425"/>
            </a:xfrm>
            <a:custGeom>
              <a:avLst/>
              <a:gdLst/>
              <a:ahLst/>
              <a:cxnLst/>
              <a:rect l="l" t="t" r="r" b="b"/>
              <a:pathLst>
                <a:path w="5515" h="4177" extrusionOk="0">
                  <a:moveTo>
                    <a:pt x="2757" y="1"/>
                  </a:moveTo>
                  <a:cubicBezTo>
                    <a:pt x="2213" y="1"/>
                    <a:pt x="1670" y="222"/>
                    <a:pt x="1279" y="663"/>
                  </a:cubicBezTo>
                  <a:cubicBezTo>
                    <a:pt x="0" y="1982"/>
                    <a:pt x="929" y="4176"/>
                    <a:pt x="2760" y="4176"/>
                  </a:cubicBezTo>
                  <a:cubicBezTo>
                    <a:pt x="2768" y="4176"/>
                    <a:pt x="2776" y="4176"/>
                    <a:pt x="2784" y="4176"/>
                  </a:cubicBezTo>
                  <a:cubicBezTo>
                    <a:pt x="4631" y="4136"/>
                    <a:pt x="5514" y="1888"/>
                    <a:pt x="4190" y="603"/>
                  </a:cubicBezTo>
                  <a:cubicBezTo>
                    <a:pt x="3798" y="202"/>
                    <a:pt x="3277" y="1"/>
                    <a:pt x="27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6" name="Google Shape;7426;p33"/>
            <p:cNvSpPr/>
            <p:nvPr/>
          </p:nvSpPr>
          <p:spPr>
            <a:xfrm>
              <a:off x="227900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4" y="545"/>
                  </a:cubicBezTo>
                  <a:cubicBezTo>
                    <a:pt x="12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7" name="Google Shape;7427;p33"/>
            <p:cNvSpPr/>
            <p:nvPr/>
          </p:nvSpPr>
          <p:spPr>
            <a:xfrm>
              <a:off x="2280525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8" name="Google Shape;7428;p33"/>
            <p:cNvSpPr/>
            <p:nvPr/>
          </p:nvSpPr>
          <p:spPr>
            <a:xfrm>
              <a:off x="2651500" y="3158975"/>
              <a:ext cx="109750" cy="103575"/>
            </a:xfrm>
            <a:custGeom>
              <a:avLst/>
              <a:gdLst/>
              <a:ahLst/>
              <a:cxnLst/>
              <a:rect l="l" t="t" r="r" b="b"/>
              <a:pathLst>
                <a:path w="4390" h="4143" extrusionOk="0">
                  <a:moveTo>
                    <a:pt x="2096" y="1"/>
                  </a:moveTo>
                  <a:cubicBezTo>
                    <a:pt x="1043" y="1"/>
                    <a:pt x="28" y="821"/>
                    <a:pt x="14" y="2052"/>
                  </a:cubicBezTo>
                  <a:cubicBezTo>
                    <a:pt x="1" y="3305"/>
                    <a:pt x="1023" y="4143"/>
                    <a:pt x="2090" y="4143"/>
                  </a:cubicBezTo>
                  <a:cubicBezTo>
                    <a:pt x="2594" y="4143"/>
                    <a:pt x="3108" y="3956"/>
                    <a:pt x="3527" y="3537"/>
                  </a:cubicBezTo>
                  <a:cubicBezTo>
                    <a:pt x="4390" y="2754"/>
                    <a:pt x="4390" y="1409"/>
                    <a:pt x="3547" y="626"/>
                  </a:cubicBezTo>
                  <a:cubicBezTo>
                    <a:pt x="3127" y="194"/>
                    <a:pt x="2607" y="1"/>
                    <a:pt x="209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9" name="Google Shape;7429;p33"/>
            <p:cNvSpPr/>
            <p:nvPr/>
          </p:nvSpPr>
          <p:spPr>
            <a:xfrm>
              <a:off x="2280525" y="3888925"/>
              <a:ext cx="109750" cy="103625"/>
            </a:xfrm>
            <a:custGeom>
              <a:avLst/>
              <a:gdLst/>
              <a:ahLst/>
              <a:cxnLst/>
              <a:rect l="l" t="t" r="r" b="b"/>
              <a:pathLst>
                <a:path w="4390" h="4145" extrusionOk="0">
                  <a:moveTo>
                    <a:pt x="2297" y="1"/>
                  </a:moveTo>
                  <a:cubicBezTo>
                    <a:pt x="1796" y="1"/>
                    <a:pt x="1285" y="184"/>
                    <a:pt x="863" y="593"/>
                  </a:cubicBezTo>
                  <a:cubicBezTo>
                    <a:pt x="20" y="1376"/>
                    <a:pt x="0" y="2720"/>
                    <a:pt x="843" y="3523"/>
                  </a:cubicBezTo>
                  <a:cubicBezTo>
                    <a:pt x="1265" y="3952"/>
                    <a:pt x="1788" y="4144"/>
                    <a:pt x="2302" y="4144"/>
                  </a:cubicBezTo>
                  <a:cubicBezTo>
                    <a:pt x="3353" y="4144"/>
                    <a:pt x="4362" y="3338"/>
                    <a:pt x="4376" y="2098"/>
                  </a:cubicBezTo>
                  <a:cubicBezTo>
                    <a:pt x="4389" y="840"/>
                    <a:pt x="3368" y="1"/>
                    <a:pt x="229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0" name="Google Shape;7430;p33"/>
            <p:cNvSpPr/>
            <p:nvPr/>
          </p:nvSpPr>
          <p:spPr>
            <a:xfrm>
              <a:off x="263482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5" y="3940"/>
                    <a:pt x="2188" y="4177"/>
                    <a:pt x="2751" y="4177"/>
                  </a:cubicBezTo>
                  <a:cubicBezTo>
                    <a:pt x="3257" y="4177"/>
                    <a:pt x="3764" y="3985"/>
                    <a:pt x="4154" y="3595"/>
                  </a:cubicBezTo>
                  <a:cubicBezTo>
                    <a:pt x="5519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1" name="Google Shape;7431;p33"/>
            <p:cNvSpPr/>
            <p:nvPr/>
          </p:nvSpPr>
          <p:spPr>
            <a:xfrm>
              <a:off x="2999075" y="3159075"/>
              <a:ext cx="138525" cy="104650"/>
            </a:xfrm>
            <a:custGeom>
              <a:avLst/>
              <a:gdLst/>
              <a:ahLst/>
              <a:cxnLst/>
              <a:rect l="l" t="t" r="r" b="b"/>
              <a:pathLst>
                <a:path w="5541" h="4186" extrusionOk="0">
                  <a:moveTo>
                    <a:pt x="2771" y="0"/>
                  </a:moveTo>
                  <a:cubicBezTo>
                    <a:pt x="924" y="0"/>
                    <a:pt x="1" y="2228"/>
                    <a:pt x="1306" y="3553"/>
                  </a:cubicBezTo>
                  <a:cubicBezTo>
                    <a:pt x="1707" y="3974"/>
                    <a:pt x="2244" y="4185"/>
                    <a:pt x="2778" y="4185"/>
                  </a:cubicBezTo>
                  <a:cubicBezTo>
                    <a:pt x="3313" y="4185"/>
                    <a:pt x="3845" y="3974"/>
                    <a:pt x="4236" y="3553"/>
                  </a:cubicBezTo>
                  <a:cubicBezTo>
                    <a:pt x="5541" y="222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2" name="Google Shape;7432;p33"/>
            <p:cNvSpPr/>
            <p:nvPr/>
          </p:nvSpPr>
          <p:spPr>
            <a:xfrm>
              <a:off x="2269475" y="4253375"/>
              <a:ext cx="137950" cy="104050"/>
            </a:xfrm>
            <a:custGeom>
              <a:avLst/>
              <a:gdLst/>
              <a:ahLst/>
              <a:cxnLst/>
              <a:rect l="l" t="t" r="r" b="b"/>
              <a:pathLst>
                <a:path w="5518" h="4162" extrusionOk="0">
                  <a:moveTo>
                    <a:pt x="2754" y="1"/>
                  </a:moveTo>
                  <a:cubicBezTo>
                    <a:pt x="2250" y="1"/>
                    <a:pt x="1744" y="187"/>
                    <a:pt x="1345" y="567"/>
                  </a:cubicBezTo>
                  <a:cubicBezTo>
                    <a:pt x="0" y="1811"/>
                    <a:pt x="823" y="4100"/>
                    <a:pt x="2670" y="4160"/>
                  </a:cubicBezTo>
                  <a:cubicBezTo>
                    <a:pt x="2703" y="4161"/>
                    <a:pt x="2736" y="4162"/>
                    <a:pt x="2768" y="4162"/>
                  </a:cubicBezTo>
                  <a:cubicBezTo>
                    <a:pt x="4553" y="4162"/>
                    <a:pt x="5518" y="2028"/>
                    <a:pt x="4276" y="687"/>
                  </a:cubicBezTo>
                  <a:cubicBezTo>
                    <a:pt x="3874" y="232"/>
                    <a:pt x="3316" y="1"/>
                    <a:pt x="275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3" name="Google Shape;7433;p33"/>
            <p:cNvSpPr/>
            <p:nvPr/>
          </p:nvSpPr>
          <p:spPr>
            <a:xfrm>
              <a:off x="2651500" y="3889000"/>
              <a:ext cx="110250" cy="103725"/>
            </a:xfrm>
            <a:custGeom>
              <a:avLst/>
              <a:gdLst/>
              <a:ahLst/>
              <a:cxnLst/>
              <a:rect l="l" t="t" r="r" b="b"/>
              <a:pathLst>
                <a:path w="4410" h="4149" extrusionOk="0">
                  <a:moveTo>
                    <a:pt x="2103" y="0"/>
                  </a:moveTo>
                  <a:cubicBezTo>
                    <a:pt x="1046" y="0"/>
                    <a:pt x="28" y="815"/>
                    <a:pt x="14" y="2055"/>
                  </a:cubicBezTo>
                  <a:cubicBezTo>
                    <a:pt x="0" y="3303"/>
                    <a:pt x="1027" y="4148"/>
                    <a:pt x="2102" y="4148"/>
                  </a:cubicBezTo>
                  <a:cubicBezTo>
                    <a:pt x="2599" y="4148"/>
                    <a:pt x="3107" y="3967"/>
                    <a:pt x="3527" y="3560"/>
                  </a:cubicBezTo>
                  <a:cubicBezTo>
                    <a:pt x="4390" y="2778"/>
                    <a:pt x="4410" y="1433"/>
                    <a:pt x="3567" y="630"/>
                  </a:cubicBezTo>
                  <a:cubicBezTo>
                    <a:pt x="3145" y="195"/>
                    <a:pt x="2619" y="0"/>
                    <a:pt x="210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4" name="Google Shape;7434;p33"/>
            <p:cNvSpPr/>
            <p:nvPr/>
          </p:nvSpPr>
          <p:spPr>
            <a:xfrm>
              <a:off x="2999575" y="5350025"/>
              <a:ext cx="138025" cy="104275"/>
            </a:xfrm>
            <a:custGeom>
              <a:avLst/>
              <a:gdLst/>
              <a:ahLst/>
              <a:cxnLst/>
              <a:rect l="l" t="t" r="r" b="b"/>
              <a:pathLst>
                <a:path w="5521" h="4171" extrusionOk="0">
                  <a:moveTo>
                    <a:pt x="2761" y="1"/>
                  </a:moveTo>
                  <a:cubicBezTo>
                    <a:pt x="2229" y="1"/>
                    <a:pt x="1697" y="207"/>
                    <a:pt x="1306" y="618"/>
                  </a:cubicBezTo>
                  <a:cubicBezTo>
                    <a:pt x="1" y="1923"/>
                    <a:pt x="904" y="4171"/>
                    <a:pt x="2751" y="4171"/>
                  </a:cubicBezTo>
                  <a:cubicBezTo>
                    <a:pt x="4597" y="4171"/>
                    <a:pt x="5521" y="1923"/>
                    <a:pt x="4216" y="618"/>
                  </a:cubicBezTo>
                  <a:cubicBezTo>
                    <a:pt x="3825" y="207"/>
                    <a:pt x="3293" y="1"/>
                    <a:pt x="27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5" name="Google Shape;7435;p33"/>
            <p:cNvSpPr/>
            <p:nvPr/>
          </p:nvSpPr>
          <p:spPr>
            <a:xfrm>
              <a:off x="3364400" y="498510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67"/>
                    <a:pt x="863" y="4115"/>
                    <a:pt x="2710" y="4176"/>
                  </a:cubicBezTo>
                  <a:cubicBezTo>
                    <a:pt x="2727" y="4176"/>
                    <a:pt x="2743" y="4176"/>
                    <a:pt x="2759" y="4176"/>
                  </a:cubicBezTo>
                  <a:cubicBezTo>
                    <a:pt x="4574" y="4176"/>
                    <a:pt x="5529" y="199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6" name="Google Shape;7436;p33"/>
            <p:cNvSpPr/>
            <p:nvPr/>
          </p:nvSpPr>
          <p:spPr>
            <a:xfrm>
              <a:off x="3364400" y="5349925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70" y="4175"/>
                  </a:cubicBezTo>
                  <a:cubicBezTo>
                    <a:pt x="2703" y="4176"/>
                    <a:pt x="2736" y="4177"/>
                    <a:pt x="2768" y="4177"/>
                  </a:cubicBezTo>
                  <a:cubicBezTo>
                    <a:pt x="4552" y="4177"/>
                    <a:pt x="5518" y="204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7" name="Google Shape;7437;p33"/>
            <p:cNvSpPr/>
            <p:nvPr/>
          </p:nvSpPr>
          <p:spPr>
            <a:xfrm>
              <a:off x="3729475" y="4985600"/>
              <a:ext cx="138250" cy="104350"/>
            </a:xfrm>
            <a:custGeom>
              <a:avLst/>
              <a:gdLst/>
              <a:ahLst/>
              <a:cxnLst/>
              <a:rect l="l" t="t" r="r" b="b"/>
              <a:pathLst>
                <a:path w="5530" h="4174" extrusionOk="0">
                  <a:moveTo>
                    <a:pt x="2750" y="0"/>
                  </a:moveTo>
                  <a:cubicBezTo>
                    <a:pt x="936" y="0"/>
                    <a:pt x="1" y="2200"/>
                    <a:pt x="1274" y="3513"/>
                  </a:cubicBezTo>
                  <a:cubicBezTo>
                    <a:pt x="1672" y="3952"/>
                    <a:pt x="2216" y="4173"/>
                    <a:pt x="2760" y="4173"/>
                  </a:cubicBezTo>
                  <a:cubicBezTo>
                    <a:pt x="3285" y="4173"/>
                    <a:pt x="3810" y="3967"/>
                    <a:pt x="4205" y="3553"/>
                  </a:cubicBezTo>
                  <a:cubicBezTo>
                    <a:pt x="5529" y="2269"/>
                    <a:pt x="4646" y="21"/>
                    <a:pt x="2799" y="1"/>
                  </a:cubicBezTo>
                  <a:cubicBezTo>
                    <a:pt x="2783" y="0"/>
                    <a:pt x="2767" y="0"/>
                    <a:pt x="275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8" name="Google Shape;7438;p33"/>
            <p:cNvSpPr/>
            <p:nvPr/>
          </p:nvSpPr>
          <p:spPr>
            <a:xfrm>
              <a:off x="3729850" y="5349975"/>
              <a:ext cx="137875" cy="104325"/>
            </a:xfrm>
            <a:custGeom>
              <a:avLst/>
              <a:gdLst/>
              <a:ahLst/>
              <a:cxnLst/>
              <a:rect l="l" t="t" r="r" b="b"/>
              <a:pathLst>
                <a:path w="5515" h="4173" extrusionOk="0">
                  <a:moveTo>
                    <a:pt x="2747" y="0"/>
                  </a:moveTo>
                  <a:cubicBezTo>
                    <a:pt x="2206" y="0"/>
                    <a:pt x="1667" y="221"/>
                    <a:pt x="1279" y="660"/>
                  </a:cubicBezTo>
                  <a:cubicBezTo>
                    <a:pt x="0" y="1979"/>
                    <a:pt x="929" y="4173"/>
                    <a:pt x="2760" y="4173"/>
                  </a:cubicBezTo>
                  <a:cubicBezTo>
                    <a:pt x="2768" y="4173"/>
                    <a:pt x="2776" y="4173"/>
                    <a:pt x="2784" y="4173"/>
                  </a:cubicBezTo>
                  <a:cubicBezTo>
                    <a:pt x="4631" y="4133"/>
                    <a:pt x="5514" y="1905"/>
                    <a:pt x="4190" y="620"/>
                  </a:cubicBezTo>
                  <a:cubicBezTo>
                    <a:pt x="3795" y="206"/>
                    <a:pt x="3270" y="0"/>
                    <a:pt x="274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9" name="Google Shape;7439;p33"/>
            <p:cNvSpPr/>
            <p:nvPr/>
          </p:nvSpPr>
          <p:spPr>
            <a:xfrm>
              <a:off x="2269475" y="4985175"/>
              <a:ext cx="137700" cy="104450"/>
            </a:xfrm>
            <a:custGeom>
              <a:avLst/>
              <a:gdLst/>
              <a:ahLst/>
              <a:cxnLst/>
              <a:rect l="l" t="t" r="r" b="b"/>
              <a:pathLst>
                <a:path w="5508" h="4178" extrusionOk="0">
                  <a:moveTo>
                    <a:pt x="2742" y="0"/>
                  </a:moveTo>
                  <a:cubicBezTo>
                    <a:pt x="2270" y="0"/>
                    <a:pt x="1798" y="173"/>
                    <a:pt x="1405" y="519"/>
                  </a:cubicBezTo>
                  <a:cubicBezTo>
                    <a:pt x="0" y="1724"/>
                    <a:pt x="763" y="4032"/>
                    <a:pt x="2610" y="4173"/>
                  </a:cubicBezTo>
                  <a:cubicBezTo>
                    <a:pt x="2659" y="4176"/>
                    <a:pt x="2708" y="4177"/>
                    <a:pt x="2757" y="4177"/>
                  </a:cubicBezTo>
                  <a:cubicBezTo>
                    <a:pt x="4513" y="4177"/>
                    <a:pt x="5507" y="2088"/>
                    <a:pt x="4316" y="740"/>
                  </a:cubicBezTo>
                  <a:cubicBezTo>
                    <a:pt x="3878" y="248"/>
                    <a:pt x="3309" y="0"/>
                    <a:pt x="274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0" name="Google Shape;7440;p33"/>
            <p:cNvSpPr/>
            <p:nvPr/>
          </p:nvSpPr>
          <p:spPr>
            <a:xfrm>
              <a:off x="263427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07"/>
                    <a:pt x="904" y="4155"/>
                    <a:pt x="2751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6" y="4176"/>
                    <a:pt x="5535" y="196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1" name="Google Shape;7441;p33"/>
            <p:cNvSpPr/>
            <p:nvPr/>
          </p:nvSpPr>
          <p:spPr>
            <a:xfrm>
              <a:off x="2675425" y="5350150"/>
              <a:ext cx="79300" cy="42425"/>
            </a:xfrm>
            <a:custGeom>
              <a:avLst/>
              <a:gdLst/>
              <a:ahLst/>
              <a:cxnLst/>
              <a:rect l="l" t="t" r="r" b="b"/>
              <a:pathLst>
                <a:path w="3172" h="1697" extrusionOk="0">
                  <a:moveTo>
                    <a:pt x="1128" y="1"/>
                  </a:moveTo>
                  <a:cubicBezTo>
                    <a:pt x="738" y="1"/>
                    <a:pt x="344" y="115"/>
                    <a:pt x="1" y="352"/>
                  </a:cubicBezTo>
                  <a:cubicBezTo>
                    <a:pt x="1044" y="814"/>
                    <a:pt x="2108" y="1275"/>
                    <a:pt x="3172" y="1697"/>
                  </a:cubicBezTo>
                  <a:cubicBezTo>
                    <a:pt x="3092" y="1316"/>
                    <a:pt x="2911" y="974"/>
                    <a:pt x="2650" y="693"/>
                  </a:cubicBezTo>
                  <a:cubicBezTo>
                    <a:pt x="2258" y="242"/>
                    <a:pt x="1696" y="1"/>
                    <a:pt x="112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2" name="Google Shape;7442;p33"/>
            <p:cNvSpPr/>
            <p:nvPr/>
          </p:nvSpPr>
          <p:spPr>
            <a:xfrm>
              <a:off x="2999075" y="4985100"/>
              <a:ext cx="138525" cy="104400"/>
            </a:xfrm>
            <a:custGeom>
              <a:avLst/>
              <a:gdLst/>
              <a:ahLst/>
              <a:cxnLst/>
              <a:rect l="l" t="t" r="r" b="b"/>
              <a:pathLst>
                <a:path w="5541" h="4176" extrusionOk="0">
                  <a:moveTo>
                    <a:pt x="2762" y="1"/>
                  </a:moveTo>
                  <a:cubicBezTo>
                    <a:pt x="2236" y="1"/>
                    <a:pt x="1712" y="206"/>
                    <a:pt x="1326" y="623"/>
                  </a:cubicBezTo>
                  <a:cubicBezTo>
                    <a:pt x="1" y="1928"/>
                    <a:pt x="924" y="4155"/>
                    <a:pt x="2771" y="4176"/>
                  </a:cubicBezTo>
                  <a:cubicBezTo>
                    <a:pt x="4617" y="4176"/>
                    <a:pt x="5541" y="1948"/>
                    <a:pt x="4236" y="643"/>
                  </a:cubicBezTo>
                  <a:cubicBezTo>
                    <a:pt x="3840" y="216"/>
                    <a:pt x="3300" y="1"/>
                    <a:pt x="276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3" name="Google Shape;7443;p33"/>
            <p:cNvSpPr/>
            <p:nvPr/>
          </p:nvSpPr>
          <p:spPr>
            <a:xfrm>
              <a:off x="4827625" y="3523875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51" y="0"/>
                  </a:moveTo>
                  <a:cubicBezTo>
                    <a:pt x="924" y="0"/>
                    <a:pt x="1" y="2228"/>
                    <a:pt x="1285" y="3533"/>
                  </a:cubicBezTo>
                  <a:cubicBezTo>
                    <a:pt x="1687" y="3955"/>
                    <a:pt x="2224" y="4165"/>
                    <a:pt x="2758" y="4165"/>
                  </a:cubicBezTo>
                  <a:cubicBezTo>
                    <a:pt x="3292" y="4165"/>
                    <a:pt x="3824" y="3955"/>
                    <a:pt x="4216" y="3533"/>
                  </a:cubicBezTo>
                  <a:cubicBezTo>
                    <a:pt x="5520" y="2228"/>
                    <a:pt x="4597" y="0"/>
                    <a:pt x="27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4" name="Google Shape;7444;p33"/>
            <p:cNvSpPr/>
            <p:nvPr/>
          </p:nvSpPr>
          <p:spPr>
            <a:xfrm>
              <a:off x="5192850" y="3159025"/>
              <a:ext cx="138100" cy="104200"/>
            </a:xfrm>
            <a:custGeom>
              <a:avLst/>
              <a:gdLst/>
              <a:ahLst/>
              <a:cxnLst/>
              <a:rect l="l" t="t" r="r" b="b"/>
              <a:pathLst>
                <a:path w="5524" h="4168" extrusionOk="0">
                  <a:moveTo>
                    <a:pt x="2721" y="1"/>
                  </a:moveTo>
                  <a:cubicBezTo>
                    <a:pt x="941" y="1"/>
                    <a:pt x="1" y="2168"/>
                    <a:pt x="1248" y="3495"/>
                  </a:cubicBezTo>
                  <a:cubicBezTo>
                    <a:pt x="1654" y="3942"/>
                    <a:pt x="2210" y="4168"/>
                    <a:pt x="2763" y="4168"/>
                  </a:cubicBezTo>
                  <a:cubicBezTo>
                    <a:pt x="3279" y="4168"/>
                    <a:pt x="3792" y="3972"/>
                    <a:pt x="4179" y="3575"/>
                  </a:cubicBezTo>
                  <a:cubicBezTo>
                    <a:pt x="5524" y="2290"/>
                    <a:pt x="4641" y="42"/>
                    <a:pt x="2794" y="2"/>
                  </a:cubicBezTo>
                  <a:cubicBezTo>
                    <a:pt x="2770" y="1"/>
                    <a:pt x="2745" y="1"/>
                    <a:pt x="272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5" name="Google Shape;7445;p33"/>
            <p:cNvSpPr/>
            <p:nvPr/>
          </p:nvSpPr>
          <p:spPr>
            <a:xfrm>
              <a:off x="4097025" y="4618300"/>
              <a:ext cx="139000" cy="104400"/>
            </a:xfrm>
            <a:custGeom>
              <a:avLst/>
              <a:gdLst/>
              <a:ahLst/>
              <a:cxnLst/>
              <a:rect l="l" t="t" r="r" b="b"/>
              <a:pathLst>
                <a:path w="5560" h="4176" extrusionOk="0">
                  <a:moveTo>
                    <a:pt x="2771" y="0"/>
                  </a:moveTo>
                  <a:cubicBezTo>
                    <a:pt x="2246" y="0"/>
                    <a:pt x="1721" y="206"/>
                    <a:pt x="1325" y="622"/>
                  </a:cubicBezTo>
                  <a:cubicBezTo>
                    <a:pt x="0" y="1927"/>
                    <a:pt x="923" y="4155"/>
                    <a:pt x="2770" y="4175"/>
                  </a:cubicBezTo>
                  <a:cubicBezTo>
                    <a:pt x="4617" y="4175"/>
                    <a:pt x="5560" y="1947"/>
                    <a:pt x="4255" y="642"/>
                  </a:cubicBezTo>
                  <a:cubicBezTo>
                    <a:pt x="3849" y="216"/>
                    <a:pt x="3309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6" name="Google Shape;7446;p33"/>
            <p:cNvSpPr/>
            <p:nvPr/>
          </p:nvSpPr>
          <p:spPr>
            <a:xfrm>
              <a:off x="4462325" y="4253475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60" y="1"/>
                  </a:moveTo>
                  <a:cubicBezTo>
                    <a:pt x="2238" y="1"/>
                    <a:pt x="1717" y="201"/>
                    <a:pt x="1325" y="603"/>
                  </a:cubicBezTo>
                  <a:cubicBezTo>
                    <a:pt x="0" y="1888"/>
                    <a:pt x="884" y="4136"/>
                    <a:pt x="2730" y="4176"/>
                  </a:cubicBezTo>
                  <a:cubicBezTo>
                    <a:pt x="2739" y="4176"/>
                    <a:pt x="2747" y="4176"/>
                    <a:pt x="2755" y="4176"/>
                  </a:cubicBezTo>
                  <a:cubicBezTo>
                    <a:pt x="4585" y="4176"/>
                    <a:pt x="5534" y="1982"/>
                    <a:pt x="4256" y="663"/>
                  </a:cubicBezTo>
                  <a:cubicBezTo>
                    <a:pt x="3855" y="221"/>
                    <a:pt x="3307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7" name="Google Shape;7447;p33"/>
            <p:cNvSpPr/>
            <p:nvPr/>
          </p:nvSpPr>
          <p:spPr>
            <a:xfrm>
              <a:off x="4844500" y="3888925"/>
              <a:ext cx="110100" cy="103625"/>
            </a:xfrm>
            <a:custGeom>
              <a:avLst/>
              <a:gdLst/>
              <a:ahLst/>
              <a:cxnLst/>
              <a:rect l="l" t="t" r="r" b="b"/>
              <a:pathLst>
                <a:path w="4404" h="4145" extrusionOk="0">
                  <a:moveTo>
                    <a:pt x="2103" y="1"/>
                  </a:moveTo>
                  <a:cubicBezTo>
                    <a:pt x="1027" y="1"/>
                    <a:pt x="1" y="840"/>
                    <a:pt x="28" y="2098"/>
                  </a:cubicBezTo>
                  <a:cubicBezTo>
                    <a:pt x="42" y="3338"/>
                    <a:pt x="1051" y="4144"/>
                    <a:pt x="2102" y="4144"/>
                  </a:cubicBezTo>
                  <a:cubicBezTo>
                    <a:pt x="2616" y="4144"/>
                    <a:pt x="3139" y="3952"/>
                    <a:pt x="3561" y="3523"/>
                  </a:cubicBezTo>
                  <a:cubicBezTo>
                    <a:pt x="4404" y="2720"/>
                    <a:pt x="4384" y="1376"/>
                    <a:pt x="3541" y="593"/>
                  </a:cubicBezTo>
                  <a:cubicBezTo>
                    <a:pt x="3119" y="184"/>
                    <a:pt x="2606" y="1"/>
                    <a:pt x="2103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8" name="Google Shape;7448;p33"/>
            <p:cNvSpPr/>
            <p:nvPr/>
          </p:nvSpPr>
          <p:spPr>
            <a:xfrm>
              <a:off x="5203975" y="3523825"/>
              <a:ext cx="114950" cy="103675"/>
            </a:xfrm>
            <a:custGeom>
              <a:avLst/>
              <a:gdLst/>
              <a:ahLst/>
              <a:cxnLst/>
              <a:rect l="l" t="t" r="r" b="b"/>
              <a:pathLst>
                <a:path w="4598" h="4147" extrusionOk="0">
                  <a:moveTo>
                    <a:pt x="2312" y="1"/>
                  </a:moveTo>
                  <a:cubicBezTo>
                    <a:pt x="1809" y="1"/>
                    <a:pt x="1304" y="182"/>
                    <a:pt x="904" y="544"/>
                  </a:cubicBezTo>
                  <a:cubicBezTo>
                    <a:pt x="61" y="1327"/>
                    <a:pt x="1" y="2632"/>
                    <a:pt x="783" y="3475"/>
                  </a:cubicBezTo>
                  <a:cubicBezTo>
                    <a:pt x="1197" y="3920"/>
                    <a:pt x="1755" y="4147"/>
                    <a:pt x="2314" y="4147"/>
                  </a:cubicBezTo>
                  <a:cubicBezTo>
                    <a:pt x="2815" y="4147"/>
                    <a:pt x="3316" y="3965"/>
                    <a:pt x="3714" y="3595"/>
                  </a:cubicBezTo>
                  <a:cubicBezTo>
                    <a:pt x="4557" y="2833"/>
                    <a:pt x="4597" y="1508"/>
                    <a:pt x="3834" y="665"/>
                  </a:cubicBezTo>
                  <a:cubicBezTo>
                    <a:pt x="3423" y="222"/>
                    <a:pt x="2869" y="1"/>
                    <a:pt x="231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9" name="Google Shape;7449;p33"/>
            <p:cNvSpPr/>
            <p:nvPr/>
          </p:nvSpPr>
          <p:spPr>
            <a:xfrm>
              <a:off x="5557525" y="3158550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50" y="1"/>
                  </a:moveTo>
                  <a:cubicBezTo>
                    <a:pt x="936" y="1"/>
                    <a:pt x="1" y="2201"/>
                    <a:pt x="1274" y="3514"/>
                  </a:cubicBezTo>
                  <a:cubicBezTo>
                    <a:pt x="1674" y="3955"/>
                    <a:pt x="2222" y="4176"/>
                    <a:pt x="2770" y="4176"/>
                  </a:cubicBezTo>
                  <a:cubicBezTo>
                    <a:pt x="3291" y="4176"/>
                    <a:pt x="3812" y="3976"/>
                    <a:pt x="4204" y="3574"/>
                  </a:cubicBezTo>
                  <a:cubicBezTo>
                    <a:pt x="5529" y="2289"/>
                    <a:pt x="4646" y="41"/>
                    <a:pt x="2799" y="1"/>
                  </a:cubicBezTo>
                  <a:cubicBezTo>
                    <a:pt x="2783" y="1"/>
                    <a:pt x="2766" y="1"/>
                    <a:pt x="275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0" name="Google Shape;7450;p33"/>
            <p:cNvSpPr/>
            <p:nvPr/>
          </p:nvSpPr>
          <p:spPr>
            <a:xfrm>
              <a:off x="4462325" y="4618550"/>
              <a:ext cx="138025" cy="104150"/>
            </a:xfrm>
            <a:custGeom>
              <a:avLst/>
              <a:gdLst/>
              <a:ahLst/>
              <a:cxnLst/>
              <a:rect l="l" t="t" r="r" b="b"/>
              <a:pathLst>
                <a:path w="5521" h="4166" extrusionOk="0">
                  <a:moveTo>
                    <a:pt x="2760" y="0"/>
                  </a:moveTo>
                  <a:cubicBezTo>
                    <a:pt x="2228" y="0"/>
                    <a:pt x="1696" y="211"/>
                    <a:pt x="1305" y="632"/>
                  </a:cubicBezTo>
                  <a:cubicBezTo>
                    <a:pt x="0" y="1937"/>
                    <a:pt x="924" y="4165"/>
                    <a:pt x="2770" y="4165"/>
                  </a:cubicBezTo>
                  <a:cubicBezTo>
                    <a:pt x="4617" y="4165"/>
                    <a:pt x="5520" y="1937"/>
                    <a:pt x="4215" y="632"/>
                  </a:cubicBezTo>
                  <a:cubicBezTo>
                    <a:pt x="3824" y="211"/>
                    <a:pt x="3292" y="0"/>
                    <a:pt x="27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1" name="Google Shape;7451;p33"/>
            <p:cNvSpPr/>
            <p:nvPr/>
          </p:nvSpPr>
          <p:spPr>
            <a:xfrm>
              <a:off x="4827625" y="4253175"/>
              <a:ext cx="137575" cy="104375"/>
            </a:xfrm>
            <a:custGeom>
              <a:avLst/>
              <a:gdLst/>
              <a:ahLst/>
              <a:cxnLst/>
              <a:rect l="l" t="t" r="r" b="b"/>
              <a:pathLst>
                <a:path w="5503" h="4175" extrusionOk="0">
                  <a:moveTo>
                    <a:pt x="2746" y="0"/>
                  </a:moveTo>
                  <a:cubicBezTo>
                    <a:pt x="2272" y="0"/>
                    <a:pt x="1799" y="178"/>
                    <a:pt x="1406" y="535"/>
                  </a:cubicBezTo>
                  <a:cubicBezTo>
                    <a:pt x="1" y="1739"/>
                    <a:pt x="763" y="4047"/>
                    <a:pt x="2610" y="4168"/>
                  </a:cubicBezTo>
                  <a:cubicBezTo>
                    <a:pt x="2667" y="4172"/>
                    <a:pt x="2724" y="4174"/>
                    <a:pt x="2780" y="4174"/>
                  </a:cubicBezTo>
                  <a:cubicBezTo>
                    <a:pt x="4522" y="4174"/>
                    <a:pt x="5502" y="2097"/>
                    <a:pt x="4316" y="756"/>
                  </a:cubicBezTo>
                  <a:cubicBezTo>
                    <a:pt x="3879" y="253"/>
                    <a:pt x="3312" y="0"/>
                    <a:pt x="274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2" name="Google Shape;7452;p33"/>
            <p:cNvSpPr/>
            <p:nvPr/>
          </p:nvSpPr>
          <p:spPr>
            <a:xfrm>
              <a:off x="5192425" y="3888200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9" y="0"/>
                  </a:moveTo>
                  <a:cubicBezTo>
                    <a:pt x="2262" y="0"/>
                    <a:pt x="1756" y="192"/>
                    <a:pt x="1366" y="582"/>
                  </a:cubicBezTo>
                  <a:cubicBezTo>
                    <a:pt x="1" y="1826"/>
                    <a:pt x="824" y="4094"/>
                    <a:pt x="2670" y="4175"/>
                  </a:cubicBezTo>
                  <a:cubicBezTo>
                    <a:pt x="2704" y="4176"/>
                    <a:pt x="2736" y="4177"/>
                    <a:pt x="2769" y="4177"/>
                  </a:cubicBezTo>
                  <a:cubicBezTo>
                    <a:pt x="4553" y="4177"/>
                    <a:pt x="5518" y="2043"/>
                    <a:pt x="4296" y="702"/>
                  </a:cubicBezTo>
                  <a:cubicBezTo>
                    <a:pt x="3895" y="237"/>
                    <a:pt x="3332" y="0"/>
                    <a:pt x="2769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3" name="Google Shape;7453;p33"/>
            <p:cNvSpPr/>
            <p:nvPr/>
          </p:nvSpPr>
          <p:spPr>
            <a:xfrm>
              <a:off x="5557525" y="3523300"/>
              <a:ext cx="138225" cy="103975"/>
            </a:xfrm>
            <a:custGeom>
              <a:avLst/>
              <a:gdLst/>
              <a:ahLst/>
              <a:cxnLst/>
              <a:rect l="l" t="t" r="r" b="b"/>
              <a:pathLst>
                <a:path w="5529" h="4159" extrusionOk="0">
                  <a:moveTo>
                    <a:pt x="2760" y="1"/>
                  </a:moveTo>
                  <a:cubicBezTo>
                    <a:pt x="2216" y="1"/>
                    <a:pt x="1672" y="217"/>
                    <a:pt x="1274" y="646"/>
                  </a:cubicBezTo>
                  <a:cubicBezTo>
                    <a:pt x="1" y="1959"/>
                    <a:pt x="936" y="4159"/>
                    <a:pt x="2750" y="4159"/>
                  </a:cubicBezTo>
                  <a:cubicBezTo>
                    <a:pt x="2766" y="4159"/>
                    <a:pt x="2783" y="4159"/>
                    <a:pt x="2799" y="4158"/>
                  </a:cubicBezTo>
                  <a:cubicBezTo>
                    <a:pt x="4646" y="4138"/>
                    <a:pt x="5529" y="1890"/>
                    <a:pt x="4204" y="605"/>
                  </a:cubicBezTo>
                  <a:cubicBezTo>
                    <a:pt x="3810" y="201"/>
                    <a:pt x="3285" y="1"/>
                    <a:pt x="276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4" name="Google Shape;7454;p33"/>
            <p:cNvSpPr/>
            <p:nvPr/>
          </p:nvSpPr>
          <p:spPr>
            <a:xfrm>
              <a:off x="4827125" y="4618050"/>
              <a:ext cx="139025" cy="104125"/>
            </a:xfrm>
            <a:custGeom>
              <a:avLst/>
              <a:gdLst/>
              <a:ahLst/>
              <a:cxnLst/>
              <a:rect l="l" t="t" r="r" b="b"/>
              <a:pathLst>
                <a:path w="5561" h="4165" extrusionOk="0">
                  <a:moveTo>
                    <a:pt x="2781" y="0"/>
                  </a:moveTo>
                  <a:cubicBezTo>
                    <a:pt x="2249" y="0"/>
                    <a:pt x="1717" y="211"/>
                    <a:pt x="1325" y="632"/>
                  </a:cubicBezTo>
                  <a:cubicBezTo>
                    <a:pt x="1" y="1937"/>
                    <a:pt x="924" y="4165"/>
                    <a:pt x="2791" y="4165"/>
                  </a:cubicBezTo>
                  <a:cubicBezTo>
                    <a:pt x="4637" y="4165"/>
                    <a:pt x="5561" y="1937"/>
                    <a:pt x="4236" y="632"/>
                  </a:cubicBezTo>
                  <a:cubicBezTo>
                    <a:pt x="3844" y="211"/>
                    <a:pt x="3312" y="0"/>
                    <a:pt x="278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33"/>
            <p:cNvSpPr/>
            <p:nvPr/>
          </p:nvSpPr>
          <p:spPr>
            <a:xfrm>
              <a:off x="5192575" y="4253475"/>
              <a:ext cx="137875" cy="104400"/>
            </a:xfrm>
            <a:custGeom>
              <a:avLst/>
              <a:gdLst/>
              <a:ahLst/>
              <a:cxnLst/>
              <a:rect l="l" t="t" r="r" b="b"/>
              <a:pathLst>
                <a:path w="5515" h="4176" extrusionOk="0">
                  <a:moveTo>
                    <a:pt x="2758" y="1"/>
                  </a:moveTo>
                  <a:cubicBezTo>
                    <a:pt x="2213" y="1"/>
                    <a:pt x="1670" y="221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8" y="4176"/>
                    <a:pt x="2797" y="4176"/>
                    <a:pt x="2805" y="4176"/>
                  </a:cubicBezTo>
                  <a:cubicBezTo>
                    <a:pt x="4652" y="4136"/>
                    <a:pt x="5515" y="1888"/>
                    <a:pt x="4190" y="603"/>
                  </a:cubicBezTo>
                  <a:cubicBezTo>
                    <a:pt x="3798" y="201"/>
                    <a:pt x="3277" y="1"/>
                    <a:pt x="275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33"/>
            <p:cNvSpPr/>
            <p:nvPr/>
          </p:nvSpPr>
          <p:spPr>
            <a:xfrm>
              <a:off x="5557250" y="3888175"/>
              <a:ext cx="138225" cy="104425"/>
            </a:xfrm>
            <a:custGeom>
              <a:avLst/>
              <a:gdLst/>
              <a:ahLst/>
              <a:cxnLst/>
              <a:rect l="l" t="t" r="r" b="b"/>
              <a:pathLst>
                <a:path w="5529" h="4177" extrusionOk="0">
                  <a:moveTo>
                    <a:pt x="2777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7"/>
                    <a:pt x="883" y="4135"/>
                    <a:pt x="2730" y="4176"/>
                  </a:cubicBezTo>
                  <a:cubicBezTo>
                    <a:pt x="2746" y="4176"/>
                    <a:pt x="2763" y="4176"/>
                    <a:pt x="2779" y="4176"/>
                  </a:cubicBezTo>
                  <a:cubicBezTo>
                    <a:pt x="4594" y="4176"/>
                    <a:pt x="5529" y="1976"/>
                    <a:pt x="4255" y="663"/>
                  </a:cubicBezTo>
                  <a:cubicBezTo>
                    <a:pt x="3865" y="221"/>
                    <a:pt x="3322" y="0"/>
                    <a:pt x="277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33"/>
            <p:cNvSpPr/>
            <p:nvPr/>
          </p:nvSpPr>
          <p:spPr>
            <a:xfrm>
              <a:off x="5193000" y="4619250"/>
              <a:ext cx="137950" cy="104425"/>
            </a:xfrm>
            <a:custGeom>
              <a:avLst/>
              <a:gdLst/>
              <a:ahLst/>
              <a:cxnLst/>
              <a:rect l="l" t="t" r="r" b="b"/>
              <a:pathLst>
                <a:path w="5518" h="4177" extrusionOk="0">
                  <a:moveTo>
                    <a:pt x="2730" y="0"/>
                  </a:moveTo>
                  <a:cubicBezTo>
                    <a:pt x="946" y="0"/>
                    <a:pt x="0" y="2134"/>
                    <a:pt x="1222" y="3475"/>
                  </a:cubicBezTo>
                  <a:cubicBezTo>
                    <a:pt x="1624" y="3940"/>
                    <a:pt x="2187" y="4176"/>
                    <a:pt x="2750" y="4176"/>
                  </a:cubicBezTo>
                  <a:cubicBezTo>
                    <a:pt x="3256" y="4176"/>
                    <a:pt x="3763" y="3985"/>
                    <a:pt x="4153" y="3595"/>
                  </a:cubicBezTo>
                  <a:cubicBezTo>
                    <a:pt x="5518" y="2351"/>
                    <a:pt x="4675" y="83"/>
                    <a:pt x="2828" y="2"/>
                  </a:cubicBezTo>
                  <a:cubicBezTo>
                    <a:pt x="2795" y="1"/>
                    <a:pt x="2762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33"/>
            <p:cNvSpPr/>
            <p:nvPr/>
          </p:nvSpPr>
          <p:spPr>
            <a:xfrm>
              <a:off x="5557250" y="4253225"/>
              <a:ext cx="138725" cy="104675"/>
            </a:xfrm>
            <a:custGeom>
              <a:avLst/>
              <a:gdLst/>
              <a:ahLst/>
              <a:cxnLst/>
              <a:rect l="l" t="t" r="r" b="b"/>
              <a:pathLst>
                <a:path w="5549" h="4187" extrusionOk="0">
                  <a:moveTo>
                    <a:pt x="2776" y="0"/>
                  </a:moveTo>
                  <a:cubicBezTo>
                    <a:pt x="2260" y="0"/>
                    <a:pt x="1742" y="196"/>
                    <a:pt x="1345" y="593"/>
                  </a:cubicBezTo>
                  <a:cubicBezTo>
                    <a:pt x="0" y="1878"/>
                    <a:pt x="883" y="4126"/>
                    <a:pt x="2730" y="4186"/>
                  </a:cubicBezTo>
                  <a:cubicBezTo>
                    <a:pt x="2747" y="4186"/>
                    <a:pt x="2763" y="4186"/>
                    <a:pt x="2779" y="4186"/>
                  </a:cubicBezTo>
                  <a:cubicBezTo>
                    <a:pt x="4594" y="4186"/>
                    <a:pt x="5549" y="2006"/>
                    <a:pt x="4275" y="673"/>
                  </a:cubicBezTo>
                  <a:cubicBezTo>
                    <a:pt x="3880" y="226"/>
                    <a:pt x="3329" y="0"/>
                    <a:pt x="277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33"/>
            <p:cNvSpPr/>
            <p:nvPr/>
          </p:nvSpPr>
          <p:spPr>
            <a:xfrm>
              <a:off x="5557375" y="4618275"/>
              <a:ext cx="138375" cy="104425"/>
            </a:xfrm>
            <a:custGeom>
              <a:avLst/>
              <a:gdLst/>
              <a:ahLst/>
              <a:cxnLst/>
              <a:rect l="l" t="t" r="r" b="b"/>
              <a:pathLst>
                <a:path w="5535" h="4177" extrusionOk="0">
                  <a:moveTo>
                    <a:pt x="2776" y="1"/>
                  </a:moveTo>
                  <a:cubicBezTo>
                    <a:pt x="2228" y="1"/>
                    <a:pt x="1680" y="222"/>
                    <a:pt x="1280" y="663"/>
                  </a:cubicBezTo>
                  <a:cubicBezTo>
                    <a:pt x="1" y="1982"/>
                    <a:pt x="950" y="4176"/>
                    <a:pt x="2780" y="4176"/>
                  </a:cubicBezTo>
                  <a:cubicBezTo>
                    <a:pt x="2789" y="4176"/>
                    <a:pt x="2797" y="4176"/>
                    <a:pt x="2805" y="4176"/>
                  </a:cubicBezTo>
                  <a:cubicBezTo>
                    <a:pt x="4652" y="4136"/>
                    <a:pt x="5535" y="1888"/>
                    <a:pt x="4210" y="603"/>
                  </a:cubicBezTo>
                  <a:cubicBezTo>
                    <a:pt x="3818" y="202"/>
                    <a:pt x="3297" y="1"/>
                    <a:pt x="277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33"/>
            <p:cNvSpPr/>
            <p:nvPr/>
          </p:nvSpPr>
          <p:spPr>
            <a:xfrm>
              <a:off x="4107050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75" y="1"/>
                  </a:moveTo>
                  <a:cubicBezTo>
                    <a:pt x="1901" y="1"/>
                    <a:pt x="1427" y="179"/>
                    <a:pt x="1024" y="545"/>
                  </a:cubicBezTo>
                  <a:cubicBezTo>
                    <a:pt x="121" y="1268"/>
                    <a:pt x="1" y="2612"/>
                    <a:pt x="763" y="3516"/>
                  </a:cubicBezTo>
                  <a:cubicBezTo>
                    <a:pt x="1181" y="3986"/>
                    <a:pt x="1758" y="4223"/>
                    <a:pt x="2336" y="4223"/>
                  </a:cubicBezTo>
                  <a:cubicBezTo>
                    <a:pt x="2843" y="4223"/>
                    <a:pt x="3351" y="4042"/>
                    <a:pt x="3754" y="3676"/>
                  </a:cubicBezTo>
                  <a:cubicBezTo>
                    <a:pt x="4637" y="2934"/>
                    <a:pt x="4737" y="1589"/>
                    <a:pt x="3955" y="746"/>
                  </a:cubicBezTo>
                  <a:cubicBezTo>
                    <a:pt x="3507" y="254"/>
                    <a:pt x="2941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33"/>
            <p:cNvSpPr/>
            <p:nvPr/>
          </p:nvSpPr>
          <p:spPr>
            <a:xfrm>
              <a:off x="410855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6" y="0"/>
                  </a:moveTo>
                  <a:cubicBezTo>
                    <a:pt x="1809" y="0"/>
                    <a:pt x="1303" y="182"/>
                    <a:pt x="884" y="587"/>
                  </a:cubicBezTo>
                  <a:cubicBezTo>
                    <a:pt x="21" y="1370"/>
                    <a:pt x="1" y="2695"/>
                    <a:pt x="844" y="3498"/>
                  </a:cubicBezTo>
                  <a:cubicBezTo>
                    <a:pt x="1263" y="3937"/>
                    <a:pt x="1790" y="4134"/>
                    <a:pt x="2308" y="4134"/>
                  </a:cubicBezTo>
                  <a:cubicBezTo>
                    <a:pt x="3354" y="4134"/>
                    <a:pt x="4363" y="3334"/>
                    <a:pt x="4376" y="2113"/>
                  </a:cubicBezTo>
                  <a:cubicBezTo>
                    <a:pt x="4404" y="850"/>
                    <a:pt x="3380" y="0"/>
                    <a:pt x="230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33"/>
            <p:cNvSpPr/>
            <p:nvPr/>
          </p:nvSpPr>
          <p:spPr>
            <a:xfrm>
              <a:off x="4479875" y="3158975"/>
              <a:ext cx="109925" cy="103575"/>
            </a:xfrm>
            <a:custGeom>
              <a:avLst/>
              <a:gdLst/>
              <a:ahLst/>
              <a:cxnLst/>
              <a:rect l="l" t="t" r="r" b="b"/>
              <a:pathLst>
                <a:path w="4397" h="4143" extrusionOk="0">
                  <a:moveTo>
                    <a:pt x="2089" y="1"/>
                  </a:moveTo>
                  <a:cubicBezTo>
                    <a:pt x="1029" y="1"/>
                    <a:pt x="14" y="821"/>
                    <a:pt x="1" y="2052"/>
                  </a:cubicBezTo>
                  <a:cubicBezTo>
                    <a:pt x="1" y="3305"/>
                    <a:pt x="1019" y="4143"/>
                    <a:pt x="2081" y="4143"/>
                  </a:cubicBezTo>
                  <a:cubicBezTo>
                    <a:pt x="2583" y="4143"/>
                    <a:pt x="3095" y="3956"/>
                    <a:pt x="3513" y="3537"/>
                  </a:cubicBezTo>
                  <a:cubicBezTo>
                    <a:pt x="4377" y="2754"/>
                    <a:pt x="4397" y="1409"/>
                    <a:pt x="3554" y="626"/>
                  </a:cubicBezTo>
                  <a:cubicBezTo>
                    <a:pt x="3128" y="194"/>
                    <a:pt x="2603" y="1"/>
                    <a:pt x="20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33"/>
            <p:cNvSpPr/>
            <p:nvPr/>
          </p:nvSpPr>
          <p:spPr>
            <a:xfrm>
              <a:off x="4108550" y="3888925"/>
              <a:ext cx="109775" cy="103625"/>
            </a:xfrm>
            <a:custGeom>
              <a:avLst/>
              <a:gdLst/>
              <a:ahLst/>
              <a:cxnLst/>
              <a:rect l="l" t="t" r="r" b="b"/>
              <a:pathLst>
                <a:path w="4391" h="4145" extrusionOk="0">
                  <a:moveTo>
                    <a:pt x="2298" y="1"/>
                  </a:moveTo>
                  <a:cubicBezTo>
                    <a:pt x="1797" y="1"/>
                    <a:pt x="1286" y="184"/>
                    <a:pt x="864" y="593"/>
                  </a:cubicBezTo>
                  <a:cubicBezTo>
                    <a:pt x="21" y="1376"/>
                    <a:pt x="1" y="2720"/>
                    <a:pt x="844" y="3523"/>
                  </a:cubicBezTo>
                  <a:cubicBezTo>
                    <a:pt x="1266" y="3952"/>
                    <a:pt x="1789" y="4144"/>
                    <a:pt x="2303" y="4144"/>
                  </a:cubicBezTo>
                  <a:cubicBezTo>
                    <a:pt x="3353" y="4144"/>
                    <a:pt x="4363" y="3338"/>
                    <a:pt x="4376" y="2098"/>
                  </a:cubicBezTo>
                  <a:cubicBezTo>
                    <a:pt x="4390" y="840"/>
                    <a:pt x="3369" y="1"/>
                    <a:pt x="229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33"/>
            <p:cNvSpPr/>
            <p:nvPr/>
          </p:nvSpPr>
          <p:spPr>
            <a:xfrm>
              <a:off x="4462875" y="35238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30" y="0"/>
                  </a:moveTo>
                  <a:cubicBezTo>
                    <a:pt x="947" y="0"/>
                    <a:pt x="1" y="2134"/>
                    <a:pt x="1223" y="3475"/>
                  </a:cubicBezTo>
                  <a:cubicBezTo>
                    <a:pt x="1624" y="3940"/>
                    <a:pt x="2187" y="4177"/>
                    <a:pt x="2750" y="4177"/>
                  </a:cubicBezTo>
                  <a:cubicBezTo>
                    <a:pt x="3257" y="4177"/>
                    <a:pt x="3764" y="3985"/>
                    <a:pt x="4153" y="3595"/>
                  </a:cubicBezTo>
                  <a:cubicBezTo>
                    <a:pt x="5518" y="2351"/>
                    <a:pt x="4675" y="83"/>
                    <a:pt x="2829" y="2"/>
                  </a:cubicBezTo>
                  <a:cubicBezTo>
                    <a:pt x="2796" y="1"/>
                    <a:pt x="2763" y="0"/>
                    <a:pt x="273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33"/>
            <p:cNvSpPr/>
            <p:nvPr/>
          </p:nvSpPr>
          <p:spPr>
            <a:xfrm>
              <a:off x="4827125" y="3159575"/>
              <a:ext cx="138525" cy="104150"/>
            </a:xfrm>
            <a:custGeom>
              <a:avLst/>
              <a:gdLst/>
              <a:ahLst/>
              <a:cxnLst/>
              <a:rect l="l" t="t" r="r" b="b"/>
              <a:pathLst>
                <a:path w="5541" h="4166" extrusionOk="0">
                  <a:moveTo>
                    <a:pt x="2771" y="0"/>
                  </a:moveTo>
                  <a:cubicBezTo>
                    <a:pt x="924" y="0"/>
                    <a:pt x="1" y="2208"/>
                    <a:pt x="1305" y="3533"/>
                  </a:cubicBezTo>
                  <a:cubicBezTo>
                    <a:pt x="1707" y="3954"/>
                    <a:pt x="2244" y="4165"/>
                    <a:pt x="2778" y="4165"/>
                  </a:cubicBezTo>
                  <a:cubicBezTo>
                    <a:pt x="3312" y="4165"/>
                    <a:pt x="3844" y="3954"/>
                    <a:pt x="4236" y="3533"/>
                  </a:cubicBezTo>
                  <a:cubicBezTo>
                    <a:pt x="5540" y="2208"/>
                    <a:pt x="4617" y="0"/>
                    <a:pt x="277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33"/>
            <p:cNvSpPr/>
            <p:nvPr/>
          </p:nvSpPr>
          <p:spPr>
            <a:xfrm>
              <a:off x="4097525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6" y="1"/>
                  </a:moveTo>
                  <a:cubicBezTo>
                    <a:pt x="2260" y="1"/>
                    <a:pt x="1754" y="187"/>
                    <a:pt x="1365" y="567"/>
                  </a:cubicBezTo>
                  <a:cubicBezTo>
                    <a:pt x="0" y="1811"/>
                    <a:pt x="823" y="4100"/>
                    <a:pt x="2690" y="4180"/>
                  </a:cubicBezTo>
                  <a:cubicBezTo>
                    <a:pt x="2723" y="4181"/>
                    <a:pt x="2755" y="4182"/>
                    <a:pt x="2787" y="4182"/>
                  </a:cubicBezTo>
                  <a:cubicBezTo>
                    <a:pt x="4571" y="4182"/>
                    <a:pt x="5518" y="2028"/>
                    <a:pt x="4296" y="687"/>
                  </a:cubicBezTo>
                  <a:cubicBezTo>
                    <a:pt x="3894" y="232"/>
                    <a:pt x="3330" y="1"/>
                    <a:pt x="276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33"/>
            <p:cNvSpPr/>
            <p:nvPr/>
          </p:nvSpPr>
          <p:spPr>
            <a:xfrm>
              <a:off x="4474375" y="3888975"/>
              <a:ext cx="114425" cy="103425"/>
            </a:xfrm>
            <a:custGeom>
              <a:avLst/>
              <a:gdLst/>
              <a:ahLst/>
              <a:cxnLst/>
              <a:rect l="l" t="t" r="r" b="b"/>
              <a:pathLst>
                <a:path w="4577" h="4137" extrusionOk="0">
                  <a:moveTo>
                    <a:pt x="2287" y="1"/>
                  </a:moveTo>
                  <a:cubicBezTo>
                    <a:pt x="1767" y="1"/>
                    <a:pt x="1247" y="197"/>
                    <a:pt x="843" y="591"/>
                  </a:cubicBezTo>
                  <a:cubicBezTo>
                    <a:pt x="20" y="1374"/>
                    <a:pt x="0" y="2698"/>
                    <a:pt x="803" y="3521"/>
                  </a:cubicBezTo>
                  <a:cubicBezTo>
                    <a:pt x="1212" y="3930"/>
                    <a:pt x="1751" y="4136"/>
                    <a:pt x="2291" y="4136"/>
                  </a:cubicBezTo>
                  <a:cubicBezTo>
                    <a:pt x="2810" y="4136"/>
                    <a:pt x="3330" y="3945"/>
                    <a:pt x="3733" y="3561"/>
                  </a:cubicBezTo>
                  <a:cubicBezTo>
                    <a:pt x="4556" y="2759"/>
                    <a:pt x="4577" y="1454"/>
                    <a:pt x="3774" y="631"/>
                  </a:cubicBezTo>
                  <a:cubicBezTo>
                    <a:pt x="3365" y="212"/>
                    <a:pt x="2826" y="1"/>
                    <a:pt x="228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33"/>
            <p:cNvSpPr/>
            <p:nvPr/>
          </p:nvSpPr>
          <p:spPr>
            <a:xfrm>
              <a:off x="5932575" y="3158000"/>
              <a:ext cx="118450" cy="105600"/>
            </a:xfrm>
            <a:custGeom>
              <a:avLst/>
              <a:gdLst/>
              <a:ahLst/>
              <a:cxnLst/>
              <a:rect l="l" t="t" r="r" b="b"/>
              <a:pathLst>
                <a:path w="4738" h="4224" extrusionOk="0">
                  <a:moveTo>
                    <a:pt x="2365" y="1"/>
                  </a:moveTo>
                  <a:cubicBezTo>
                    <a:pt x="1891" y="1"/>
                    <a:pt x="1418" y="179"/>
                    <a:pt x="1025" y="545"/>
                  </a:cubicBezTo>
                  <a:cubicBezTo>
                    <a:pt x="101" y="1268"/>
                    <a:pt x="1" y="2612"/>
                    <a:pt x="764" y="3516"/>
                  </a:cubicBezTo>
                  <a:cubicBezTo>
                    <a:pt x="1170" y="3986"/>
                    <a:pt x="1742" y="4223"/>
                    <a:pt x="2319" y="4223"/>
                  </a:cubicBezTo>
                  <a:cubicBezTo>
                    <a:pt x="2823" y="4223"/>
                    <a:pt x="3331" y="4042"/>
                    <a:pt x="3734" y="3676"/>
                  </a:cubicBezTo>
                  <a:cubicBezTo>
                    <a:pt x="4637" y="2934"/>
                    <a:pt x="4738" y="1589"/>
                    <a:pt x="3935" y="746"/>
                  </a:cubicBezTo>
                  <a:cubicBezTo>
                    <a:pt x="3498" y="254"/>
                    <a:pt x="2931" y="1"/>
                    <a:pt x="2365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33"/>
            <p:cNvSpPr/>
            <p:nvPr/>
          </p:nvSpPr>
          <p:spPr>
            <a:xfrm>
              <a:off x="5934100" y="3523750"/>
              <a:ext cx="110100" cy="103350"/>
            </a:xfrm>
            <a:custGeom>
              <a:avLst/>
              <a:gdLst/>
              <a:ahLst/>
              <a:cxnLst/>
              <a:rect l="l" t="t" r="r" b="b"/>
              <a:pathLst>
                <a:path w="4404" h="4134" extrusionOk="0">
                  <a:moveTo>
                    <a:pt x="2305" y="0"/>
                  </a:moveTo>
                  <a:cubicBezTo>
                    <a:pt x="1809" y="0"/>
                    <a:pt x="1302" y="182"/>
                    <a:pt x="883" y="587"/>
                  </a:cubicBezTo>
                  <a:cubicBezTo>
                    <a:pt x="20" y="1370"/>
                    <a:pt x="0" y="2695"/>
                    <a:pt x="823" y="3498"/>
                  </a:cubicBezTo>
                  <a:cubicBezTo>
                    <a:pt x="1249" y="3937"/>
                    <a:pt x="1780" y="4134"/>
                    <a:pt x="2302" y="4134"/>
                  </a:cubicBezTo>
                  <a:cubicBezTo>
                    <a:pt x="3353" y="4134"/>
                    <a:pt x="4362" y="3334"/>
                    <a:pt x="4376" y="2113"/>
                  </a:cubicBezTo>
                  <a:cubicBezTo>
                    <a:pt x="4403" y="850"/>
                    <a:pt x="3379" y="0"/>
                    <a:pt x="230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33"/>
            <p:cNvSpPr/>
            <p:nvPr/>
          </p:nvSpPr>
          <p:spPr>
            <a:xfrm>
              <a:off x="6287850" y="3158300"/>
              <a:ext cx="138375" cy="104175"/>
            </a:xfrm>
            <a:custGeom>
              <a:avLst/>
              <a:gdLst/>
              <a:ahLst/>
              <a:cxnLst/>
              <a:rect l="l" t="t" r="r" b="b"/>
              <a:pathLst>
                <a:path w="5535" h="4167" extrusionOk="0">
                  <a:moveTo>
                    <a:pt x="2769" y="1"/>
                  </a:moveTo>
                  <a:cubicBezTo>
                    <a:pt x="2246" y="1"/>
                    <a:pt x="1722" y="207"/>
                    <a:pt x="1325" y="613"/>
                  </a:cubicBezTo>
                  <a:cubicBezTo>
                    <a:pt x="1" y="1898"/>
                    <a:pt x="904" y="4146"/>
                    <a:pt x="2751" y="4166"/>
                  </a:cubicBezTo>
                  <a:cubicBezTo>
                    <a:pt x="2759" y="4166"/>
                    <a:pt x="2767" y="4166"/>
                    <a:pt x="2775" y="4166"/>
                  </a:cubicBezTo>
                  <a:cubicBezTo>
                    <a:pt x="4606" y="4166"/>
                    <a:pt x="5535" y="1952"/>
                    <a:pt x="4236" y="653"/>
                  </a:cubicBezTo>
                  <a:cubicBezTo>
                    <a:pt x="3840" y="217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33"/>
            <p:cNvSpPr/>
            <p:nvPr/>
          </p:nvSpPr>
          <p:spPr>
            <a:xfrm>
              <a:off x="5922550" y="3888225"/>
              <a:ext cx="138375" cy="104350"/>
            </a:xfrm>
            <a:custGeom>
              <a:avLst/>
              <a:gdLst/>
              <a:ahLst/>
              <a:cxnLst/>
              <a:rect l="l" t="t" r="r" b="b"/>
              <a:pathLst>
                <a:path w="5535" h="4174" extrusionOk="0">
                  <a:moveTo>
                    <a:pt x="2770" y="1"/>
                  </a:moveTo>
                  <a:cubicBezTo>
                    <a:pt x="2245" y="1"/>
                    <a:pt x="1720" y="207"/>
                    <a:pt x="1325" y="621"/>
                  </a:cubicBezTo>
                  <a:cubicBezTo>
                    <a:pt x="0" y="1905"/>
                    <a:pt x="904" y="4153"/>
                    <a:pt x="2750" y="4174"/>
                  </a:cubicBezTo>
                  <a:cubicBezTo>
                    <a:pt x="2759" y="4174"/>
                    <a:pt x="2767" y="4174"/>
                    <a:pt x="2775" y="4174"/>
                  </a:cubicBezTo>
                  <a:cubicBezTo>
                    <a:pt x="4605" y="4174"/>
                    <a:pt x="5535" y="1960"/>
                    <a:pt x="4256" y="661"/>
                  </a:cubicBezTo>
                  <a:cubicBezTo>
                    <a:pt x="3857" y="222"/>
                    <a:pt x="3314" y="1"/>
                    <a:pt x="2770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33"/>
            <p:cNvSpPr/>
            <p:nvPr/>
          </p:nvSpPr>
          <p:spPr>
            <a:xfrm>
              <a:off x="6287850" y="3523250"/>
              <a:ext cx="137975" cy="104575"/>
            </a:xfrm>
            <a:custGeom>
              <a:avLst/>
              <a:gdLst/>
              <a:ahLst/>
              <a:cxnLst/>
              <a:rect l="l" t="t" r="r" b="b"/>
              <a:pathLst>
                <a:path w="5519" h="4183" extrusionOk="0">
                  <a:moveTo>
                    <a:pt x="2764" y="1"/>
                  </a:moveTo>
                  <a:cubicBezTo>
                    <a:pt x="2261" y="1"/>
                    <a:pt x="1755" y="188"/>
                    <a:pt x="1366" y="567"/>
                  </a:cubicBezTo>
                  <a:cubicBezTo>
                    <a:pt x="1" y="1812"/>
                    <a:pt x="824" y="4100"/>
                    <a:pt x="2670" y="4180"/>
                  </a:cubicBezTo>
                  <a:cubicBezTo>
                    <a:pt x="2703" y="4182"/>
                    <a:pt x="2736" y="4182"/>
                    <a:pt x="2768" y="4182"/>
                  </a:cubicBezTo>
                  <a:cubicBezTo>
                    <a:pt x="4553" y="4182"/>
                    <a:pt x="5518" y="2028"/>
                    <a:pt x="4276" y="688"/>
                  </a:cubicBezTo>
                  <a:cubicBezTo>
                    <a:pt x="3885" y="233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33"/>
            <p:cNvSpPr/>
            <p:nvPr/>
          </p:nvSpPr>
          <p:spPr>
            <a:xfrm>
              <a:off x="5923050" y="4253375"/>
              <a:ext cx="137950" cy="104550"/>
            </a:xfrm>
            <a:custGeom>
              <a:avLst/>
              <a:gdLst/>
              <a:ahLst/>
              <a:cxnLst/>
              <a:rect l="l" t="t" r="r" b="b"/>
              <a:pathLst>
                <a:path w="5518" h="4182" extrusionOk="0">
                  <a:moveTo>
                    <a:pt x="2764" y="1"/>
                  </a:moveTo>
                  <a:cubicBezTo>
                    <a:pt x="2260" y="1"/>
                    <a:pt x="1755" y="187"/>
                    <a:pt x="1365" y="567"/>
                  </a:cubicBezTo>
                  <a:cubicBezTo>
                    <a:pt x="1" y="1811"/>
                    <a:pt x="823" y="4100"/>
                    <a:pt x="2670" y="4180"/>
                  </a:cubicBezTo>
                  <a:cubicBezTo>
                    <a:pt x="2703" y="4181"/>
                    <a:pt x="2735" y="4182"/>
                    <a:pt x="2768" y="4182"/>
                  </a:cubicBezTo>
                  <a:cubicBezTo>
                    <a:pt x="4552" y="4182"/>
                    <a:pt x="5518" y="2028"/>
                    <a:pt x="4276" y="687"/>
                  </a:cubicBezTo>
                  <a:cubicBezTo>
                    <a:pt x="3884" y="232"/>
                    <a:pt x="3326" y="1"/>
                    <a:pt x="27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33"/>
            <p:cNvSpPr/>
            <p:nvPr/>
          </p:nvSpPr>
          <p:spPr>
            <a:xfrm>
              <a:off x="6299400" y="3889675"/>
              <a:ext cx="47700" cy="79325"/>
            </a:xfrm>
            <a:custGeom>
              <a:avLst/>
              <a:gdLst/>
              <a:ahLst/>
              <a:cxnLst/>
              <a:rect l="l" t="t" r="r" b="b"/>
              <a:pathLst>
                <a:path w="1908" h="3173" extrusionOk="0">
                  <a:moveTo>
                    <a:pt x="1907" y="1"/>
                  </a:moveTo>
                  <a:lnTo>
                    <a:pt x="1907" y="1"/>
                  </a:lnTo>
                  <a:cubicBezTo>
                    <a:pt x="1526" y="81"/>
                    <a:pt x="1144" y="282"/>
                    <a:pt x="863" y="563"/>
                  </a:cubicBezTo>
                  <a:cubicBezTo>
                    <a:pt x="121" y="1245"/>
                    <a:pt x="0" y="2349"/>
                    <a:pt x="562" y="3172"/>
                  </a:cubicBezTo>
                  <a:cubicBezTo>
                    <a:pt x="1024" y="2128"/>
                    <a:pt x="1486" y="1065"/>
                    <a:pt x="190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33"/>
            <p:cNvSpPr/>
            <p:nvPr/>
          </p:nvSpPr>
          <p:spPr>
            <a:xfrm>
              <a:off x="4845200" y="5350075"/>
              <a:ext cx="79300" cy="43000"/>
            </a:xfrm>
            <a:custGeom>
              <a:avLst/>
              <a:gdLst/>
              <a:ahLst/>
              <a:cxnLst/>
              <a:rect l="l" t="t" r="r" b="b"/>
              <a:pathLst>
                <a:path w="3172" h="1720" extrusionOk="0">
                  <a:moveTo>
                    <a:pt x="2042" y="1"/>
                  </a:moveTo>
                  <a:cubicBezTo>
                    <a:pt x="1510" y="1"/>
                    <a:pt x="983" y="212"/>
                    <a:pt x="602" y="616"/>
                  </a:cubicBezTo>
                  <a:cubicBezTo>
                    <a:pt x="301" y="917"/>
                    <a:pt x="80" y="1299"/>
                    <a:pt x="0" y="1720"/>
                  </a:cubicBezTo>
                  <a:cubicBezTo>
                    <a:pt x="1064" y="1278"/>
                    <a:pt x="2128" y="817"/>
                    <a:pt x="3172" y="355"/>
                  </a:cubicBezTo>
                  <a:cubicBezTo>
                    <a:pt x="2830" y="116"/>
                    <a:pt x="2435" y="1"/>
                    <a:pt x="204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33"/>
            <p:cNvSpPr/>
            <p:nvPr/>
          </p:nvSpPr>
          <p:spPr>
            <a:xfrm>
              <a:off x="5192425" y="4985100"/>
              <a:ext cx="138250" cy="104425"/>
            </a:xfrm>
            <a:custGeom>
              <a:avLst/>
              <a:gdLst/>
              <a:ahLst/>
              <a:cxnLst/>
              <a:rect l="l" t="t" r="r" b="b"/>
              <a:pathLst>
                <a:path w="5530" h="4177" extrusionOk="0">
                  <a:moveTo>
                    <a:pt x="2780" y="0"/>
                  </a:moveTo>
                  <a:cubicBezTo>
                    <a:pt x="2259" y="0"/>
                    <a:pt x="1738" y="201"/>
                    <a:pt x="1346" y="603"/>
                  </a:cubicBezTo>
                  <a:cubicBezTo>
                    <a:pt x="1" y="1867"/>
                    <a:pt x="864" y="4115"/>
                    <a:pt x="2711" y="4176"/>
                  </a:cubicBezTo>
                  <a:cubicBezTo>
                    <a:pt x="2727" y="4176"/>
                    <a:pt x="2744" y="4176"/>
                    <a:pt x="2760" y="4176"/>
                  </a:cubicBezTo>
                  <a:cubicBezTo>
                    <a:pt x="4575" y="4176"/>
                    <a:pt x="5529" y="1996"/>
                    <a:pt x="4276" y="663"/>
                  </a:cubicBezTo>
                  <a:cubicBezTo>
                    <a:pt x="3876" y="221"/>
                    <a:pt x="3328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33"/>
            <p:cNvSpPr/>
            <p:nvPr/>
          </p:nvSpPr>
          <p:spPr>
            <a:xfrm>
              <a:off x="4107050" y="4984950"/>
              <a:ext cx="118450" cy="105375"/>
            </a:xfrm>
            <a:custGeom>
              <a:avLst/>
              <a:gdLst/>
              <a:ahLst/>
              <a:cxnLst/>
              <a:rect l="l" t="t" r="r" b="b"/>
              <a:pathLst>
                <a:path w="4738" h="4215" extrusionOk="0">
                  <a:moveTo>
                    <a:pt x="2364" y="1"/>
                  </a:moveTo>
                  <a:cubicBezTo>
                    <a:pt x="1893" y="1"/>
                    <a:pt x="1424" y="174"/>
                    <a:pt x="1024" y="528"/>
                  </a:cubicBezTo>
                  <a:cubicBezTo>
                    <a:pt x="121" y="1271"/>
                    <a:pt x="1" y="2616"/>
                    <a:pt x="763" y="3499"/>
                  </a:cubicBezTo>
                  <a:cubicBezTo>
                    <a:pt x="1183" y="3972"/>
                    <a:pt x="1763" y="4215"/>
                    <a:pt x="2345" y="4215"/>
                  </a:cubicBezTo>
                  <a:cubicBezTo>
                    <a:pt x="2849" y="4215"/>
                    <a:pt x="3353" y="4032"/>
                    <a:pt x="3754" y="3660"/>
                  </a:cubicBezTo>
                  <a:cubicBezTo>
                    <a:pt x="4637" y="2937"/>
                    <a:pt x="4737" y="1592"/>
                    <a:pt x="3955" y="749"/>
                  </a:cubicBezTo>
                  <a:cubicBezTo>
                    <a:pt x="3504" y="255"/>
                    <a:pt x="2933" y="1"/>
                    <a:pt x="2364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33"/>
            <p:cNvSpPr/>
            <p:nvPr/>
          </p:nvSpPr>
          <p:spPr>
            <a:xfrm>
              <a:off x="4097025" y="5349900"/>
              <a:ext cx="138725" cy="104425"/>
            </a:xfrm>
            <a:custGeom>
              <a:avLst/>
              <a:gdLst/>
              <a:ahLst/>
              <a:cxnLst/>
              <a:rect l="l" t="t" r="r" b="b"/>
              <a:pathLst>
                <a:path w="5549" h="4177" extrusionOk="0">
                  <a:moveTo>
                    <a:pt x="2780" y="0"/>
                  </a:moveTo>
                  <a:cubicBezTo>
                    <a:pt x="2258" y="0"/>
                    <a:pt x="1737" y="201"/>
                    <a:pt x="1345" y="603"/>
                  </a:cubicBezTo>
                  <a:cubicBezTo>
                    <a:pt x="0" y="1888"/>
                    <a:pt x="883" y="4136"/>
                    <a:pt x="2730" y="4176"/>
                  </a:cubicBezTo>
                  <a:cubicBezTo>
                    <a:pt x="2746" y="4176"/>
                    <a:pt x="2763" y="4176"/>
                    <a:pt x="2780" y="4176"/>
                  </a:cubicBezTo>
                  <a:cubicBezTo>
                    <a:pt x="4614" y="4176"/>
                    <a:pt x="5549" y="1976"/>
                    <a:pt x="4275" y="663"/>
                  </a:cubicBezTo>
                  <a:cubicBezTo>
                    <a:pt x="3875" y="221"/>
                    <a:pt x="3327" y="0"/>
                    <a:pt x="278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33"/>
            <p:cNvSpPr/>
            <p:nvPr/>
          </p:nvSpPr>
          <p:spPr>
            <a:xfrm>
              <a:off x="4462325" y="4985100"/>
              <a:ext cx="138375" cy="104400"/>
            </a:xfrm>
            <a:custGeom>
              <a:avLst/>
              <a:gdLst/>
              <a:ahLst/>
              <a:cxnLst/>
              <a:rect l="l" t="t" r="r" b="b"/>
              <a:pathLst>
                <a:path w="5535" h="4176" extrusionOk="0">
                  <a:moveTo>
                    <a:pt x="2779" y="1"/>
                  </a:moveTo>
                  <a:cubicBezTo>
                    <a:pt x="2251" y="1"/>
                    <a:pt x="1722" y="206"/>
                    <a:pt x="1325" y="623"/>
                  </a:cubicBezTo>
                  <a:cubicBezTo>
                    <a:pt x="0" y="1907"/>
                    <a:pt x="904" y="4155"/>
                    <a:pt x="2750" y="4176"/>
                  </a:cubicBezTo>
                  <a:cubicBezTo>
                    <a:pt x="2759" y="4176"/>
                    <a:pt x="2767" y="4176"/>
                    <a:pt x="2775" y="4176"/>
                  </a:cubicBezTo>
                  <a:cubicBezTo>
                    <a:pt x="4605" y="4176"/>
                    <a:pt x="5534" y="1962"/>
                    <a:pt x="4256" y="643"/>
                  </a:cubicBezTo>
                  <a:cubicBezTo>
                    <a:pt x="3860" y="216"/>
                    <a:pt x="3320" y="1"/>
                    <a:pt x="277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33"/>
            <p:cNvSpPr/>
            <p:nvPr/>
          </p:nvSpPr>
          <p:spPr>
            <a:xfrm>
              <a:off x="4462325" y="5349925"/>
              <a:ext cx="137975" cy="104425"/>
            </a:xfrm>
            <a:custGeom>
              <a:avLst/>
              <a:gdLst/>
              <a:ahLst/>
              <a:cxnLst/>
              <a:rect l="l" t="t" r="r" b="b"/>
              <a:pathLst>
                <a:path w="5519" h="4177" extrusionOk="0">
                  <a:moveTo>
                    <a:pt x="2768" y="1"/>
                  </a:moveTo>
                  <a:cubicBezTo>
                    <a:pt x="2262" y="1"/>
                    <a:pt x="1755" y="192"/>
                    <a:pt x="1365" y="582"/>
                  </a:cubicBezTo>
                  <a:cubicBezTo>
                    <a:pt x="0" y="1826"/>
                    <a:pt x="823" y="4094"/>
                    <a:pt x="2690" y="4175"/>
                  </a:cubicBezTo>
                  <a:cubicBezTo>
                    <a:pt x="2723" y="4176"/>
                    <a:pt x="2755" y="4177"/>
                    <a:pt x="2788" y="4177"/>
                  </a:cubicBezTo>
                  <a:cubicBezTo>
                    <a:pt x="4572" y="4177"/>
                    <a:pt x="5518" y="2023"/>
                    <a:pt x="4296" y="702"/>
                  </a:cubicBezTo>
                  <a:cubicBezTo>
                    <a:pt x="3894" y="237"/>
                    <a:pt x="3331" y="1"/>
                    <a:pt x="27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33"/>
            <p:cNvSpPr/>
            <p:nvPr/>
          </p:nvSpPr>
          <p:spPr>
            <a:xfrm>
              <a:off x="4827125" y="4985100"/>
              <a:ext cx="138375" cy="103900"/>
            </a:xfrm>
            <a:custGeom>
              <a:avLst/>
              <a:gdLst/>
              <a:ahLst/>
              <a:cxnLst/>
              <a:rect l="l" t="t" r="r" b="b"/>
              <a:pathLst>
                <a:path w="5535" h="4156" extrusionOk="0">
                  <a:moveTo>
                    <a:pt x="2769" y="1"/>
                  </a:moveTo>
                  <a:cubicBezTo>
                    <a:pt x="2246" y="1"/>
                    <a:pt x="1722" y="206"/>
                    <a:pt x="1325" y="623"/>
                  </a:cubicBezTo>
                  <a:cubicBezTo>
                    <a:pt x="1" y="1928"/>
                    <a:pt x="924" y="4155"/>
                    <a:pt x="2771" y="4155"/>
                  </a:cubicBezTo>
                  <a:cubicBezTo>
                    <a:pt x="2779" y="4156"/>
                    <a:pt x="2787" y="4156"/>
                    <a:pt x="2795" y="4156"/>
                  </a:cubicBezTo>
                  <a:cubicBezTo>
                    <a:pt x="4625" y="4156"/>
                    <a:pt x="5535" y="1942"/>
                    <a:pt x="4236" y="643"/>
                  </a:cubicBezTo>
                  <a:cubicBezTo>
                    <a:pt x="3840" y="216"/>
                    <a:pt x="3305" y="1"/>
                    <a:pt x="276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2" name="Google Shape;7482;p33"/>
          <p:cNvGrpSpPr/>
          <p:nvPr/>
        </p:nvGrpSpPr>
        <p:grpSpPr>
          <a:xfrm flipH="1">
            <a:off x="4990947" y="2212620"/>
            <a:ext cx="1644593" cy="2198330"/>
            <a:chOff x="2796500" y="3077750"/>
            <a:chExt cx="761950" cy="1018500"/>
          </a:xfrm>
        </p:grpSpPr>
        <p:sp>
          <p:nvSpPr>
            <p:cNvPr id="7483" name="Google Shape;7483;p33"/>
            <p:cNvSpPr/>
            <p:nvPr/>
          </p:nvSpPr>
          <p:spPr>
            <a:xfrm>
              <a:off x="2796500" y="3079775"/>
              <a:ext cx="760725" cy="1016475"/>
            </a:xfrm>
            <a:custGeom>
              <a:avLst/>
              <a:gdLst/>
              <a:ahLst/>
              <a:cxnLst/>
              <a:rect l="l" t="t" r="r" b="b"/>
              <a:pathLst>
                <a:path w="30429" h="40659" extrusionOk="0">
                  <a:moveTo>
                    <a:pt x="13566" y="0"/>
                  </a:moveTo>
                  <a:cubicBezTo>
                    <a:pt x="13565" y="0"/>
                    <a:pt x="13563" y="0"/>
                    <a:pt x="13562" y="1"/>
                  </a:cubicBezTo>
                  <a:cubicBezTo>
                    <a:pt x="13504" y="1"/>
                    <a:pt x="13472" y="369"/>
                    <a:pt x="13545" y="803"/>
                  </a:cubicBezTo>
                  <a:cubicBezTo>
                    <a:pt x="13562" y="917"/>
                    <a:pt x="13586" y="1024"/>
                    <a:pt x="13603" y="1122"/>
                  </a:cubicBezTo>
                  <a:cubicBezTo>
                    <a:pt x="13537" y="1048"/>
                    <a:pt x="13439" y="983"/>
                    <a:pt x="13341" y="917"/>
                  </a:cubicBezTo>
                  <a:cubicBezTo>
                    <a:pt x="13144" y="803"/>
                    <a:pt x="12948" y="754"/>
                    <a:pt x="12809" y="754"/>
                  </a:cubicBezTo>
                  <a:cubicBezTo>
                    <a:pt x="12793" y="753"/>
                    <a:pt x="12778" y="753"/>
                    <a:pt x="12764" y="753"/>
                  </a:cubicBezTo>
                  <a:cubicBezTo>
                    <a:pt x="12643" y="753"/>
                    <a:pt x="12571" y="781"/>
                    <a:pt x="12571" y="803"/>
                  </a:cubicBezTo>
                  <a:cubicBezTo>
                    <a:pt x="12571" y="868"/>
                    <a:pt x="12899" y="909"/>
                    <a:pt x="13226" y="1114"/>
                  </a:cubicBezTo>
                  <a:cubicBezTo>
                    <a:pt x="13308" y="1163"/>
                    <a:pt x="13382" y="1204"/>
                    <a:pt x="13455" y="1253"/>
                  </a:cubicBezTo>
                  <a:cubicBezTo>
                    <a:pt x="13349" y="1228"/>
                    <a:pt x="13218" y="1196"/>
                    <a:pt x="13071" y="1196"/>
                  </a:cubicBezTo>
                  <a:cubicBezTo>
                    <a:pt x="13060" y="1196"/>
                    <a:pt x="13050" y="1195"/>
                    <a:pt x="13040" y="1195"/>
                  </a:cubicBezTo>
                  <a:cubicBezTo>
                    <a:pt x="12639" y="1195"/>
                    <a:pt x="12351" y="1352"/>
                    <a:pt x="12367" y="1400"/>
                  </a:cubicBezTo>
                  <a:cubicBezTo>
                    <a:pt x="12375" y="1420"/>
                    <a:pt x="12416" y="1426"/>
                    <a:pt x="12481" y="1426"/>
                  </a:cubicBezTo>
                  <a:cubicBezTo>
                    <a:pt x="12593" y="1426"/>
                    <a:pt x="12776" y="1408"/>
                    <a:pt x="12987" y="1408"/>
                  </a:cubicBezTo>
                  <a:cubicBezTo>
                    <a:pt x="13012" y="1408"/>
                    <a:pt x="13037" y="1408"/>
                    <a:pt x="13062" y="1409"/>
                  </a:cubicBezTo>
                  <a:cubicBezTo>
                    <a:pt x="13316" y="1417"/>
                    <a:pt x="13537" y="1449"/>
                    <a:pt x="13660" y="1458"/>
                  </a:cubicBezTo>
                  <a:cubicBezTo>
                    <a:pt x="13537" y="1482"/>
                    <a:pt x="13390" y="1523"/>
                    <a:pt x="13234" y="1597"/>
                  </a:cubicBezTo>
                  <a:cubicBezTo>
                    <a:pt x="12891" y="1769"/>
                    <a:pt x="12719" y="2047"/>
                    <a:pt x="12760" y="2088"/>
                  </a:cubicBezTo>
                  <a:cubicBezTo>
                    <a:pt x="12764" y="2092"/>
                    <a:pt x="12771" y="2094"/>
                    <a:pt x="12779" y="2094"/>
                  </a:cubicBezTo>
                  <a:cubicBezTo>
                    <a:pt x="12853" y="2094"/>
                    <a:pt x="13060" y="1933"/>
                    <a:pt x="13341" y="1785"/>
                  </a:cubicBezTo>
                  <a:cubicBezTo>
                    <a:pt x="13513" y="1695"/>
                    <a:pt x="13676" y="1638"/>
                    <a:pt x="13783" y="1580"/>
                  </a:cubicBezTo>
                  <a:lnTo>
                    <a:pt x="13791" y="1580"/>
                  </a:lnTo>
                  <a:cubicBezTo>
                    <a:pt x="13701" y="2022"/>
                    <a:pt x="13619" y="2472"/>
                    <a:pt x="13545" y="2914"/>
                  </a:cubicBezTo>
                  <a:cubicBezTo>
                    <a:pt x="13521" y="3013"/>
                    <a:pt x="13504" y="3119"/>
                    <a:pt x="13496" y="3217"/>
                  </a:cubicBezTo>
                  <a:cubicBezTo>
                    <a:pt x="13357" y="4068"/>
                    <a:pt x="13267" y="4919"/>
                    <a:pt x="13193" y="5771"/>
                  </a:cubicBezTo>
                  <a:lnTo>
                    <a:pt x="13193" y="5738"/>
                  </a:lnTo>
                  <a:cubicBezTo>
                    <a:pt x="13152" y="6237"/>
                    <a:pt x="13136" y="6794"/>
                    <a:pt x="13112" y="7203"/>
                  </a:cubicBezTo>
                  <a:cubicBezTo>
                    <a:pt x="13112" y="7407"/>
                    <a:pt x="13103" y="7473"/>
                    <a:pt x="13103" y="7596"/>
                  </a:cubicBezTo>
                  <a:cubicBezTo>
                    <a:pt x="13082" y="7596"/>
                    <a:pt x="13067" y="7603"/>
                    <a:pt x="13050" y="7603"/>
                  </a:cubicBezTo>
                  <a:cubicBezTo>
                    <a:pt x="13042" y="7603"/>
                    <a:pt x="13032" y="7601"/>
                    <a:pt x="13022" y="7596"/>
                  </a:cubicBezTo>
                  <a:cubicBezTo>
                    <a:pt x="13004" y="7595"/>
                    <a:pt x="12986" y="7594"/>
                    <a:pt x="12968" y="7594"/>
                  </a:cubicBezTo>
                  <a:cubicBezTo>
                    <a:pt x="12680" y="7594"/>
                    <a:pt x="12379" y="7716"/>
                    <a:pt x="12187" y="7939"/>
                  </a:cubicBezTo>
                  <a:cubicBezTo>
                    <a:pt x="11925" y="8242"/>
                    <a:pt x="11941" y="8717"/>
                    <a:pt x="12129" y="9060"/>
                  </a:cubicBezTo>
                  <a:cubicBezTo>
                    <a:pt x="12269" y="9290"/>
                    <a:pt x="12457" y="9462"/>
                    <a:pt x="12694" y="9592"/>
                  </a:cubicBezTo>
                  <a:cubicBezTo>
                    <a:pt x="12621" y="9903"/>
                    <a:pt x="12563" y="10206"/>
                    <a:pt x="12514" y="10525"/>
                  </a:cubicBezTo>
                  <a:cubicBezTo>
                    <a:pt x="12391" y="10493"/>
                    <a:pt x="12269" y="10485"/>
                    <a:pt x="12129" y="10485"/>
                  </a:cubicBezTo>
                  <a:cubicBezTo>
                    <a:pt x="11843" y="10493"/>
                    <a:pt x="11548" y="10624"/>
                    <a:pt x="11393" y="10869"/>
                  </a:cubicBezTo>
                  <a:cubicBezTo>
                    <a:pt x="11303" y="11016"/>
                    <a:pt x="11270" y="11197"/>
                    <a:pt x="11295" y="11377"/>
                  </a:cubicBezTo>
                  <a:cubicBezTo>
                    <a:pt x="11327" y="11745"/>
                    <a:pt x="11540" y="12072"/>
                    <a:pt x="11827" y="12293"/>
                  </a:cubicBezTo>
                  <a:cubicBezTo>
                    <a:pt x="11990" y="12424"/>
                    <a:pt x="12170" y="12530"/>
                    <a:pt x="12367" y="12612"/>
                  </a:cubicBezTo>
                  <a:cubicBezTo>
                    <a:pt x="12375" y="12989"/>
                    <a:pt x="12408" y="13357"/>
                    <a:pt x="12440" y="13734"/>
                  </a:cubicBezTo>
                  <a:cubicBezTo>
                    <a:pt x="12375" y="13725"/>
                    <a:pt x="12318" y="13725"/>
                    <a:pt x="12252" y="13725"/>
                  </a:cubicBezTo>
                  <a:cubicBezTo>
                    <a:pt x="12007" y="13734"/>
                    <a:pt x="11753" y="13840"/>
                    <a:pt x="11598" y="14020"/>
                  </a:cubicBezTo>
                  <a:cubicBezTo>
                    <a:pt x="11385" y="14290"/>
                    <a:pt x="11377" y="14675"/>
                    <a:pt x="11532" y="14986"/>
                  </a:cubicBezTo>
                  <a:cubicBezTo>
                    <a:pt x="11679" y="15280"/>
                    <a:pt x="11966" y="15509"/>
                    <a:pt x="12285" y="15640"/>
                  </a:cubicBezTo>
                  <a:cubicBezTo>
                    <a:pt x="12408" y="15689"/>
                    <a:pt x="12539" y="15730"/>
                    <a:pt x="12678" y="15763"/>
                  </a:cubicBezTo>
                  <a:cubicBezTo>
                    <a:pt x="12702" y="16066"/>
                    <a:pt x="12727" y="16377"/>
                    <a:pt x="12735" y="16696"/>
                  </a:cubicBezTo>
                  <a:cubicBezTo>
                    <a:pt x="12645" y="16676"/>
                    <a:pt x="12553" y="16665"/>
                    <a:pt x="12461" y="16665"/>
                  </a:cubicBezTo>
                  <a:cubicBezTo>
                    <a:pt x="12369" y="16665"/>
                    <a:pt x="12277" y="16676"/>
                    <a:pt x="12187" y="16696"/>
                  </a:cubicBezTo>
                  <a:cubicBezTo>
                    <a:pt x="11827" y="16778"/>
                    <a:pt x="11499" y="17064"/>
                    <a:pt x="11434" y="17416"/>
                  </a:cubicBezTo>
                  <a:cubicBezTo>
                    <a:pt x="11385" y="17727"/>
                    <a:pt x="11507" y="18046"/>
                    <a:pt x="11704" y="18267"/>
                  </a:cubicBezTo>
                  <a:cubicBezTo>
                    <a:pt x="11909" y="18505"/>
                    <a:pt x="12187" y="18660"/>
                    <a:pt x="12457" y="18791"/>
                  </a:cubicBezTo>
                  <a:cubicBezTo>
                    <a:pt x="12522" y="18824"/>
                    <a:pt x="12580" y="18840"/>
                    <a:pt x="12653" y="18873"/>
                  </a:cubicBezTo>
                  <a:cubicBezTo>
                    <a:pt x="12637" y="19135"/>
                    <a:pt x="12604" y="19405"/>
                    <a:pt x="12563" y="19659"/>
                  </a:cubicBezTo>
                  <a:cubicBezTo>
                    <a:pt x="12474" y="19644"/>
                    <a:pt x="12385" y="19636"/>
                    <a:pt x="12297" y="19636"/>
                  </a:cubicBezTo>
                  <a:cubicBezTo>
                    <a:pt x="12141" y="19636"/>
                    <a:pt x="11986" y="19662"/>
                    <a:pt x="11835" y="19724"/>
                  </a:cubicBezTo>
                  <a:cubicBezTo>
                    <a:pt x="11426" y="19871"/>
                    <a:pt x="11123" y="20313"/>
                    <a:pt x="11213" y="20747"/>
                  </a:cubicBezTo>
                  <a:cubicBezTo>
                    <a:pt x="11262" y="20968"/>
                    <a:pt x="11417" y="21165"/>
                    <a:pt x="11581" y="21328"/>
                  </a:cubicBezTo>
                  <a:cubicBezTo>
                    <a:pt x="11753" y="21508"/>
                    <a:pt x="11958" y="21697"/>
                    <a:pt x="12187" y="21795"/>
                  </a:cubicBezTo>
                  <a:lnTo>
                    <a:pt x="12121" y="22040"/>
                  </a:lnTo>
                  <a:cubicBezTo>
                    <a:pt x="12089" y="22188"/>
                    <a:pt x="12048" y="22343"/>
                    <a:pt x="12007" y="22482"/>
                  </a:cubicBezTo>
                  <a:cubicBezTo>
                    <a:pt x="11857" y="22420"/>
                    <a:pt x="11697" y="22387"/>
                    <a:pt x="11537" y="22387"/>
                  </a:cubicBezTo>
                  <a:cubicBezTo>
                    <a:pt x="11382" y="22387"/>
                    <a:pt x="11227" y="22418"/>
                    <a:pt x="11082" y="22482"/>
                  </a:cubicBezTo>
                  <a:cubicBezTo>
                    <a:pt x="10943" y="22548"/>
                    <a:pt x="10820" y="22629"/>
                    <a:pt x="10763" y="22752"/>
                  </a:cubicBezTo>
                  <a:cubicBezTo>
                    <a:pt x="10648" y="22940"/>
                    <a:pt x="10697" y="23186"/>
                    <a:pt x="10771" y="23407"/>
                  </a:cubicBezTo>
                  <a:cubicBezTo>
                    <a:pt x="10861" y="23693"/>
                    <a:pt x="10976" y="23980"/>
                    <a:pt x="11123" y="24242"/>
                  </a:cubicBezTo>
                  <a:cubicBezTo>
                    <a:pt x="10976" y="24405"/>
                    <a:pt x="10812" y="24553"/>
                    <a:pt x="10640" y="24684"/>
                  </a:cubicBezTo>
                  <a:cubicBezTo>
                    <a:pt x="10476" y="24405"/>
                    <a:pt x="10247" y="24168"/>
                    <a:pt x="9953" y="24070"/>
                  </a:cubicBezTo>
                  <a:cubicBezTo>
                    <a:pt x="9861" y="24039"/>
                    <a:pt x="9767" y="24025"/>
                    <a:pt x="9673" y="24025"/>
                  </a:cubicBezTo>
                  <a:cubicBezTo>
                    <a:pt x="9311" y="24025"/>
                    <a:pt x="8953" y="24238"/>
                    <a:pt x="8790" y="24569"/>
                  </a:cubicBezTo>
                  <a:cubicBezTo>
                    <a:pt x="8651" y="24839"/>
                    <a:pt x="8668" y="25142"/>
                    <a:pt x="8692" y="25453"/>
                  </a:cubicBezTo>
                  <a:cubicBezTo>
                    <a:pt x="8348" y="25502"/>
                    <a:pt x="7980" y="25518"/>
                    <a:pt x="7628" y="25518"/>
                  </a:cubicBezTo>
                  <a:cubicBezTo>
                    <a:pt x="7620" y="25273"/>
                    <a:pt x="7579" y="25044"/>
                    <a:pt x="7456" y="24823"/>
                  </a:cubicBezTo>
                  <a:cubicBezTo>
                    <a:pt x="7309" y="24549"/>
                    <a:pt x="7014" y="24340"/>
                    <a:pt x="6715" y="24340"/>
                  </a:cubicBezTo>
                  <a:cubicBezTo>
                    <a:pt x="6648" y="24340"/>
                    <a:pt x="6581" y="24350"/>
                    <a:pt x="6515" y="24373"/>
                  </a:cubicBezTo>
                  <a:cubicBezTo>
                    <a:pt x="6360" y="24430"/>
                    <a:pt x="6237" y="24528"/>
                    <a:pt x="6131" y="24635"/>
                  </a:cubicBezTo>
                  <a:cubicBezTo>
                    <a:pt x="5967" y="24782"/>
                    <a:pt x="5811" y="24970"/>
                    <a:pt x="5681" y="25150"/>
                  </a:cubicBezTo>
                  <a:cubicBezTo>
                    <a:pt x="5394" y="25027"/>
                    <a:pt x="5132" y="24880"/>
                    <a:pt x="4911" y="24692"/>
                  </a:cubicBezTo>
                  <a:cubicBezTo>
                    <a:pt x="5009" y="24446"/>
                    <a:pt x="5091" y="24193"/>
                    <a:pt x="5083" y="23923"/>
                  </a:cubicBezTo>
                  <a:cubicBezTo>
                    <a:pt x="5075" y="23587"/>
                    <a:pt x="4903" y="23227"/>
                    <a:pt x="4584" y="23104"/>
                  </a:cubicBezTo>
                  <a:cubicBezTo>
                    <a:pt x="4500" y="23072"/>
                    <a:pt x="4407" y="23057"/>
                    <a:pt x="4314" y="23057"/>
                  </a:cubicBezTo>
                  <a:cubicBezTo>
                    <a:pt x="4171" y="23057"/>
                    <a:pt x="4025" y="23091"/>
                    <a:pt x="3896" y="23145"/>
                  </a:cubicBezTo>
                  <a:cubicBezTo>
                    <a:pt x="3847" y="23170"/>
                    <a:pt x="3798" y="23202"/>
                    <a:pt x="3741" y="23227"/>
                  </a:cubicBezTo>
                  <a:cubicBezTo>
                    <a:pt x="3733" y="23211"/>
                    <a:pt x="3725" y="23186"/>
                    <a:pt x="3716" y="23178"/>
                  </a:cubicBezTo>
                  <a:cubicBezTo>
                    <a:pt x="3528" y="22842"/>
                    <a:pt x="3324" y="22507"/>
                    <a:pt x="3127" y="22179"/>
                  </a:cubicBezTo>
                  <a:cubicBezTo>
                    <a:pt x="3234" y="22024"/>
                    <a:pt x="3324" y="21852"/>
                    <a:pt x="3389" y="21672"/>
                  </a:cubicBezTo>
                  <a:cubicBezTo>
                    <a:pt x="3438" y="21525"/>
                    <a:pt x="3479" y="21361"/>
                    <a:pt x="3454" y="21197"/>
                  </a:cubicBezTo>
                  <a:cubicBezTo>
                    <a:pt x="3438" y="21034"/>
                    <a:pt x="3356" y="20878"/>
                    <a:pt x="3209" y="20796"/>
                  </a:cubicBezTo>
                  <a:cubicBezTo>
                    <a:pt x="3137" y="20755"/>
                    <a:pt x="3058" y="20738"/>
                    <a:pt x="2977" y="20738"/>
                  </a:cubicBezTo>
                  <a:cubicBezTo>
                    <a:pt x="2816" y="20738"/>
                    <a:pt x="2646" y="20805"/>
                    <a:pt x="2505" y="20886"/>
                  </a:cubicBezTo>
                  <a:cubicBezTo>
                    <a:pt x="2497" y="20886"/>
                    <a:pt x="2489" y="20894"/>
                    <a:pt x="2472" y="20911"/>
                  </a:cubicBezTo>
                  <a:cubicBezTo>
                    <a:pt x="2472" y="20894"/>
                    <a:pt x="2464" y="20894"/>
                    <a:pt x="2464" y="20886"/>
                  </a:cubicBezTo>
                  <a:cubicBezTo>
                    <a:pt x="2284" y="20428"/>
                    <a:pt x="1981" y="19749"/>
                    <a:pt x="1507" y="19528"/>
                  </a:cubicBezTo>
                  <a:cubicBezTo>
                    <a:pt x="1407" y="19481"/>
                    <a:pt x="1318" y="19460"/>
                    <a:pt x="1239" y="19460"/>
                  </a:cubicBezTo>
                  <a:cubicBezTo>
                    <a:pt x="692" y="19460"/>
                    <a:pt x="619" y="20466"/>
                    <a:pt x="533" y="20960"/>
                  </a:cubicBezTo>
                  <a:cubicBezTo>
                    <a:pt x="1" y="23906"/>
                    <a:pt x="214" y="26934"/>
                    <a:pt x="1891" y="29479"/>
                  </a:cubicBezTo>
                  <a:cubicBezTo>
                    <a:pt x="3193" y="31444"/>
                    <a:pt x="5460" y="33007"/>
                    <a:pt x="7849" y="33195"/>
                  </a:cubicBezTo>
                  <a:cubicBezTo>
                    <a:pt x="8111" y="33211"/>
                    <a:pt x="8389" y="33228"/>
                    <a:pt x="8651" y="33236"/>
                  </a:cubicBezTo>
                  <a:cubicBezTo>
                    <a:pt x="8970" y="34758"/>
                    <a:pt x="9085" y="36354"/>
                    <a:pt x="7424" y="37156"/>
                  </a:cubicBezTo>
                  <a:cubicBezTo>
                    <a:pt x="7276" y="37221"/>
                    <a:pt x="5500" y="37696"/>
                    <a:pt x="5517" y="37827"/>
                  </a:cubicBezTo>
                  <a:cubicBezTo>
                    <a:pt x="5558" y="38351"/>
                    <a:pt x="5689" y="38883"/>
                    <a:pt x="5811" y="39390"/>
                  </a:cubicBezTo>
                  <a:cubicBezTo>
                    <a:pt x="5869" y="39652"/>
                    <a:pt x="5975" y="39906"/>
                    <a:pt x="6090" y="40127"/>
                  </a:cubicBezTo>
                  <a:cubicBezTo>
                    <a:pt x="6138" y="40223"/>
                    <a:pt x="6443" y="40561"/>
                    <a:pt x="6442" y="40653"/>
                  </a:cubicBezTo>
                  <a:lnTo>
                    <a:pt x="6442" y="40653"/>
                  </a:lnTo>
                  <a:cubicBezTo>
                    <a:pt x="6499" y="40082"/>
                    <a:pt x="6515" y="39503"/>
                    <a:pt x="6507" y="38932"/>
                  </a:cubicBezTo>
                  <a:lnTo>
                    <a:pt x="6507" y="38932"/>
                  </a:lnTo>
                  <a:cubicBezTo>
                    <a:pt x="6642" y="38945"/>
                    <a:pt x="6777" y="38951"/>
                    <a:pt x="6912" y="38951"/>
                  </a:cubicBezTo>
                  <a:cubicBezTo>
                    <a:pt x="7638" y="38951"/>
                    <a:pt x="8361" y="38766"/>
                    <a:pt x="9003" y="38400"/>
                  </a:cubicBezTo>
                  <a:cubicBezTo>
                    <a:pt x="9380" y="38187"/>
                    <a:pt x="9732" y="37901"/>
                    <a:pt x="9961" y="37541"/>
                  </a:cubicBezTo>
                  <a:cubicBezTo>
                    <a:pt x="10239" y="37123"/>
                    <a:pt x="10362" y="36608"/>
                    <a:pt x="10427" y="36108"/>
                  </a:cubicBezTo>
                  <a:cubicBezTo>
                    <a:pt x="10550" y="35200"/>
                    <a:pt x="10468" y="34177"/>
                    <a:pt x="10264" y="33228"/>
                  </a:cubicBezTo>
                  <a:cubicBezTo>
                    <a:pt x="11516" y="33162"/>
                    <a:pt x="12776" y="33007"/>
                    <a:pt x="14028" y="32794"/>
                  </a:cubicBezTo>
                  <a:cubicBezTo>
                    <a:pt x="15640" y="34472"/>
                    <a:pt x="17163" y="36239"/>
                    <a:pt x="18587" y="38081"/>
                  </a:cubicBezTo>
                  <a:cubicBezTo>
                    <a:pt x="19659" y="37361"/>
                    <a:pt x="20592" y="36403"/>
                    <a:pt x="21312" y="35323"/>
                  </a:cubicBezTo>
                  <a:lnTo>
                    <a:pt x="21312" y="35323"/>
                  </a:lnTo>
                  <a:lnTo>
                    <a:pt x="19487" y="36051"/>
                  </a:lnTo>
                  <a:cubicBezTo>
                    <a:pt x="19453" y="36063"/>
                    <a:pt x="19418" y="36078"/>
                    <a:pt x="19382" y="36078"/>
                  </a:cubicBezTo>
                  <a:cubicBezTo>
                    <a:pt x="19365" y="36078"/>
                    <a:pt x="19349" y="36075"/>
                    <a:pt x="19331" y="36068"/>
                  </a:cubicBezTo>
                  <a:cubicBezTo>
                    <a:pt x="19290" y="36059"/>
                    <a:pt x="19266" y="36027"/>
                    <a:pt x="19241" y="35994"/>
                  </a:cubicBezTo>
                  <a:cubicBezTo>
                    <a:pt x="18202" y="34791"/>
                    <a:pt x="17154" y="33596"/>
                    <a:pt x="16099" y="32385"/>
                  </a:cubicBezTo>
                  <a:lnTo>
                    <a:pt x="16811" y="32229"/>
                  </a:lnTo>
                  <a:cubicBezTo>
                    <a:pt x="16917" y="32213"/>
                    <a:pt x="17032" y="32172"/>
                    <a:pt x="17138" y="32139"/>
                  </a:cubicBezTo>
                  <a:cubicBezTo>
                    <a:pt x="17154" y="32131"/>
                    <a:pt x="17179" y="32131"/>
                    <a:pt x="17195" y="32123"/>
                  </a:cubicBezTo>
                  <a:cubicBezTo>
                    <a:pt x="17302" y="32090"/>
                    <a:pt x="17400" y="32049"/>
                    <a:pt x="17490" y="32008"/>
                  </a:cubicBezTo>
                  <a:cubicBezTo>
                    <a:pt x="17523" y="32000"/>
                    <a:pt x="17555" y="31976"/>
                    <a:pt x="17588" y="31967"/>
                  </a:cubicBezTo>
                  <a:cubicBezTo>
                    <a:pt x="17645" y="31935"/>
                    <a:pt x="17719" y="31918"/>
                    <a:pt x="17776" y="31886"/>
                  </a:cubicBezTo>
                  <a:cubicBezTo>
                    <a:pt x="17924" y="31820"/>
                    <a:pt x="18063" y="31755"/>
                    <a:pt x="18210" y="31689"/>
                  </a:cubicBezTo>
                  <a:cubicBezTo>
                    <a:pt x="18300" y="31648"/>
                    <a:pt x="18407" y="31607"/>
                    <a:pt x="18505" y="31566"/>
                  </a:cubicBezTo>
                  <a:cubicBezTo>
                    <a:pt x="18668" y="31509"/>
                    <a:pt x="18832" y="31435"/>
                    <a:pt x="18996" y="31362"/>
                  </a:cubicBezTo>
                  <a:cubicBezTo>
                    <a:pt x="19020" y="31354"/>
                    <a:pt x="19029" y="31354"/>
                    <a:pt x="19053" y="31345"/>
                  </a:cubicBezTo>
                  <a:cubicBezTo>
                    <a:pt x="19209" y="31272"/>
                    <a:pt x="19380" y="31190"/>
                    <a:pt x="19528" y="31100"/>
                  </a:cubicBezTo>
                  <a:cubicBezTo>
                    <a:pt x="19953" y="30863"/>
                    <a:pt x="20338" y="30568"/>
                    <a:pt x="20649" y="30208"/>
                  </a:cubicBezTo>
                  <a:cubicBezTo>
                    <a:pt x="20665" y="30183"/>
                    <a:pt x="20674" y="30167"/>
                    <a:pt x="20698" y="30142"/>
                  </a:cubicBezTo>
                  <a:cubicBezTo>
                    <a:pt x="20755" y="30077"/>
                    <a:pt x="20821" y="29995"/>
                    <a:pt x="20870" y="29913"/>
                  </a:cubicBezTo>
                  <a:lnTo>
                    <a:pt x="20878" y="29897"/>
                  </a:lnTo>
                  <a:lnTo>
                    <a:pt x="20878" y="29889"/>
                  </a:lnTo>
                  <a:lnTo>
                    <a:pt x="21034" y="29643"/>
                  </a:lnTo>
                  <a:cubicBezTo>
                    <a:pt x="21042" y="29627"/>
                    <a:pt x="21058" y="29602"/>
                    <a:pt x="21075" y="29569"/>
                  </a:cubicBezTo>
                  <a:cubicBezTo>
                    <a:pt x="21115" y="29479"/>
                    <a:pt x="21165" y="29398"/>
                    <a:pt x="21197" y="29299"/>
                  </a:cubicBezTo>
                  <a:lnTo>
                    <a:pt x="21197" y="29283"/>
                  </a:lnTo>
                  <a:lnTo>
                    <a:pt x="21197" y="29275"/>
                  </a:lnTo>
                  <a:cubicBezTo>
                    <a:pt x="21246" y="29144"/>
                    <a:pt x="21304" y="29013"/>
                    <a:pt x="21345" y="28866"/>
                  </a:cubicBezTo>
                  <a:cubicBezTo>
                    <a:pt x="21353" y="28833"/>
                    <a:pt x="21361" y="28792"/>
                    <a:pt x="21369" y="28751"/>
                  </a:cubicBezTo>
                  <a:cubicBezTo>
                    <a:pt x="21443" y="28489"/>
                    <a:pt x="21508" y="28219"/>
                    <a:pt x="21549" y="27949"/>
                  </a:cubicBezTo>
                  <a:cubicBezTo>
                    <a:pt x="21557" y="27908"/>
                    <a:pt x="21557" y="27875"/>
                    <a:pt x="21566" y="27834"/>
                  </a:cubicBezTo>
                  <a:cubicBezTo>
                    <a:pt x="21574" y="27744"/>
                    <a:pt x="21598" y="27646"/>
                    <a:pt x="21606" y="27556"/>
                  </a:cubicBezTo>
                  <a:cubicBezTo>
                    <a:pt x="21615" y="27515"/>
                    <a:pt x="21615" y="27474"/>
                    <a:pt x="21615" y="27433"/>
                  </a:cubicBezTo>
                  <a:lnTo>
                    <a:pt x="21647" y="27155"/>
                  </a:lnTo>
                  <a:cubicBezTo>
                    <a:pt x="21647" y="27147"/>
                    <a:pt x="21672" y="27139"/>
                    <a:pt x="21672" y="27131"/>
                  </a:cubicBezTo>
                  <a:cubicBezTo>
                    <a:pt x="21672" y="27114"/>
                    <a:pt x="21688" y="27098"/>
                    <a:pt x="21688" y="27090"/>
                  </a:cubicBezTo>
                  <a:cubicBezTo>
                    <a:pt x="21688" y="27073"/>
                    <a:pt x="21672" y="27065"/>
                    <a:pt x="21680" y="27057"/>
                  </a:cubicBezTo>
                  <a:cubicBezTo>
                    <a:pt x="21688" y="26934"/>
                    <a:pt x="21688" y="26803"/>
                    <a:pt x="21713" y="26681"/>
                  </a:cubicBezTo>
                  <a:cubicBezTo>
                    <a:pt x="21754" y="26206"/>
                    <a:pt x="21836" y="25739"/>
                    <a:pt x="21852" y="25265"/>
                  </a:cubicBezTo>
                  <a:cubicBezTo>
                    <a:pt x="21852" y="25248"/>
                    <a:pt x="21901" y="25224"/>
                    <a:pt x="21901" y="25216"/>
                  </a:cubicBezTo>
                  <a:cubicBezTo>
                    <a:pt x="21901" y="25019"/>
                    <a:pt x="21877" y="24823"/>
                    <a:pt x="21877" y="24635"/>
                  </a:cubicBezTo>
                  <a:cubicBezTo>
                    <a:pt x="21877" y="24561"/>
                    <a:pt x="21852" y="24487"/>
                    <a:pt x="21852" y="24430"/>
                  </a:cubicBezTo>
                  <a:cubicBezTo>
                    <a:pt x="21852" y="24414"/>
                    <a:pt x="21844" y="24414"/>
                    <a:pt x="21844" y="24405"/>
                  </a:cubicBezTo>
                  <a:lnTo>
                    <a:pt x="21844" y="24283"/>
                  </a:lnTo>
                  <a:lnTo>
                    <a:pt x="21844" y="24274"/>
                  </a:lnTo>
                  <a:lnTo>
                    <a:pt x="21844" y="24250"/>
                  </a:lnTo>
                  <a:cubicBezTo>
                    <a:pt x="21860" y="23620"/>
                    <a:pt x="21901" y="22981"/>
                    <a:pt x="21901" y="22351"/>
                  </a:cubicBezTo>
                  <a:lnTo>
                    <a:pt x="21901" y="22327"/>
                  </a:lnTo>
                  <a:lnTo>
                    <a:pt x="21901" y="22286"/>
                  </a:lnTo>
                  <a:cubicBezTo>
                    <a:pt x="21901" y="22138"/>
                    <a:pt x="21917" y="21975"/>
                    <a:pt x="21917" y="21819"/>
                  </a:cubicBezTo>
                  <a:cubicBezTo>
                    <a:pt x="21917" y="21672"/>
                    <a:pt x="21926" y="21533"/>
                    <a:pt x="21926" y="21386"/>
                  </a:cubicBezTo>
                  <a:cubicBezTo>
                    <a:pt x="21926" y="21296"/>
                    <a:pt x="21934" y="21205"/>
                    <a:pt x="21934" y="21115"/>
                  </a:cubicBezTo>
                  <a:cubicBezTo>
                    <a:pt x="21934" y="21042"/>
                    <a:pt x="21942" y="20968"/>
                    <a:pt x="21942" y="20894"/>
                  </a:cubicBezTo>
                  <a:lnTo>
                    <a:pt x="21942" y="20845"/>
                  </a:lnTo>
                  <a:cubicBezTo>
                    <a:pt x="21958" y="20706"/>
                    <a:pt x="21958" y="20551"/>
                    <a:pt x="21967" y="20403"/>
                  </a:cubicBezTo>
                  <a:lnTo>
                    <a:pt x="21934" y="20395"/>
                  </a:lnTo>
                  <a:lnTo>
                    <a:pt x="21901" y="20387"/>
                  </a:lnTo>
                  <a:cubicBezTo>
                    <a:pt x="21901" y="20133"/>
                    <a:pt x="21967" y="19871"/>
                    <a:pt x="21999" y="19610"/>
                  </a:cubicBezTo>
                  <a:cubicBezTo>
                    <a:pt x="22261" y="19945"/>
                    <a:pt x="22147" y="19667"/>
                    <a:pt x="22466" y="19978"/>
                  </a:cubicBezTo>
                  <a:cubicBezTo>
                    <a:pt x="22589" y="20092"/>
                    <a:pt x="23227" y="20747"/>
                    <a:pt x="23350" y="20837"/>
                  </a:cubicBezTo>
                  <a:cubicBezTo>
                    <a:pt x="23350" y="20952"/>
                    <a:pt x="25780" y="21934"/>
                    <a:pt x="27032" y="22760"/>
                  </a:cubicBezTo>
                  <a:cubicBezTo>
                    <a:pt x="27528" y="23091"/>
                    <a:pt x="27493" y="23877"/>
                    <a:pt x="27528" y="23877"/>
                  </a:cubicBezTo>
                  <a:cubicBezTo>
                    <a:pt x="27531" y="23877"/>
                    <a:pt x="27535" y="23870"/>
                    <a:pt x="27540" y="23857"/>
                  </a:cubicBezTo>
                  <a:cubicBezTo>
                    <a:pt x="27541" y="23857"/>
                    <a:pt x="27542" y="23858"/>
                    <a:pt x="27543" y="23858"/>
                  </a:cubicBezTo>
                  <a:cubicBezTo>
                    <a:pt x="27606" y="23858"/>
                    <a:pt x="27633" y="23120"/>
                    <a:pt x="27859" y="23063"/>
                  </a:cubicBezTo>
                  <a:cubicBezTo>
                    <a:pt x="27872" y="23060"/>
                    <a:pt x="27885" y="23058"/>
                    <a:pt x="27899" y="23058"/>
                  </a:cubicBezTo>
                  <a:cubicBezTo>
                    <a:pt x="28154" y="23058"/>
                    <a:pt x="28550" y="23574"/>
                    <a:pt x="28606" y="23574"/>
                  </a:cubicBezTo>
                  <a:cubicBezTo>
                    <a:pt x="28609" y="23574"/>
                    <a:pt x="28611" y="23573"/>
                    <a:pt x="28612" y="23571"/>
                  </a:cubicBezTo>
                  <a:cubicBezTo>
                    <a:pt x="28653" y="23497"/>
                    <a:pt x="28506" y="23145"/>
                    <a:pt x="28440" y="23063"/>
                  </a:cubicBezTo>
                  <a:cubicBezTo>
                    <a:pt x="28473" y="22981"/>
                    <a:pt x="28145" y="22687"/>
                    <a:pt x="28162" y="22605"/>
                  </a:cubicBezTo>
                  <a:lnTo>
                    <a:pt x="28162" y="22605"/>
                  </a:lnTo>
                  <a:cubicBezTo>
                    <a:pt x="28244" y="22613"/>
                    <a:pt x="28686" y="22834"/>
                    <a:pt x="28767" y="22834"/>
                  </a:cubicBezTo>
                  <a:cubicBezTo>
                    <a:pt x="28964" y="22834"/>
                    <a:pt x="29087" y="22327"/>
                    <a:pt x="28972" y="22269"/>
                  </a:cubicBezTo>
                  <a:cubicBezTo>
                    <a:pt x="28931" y="22245"/>
                    <a:pt x="28260" y="22196"/>
                    <a:pt x="28285" y="21942"/>
                  </a:cubicBezTo>
                  <a:cubicBezTo>
                    <a:pt x="28317" y="21713"/>
                    <a:pt x="29062" y="21263"/>
                    <a:pt x="29021" y="21255"/>
                  </a:cubicBezTo>
                  <a:cubicBezTo>
                    <a:pt x="29023" y="21250"/>
                    <a:pt x="29021" y="21248"/>
                    <a:pt x="29017" y="21248"/>
                  </a:cubicBezTo>
                  <a:cubicBezTo>
                    <a:pt x="28960" y="21248"/>
                    <a:pt x="28417" y="21609"/>
                    <a:pt x="27688" y="21609"/>
                  </a:cubicBezTo>
                  <a:cubicBezTo>
                    <a:pt x="27577" y="21609"/>
                    <a:pt x="27462" y="21601"/>
                    <a:pt x="27343" y="21582"/>
                  </a:cubicBezTo>
                  <a:cubicBezTo>
                    <a:pt x="26099" y="21377"/>
                    <a:pt x="24471" y="20354"/>
                    <a:pt x="23399" y="19119"/>
                  </a:cubicBezTo>
                  <a:cubicBezTo>
                    <a:pt x="22949" y="18603"/>
                    <a:pt x="22539" y="18055"/>
                    <a:pt x="22204" y="17474"/>
                  </a:cubicBezTo>
                  <a:cubicBezTo>
                    <a:pt x="22204" y="17294"/>
                    <a:pt x="22212" y="17114"/>
                    <a:pt x="22220" y="16925"/>
                  </a:cubicBezTo>
                  <a:cubicBezTo>
                    <a:pt x="22220" y="16835"/>
                    <a:pt x="22228" y="16745"/>
                    <a:pt x="22228" y="16655"/>
                  </a:cubicBezTo>
                  <a:cubicBezTo>
                    <a:pt x="22269" y="15968"/>
                    <a:pt x="22335" y="15280"/>
                    <a:pt x="22408" y="14609"/>
                  </a:cubicBezTo>
                  <a:cubicBezTo>
                    <a:pt x="23350" y="14896"/>
                    <a:pt x="24356" y="14879"/>
                    <a:pt x="25330" y="14986"/>
                  </a:cubicBezTo>
                  <a:cubicBezTo>
                    <a:pt x="25752" y="15025"/>
                    <a:pt x="26175" y="15047"/>
                    <a:pt x="26595" y="15047"/>
                  </a:cubicBezTo>
                  <a:cubicBezTo>
                    <a:pt x="27227" y="15047"/>
                    <a:pt x="27854" y="14997"/>
                    <a:pt x="28473" y="14879"/>
                  </a:cubicBezTo>
                  <a:cubicBezTo>
                    <a:pt x="28587" y="14863"/>
                    <a:pt x="28694" y="14838"/>
                    <a:pt x="28767" y="14757"/>
                  </a:cubicBezTo>
                  <a:cubicBezTo>
                    <a:pt x="28915" y="14617"/>
                    <a:pt x="28841" y="14347"/>
                    <a:pt x="28677" y="14225"/>
                  </a:cubicBezTo>
                  <a:cubicBezTo>
                    <a:pt x="28522" y="14102"/>
                    <a:pt x="28309" y="14077"/>
                    <a:pt x="28105" y="14045"/>
                  </a:cubicBezTo>
                  <a:cubicBezTo>
                    <a:pt x="27262" y="13930"/>
                    <a:pt x="26443" y="13750"/>
                    <a:pt x="25625" y="13513"/>
                  </a:cubicBezTo>
                  <a:cubicBezTo>
                    <a:pt x="25617" y="13390"/>
                    <a:pt x="25608" y="13267"/>
                    <a:pt x="25576" y="13144"/>
                  </a:cubicBezTo>
                  <a:cubicBezTo>
                    <a:pt x="25567" y="13095"/>
                    <a:pt x="25559" y="13038"/>
                    <a:pt x="25527" y="12989"/>
                  </a:cubicBezTo>
                  <a:cubicBezTo>
                    <a:pt x="25494" y="12948"/>
                    <a:pt x="25445" y="12907"/>
                    <a:pt x="25396" y="12907"/>
                  </a:cubicBezTo>
                  <a:cubicBezTo>
                    <a:pt x="25355" y="12907"/>
                    <a:pt x="25314" y="12932"/>
                    <a:pt x="25281" y="12956"/>
                  </a:cubicBezTo>
                  <a:cubicBezTo>
                    <a:pt x="25199" y="13030"/>
                    <a:pt x="25134" y="13144"/>
                    <a:pt x="25093" y="13242"/>
                  </a:cubicBezTo>
                  <a:cubicBezTo>
                    <a:pt x="25085" y="13275"/>
                    <a:pt x="25076" y="13300"/>
                    <a:pt x="25068" y="13324"/>
                  </a:cubicBezTo>
                  <a:cubicBezTo>
                    <a:pt x="23769" y="12899"/>
                    <a:pt x="22519" y="12319"/>
                    <a:pt x="21358" y="11593"/>
                  </a:cubicBezTo>
                  <a:lnTo>
                    <a:pt x="21358" y="11593"/>
                  </a:lnTo>
                  <a:cubicBezTo>
                    <a:pt x="21605" y="11745"/>
                    <a:pt x="22050" y="11786"/>
                    <a:pt x="22335" y="11843"/>
                  </a:cubicBezTo>
                  <a:cubicBezTo>
                    <a:pt x="22679" y="11925"/>
                    <a:pt x="23039" y="11990"/>
                    <a:pt x="23391" y="12048"/>
                  </a:cubicBezTo>
                  <a:cubicBezTo>
                    <a:pt x="23816" y="12121"/>
                    <a:pt x="24250" y="12162"/>
                    <a:pt x="24675" y="12211"/>
                  </a:cubicBezTo>
                  <a:cubicBezTo>
                    <a:pt x="24684" y="12301"/>
                    <a:pt x="24708" y="12400"/>
                    <a:pt x="24725" y="12481"/>
                  </a:cubicBezTo>
                  <a:cubicBezTo>
                    <a:pt x="24749" y="12571"/>
                    <a:pt x="24790" y="12686"/>
                    <a:pt x="24880" y="12702"/>
                  </a:cubicBezTo>
                  <a:cubicBezTo>
                    <a:pt x="24896" y="12707"/>
                    <a:pt x="24910" y="12709"/>
                    <a:pt x="24925" y="12709"/>
                  </a:cubicBezTo>
                  <a:cubicBezTo>
                    <a:pt x="25010" y="12709"/>
                    <a:pt x="25077" y="12634"/>
                    <a:pt x="25126" y="12571"/>
                  </a:cubicBezTo>
                  <a:cubicBezTo>
                    <a:pt x="25191" y="12490"/>
                    <a:pt x="25240" y="12400"/>
                    <a:pt x="25289" y="12293"/>
                  </a:cubicBezTo>
                  <a:cubicBezTo>
                    <a:pt x="25355" y="12301"/>
                    <a:pt x="25412" y="12318"/>
                    <a:pt x="25461" y="12326"/>
                  </a:cubicBezTo>
                  <a:cubicBezTo>
                    <a:pt x="26433" y="12497"/>
                    <a:pt x="27453" y="12537"/>
                    <a:pt x="28456" y="12537"/>
                  </a:cubicBezTo>
                  <a:cubicBezTo>
                    <a:pt x="28889" y="12537"/>
                    <a:pt x="29319" y="12530"/>
                    <a:pt x="29741" y="12522"/>
                  </a:cubicBezTo>
                  <a:cubicBezTo>
                    <a:pt x="29823" y="12522"/>
                    <a:pt x="29905" y="12506"/>
                    <a:pt x="29954" y="12457"/>
                  </a:cubicBezTo>
                  <a:cubicBezTo>
                    <a:pt x="29995" y="12416"/>
                    <a:pt x="30020" y="12359"/>
                    <a:pt x="30028" y="12301"/>
                  </a:cubicBezTo>
                  <a:cubicBezTo>
                    <a:pt x="30200" y="11704"/>
                    <a:pt x="30265" y="11106"/>
                    <a:pt x="30371" y="10485"/>
                  </a:cubicBezTo>
                  <a:cubicBezTo>
                    <a:pt x="30404" y="10354"/>
                    <a:pt x="30429" y="10206"/>
                    <a:pt x="30388" y="10075"/>
                  </a:cubicBezTo>
                  <a:cubicBezTo>
                    <a:pt x="30343" y="9956"/>
                    <a:pt x="30230" y="9843"/>
                    <a:pt x="30105" y="9843"/>
                  </a:cubicBezTo>
                  <a:cubicBezTo>
                    <a:pt x="30093" y="9843"/>
                    <a:pt x="30081" y="9844"/>
                    <a:pt x="30069" y="9846"/>
                  </a:cubicBezTo>
                  <a:cubicBezTo>
                    <a:pt x="30300" y="9291"/>
                    <a:pt x="30248" y="8685"/>
                    <a:pt x="29578" y="8685"/>
                  </a:cubicBezTo>
                  <a:cubicBezTo>
                    <a:pt x="29536" y="8685"/>
                    <a:pt x="29493" y="8687"/>
                    <a:pt x="29447" y="8692"/>
                  </a:cubicBezTo>
                  <a:cubicBezTo>
                    <a:pt x="29153" y="8724"/>
                    <a:pt x="28875" y="8894"/>
                    <a:pt x="28732" y="9142"/>
                  </a:cubicBezTo>
                  <a:lnTo>
                    <a:pt x="28732" y="9142"/>
                  </a:lnTo>
                  <a:cubicBezTo>
                    <a:pt x="28967" y="8694"/>
                    <a:pt x="28438" y="8266"/>
                    <a:pt x="27965" y="8266"/>
                  </a:cubicBezTo>
                  <a:cubicBezTo>
                    <a:pt x="27636" y="8266"/>
                    <a:pt x="27335" y="8472"/>
                    <a:pt x="27335" y="9020"/>
                  </a:cubicBezTo>
                  <a:cubicBezTo>
                    <a:pt x="27198" y="9023"/>
                    <a:pt x="27060" y="9025"/>
                    <a:pt x="26921" y="9025"/>
                  </a:cubicBezTo>
                  <a:cubicBezTo>
                    <a:pt x="25884" y="9025"/>
                    <a:pt x="24808" y="8924"/>
                    <a:pt x="23783" y="8823"/>
                  </a:cubicBezTo>
                  <a:cubicBezTo>
                    <a:pt x="22719" y="8725"/>
                    <a:pt x="21680" y="8406"/>
                    <a:pt x="20616" y="8275"/>
                  </a:cubicBezTo>
                  <a:cubicBezTo>
                    <a:pt x="20608" y="7874"/>
                    <a:pt x="20534" y="7465"/>
                    <a:pt x="20338" y="7105"/>
                  </a:cubicBezTo>
                  <a:cubicBezTo>
                    <a:pt x="20142" y="6753"/>
                    <a:pt x="19806" y="6466"/>
                    <a:pt x="19421" y="6393"/>
                  </a:cubicBezTo>
                  <a:cubicBezTo>
                    <a:pt x="19349" y="6379"/>
                    <a:pt x="19276" y="6372"/>
                    <a:pt x="19204" y="6372"/>
                  </a:cubicBezTo>
                  <a:cubicBezTo>
                    <a:pt x="18892" y="6372"/>
                    <a:pt x="18587" y="6495"/>
                    <a:pt x="18341" y="6687"/>
                  </a:cubicBezTo>
                  <a:cubicBezTo>
                    <a:pt x="18079" y="6278"/>
                    <a:pt x="17801" y="5877"/>
                    <a:pt x="17515" y="5468"/>
                  </a:cubicBezTo>
                  <a:cubicBezTo>
                    <a:pt x="17359" y="5263"/>
                    <a:pt x="17212" y="5050"/>
                    <a:pt x="17048" y="4846"/>
                  </a:cubicBezTo>
                  <a:cubicBezTo>
                    <a:pt x="16541" y="4216"/>
                    <a:pt x="16025" y="3602"/>
                    <a:pt x="15460" y="3013"/>
                  </a:cubicBezTo>
                  <a:cubicBezTo>
                    <a:pt x="15002" y="2522"/>
                    <a:pt x="14519" y="2063"/>
                    <a:pt x="14020" y="1613"/>
                  </a:cubicBezTo>
                  <a:lnTo>
                    <a:pt x="14020" y="1613"/>
                  </a:lnTo>
                  <a:cubicBezTo>
                    <a:pt x="14126" y="1621"/>
                    <a:pt x="14249" y="1646"/>
                    <a:pt x="14388" y="1654"/>
                  </a:cubicBezTo>
                  <a:cubicBezTo>
                    <a:pt x="14677" y="1691"/>
                    <a:pt x="14928" y="1737"/>
                    <a:pt x="15043" y="1737"/>
                  </a:cubicBezTo>
                  <a:cubicBezTo>
                    <a:pt x="15081" y="1737"/>
                    <a:pt x="15104" y="1732"/>
                    <a:pt x="15108" y="1719"/>
                  </a:cubicBezTo>
                  <a:cubicBezTo>
                    <a:pt x="15133" y="1662"/>
                    <a:pt x="14838" y="1490"/>
                    <a:pt x="14413" y="1441"/>
                  </a:cubicBezTo>
                  <a:cubicBezTo>
                    <a:pt x="14290" y="1417"/>
                    <a:pt x="14167" y="1417"/>
                    <a:pt x="14069" y="1417"/>
                  </a:cubicBezTo>
                  <a:cubicBezTo>
                    <a:pt x="14167" y="1359"/>
                    <a:pt x="14290" y="1294"/>
                    <a:pt x="14437" y="1237"/>
                  </a:cubicBezTo>
                  <a:cubicBezTo>
                    <a:pt x="14814" y="1073"/>
                    <a:pt x="15149" y="950"/>
                    <a:pt x="15133" y="885"/>
                  </a:cubicBezTo>
                  <a:cubicBezTo>
                    <a:pt x="15131" y="870"/>
                    <a:pt x="15098" y="862"/>
                    <a:pt x="15044" y="862"/>
                  </a:cubicBezTo>
                  <a:cubicBezTo>
                    <a:pt x="14910" y="862"/>
                    <a:pt x="14643" y="910"/>
                    <a:pt x="14347" y="1032"/>
                  </a:cubicBezTo>
                  <a:cubicBezTo>
                    <a:pt x="14151" y="1114"/>
                    <a:pt x="13987" y="1228"/>
                    <a:pt x="13889" y="1335"/>
                  </a:cubicBezTo>
                  <a:cubicBezTo>
                    <a:pt x="13954" y="1212"/>
                    <a:pt x="14028" y="1073"/>
                    <a:pt x="14126" y="917"/>
                  </a:cubicBezTo>
                  <a:cubicBezTo>
                    <a:pt x="14364" y="557"/>
                    <a:pt x="14576" y="271"/>
                    <a:pt x="14527" y="230"/>
                  </a:cubicBezTo>
                  <a:cubicBezTo>
                    <a:pt x="14524" y="227"/>
                    <a:pt x="14520" y="225"/>
                    <a:pt x="14514" y="225"/>
                  </a:cubicBezTo>
                  <a:cubicBezTo>
                    <a:pt x="14442" y="225"/>
                    <a:pt x="14180" y="447"/>
                    <a:pt x="13946" y="795"/>
                  </a:cubicBezTo>
                  <a:cubicBezTo>
                    <a:pt x="13881" y="885"/>
                    <a:pt x="13832" y="983"/>
                    <a:pt x="13799" y="1073"/>
                  </a:cubicBezTo>
                  <a:cubicBezTo>
                    <a:pt x="13791" y="983"/>
                    <a:pt x="13783" y="877"/>
                    <a:pt x="13758" y="762"/>
                  </a:cubicBezTo>
                  <a:cubicBezTo>
                    <a:pt x="13702" y="346"/>
                    <a:pt x="13630" y="0"/>
                    <a:pt x="13566" y="0"/>
                  </a:cubicBezTo>
                  <a:close/>
                  <a:moveTo>
                    <a:pt x="6442" y="40653"/>
                  </a:moveTo>
                  <a:lnTo>
                    <a:pt x="6442" y="40653"/>
                  </a:lnTo>
                  <a:cubicBezTo>
                    <a:pt x="6442" y="40655"/>
                    <a:pt x="6442" y="40657"/>
                    <a:pt x="6442" y="40659"/>
                  </a:cubicBezTo>
                  <a:cubicBezTo>
                    <a:pt x="6442" y="40657"/>
                    <a:pt x="6442" y="40655"/>
                    <a:pt x="6442" y="40653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33"/>
            <p:cNvSpPr/>
            <p:nvPr/>
          </p:nvSpPr>
          <p:spPr>
            <a:xfrm>
              <a:off x="3421550" y="3401000"/>
              <a:ext cx="17625" cy="26825"/>
            </a:xfrm>
            <a:custGeom>
              <a:avLst/>
              <a:gdLst/>
              <a:ahLst/>
              <a:cxnLst/>
              <a:rect l="l" t="t" r="r" b="b"/>
              <a:pathLst>
                <a:path w="705" h="1073" extrusionOk="0">
                  <a:moveTo>
                    <a:pt x="451" y="1"/>
                  </a:moveTo>
                  <a:cubicBezTo>
                    <a:pt x="410" y="1"/>
                    <a:pt x="369" y="17"/>
                    <a:pt x="336" y="50"/>
                  </a:cubicBezTo>
                  <a:cubicBezTo>
                    <a:pt x="255" y="123"/>
                    <a:pt x="197" y="238"/>
                    <a:pt x="156" y="336"/>
                  </a:cubicBezTo>
                  <a:cubicBezTo>
                    <a:pt x="91" y="484"/>
                    <a:pt x="42" y="623"/>
                    <a:pt x="1" y="770"/>
                  </a:cubicBezTo>
                  <a:lnTo>
                    <a:pt x="688" y="1073"/>
                  </a:lnTo>
                  <a:cubicBezTo>
                    <a:pt x="705" y="795"/>
                    <a:pt x="688" y="508"/>
                    <a:pt x="639" y="238"/>
                  </a:cubicBezTo>
                  <a:cubicBezTo>
                    <a:pt x="623" y="181"/>
                    <a:pt x="615" y="132"/>
                    <a:pt x="582" y="83"/>
                  </a:cubicBezTo>
                  <a:cubicBezTo>
                    <a:pt x="557" y="42"/>
                    <a:pt x="500" y="1"/>
                    <a:pt x="451" y="1"/>
                  </a:cubicBez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33"/>
            <p:cNvSpPr/>
            <p:nvPr/>
          </p:nvSpPr>
          <p:spPr>
            <a:xfrm>
              <a:off x="3414200" y="3360900"/>
              <a:ext cx="20475" cy="35200"/>
            </a:xfrm>
            <a:custGeom>
              <a:avLst/>
              <a:gdLst/>
              <a:ahLst/>
              <a:cxnLst/>
              <a:rect l="l" t="t" r="r" b="b"/>
              <a:pathLst>
                <a:path w="819" h="1408" extrusionOk="0">
                  <a:moveTo>
                    <a:pt x="74" y="1"/>
                  </a:moveTo>
                  <a:lnTo>
                    <a:pt x="74" y="1"/>
                  </a:lnTo>
                  <a:cubicBezTo>
                    <a:pt x="0" y="385"/>
                    <a:pt x="0" y="786"/>
                    <a:pt x="90" y="1171"/>
                  </a:cubicBezTo>
                  <a:cubicBezTo>
                    <a:pt x="115" y="1269"/>
                    <a:pt x="156" y="1376"/>
                    <a:pt x="246" y="1400"/>
                  </a:cubicBezTo>
                  <a:cubicBezTo>
                    <a:pt x="260" y="1405"/>
                    <a:pt x="274" y="1407"/>
                    <a:pt x="287" y="1407"/>
                  </a:cubicBezTo>
                  <a:cubicBezTo>
                    <a:pt x="363" y="1407"/>
                    <a:pt x="436" y="1338"/>
                    <a:pt x="491" y="1269"/>
                  </a:cubicBezTo>
                  <a:cubicBezTo>
                    <a:pt x="696" y="991"/>
                    <a:pt x="819" y="639"/>
                    <a:pt x="810" y="295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F0C9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6" name="Google Shape;7486;p33"/>
            <p:cNvSpPr/>
            <p:nvPr/>
          </p:nvSpPr>
          <p:spPr>
            <a:xfrm>
              <a:off x="3123650" y="3113550"/>
              <a:ext cx="145500" cy="193175"/>
            </a:xfrm>
            <a:custGeom>
              <a:avLst/>
              <a:gdLst/>
              <a:ahLst/>
              <a:cxnLst/>
              <a:rect l="l" t="t" r="r" b="b"/>
              <a:pathLst>
                <a:path w="5820" h="7727" extrusionOk="0">
                  <a:moveTo>
                    <a:pt x="778" y="0"/>
                  </a:moveTo>
                  <a:cubicBezTo>
                    <a:pt x="247" y="2496"/>
                    <a:pt x="1" y="5066"/>
                    <a:pt x="58" y="7619"/>
                  </a:cubicBezTo>
                  <a:cubicBezTo>
                    <a:pt x="453" y="7692"/>
                    <a:pt x="853" y="7727"/>
                    <a:pt x="1253" y="7727"/>
                  </a:cubicBezTo>
                  <a:cubicBezTo>
                    <a:pt x="2805" y="7727"/>
                    <a:pt x="4356" y="7196"/>
                    <a:pt x="5566" y="6220"/>
                  </a:cubicBezTo>
                  <a:cubicBezTo>
                    <a:pt x="5689" y="6114"/>
                    <a:pt x="5820" y="5934"/>
                    <a:pt x="5705" y="5811"/>
                  </a:cubicBezTo>
                  <a:lnTo>
                    <a:pt x="5599" y="5721"/>
                  </a:lnTo>
                  <a:cubicBezTo>
                    <a:pt x="4298" y="3577"/>
                    <a:pt x="2661" y="1645"/>
                    <a:pt x="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7" name="Google Shape;7487;p33"/>
            <p:cNvSpPr/>
            <p:nvPr/>
          </p:nvSpPr>
          <p:spPr>
            <a:xfrm>
              <a:off x="3125100" y="3260025"/>
              <a:ext cx="124825" cy="30725"/>
            </a:xfrm>
            <a:custGeom>
              <a:avLst/>
              <a:gdLst/>
              <a:ahLst/>
              <a:cxnLst/>
              <a:rect l="l" t="t" r="r" b="b"/>
              <a:pathLst>
                <a:path w="4993" h="1229" extrusionOk="0">
                  <a:moveTo>
                    <a:pt x="17" y="1"/>
                  </a:moveTo>
                  <a:cubicBezTo>
                    <a:pt x="17" y="197"/>
                    <a:pt x="0" y="386"/>
                    <a:pt x="0" y="582"/>
                  </a:cubicBezTo>
                  <a:cubicBezTo>
                    <a:pt x="1351" y="868"/>
                    <a:pt x="2726" y="1081"/>
                    <a:pt x="4109" y="1229"/>
                  </a:cubicBezTo>
                  <a:cubicBezTo>
                    <a:pt x="4411" y="1089"/>
                    <a:pt x="4706" y="918"/>
                    <a:pt x="4992" y="737"/>
                  </a:cubicBezTo>
                  <a:cubicBezTo>
                    <a:pt x="3315" y="590"/>
                    <a:pt x="1662" y="361"/>
                    <a:pt x="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8" name="Google Shape;7488;p33"/>
            <p:cNvSpPr/>
            <p:nvPr/>
          </p:nvSpPr>
          <p:spPr>
            <a:xfrm>
              <a:off x="3126125" y="3222800"/>
              <a:ext cx="136900" cy="33175"/>
            </a:xfrm>
            <a:custGeom>
              <a:avLst/>
              <a:gdLst/>
              <a:ahLst/>
              <a:cxnLst/>
              <a:rect l="l" t="t" r="r" b="b"/>
              <a:pathLst>
                <a:path w="5476" h="1327" extrusionOk="0">
                  <a:moveTo>
                    <a:pt x="41" y="0"/>
                  </a:moveTo>
                  <a:cubicBezTo>
                    <a:pt x="25" y="180"/>
                    <a:pt x="17" y="377"/>
                    <a:pt x="0" y="565"/>
                  </a:cubicBezTo>
                  <a:cubicBezTo>
                    <a:pt x="1817" y="950"/>
                    <a:pt x="3634" y="1203"/>
                    <a:pt x="5475" y="1326"/>
                  </a:cubicBezTo>
                  <a:cubicBezTo>
                    <a:pt x="5352" y="1122"/>
                    <a:pt x="5230" y="917"/>
                    <a:pt x="5091" y="737"/>
                  </a:cubicBezTo>
                  <a:cubicBezTo>
                    <a:pt x="3388" y="598"/>
                    <a:pt x="1711" y="352"/>
                    <a:pt x="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9" name="Google Shape;7489;p33"/>
            <p:cNvSpPr/>
            <p:nvPr/>
          </p:nvSpPr>
          <p:spPr>
            <a:xfrm>
              <a:off x="3129800" y="3184125"/>
              <a:ext cx="106000" cy="30925"/>
            </a:xfrm>
            <a:custGeom>
              <a:avLst/>
              <a:gdLst/>
              <a:ahLst/>
              <a:cxnLst/>
              <a:rect l="l" t="t" r="r" b="b"/>
              <a:pathLst>
                <a:path w="4240" h="1237" extrusionOk="0">
                  <a:moveTo>
                    <a:pt x="58" y="1"/>
                  </a:moveTo>
                  <a:cubicBezTo>
                    <a:pt x="41" y="197"/>
                    <a:pt x="17" y="377"/>
                    <a:pt x="1" y="574"/>
                  </a:cubicBezTo>
                  <a:cubicBezTo>
                    <a:pt x="1400" y="868"/>
                    <a:pt x="2808" y="1089"/>
                    <a:pt x="4240" y="1236"/>
                  </a:cubicBezTo>
                  <a:cubicBezTo>
                    <a:pt x="4092" y="1024"/>
                    <a:pt x="3929" y="819"/>
                    <a:pt x="3773" y="614"/>
                  </a:cubicBezTo>
                  <a:cubicBezTo>
                    <a:pt x="2521" y="467"/>
                    <a:pt x="1285" y="263"/>
                    <a:pt x="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0" name="Google Shape;7490;p33"/>
            <p:cNvSpPr/>
            <p:nvPr/>
          </p:nvSpPr>
          <p:spPr>
            <a:xfrm>
              <a:off x="3134700" y="3144650"/>
              <a:ext cx="65100" cy="25600"/>
            </a:xfrm>
            <a:custGeom>
              <a:avLst/>
              <a:gdLst/>
              <a:ahLst/>
              <a:cxnLst/>
              <a:rect l="l" t="t" r="r" b="b"/>
              <a:pathLst>
                <a:path w="2604" h="1024" extrusionOk="0">
                  <a:moveTo>
                    <a:pt x="91" y="0"/>
                  </a:moveTo>
                  <a:cubicBezTo>
                    <a:pt x="58" y="188"/>
                    <a:pt x="25" y="385"/>
                    <a:pt x="1" y="565"/>
                  </a:cubicBezTo>
                  <a:cubicBezTo>
                    <a:pt x="868" y="753"/>
                    <a:pt x="1736" y="900"/>
                    <a:pt x="2603" y="1023"/>
                  </a:cubicBezTo>
                  <a:cubicBezTo>
                    <a:pt x="2399" y="794"/>
                    <a:pt x="2194" y="573"/>
                    <a:pt x="1981" y="360"/>
                  </a:cubicBezTo>
                  <a:cubicBezTo>
                    <a:pt x="1351" y="262"/>
                    <a:pt x="713" y="139"/>
                    <a:pt x="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1" name="Google Shape;7491;p33"/>
            <p:cNvSpPr/>
            <p:nvPr/>
          </p:nvSpPr>
          <p:spPr>
            <a:xfrm>
              <a:off x="3106275" y="3077750"/>
              <a:ext cx="70000" cy="52525"/>
            </a:xfrm>
            <a:custGeom>
              <a:avLst/>
              <a:gdLst/>
              <a:ahLst/>
              <a:cxnLst/>
              <a:rect l="l" t="t" r="r" b="b"/>
              <a:pathLst>
                <a:path w="2800" h="2101" extrusionOk="0">
                  <a:moveTo>
                    <a:pt x="1220" y="0"/>
                  </a:moveTo>
                  <a:cubicBezTo>
                    <a:pt x="1162" y="8"/>
                    <a:pt x="1138" y="368"/>
                    <a:pt x="1195" y="802"/>
                  </a:cubicBezTo>
                  <a:cubicBezTo>
                    <a:pt x="1212" y="917"/>
                    <a:pt x="1236" y="1031"/>
                    <a:pt x="1252" y="1121"/>
                  </a:cubicBezTo>
                  <a:cubicBezTo>
                    <a:pt x="1187" y="1048"/>
                    <a:pt x="1089" y="982"/>
                    <a:pt x="991" y="917"/>
                  </a:cubicBezTo>
                  <a:cubicBezTo>
                    <a:pt x="794" y="802"/>
                    <a:pt x="606" y="761"/>
                    <a:pt x="459" y="753"/>
                  </a:cubicBezTo>
                  <a:cubicBezTo>
                    <a:pt x="444" y="752"/>
                    <a:pt x="429" y="752"/>
                    <a:pt x="416" y="752"/>
                  </a:cubicBezTo>
                  <a:cubicBezTo>
                    <a:pt x="300" y="752"/>
                    <a:pt x="221" y="780"/>
                    <a:pt x="221" y="802"/>
                  </a:cubicBezTo>
                  <a:cubicBezTo>
                    <a:pt x="221" y="876"/>
                    <a:pt x="549" y="917"/>
                    <a:pt x="876" y="1113"/>
                  </a:cubicBezTo>
                  <a:cubicBezTo>
                    <a:pt x="958" y="1154"/>
                    <a:pt x="1040" y="1203"/>
                    <a:pt x="1105" y="1252"/>
                  </a:cubicBezTo>
                  <a:cubicBezTo>
                    <a:pt x="999" y="1228"/>
                    <a:pt x="868" y="1195"/>
                    <a:pt x="729" y="1195"/>
                  </a:cubicBezTo>
                  <a:cubicBezTo>
                    <a:pt x="718" y="1195"/>
                    <a:pt x="708" y="1195"/>
                    <a:pt x="698" y="1195"/>
                  </a:cubicBezTo>
                  <a:cubicBezTo>
                    <a:pt x="289" y="1195"/>
                    <a:pt x="0" y="1352"/>
                    <a:pt x="0" y="1408"/>
                  </a:cubicBezTo>
                  <a:cubicBezTo>
                    <a:pt x="6" y="1425"/>
                    <a:pt x="46" y="1430"/>
                    <a:pt x="112" y="1430"/>
                  </a:cubicBezTo>
                  <a:cubicBezTo>
                    <a:pt x="222" y="1430"/>
                    <a:pt x="403" y="1415"/>
                    <a:pt x="609" y="1415"/>
                  </a:cubicBezTo>
                  <a:cubicBezTo>
                    <a:pt x="637" y="1415"/>
                    <a:pt x="666" y="1415"/>
                    <a:pt x="696" y="1416"/>
                  </a:cubicBezTo>
                  <a:cubicBezTo>
                    <a:pt x="950" y="1432"/>
                    <a:pt x="1162" y="1457"/>
                    <a:pt x="1285" y="1473"/>
                  </a:cubicBezTo>
                  <a:cubicBezTo>
                    <a:pt x="1162" y="1481"/>
                    <a:pt x="1023" y="1522"/>
                    <a:pt x="868" y="1604"/>
                  </a:cubicBezTo>
                  <a:cubicBezTo>
                    <a:pt x="524" y="1784"/>
                    <a:pt x="344" y="2054"/>
                    <a:pt x="385" y="2095"/>
                  </a:cubicBezTo>
                  <a:cubicBezTo>
                    <a:pt x="390" y="2099"/>
                    <a:pt x="397" y="2101"/>
                    <a:pt x="406" y="2101"/>
                  </a:cubicBezTo>
                  <a:cubicBezTo>
                    <a:pt x="485" y="2101"/>
                    <a:pt x="693" y="1934"/>
                    <a:pt x="974" y="1800"/>
                  </a:cubicBezTo>
                  <a:cubicBezTo>
                    <a:pt x="1146" y="1702"/>
                    <a:pt x="1302" y="1645"/>
                    <a:pt x="1408" y="1596"/>
                  </a:cubicBezTo>
                  <a:cubicBezTo>
                    <a:pt x="1424" y="1596"/>
                    <a:pt x="1433" y="1580"/>
                    <a:pt x="1441" y="1580"/>
                  </a:cubicBezTo>
                  <a:cubicBezTo>
                    <a:pt x="1572" y="1604"/>
                    <a:pt x="1793" y="1620"/>
                    <a:pt x="2038" y="1653"/>
                  </a:cubicBezTo>
                  <a:cubicBezTo>
                    <a:pt x="2323" y="1690"/>
                    <a:pt x="2573" y="1740"/>
                    <a:pt x="2689" y="1740"/>
                  </a:cubicBezTo>
                  <a:cubicBezTo>
                    <a:pt x="2730" y="1740"/>
                    <a:pt x="2754" y="1733"/>
                    <a:pt x="2758" y="1719"/>
                  </a:cubicBezTo>
                  <a:cubicBezTo>
                    <a:pt x="2783" y="1661"/>
                    <a:pt x="2488" y="1490"/>
                    <a:pt x="2063" y="1440"/>
                  </a:cubicBezTo>
                  <a:cubicBezTo>
                    <a:pt x="1940" y="1416"/>
                    <a:pt x="1817" y="1416"/>
                    <a:pt x="1719" y="1416"/>
                  </a:cubicBezTo>
                  <a:cubicBezTo>
                    <a:pt x="1817" y="1359"/>
                    <a:pt x="1940" y="1293"/>
                    <a:pt x="2087" y="1236"/>
                  </a:cubicBezTo>
                  <a:cubicBezTo>
                    <a:pt x="2464" y="1072"/>
                    <a:pt x="2799" y="949"/>
                    <a:pt x="2783" y="884"/>
                  </a:cubicBezTo>
                  <a:cubicBezTo>
                    <a:pt x="2781" y="870"/>
                    <a:pt x="2748" y="862"/>
                    <a:pt x="2694" y="862"/>
                  </a:cubicBezTo>
                  <a:cubicBezTo>
                    <a:pt x="2560" y="862"/>
                    <a:pt x="2293" y="909"/>
                    <a:pt x="1997" y="1031"/>
                  </a:cubicBezTo>
                  <a:cubicBezTo>
                    <a:pt x="1809" y="1113"/>
                    <a:pt x="1645" y="1236"/>
                    <a:pt x="1547" y="1334"/>
                  </a:cubicBezTo>
                  <a:cubicBezTo>
                    <a:pt x="1604" y="1211"/>
                    <a:pt x="1678" y="1072"/>
                    <a:pt x="1776" y="917"/>
                  </a:cubicBezTo>
                  <a:cubicBezTo>
                    <a:pt x="2014" y="573"/>
                    <a:pt x="2226" y="270"/>
                    <a:pt x="2177" y="229"/>
                  </a:cubicBezTo>
                  <a:cubicBezTo>
                    <a:pt x="2174" y="226"/>
                    <a:pt x="2170" y="224"/>
                    <a:pt x="2164" y="224"/>
                  </a:cubicBezTo>
                  <a:cubicBezTo>
                    <a:pt x="2092" y="224"/>
                    <a:pt x="1830" y="446"/>
                    <a:pt x="1596" y="794"/>
                  </a:cubicBezTo>
                  <a:cubicBezTo>
                    <a:pt x="1531" y="884"/>
                    <a:pt x="1490" y="982"/>
                    <a:pt x="1449" y="1072"/>
                  </a:cubicBezTo>
                  <a:cubicBezTo>
                    <a:pt x="1441" y="982"/>
                    <a:pt x="1433" y="876"/>
                    <a:pt x="1408" y="761"/>
                  </a:cubicBezTo>
                  <a:cubicBezTo>
                    <a:pt x="1351" y="344"/>
                    <a:pt x="1277" y="0"/>
                    <a:pt x="1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2" name="Google Shape;7492;p33"/>
            <p:cNvSpPr/>
            <p:nvPr/>
          </p:nvSpPr>
          <p:spPr>
            <a:xfrm>
              <a:off x="3095825" y="3268750"/>
              <a:ext cx="48325" cy="53300"/>
            </a:xfrm>
            <a:custGeom>
              <a:avLst/>
              <a:gdLst/>
              <a:ahLst/>
              <a:cxnLst/>
              <a:rect l="l" t="t" r="r" b="b"/>
              <a:pathLst>
                <a:path w="1933" h="2132" extrusionOk="0">
                  <a:moveTo>
                    <a:pt x="1009" y="1"/>
                  </a:moveTo>
                  <a:cubicBezTo>
                    <a:pt x="730" y="1"/>
                    <a:pt x="441" y="116"/>
                    <a:pt x="255" y="339"/>
                  </a:cubicBezTo>
                  <a:cubicBezTo>
                    <a:pt x="1" y="642"/>
                    <a:pt x="9" y="1117"/>
                    <a:pt x="206" y="1452"/>
                  </a:cubicBezTo>
                  <a:cubicBezTo>
                    <a:pt x="394" y="1804"/>
                    <a:pt x="762" y="2025"/>
                    <a:pt x="1147" y="2132"/>
                  </a:cubicBezTo>
                  <a:lnTo>
                    <a:pt x="1932" y="380"/>
                  </a:lnTo>
                  <a:cubicBezTo>
                    <a:pt x="1695" y="176"/>
                    <a:pt x="1409" y="20"/>
                    <a:pt x="1089" y="4"/>
                  </a:cubicBezTo>
                  <a:cubicBezTo>
                    <a:pt x="1063" y="2"/>
                    <a:pt x="1036" y="1"/>
                    <a:pt x="1009" y="1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3" name="Google Shape;7493;p33"/>
            <p:cNvSpPr/>
            <p:nvPr/>
          </p:nvSpPr>
          <p:spPr>
            <a:xfrm>
              <a:off x="3079675" y="3340400"/>
              <a:ext cx="42375" cy="57350"/>
            </a:xfrm>
            <a:custGeom>
              <a:avLst/>
              <a:gdLst/>
              <a:ahLst/>
              <a:cxnLst/>
              <a:rect l="l" t="t" r="r" b="b"/>
              <a:pathLst>
                <a:path w="1695" h="2294" extrusionOk="0">
                  <a:moveTo>
                    <a:pt x="923" y="0"/>
                  </a:moveTo>
                  <a:cubicBezTo>
                    <a:pt x="902" y="0"/>
                    <a:pt x="881" y="1"/>
                    <a:pt x="860" y="2"/>
                  </a:cubicBezTo>
                  <a:cubicBezTo>
                    <a:pt x="573" y="10"/>
                    <a:pt x="271" y="141"/>
                    <a:pt x="123" y="387"/>
                  </a:cubicBezTo>
                  <a:cubicBezTo>
                    <a:pt x="25" y="534"/>
                    <a:pt x="0" y="714"/>
                    <a:pt x="17" y="886"/>
                  </a:cubicBezTo>
                  <a:cubicBezTo>
                    <a:pt x="50" y="1254"/>
                    <a:pt x="262" y="1582"/>
                    <a:pt x="549" y="1811"/>
                  </a:cubicBezTo>
                  <a:cubicBezTo>
                    <a:pt x="835" y="2032"/>
                    <a:pt x="1187" y="2179"/>
                    <a:pt x="1531" y="2294"/>
                  </a:cubicBezTo>
                  <a:lnTo>
                    <a:pt x="1695" y="190"/>
                  </a:lnTo>
                  <a:cubicBezTo>
                    <a:pt x="1452" y="92"/>
                    <a:pt x="1188" y="0"/>
                    <a:pt x="923" y="0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4" name="Google Shape;7494;p33"/>
            <p:cNvSpPr/>
            <p:nvPr/>
          </p:nvSpPr>
          <p:spPr>
            <a:xfrm>
              <a:off x="3081925" y="3421425"/>
              <a:ext cx="46050" cy="52250"/>
            </a:xfrm>
            <a:custGeom>
              <a:avLst/>
              <a:gdLst/>
              <a:ahLst/>
              <a:cxnLst/>
              <a:rect l="l" t="t" r="r" b="b"/>
              <a:pathLst>
                <a:path w="1842" h="2090" extrusionOk="0">
                  <a:moveTo>
                    <a:pt x="945" y="0"/>
                  </a:moveTo>
                  <a:cubicBezTo>
                    <a:pt x="925" y="0"/>
                    <a:pt x="905" y="1"/>
                    <a:pt x="884" y="2"/>
                  </a:cubicBezTo>
                  <a:cubicBezTo>
                    <a:pt x="631" y="10"/>
                    <a:pt x="377" y="117"/>
                    <a:pt x="221" y="297"/>
                  </a:cubicBezTo>
                  <a:cubicBezTo>
                    <a:pt x="9" y="567"/>
                    <a:pt x="0" y="951"/>
                    <a:pt x="156" y="1262"/>
                  </a:cubicBezTo>
                  <a:cubicBezTo>
                    <a:pt x="303" y="1557"/>
                    <a:pt x="590" y="1778"/>
                    <a:pt x="909" y="1917"/>
                  </a:cubicBezTo>
                  <a:cubicBezTo>
                    <a:pt x="1193" y="2032"/>
                    <a:pt x="1484" y="2090"/>
                    <a:pt x="1782" y="2090"/>
                  </a:cubicBezTo>
                  <a:cubicBezTo>
                    <a:pt x="1802" y="2090"/>
                    <a:pt x="1822" y="2089"/>
                    <a:pt x="1842" y="2089"/>
                  </a:cubicBezTo>
                  <a:lnTo>
                    <a:pt x="1596" y="182"/>
                  </a:lnTo>
                  <a:cubicBezTo>
                    <a:pt x="1400" y="84"/>
                    <a:pt x="1177" y="0"/>
                    <a:pt x="945" y="0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5" name="Google Shape;7495;p33"/>
            <p:cNvSpPr/>
            <p:nvPr/>
          </p:nvSpPr>
          <p:spPr>
            <a:xfrm>
              <a:off x="3081925" y="3494575"/>
              <a:ext cx="46475" cy="59300"/>
            </a:xfrm>
            <a:custGeom>
              <a:avLst/>
              <a:gdLst/>
              <a:ahLst/>
              <a:cxnLst/>
              <a:rect l="l" t="t" r="r" b="b"/>
              <a:pathLst>
                <a:path w="1859" h="2372" extrusionOk="0">
                  <a:moveTo>
                    <a:pt x="1069" y="0"/>
                  </a:moveTo>
                  <a:cubicBezTo>
                    <a:pt x="976" y="0"/>
                    <a:pt x="884" y="10"/>
                    <a:pt x="794" y="30"/>
                  </a:cubicBezTo>
                  <a:cubicBezTo>
                    <a:pt x="442" y="112"/>
                    <a:pt x="115" y="399"/>
                    <a:pt x="50" y="759"/>
                  </a:cubicBezTo>
                  <a:cubicBezTo>
                    <a:pt x="0" y="1062"/>
                    <a:pt x="123" y="1381"/>
                    <a:pt x="320" y="1602"/>
                  </a:cubicBezTo>
                  <a:cubicBezTo>
                    <a:pt x="524" y="1839"/>
                    <a:pt x="794" y="1995"/>
                    <a:pt x="1073" y="2126"/>
                  </a:cubicBezTo>
                  <a:cubicBezTo>
                    <a:pt x="1285" y="2232"/>
                    <a:pt x="1523" y="2314"/>
                    <a:pt x="1752" y="2371"/>
                  </a:cubicBezTo>
                  <a:lnTo>
                    <a:pt x="1858" y="235"/>
                  </a:lnTo>
                  <a:cubicBezTo>
                    <a:pt x="1625" y="88"/>
                    <a:pt x="1346" y="0"/>
                    <a:pt x="1069" y="0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6" name="Google Shape;7496;p33"/>
            <p:cNvSpPr/>
            <p:nvPr/>
          </p:nvSpPr>
          <p:spPr>
            <a:xfrm>
              <a:off x="3075575" y="3568775"/>
              <a:ext cx="49350" cy="56500"/>
            </a:xfrm>
            <a:custGeom>
              <a:avLst/>
              <a:gdLst/>
              <a:ahLst/>
              <a:cxnLst/>
              <a:rect l="l" t="t" r="r" b="b"/>
              <a:pathLst>
                <a:path w="1974" h="2260" extrusionOk="0">
                  <a:moveTo>
                    <a:pt x="1172" y="1"/>
                  </a:moveTo>
                  <a:cubicBezTo>
                    <a:pt x="1015" y="1"/>
                    <a:pt x="859" y="26"/>
                    <a:pt x="713" y="82"/>
                  </a:cubicBezTo>
                  <a:cubicBezTo>
                    <a:pt x="304" y="238"/>
                    <a:pt x="1" y="672"/>
                    <a:pt x="91" y="1105"/>
                  </a:cubicBezTo>
                  <a:cubicBezTo>
                    <a:pt x="140" y="1326"/>
                    <a:pt x="295" y="1523"/>
                    <a:pt x="459" y="1686"/>
                  </a:cubicBezTo>
                  <a:cubicBezTo>
                    <a:pt x="729" y="1965"/>
                    <a:pt x="1040" y="2227"/>
                    <a:pt x="1425" y="2259"/>
                  </a:cubicBezTo>
                  <a:lnTo>
                    <a:pt x="1973" y="197"/>
                  </a:lnTo>
                  <a:cubicBezTo>
                    <a:pt x="1729" y="77"/>
                    <a:pt x="1448" y="1"/>
                    <a:pt x="1172" y="1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7" name="Google Shape;7497;p33"/>
            <p:cNvSpPr/>
            <p:nvPr/>
          </p:nvSpPr>
          <p:spPr>
            <a:xfrm>
              <a:off x="3063725" y="3637425"/>
              <a:ext cx="46875" cy="53725"/>
            </a:xfrm>
            <a:custGeom>
              <a:avLst/>
              <a:gdLst/>
              <a:ahLst/>
              <a:cxnLst/>
              <a:rect l="l" t="t" r="r" b="b"/>
              <a:pathLst>
                <a:path w="1875" h="2149" extrusionOk="0">
                  <a:moveTo>
                    <a:pt x="889" y="0"/>
                  </a:moveTo>
                  <a:cubicBezTo>
                    <a:pt x="734" y="0"/>
                    <a:pt x="578" y="30"/>
                    <a:pt x="434" y="94"/>
                  </a:cubicBezTo>
                  <a:cubicBezTo>
                    <a:pt x="303" y="160"/>
                    <a:pt x="180" y="242"/>
                    <a:pt x="115" y="364"/>
                  </a:cubicBezTo>
                  <a:cubicBezTo>
                    <a:pt x="0" y="561"/>
                    <a:pt x="57" y="798"/>
                    <a:pt x="123" y="1019"/>
                  </a:cubicBezTo>
                  <a:cubicBezTo>
                    <a:pt x="246" y="1420"/>
                    <a:pt x="426" y="1805"/>
                    <a:pt x="647" y="2149"/>
                  </a:cubicBezTo>
                  <a:lnTo>
                    <a:pt x="1874" y="504"/>
                  </a:lnTo>
                  <a:cubicBezTo>
                    <a:pt x="1653" y="184"/>
                    <a:pt x="1271" y="0"/>
                    <a:pt x="889" y="0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8" name="Google Shape;7498;p33"/>
            <p:cNvSpPr/>
            <p:nvPr/>
          </p:nvSpPr>
          <p:spPr>
            <a:xfrm>
              <a:off x="3012975" y="3678675"/>
              <a:ext cx="54850" cy="41525"/>
            </a:xfrm>
            <a:custGeom>
              <a:avLst/>
              <a:gdLst/>
              <a:ahLst/>
              <a:cxnLst/>
              <a:rect l="l" t="t" r="r" b="b"/>
              <a:pathLst>
                <a:path w="2194" h="1661" extrusionOk="0">
                  <a:moveTo>
                    <a:pt x="1062" y="0"/>
                  </a:moveTo>
                  <a:cubicBezTo>
                    <a:pt x="695" y="0"/>
                    <a:pt x="329" y="218"/>
                    <a:pt x="164" y="548"/>
                  </a:cubicBezTo>
                  <a:cubicBezTo>
                    <a:pt x="0" y="883"/>
                    <a:pt x="50" y="1292"/>
                    <a:pt x="107" y="1661"/>
                  </a:cubicBezTo>
                  <a:lnTo>
                    <a:pt x="2194" y="1063"/>
                  </a:lnTo>
                  <a:cubicBezTo>
                    <a:pt x="2055" y="629"/>
                    <a:pt x="1768" y="188"/>
                    <a:pt x="1326" y="40"/>
                  </a:cubicBezTo>
                  <a:cubicBezTo>
                    <a:pt x="1240" y="13"/>
                    <a:pt x="1151" y="0"/>
                    <a:pt x="1062" y="0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9" name="Google Shape;7499;p33"/>
            <p:cNvSpPr/>
            <p:nvPr/>
          </p:nvSpPr>
          <p:spPr>
            <a:xfrm>
              <a:off x="2937475" y="3686400"/>
              <a:ext cx="51375" cy="39725"/>
            </a:xfrm>
            <a:custGeom>
              <a:avLst/>
              <a:gdLst/>
              <a:ahLst/>
              <a:cxnLst/>
              <a:rect l="l" t="t" r="r" b="b"/>
              <a:pathLst>
                <a:path w="2055" h="1589" extrusionOk="0">
                  <a:moveTo>
                    <a:pt x="1121" y="1"/>
                  </a:moveTo>
                  <a:cubicBezTo>
                    <a:pt x="1053" y="1"/>
                    <a:pt x="984" y="11"/>
                    <a:pt x="917" y="34"/>
                  </a:cubicBezTo>
                  <a:cubicBezTo>
                    <a:pt x="770" y="83"/>
                    <a:pt x="647" y="181"/>
                    <a:pt x="533" y="288"/>
                  </a:cubicBezTo>
                  <a:cubicBezTo>
                    <a:pt x="328" y="484"/>
                    <a:pt x="156" y="689"/>
                    <a:pt x="1" y="918"/>
                  </a:cubicBezTo>
                  <a:lnTo>
                    <a:pt x="2022" y="1589"/>
                  </a:lnTo>
                  <a:cubicBezTo>
                    <a:pt x="2055" y="1204"/>
                    <a:pt x="2047" y="811"/>
                    <a:pt x="1858" y="484"/>
                  </a:cubicBezTo>
                  <a:cubicBezTo>
                    <a:pt x="1712" y="204"/>
                    <a:pt x="1419" y="1"/>
                    <a:pt x="1121" y="1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0" name="Google Shape;7500;p33"/>
            <p:cNvSpPr/>
            <p:nvPr/>
          </p:nvSpPr>
          <p:spPr>
            <a:xfrm>
              <a:off x="2880200" y="3654300"/>
              <a:ext cx="44425" cy="45850"/>
            </a:xfrm>
            <a:custGeom>
              <a:avLst/>
              <a:gdLst/>
              <a:ahLst/>
              <a:cxnLst/>
              <a:rect l="l" t="t" r="r" b="b"/>
              <a:pathLst>
                <a:path w="1777" h="1834" extrusionOk="0">
                  <a:moveTo>
                    <a:pt x="989" y="0"/>
                  </a:moveTo>
                  <a:cubicBezTo>
                    <a:pt x="849" y="0"/>
                    <a:pt x="707" y="33"/>
                    <a:pt x="581" y="90"/>
                  </a:cubicBezTo>
                  <a:cubicBezTo>
                    <a:pt x="368" y="180"/>
                    <a:pt x="180" y="336"/>
                    <a:pt x="0" y="475"/>
                  </a:cubicBezTo>
                  <a:lnTo>
                    <a:pt x="1506" y="1834"/>
                  </a:lnTo>
                  <a:cubicBezTo>
                    <a:pt x="1645" y="1531"/>
                    <a:pt x="1776" y="1203"/>
                    <a:pt x="1768" y="868"/>
                  </a:cubicBezTo>
                  <a:cubicBezTo>
                    <a:pt x="1760" y="524"/>
                    <a:pt x="1588" y="172"/>
                    <a:pt x="1269" y="49"/>
                  </a:cubicBezTo>
                  <a:cubicBezTo>
                    <a:pt x="1181" y="16"/>
                    <a:pt x="1086" y="0"/>
                    <a:pt x="989" y="0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1" name="Google Shape;7501;p33"/>
            <p:cNvSpPr/>
            <p:nvPr/>
          </p:nvSpPr>
          <p:spPr>
            <a:xfrm>
              <a:off x="2848475" y="3596150"/>
              <a:ext cx="35825" cy="43450"/>
            </a:xfrm>
            <a:custGeom>
              <a:avLst/>
              <a:gdLst/>
              <a:ahLst/>
              <a:cxnLst/>
              <a:rect l="l" t="t" r="r" b="b"/>
              <a:pathLst>
                <a:path w="1433" h="1738" extrusionOk="0">
                  <a:moveTo>
                    <a:pt x="931" y="1"/>
                  </a:moveTo>
                  <a:cubicBezTo>
                    <a:pt x="770" y="1"/>
                    <a:pt x="600" y="68"/>
                    <a:pt x="459" y="149"/>
                  </a:cubicBezTo>
                  <a:cubicBezTo>
                    <a:pt x="295" y="231"/>
                    <a:pt x="140" y="338"/>
                    <a:pt x="1" y="452"/>
                  </a:cubicBezTo>
                  <a:lnTo>
                    <a:pt x="852" y="1737"/>
                  </a:lnTo>
                  <a:cubicBezTo>
                    <a:pt x="1065" y="1516"/>
                    <a:pt x="1236" y="1238"/>
                    <a:pt x="1343" y="943"/>
                  </a:cubicBezTo>
                  <a:cubicBezTo>
                    <a:pt x="1392" y="788"/>
                    <a:pt x="1433" y="624"/>
                    <a:pt x="1408" y="460"/>
                  </a:cubicBezTo>
                  <a:cubicBezTo>
                    <a:pt x="1392" y="297"/>
                    <a:pt x="1310" y="141"/>
                    <a:pt x="1163" y="59"/>
                  </a:cubicBezTo>
                  <a:cubicBezTo>
                    <a:pt x="1091" y="18"/>
                    <a:pt x="1012" y="1"/>
                    <a:pt x="931" y="1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2" name="Google Shape;7502;p33"/>
            <p:cNvSpPr/>
            <p:nvPr/>
          </p:nvSpPr>
          <p:spPr>
            <a:xfrm>
              <a:off x="3332150" y="3503500"/>
              <a:ext cx="192550" cy="174525"/>
            </a:xfrm>
            <a:custGeom>
              <a:avLst/>
              <a:gdLst/>
              <a:ahLst/>
              <a:cxnLst/>
              <a:rect l="l" t="t" r="r" b="b"/>
              <a:pathLst>
                <a:path w="7702" h="6981" extrusionOk="0">
                  <a:moveTo>
                    <a:pt x="557" y="1"/>
                  </a:moveTo>
                  <a:lnTo>
                    <a:pt x="0" y="1654"/>
                  </a:lnTo>
                  <a:cubicBezTo>
                    <a:pt x="418" y="2350"/>
                    <a:pt x="925" y="2988"/>
                    <a:pt x="1514" y="3553"/>
                  </a:cubicBezTo>
                  <a:cubicBezTo>
                    <a:pt x="2055" y="4068"/>
                    <a:pt x="2660" y="4396"/>
                    <a:pt x="3290" y="4788"/>
                  </a:cubicBezTo>
                  <a:cubicBezTo>
                    <a:pt x="4051" y="5247"/>
                    <a:pt x="4886" y="5566"/>
                    <a:pt x="5713" y="5885"/>
                  </a:cubicBezTo>
                  <a:cubicBezTo>
                    <a:pt x="5672" y="6188"/>
                    <a:pt x="5713" y="6507"/>
                    <a:pt x="5836" y="6794"/>
                  </a:cubicBezTo>
                  <a:cubicBezTo>
                    <a:pt x="5860" y="6851"/>
                    <a:pt x="5893" y="6924"/>
                    <a:pt x="5950" y="6957"/>
                  </a:cubicBezTo>
                  <a:cubicBezTo>
                    <a:pt x="5979" y="6973"/>
                    <a:pt x="6010" y="6980"/>
                    <a:pt x="6042" y="6980"/>
                  </a:cubicBezTo>
                  <a:cubicBezTo>
                    <a:pt x="6109" y="6980"/>
                    <a:pt x="6178" y="6947"/>
                    <a:pt x="6228" y="6892"/>
                  </a:cubicBezTo>
                  <a:cubicBezTo>
                    <a:pt x="6286" y="6818"/>
                    <a:pt x="6318" y="6712"/>
                    <a:pt x="6327" y="6613"/>
                  </a:cubicBezTo>
                  <a:cubicBezTo>
                    <a:pt x="6359" y="6392"/>
                    <a:pt x="6351" y="6188"/>
                    <a:pt x="6302" y="5983"/>
                  </a:cubicBezTo>
                  <a:lnTo>
                    <a:pt x="6302" y="5983"/>
                  </a:lnTo>
                  <a:cubicBezTo>
                    <a:pt x="6433" y="6180"/>
                    <a:pt x="6597" y="6360"/>
                    <a:pt x="6777" y="6507"/>
                  </a:cubicBezTo>
                  <a:cubicBezTo>
                    <a:pt x="6859" y="6570"/>
                    <a:pt x="6971" y="6619"/>
                    <a:pt x="7065" y="6619"/>
                  </a:cubicBezTo>
                  <a:cubicBezTo>
                    <a:pt x="7129" y="6619"/>
                    <a:pt x="7185" y="6596"/>
                    <a:pt x="7219" y="6540"/>
                  </a:cubicBezTo>
                  <a:cubicBezTo>
                    <a:pt x="7260" y="6466"/>
                    <a:pt x="6875" y="5779"/>
                    <a:pt x="6613" y="5607"/>
                  </a:cubicBezTo>
                  <a:lnTo>
                    <a:pt x="6613" y="5607"/>
                  </a:lnTo>
                  <a:cubicBezTo>
                    <a:pt x="6850" y="5730"/>
                    <a:pt x="7120" y="5803"/>
                    <a:pt x="7382" y="5803"/>
                  </a:cubicBezTo>
                  <a:cubicBezTo>
                    <a:pt x="7579" y="5803"/>
                    <a:pt x="7702" y="5304"/>
                    <a:pt x="7587" y="5239"/>
                  </a:cubicBezTo>
                  <a:cubicBezTo>
                    <a:pt x="7350" y="5108"/>
                    <a:pt x="7088" y="5018"/>
                    <a:pt x="6818" y="4985"/>
                  </a:cubicBezTo>
                  <a:cubicBezTo>
                    <a:pt x="7088" y="4903"/>
                    <a:pt x="7333" y="4756"/>
                    <a:pt x="7530" y="4551"/>
                  </a:cubicBezTo>
                  <a:cubicBezTo>
                    <a:pt x="7587" y="4494"/>
                    <a:pt x="7652" y="4412"/>
                    <a:pt x="7636" y="4322"/>
                  </a:cubicBezTo>
                  <a:cubicBezTo>
                    <a:pt x="7623" y="4184"/>
                    <a:pt x="7480" y="4127"/>
                    <a:pt x="7337" y="4127"/>
                  </a:cubicBezTo>
                  <a:cubicBezTo>
                    <a:pt x="7293" y="4127"/>
                    <a:pt x="7250" y="4132"/>
                    <a:pt x="7210" y="4142"/>
                  </a:cubicBezTo>
                  <a:cubicBezTo>
                    <a:pt x="6981" y="4199"/>
                    <a:pt x="6760" y="4306"/>
                    <a:pt x="6588" y="4469"/>
                  </a:cubicBezTo>
                  <a:cubicBezTo>
                    <a:pt x="6507" y="4551"/>
                    <a:pt x="6425" y="4649"/>
                    <a:pt x="6310" y="4674"/>
                  </a:cubicBezTo>
                  <a:cubicBezTo>
                    <a:pt x="6267" y="4689"/>
                    <a:pt x="6222" y="4695"/>
                    <a:pt x="6177" y="4695"/>
                  </a:cubicBezTo>
                  <a:cubicBezTo>
                    <a:pt x="6100" y="4695"/>
                    <a:pt x="6022" y="4678"/>
                    <a:pt x="5950" y="4657"/>
                  </a:cubicBezTo>
                  <a:cubicBezTo>
                    <a:pt x="3569" y="3978"/>
                    <a:pt x="1703" y="2153"/>
                    <a:pt x="557" y="1"/>
                  </a:cubicBezTo>
                  <a:close/>
                </a:path>
              </a:pathLst>
            </a:custGeom>
            <a:solidFill>
              <a:srgbClr val="9AB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3" name="Google Shape;7503;p33"/>
            <p:cNvSpPr/>
            <p:nvPr/>
          </p:nvSpPr>
          <p:spPr>
            <a:xfrm>
              <a:off x="3130200" y="3866675"/>
              <a:ext cx="199525" cy="162875"/>
            </a:xfrm>
            <a:custGeom>
              <a:avLst/>
              <a:gdLst/>
              <a:ahLst/>
              <a:cxnLst/>
              <a:rect l="l" t="t" r="r" b="b"/>
              <a:pathLst>
                <a:path w="7981" h="6515" extrusionOk="0">
                  <a:moveTo>
                    <a:pt x="2063" y="0"/>
                  </a:moveTo>
                  <a:lnTo>
                    <a:pt x="1" y="500"/>
                  </a:lnTo>
                  <a:cubicBezTo>
                    <a:pt x="1875" y="2398"/>
                    <a:pt x="3635" y="4411"/>
                    <a:pt x="5263" y="6515"/>
                  </a:cubicBezTo>
                  <a:cubicBezTo>
                    <a:pt x="6335" y="5778"/>
                    <a:pt x="7268" y="4837"/>
                    <a:pt x="7980" y="3757"/>
                  </a:cubicBezTo>
                  <a:lnTo>
                    <a:pt x="7980" y="3757"/>
                  </a:lnTo>
                  <a:lnTo>
                    <a:pt x="6163" y="4485"/>
                  </a:lnTo>
                  <a:cubicBezTo>
                    <a:pt x="6129" y="4497"/>
                    <a:pt x="6091" y="4512"/>
                    <a:pt x="6054" y="4512"/>
                  </a:cubicBezTo>
                  <a:cubicBezTo>
                    <a:pt x="6038" y="4512"/>
                    <a:pt x="6023" y="4509"/>
                    <a:pt x="6008" y="4502"/>
                  </a:cubicBezTo>
                  <a:cubicBezTo>
                    <a:pt x="5967" y="4493"/>
                    <a:pt x="5951" y="4461"/>
                    <a:pt x="5918" y="4428"/>
                  </a:cubicBezTo>
                  <a:cubicBezTo>
                    <a:pt x="4625" y="2955"/>
                    <a:pt x="3348" y="1473"/>
                    <a:pt x="2063" y="0"/>
                  </a:cubicBezTo>
                  <a:close/>
                </a:path>
              </a:pathLst>
            </a:custGeom>
            <a:solidFill>
              <a:srgbClr val="9AB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4" name="Google Shape;7504;p33"/>
            <p:cNvSpPr/>
            <p:nvPr/>
          </p:nvSpPr>
          <p:spPr>
            <a:xfrm>
              <a:off x="2934625" y="3867700"/>
              <a:ext cx="127075" cy="226300"/>
            </a:xfrm>
            <a:custGeom>
              <a:avLst/>
              <a:gdLst/>
              <a:ahLst/>
              <a:cxnLst/>
              <a:rect l="l" t="t" r="r" b="b"/>
              <a:pathLst>
                <a:path w="5083" h="9052" extrusionOk="0">
                  <a:moveTo>
                    <a:pt x="2783" y="0"/>
                  </a:moveTo>
                  <a:lnTo>
                    <a:pt x="2783" y="0"/>
                  </a:lnTo>
                  <a:cubicBezTo>
                    <a:pt x="3159" y="1874"/>
                    <a:pt x="4190" y="4461"/>
                    <a:pt x="1923" y="5549"/>
                  </a:cubicBezTo>
                  <a:cubicBezTo>
                    <a:pt x="1768" y="5614"/>
                    <a:pt x="0" y="6089"/>
                    <a:pt x="8" y="6220"/>
                  </a:cubicBezTo>
                  <a:cubicBezTo>
                    <a:pt x="49" y="6744"/>
                    <a:pt x="180" y="7276"/>
                    <a:pt x="303" y="7783"/>
                  </a:cubicBezTo>
                  <a:cubicBezTo>
                    <a:pt x="368" y="8029"/>
                    <a:pt x="458" y="8291"/>
                    <a:pt x="581" y="8520"/>
                  </a:cubicBezTo>
                  <a:cubicBezTo>
                    <a:pt x="630" y="8625"/>
                    <a:pt x="945" y="8965"/>
                    <a:pt x="941" y="9050"/>
                  </a:cubicBezTo>
                  <a:lnTo>
                    <a:pt x="941" y="9050"/>
                  </a:lnTo>
                  <a:cubicBezTo>
                    <a:pt x="982" y="8478"/>
                    <a:pt x="998" y="7897"/>
                    <a:pt x="998" y="7325"/>
                  </a:cubicBezTo>
                  <a:cubicBezTo>
                    <a:pt x="1139" y="7340"/>
                    <a:pt x="1280" y="7347"/>
                    <a:pt x="1421" y="7347"/>
                  </a:cubicBezTo>
                  <a:cubicBezTo>
                    <a:pt x="2145" y="7347"/>
                    <a:pt x="2871" y="7156"/>
                    <a:pt x="3495" y="6793"/>
                  </a:cubicBezTo>
                  <a:cubicBezTo>
                    <a:pt x="3879" y="6580"/>
                    <a:pt x="4223" y="6294"/>
                    <a:pt x="4460" y="5934"/>
                  </a:cubicBezTo>
                  <a:cubicBezTo>
                    <a:pt x="4739" y="5516"/>
                    <a:pt x="4861" y="5001"/>
                    <a:pt x="4919" y="4501"/>
                  </a:cubicBezTo>
                  <a:cubicBezTo>
                    <a:pt x="5082" y="3274"/>
                    <a:pt x="4886" y="1842"/>
                    <a:pt x="4501" y="663"/>
                  </a:cubicBezTo>
                  <a:lnTo>
                    <a:pt x="2783" y="0"/>
                  </a:lnTo>
                  <a:close/>
                  <a:moveTo>
                    <a:pt x="941" y="9050"/>
                  </a:moveTo>
                  <a:lnTo>
                    <a:pt x="941" y="9050"/>
                  </a:lnTo>
                  <a:cubicBezTo>
                    <a:pt x="941" y="9051"/>
                    <a:pt x="941" y="9051"/>
                    <a:pt x="941" y="9052"/>
                  </a:cubicBezTo>
                  <a:cubicBezTo>
                    <a:pt x="941" y="9051"/>
                    <a:pt x="941" y="9051"/>
                    <a:pt x="941" y="9050"/>
                  </a:cubicBezTo>
                  <a:close/>
                </a:path>
              </a:pathLst>
            </a:custGeom>
            <a:solidFill>
              <a:srgbClr val="9AB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5" name="Google Shape;7505;p33"/>
            <p:cNvSpPr/>
            <p:nvPr/>
          </p:nvSpPr>
          <p:spPr>
            <a:xfrm>
              <a:off x="2797325" y="3227000"/>
              <a:ext cx="761125" cy="681725"/>
            </a:xfrm>
            <a:custGeom>
              <a:avLst/>
              <a:gdLst/>
              <a:ahLst/>
              <a:cxnLst/>
              <a:rect l="l" t="t" r="r" b="b"/>
              <a:pathLst>
                <a:path w="30445" h="27269" extrusionOk="0">
                  <a:moveTo>
                    <a:pt x="15128" y="1"/>
                  </a:moveTo>
                  <a:cubicBezTo>
                    <a:pt x="14950" y="1"/>
                    <a:pt x="14775" y="31"/>
                    <a:pt x="14609" y="94"/>
                  </a:cubicBezTo>
                  <a:cubicBezTo>
                    <a:pt x="14093" y="299"/>
                    <a:pt x="13684" y="749"/>
                    <a:pt x="13537" y="1281"/>
                  </a:cubicBezTo>
                  <a:cubicBezTo>
                    <a:pt x="13463" y="1543"/>
                    <a:pt x="13455" y="1821"/>
                    <a:pt x="13340" y="2075"/>
                  </a:cubicBezTo>
                  <a:cubicBezTo>
                    <a:pt x="13136" y="2550"/>
                    <a:pt x="12890" y="2836"/>
                    <a:pt x="12759" y="3368"/>
                  </a:cubicBezTo>
                  <a:cubicBezTo>
                    <a:pt x="12604" y="3998"/>
                    <a:pt x="12481" y="4636"/>
                    <a:pt x="12407" y="5283"/>
                  </a:cubicBezTo>
                  <a:cubicBezTo>
                    <a:pt x="12244" y="6781"/>
                    <a:pt x="12465" y="8106"/>
                    <a:pt x="12645" y="9555"/>
                  </a:cubicBezTo>
                  <a:cubicBezTo>
                    <a:pt x="12890" y="11626"/>
                    <a:pt x="12579" y="14064"/>
                    <a:pt x="12113" y="16086"/>
                  </a:cubicBezTo>
                  <a:cubicBezTo>
                    <a:pt x="11966" y="16708"/>
                    <a:pt x="11769" y="17330"/>
                    <a:pt x="11425" y="17870"/>
                  </a:cubicBezTo>
                  <a:cubicBezTo>
                    <a:pt x="10649" y="19077"/>
                    <a:pt x="9190" y="19558"/>
                    <a:pt x="7763" y="19558"/>
                  </a:cubicBezTo>
                  <a:cubicBezTo>
                    <a:pt x="7160" y="19558"/>
                    <a:pt x="6562" y="19472"/>
                    <a:pt x="6024" y="19318"/>
                  </a:cubicBezTo>
                  <a:cubicBezTo>
                    <a:pt x="4895" y="18991"/>
                    <a:pt x="4224" y="18189"/>
                    <a:pt x="3692" y="17215"/>
                  </a:cubicBezTo>
                  <a:cubicBezTo>
                    <a:pt x="3274" y="16454"/>
                    <a:pt x="2759" y="15726"/>
                    <a:pt x="2439" y="14907"/>
                  </a:cubicBezTo>
                  <a:cubicBezTo>
                    <a:pt x="2259" y="14449"/>
                    <a:pt x="1965" y="13770"/>
                    <a:pt x="1482" y="13532"/>
                  </a:cubicBezTo>
                  <a:cubicBezTo>
                    <a:pt x="1389" y="13490"/>
                    <a:pt x="1305" y="13470"/>
                    <a:pt x="1231" y="13470"/>
                  </a:cubicBezTo>
                  <a:cubicBezTo>
                    <a:pt x="693" y="13470"/>
                    <a:pt x="619" y="14485"/>
                    <a:pt x="533" y="14981"/>
                  </a:cubicBezTo>
                  <a:cubicBezTo>
                    <a:pt x="1" y="17927"/>
                    <a:pt x="213" y="20955"/>
                    <a:pt x="1891" y="23500"/>
                  </a:cubicBezTo>
                  <a:cubicBezTo>
                    <a:pt x="3192" y="25465"/>
                    <a:pt x="5459" y="27028"/>
                    <a:pt x="7849" y="27216"/>
                  </a:cubicBezTo>
                  <a:cubicBezTo>
                    <a:pt x="8325" y="27252"/>
                    <a:pt x="8801" y="27269"/>
                    <a:pt x="9278" y="27269"/>
                  </a:cubicBezTo>
                  <a:cubicBezTo>
                    <a:pt x="11815" y="27269"/>
                    <a:pt x="14362" y="26794"/>
                    <a:pt x="16794" y="26250"/>
                  </a:cubicBezTo>
                  <a:cubicBezTo>
                    <a:pt x="17400" y="26119"/>
                    <a:pt x="17915" y="25800"/>
                    <a:pt x="18496" y="25587"/>
                  </a:cubicBezTo>
                  <a:cubicBezTo>
                    <a:pt x="19618" y="25170"/>
                    <a:pt x="20747" y="24491"/>
                    <a:pt x="21205" y="23329"/>
                  </a:cubicBezTo>
                  <a:cubicBezTo>
                    <a:pt x="21533" y="22502"/>
                    <a:pt x="21623" y="21610"/>
                    <a:pt x="21704" y="20726"/>
                  </a:cubicBezTo>
                  <a:cubicBezTo>
                    <a:pt x="21893" y="18631"/>
                    <a:pt x="21860" y="16520"/>
                    <a:pt x="21966" y="14424"/>
                  </a:cubicBezTo>
                  <a:cubicBezTo>
                    <a:pt x="22007" y="13467"/>
                    <a:pt x="22195" y="12501"/>
                    <a:pt x="22212" y="11552"/>
                  </a:cubicBezTo>
                  <a:cubicBezTo>
                    <a:pt x="22220" y="10603"/>
                    <a:pt x="22318" y="9604"/>
                    <a:pt x="22416" y="8655"/>
                  </a:cubicBezTo>
                  <a:cubicBezTo>
                    <a:pt x="23358" y="8941"/>
                    <a:pt x="24364" y="8933"/>
                    <a:pt x="25338" y="9039"/>
                  </a:cubicBezTo>
                  <a:cubicBezTo>
                    <a:pt x="25760" y="9079"/>
                    <a:pt x="26181" y="9101"/>
                    <a:pt x="26601" y="9101"/>
                  </a:cubicBezTo>
                  <a:cubicBezTo>
                    <a:pt x="27231" y="9101"/>
                    <a:pt x="27857" y="9051"/>
                    <a:pt x="28481" y="8933"/>
                  </a:cubicBezTo>
                  <a:cubicBezTo>
                    <a:pt x="28587" y="8917"/>
                    <a:pt x="28702" y="8892"/>
                    <a:pt x="28775" y="8810"/>
                  </a:cubicBezTo>
                  <a:cubicBezTo>
                    <a:pt x="28923" y="8663"/>
                    <a:pt x="28849" y="8401"/>
                    <a:pt x="28685" y="8278"/>
                  </a:cubicBezTo>
                  <a:cubicBezTo>
                    <a:pt x="28530" y="8156"/>
                    <a:pt x="28317" y="8123"/>
                    <a:pt x="28112" y="8098"/>
                  </a:cubicBezTo>
                  <a:cubicBezTo>
                    <a:pt x="25731" y="7763"/>
                    <a:pt x="23415" y="6928"/>
                    <a:pt x="21369" y="5651"/>
                  </a:cubicBezTo>
                  <a:lnTo>
                    <a:pt x="21369" y="5651"/>
                  </a:lnTo>
                  <a:cubicBezTo>
                    <a:pt x="21614" y="5799"/>
                    <a:pt x="22065" y="5848"/>
                    <a:pt x="22351" y="5905"/>
                  </a:cubicBezTo>
                  <a:cubicBezTo>
                    <a:pt x="22703" y="5987"/>
                    <a:pt x="23055" y="6052"/>
                    <a:pt x="23407" y="6110"/>
                  </a:cubicBezTo>
                  <a:cubicBezTo>
                    <a:pt x="24086" y="6224"/>
                    <a:pt x="24798" y="6265"/>
                    <a:pt x="25477" y="6388"/>
                  </a:cubicBezTo>
                  <a:cubicBezTo>
                    <a:pt x="26449" y="6559"/>
                    <a:pt x="27469" y="6599"/>
                    <a:pt x="28472" y="6599"/>
                  </a:cubicBezTo>
                  <a:cubicBezTo>
                    <a:pt x="28905" y="6599"/>
                    <a:pt x="29335" y="6592"/>
                    <a:pt x="29757" y="6584"/>
                  </a:cubicBezTo>
                  <a:cubicBezTo>
                    <a:pt x="29839" y="6584"/>
                    <a:pt x="29921" y="6568"/>
                    <a:pt x="29970" y="6519"/>
                  </a:cubicBezTo>
                  <a:cubicBezTo>
                    <a:pt x="30011" y="6478"/>
                    <a:pt x="30036" y="6421"/>
                    <a:pt x="30044" y="6363"/>
                  </a:cubicBezTo>
                  <a:cubicBezTo>
                    <a:pt x="30216" y="5766"/>
                    <a:pt x="30281" y="5168"/>
                    <a:pt x="30388" y="4546"/>
                  </a:cubicBezTo>
                  <a:cubicBezTo>
                    <a:pt x="30412" y="4399"/>
                    <a:pt x="30445" y="4260"/>
                    <a:pt x="30388" y="4129"/>
                  </a:cubicBezTo>
                  <a:cubicBezTo>
                    <a:pt x="30351" y="4005"/>
                    <a:pt x="30244" y="3895"/>
                    <a:pt x="30122" y="3895"/>
                  </a:cubicBezTo>
                  <a:cubicBezTo>
                    <a:pt x="30107" y="3895"/>
                    <a:pt x="30092" y="3896"/>
                    <a:pt x="30077" y="3900"/>
                  </a:cubicBezTo>
                  <a:cubicBezTo>
                    <a:pt x="30308" y="3345"/>
                    <a:pt x="30256" y="2739"/>
                    <a:pt x="29586" y="2739"/>
                  </a:cubicBezTo>
                  <a:cubicBezTo>
                    <a:pt x="29544" y="2739"/>
                    <a:pt x="29501" y="2741"/>
                    <a:pt x="29455" y="2746"/>
                  </a:cubicBezTo>
                  <a:cubicBezTo>
                    <a:pt x="29159" y="2778"/>
                    <a:pt x="28880" y="2950"/>
                    <a:pt x="28737" y="3194"/>
                  </a:cubicBezTo>
                  <a:lnTo>
                    <a:pt x="28737" y="3194"/>
                  </a:lnTo>
                  <a:cubicBezTo>
                    <a:pt x="28979" y="2748"/>
                    <a:pt x="28448" y="2320"/>
                    <a:pt x="27974" y="2320"/>
                  </a:cubicBezTo>
                  <a:cubicBezTo>
                    <a:pt x="27645" y="2320"/>
                    <a:pt x="27343" y="2525"/>
                    <a:pt x="27343" y="3073"/>
                  </a:cubicBezTo>
                  <a:cubicBezTo>
                    <a:pt x="27206" y="3077"/>
                    <a:pt x="27068" y="3079"/>
                    <a:pt x="26929" y="3079"/>
                  </a:cubicBezTo>
                  <a:cubicBezTo>
                    <a:pt x="25892" y="3079"/>
                    <a:pt x="24816" y="2978"/>
                    <a:pt x="23791" y="2877"/>
                  </a:cubicBezTo>
                  <a:cubicBezTo>
                    <a:pt x="22727" y="2779"/>
                    <a:pt x="21688" y="2459"/>
                    <a:pt x="20624" y="2320"/>
                  </a:cubicBezTo>
                  <a:cubicBezTo>
                    <a:pt x="20616" y="1928"/>
                    <a:pt x="20542" y="1518"/>
                    <a:pt x="20346" y="1158"/>
                  </a:cubicBezTo>
                  <a:cubicBezTo>
                    <a:pt x="20149" y="798"/>
                    <a:pt x="19814" y="512"/>
                    <a:pt x="19429" y="438"/>
                  </a:cubicBezTo>
                  <a:cubicBezTo>
                    <a:pt x="19358" y="424"/>
                    <a:pt x="19286" y="417"/>
                    <a:pt x="19214" y="417"/>
                  </a:cubicBezTo>
                  <a:cubicBezTo>
                    <a:pt x="18873" y="417"/>
                    <a:pt x="18534" y="570"/>
                    <a:pt x="18284" y="806"/>
                  </a:cubicBezTo>
                  <a:cubicBezTo>
                    <a:pt x="17973" y="1093"/>
                    <a:pt x="17792" y="1486"/>
                    <a:pt x="17686" y="1895"/>
                  </a:cubicBezTo>
                  <a:cubicBezTo>
                    <a:pt x="17684" y="1904"/>
                    <a:pt x="17646" y="1907"/>
                    <a:pt x="17586" y="1907"/>
                  </a:cubicBezTo>
                  <a:cubicBezTo>
                    <a:pt x="17370" y="1907"/>
                    <a:pt x="16874" y="1862"/>
                    <a:pt x="16810" y="1862"/>
                  </a:cubicBezTo>
                  <a:cubicBezTo>
                    <a:pt x="16704" y="1527"/>
                    <a:pt x="16835" y="1240"/>
                    <a:pt x="16663" y="905"/>
                  </a:cubicBezTo>
                  <a:cubicBezTo>
                    <a:pt x="16383" y="364"/>
                    <a:pt x="15747" y="1"/>
                    <a:pt x="151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6" name="Google Shape;7506;p33"/>
            <p:cNvSpPr/>
            <p:nvPr/>
          </p:nvSpPr>
          <p:spPr>
            <a:xfrm>
              <a:off x="3187300" y="3494500"/>
              <a:ext cx="166150" cy="395525"/>
            </a:xfrm>
            <a:custGeom>
              <a:avLst/>
              <a:gdLst/>
              <a:ahLst/>
              <a:cxnLst/>
              <a:rect l="l" t="t" r="r" b="b"/>
              <a:pathLst>
                <a:path w="6646" h="15821" extrusionOk="0">
                  <a:moveTo>
                    <a:pt x="6646" y="1"/>
                  </a:moveTo>
                  <a:cubicBezTo>
                    <a:pt x="5688" y="33"/>
                    <a:pt x="4739" y="434"/>
                    <a:pt x="3978" y="1040"/>
                  </a:cubicBezTo>
                  <a:cubicBezTo>
                    <a:pt x="3012" y="1818"/>
                    <a:pt x="2333" y="2898"/>
                    <a:pt x="1874" y="4052"/>
                  </a:cubicBezTo>
                  <a:cubicBezTo>
                    <a:pt x="1236" y="5631"/>
                    <a:pt x="966" y="7342"/>
                    <a:pt x="1072" y="9028"/>
                  </a:cubicBezTo>
                  <a:cubicBezTo>
                    <a:pt x="1138" y="9944"/>
                    <a:pt x="1310" y="10844"/>
                    <a:pt x="1293" y="11769"/>
                  </a:cubicBezTo>
                  <a:cubicBezTo>
                    <a:pt x="1261" y="13177"/>
                    <a:pt x="778" y="14552"/>
                    <a:pt x="41" y="15755"/>
                  </a:cubicBezTo>
                  <a:cubicBezTo>
                    <a:pt x="33" y="15779"/>
                    <a:pt x="8" y="15796"/>
                    <a:pt x="0" y="15820"/>
                  </a:cubicBezTo>
                  <a:cubicBezTo>
                    <a:pt x="401" y="15738"/>
                    <a:pt x="802" y="15648"/>
                    <a:pt x="1228" y="15575"/>
                  </a:cubicBezTo>
                  <a:cubicBezTo>
                    <a:pt x="1719" y="15468"/>
                    <a:pt x="2161" y="15239"/>
                    <a:pt x="2627" y="15035"/>
                  </a:cubicBezTo>
                  <a:cubicBezTo>
                    <a:pt x="2734" y="14994"/>
                    <a:pt x="2824" y="14953"/>
                    <a:pt x="2930" y="14912"/>
                  </a:cubicBezTo>
                  <a:cubicBezTo>
                    <a:pt x="3274" y="14789"/>
                    <a:pt x="3634" y="14625"/>
                    <a:pt x="3961" y="14437"/>
                  </a:cubicBezTo>
                  <a:cubicBezTo>
                    <a:pt x="4092" y="14355"/>
                    <a:pt x="4223" y="14274"/>
                    <a:pt x="4346" y="14192"/>
                  </a:cubicBezTo>
                  <a:cubicBezTo>
                    <a:pt x="4411" y="14151"/>
                    <a:pt x="4469" y="14102"/>
                    <a:pt x="4534" y="14061"/>
                  </a:cubicBezTo>
                  <a:cubicBezTo>
                    <a:pt x="4657" y="13971"/>
                    <a:pt x="4771" y="13864"/>
                    <a:pt x="4878" y="13766"/>
                  </a:cubicBezTo>
                  <a:cubicBezTo>
                    <a:pt x="5042" y="13611"/>
                    <a:pt x="5189" y="13439"/>
                    <a:pt x="5320" y="13251"/>
                  </a:cubicBezTo>
                  <a:cubicBezTo>
                    <a:pt x="5451" y="13070"/>
                    <a:pt x="5565" y="12866"/>
                    <a:pt x="5647" y="12645"/>
                  </a:cubicBezTo>
                  <a:cubicBezTo>
                    <a:pt x="5762" y="12342"/>
                    <a:pt x="5852" y="12023"/>
                    <a:pt x="5925" y="11696"/>
                  </a:cubicBezTo>
                  <a:cubicBezTo>
                    <a:pt x="6040" y="11155"/>
                    <a:pt x="6089" y="10599"/>
                    <a:pt x="6138" y="10051"/>
                  </a:cubicBezTo>
                  <a:cubicBezTo>
                    <a:pt x="6163" y="9805"/>
                    <a:pt x="6171" y="9568"/>
                    <a:pt x="6187" y="9322"/>
                  </a:cubicBezTo>
                  <a:cubicBezTo>
                    <a:pt x="6187" y="9249"/>
                    <a:pt x="6204" y="9167"/>
                    <a:pt x="6204" y="9101"/>
                  </a:cubicBezTo>
                  <a:cubicBezTo>
                    <a:pt x="6212" y="8938"/>
                    <a:pt x="6220" y="8758"/>
                    <a:pt x="6228" y="8586"/>
                  </a:cubicBezTo>
                  <a:cubicBezTo>
                    <a:pt x="6228" y="8504"/>
                    <a:pt x="6245" y="8430"/>
                    <a:pt x="6245" y="8348"/>
                  </a:cubicBezTo>
                  <a:cubicBezTo>
                    <a:pt x="6253" y="8168"/>
                    <a:pt x="6253" y="7980"/>
                    <a:pt x="6261" y="7800"/>
                  </a:cubicBezTo>
                  <a:cubicBezTo>
                    <a:pt x="6269" y="7735"/>
                    <a:pt x="6269" y="7685"/>
                    <a:pt x="6269" y="7636"/>
                  </a:cubicBezTo>
                  <a:cubicBezTo>
                    <a:pt x="6294" y="6982"/>
                    <a:pt x="6302" y="6335"/>
                    <a:pt x="6326" y="5680"/>
                  </a:cubicBezTo>
                  <a:lnTo>
                    <a:pt x="6326" y="5639"/>
                  </a:lnTo>
                  <a:cubicBezTo>
                    <a:pt x="6326" y="5476"/>
                    <a:pt x="6335" y="5320"/>
                    <a:pt x="6335" y="5157"/>
                  </a:cubicBezTo>
                  <a:cubicBezTo>
                    <a:pt x="6335" y="5034"/>
                    <a:pt x="6343" y="4911"/>
                    <a:pt x="6343" y="4788"/>
                  </a:cubicBezTo>
                  <a:cubicBezTo>
                    <a:pt x="6343" y="4682"/>
                    <a:pt x="6351" y="4567"/>
                    <a:pt x="6351" y="4453"/>
                  </a:cubicBezTo>
                  <a:lnTo>
                    <a:pt x="6384" y="3749"/>
                  </a:lnTo>
                  <a:lnTo>
                    <a:pt x="6384" y="3741"/>
                  </a:lnTo>
                  <a:lnTo>
                    <a:pt x="6384" y="3724"/>
                  </a:lnTo>
                  <a:cubicBezTo>
                    <a:pt x="6425" y="2783"/>
                    <a:pt x="6498" y="1842"/>
                    <a:pt x="6621" y="901"/>
                  </a:cubicBezTo>
                  <a:lnTo>
                    <a:pt x="6621" y="860"/>
                  </a:lnTo>
                  <a:cubicBezTo>
                    <a:pt x="6621" y="574"/>
                    <a:pt x="6629" y="287"/>
                    <a:pt x="6646" y="1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7" name="Google Shape;7507;p33"/>
            <p:cNvSpPr/>
            <p:nvPr/>
          </p:nvSpPr>
          <p:spPr>
            <a:xfrm>
              <a:off x="3161525" y="3333425"/>
              <a:ext cx="66300" cy="40525"/>
            </a:xfrm>
            <a:custGeom>
              <a:avLst/>
              <a:gdLst/>
              <a:ahLst/>
              <a:cxnLst/>
              <a:rect l="l" t="t" r="r" b="b"/>
              <a:pathLst>
                <a:path w="2652" h="1621" extrusionOk="0">
                  <a:moveTo>
                    <a:pt x="1318" y="0"/>
                  </a:moveTo>
                  <a:cubicBezTo>
                    <a:pt x="1217" y="0"/>
                    <a:pt x="1118" y="11"/>
                    <a:pt x="1023" y="36"/>
                  </a:cubicBezTo>
                  <a:cubicBezTo>
                    <a:pt x="0" y="298"/>
                    <a:pt x="704" y="1443"/>
                    <a:pt x="1399" y="1599"/>
                  </a:cubicBezTo>
                  <a:cubicBezTo>
                    <a:pt x="1473" y="1613"/>
                    <a:pt x="1550" y="1620"/>
                    <a:pt x="1627" y="1620"/>
                  </a:cubicBezTo>
                  <a:cubicBezTo>
                    <a:pt x="1860" y="1620"/>
                    <a:pt x="2101" y="1556"/>
                    <a:pt x="2292" y="1427"/>
                  </a:cubicBezTo>
                  <a:cubicBezTo>
                    <a:pt x="2431" y="1321"/>
                    <a:pt x="2545" y="1190"/>
                    <a:pt x="2594" y="1026"/>
                  </a:cubicBezTo>
                  <a:cubicBezTo>
                    <a:pt x="2652" y="862"/>
                    <a:pt x="2635" y="674"/>
                    <a:pt x="2545" y="535"/>
                  </a:cubicBezTo>
                  <a:cubicBezTo>
                    <a:pt x="2488" y="429"/>
                    <a:pt x="2390" y="363"/>
                    <a:pt x="2292" y="298"/>
                  </a:cubicBezTo>
                  <a:cubicBezTo>
                    <a:pt x="2014" y="127"/>
                    <a:pt x="1658" y="0"/>
                    <a:pt x="13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8" name="Google Shape;7508;p33"/>
            <p:cNvSpPr/>
            <p:nvPr/>
          </p:nvSpPr>
          <p:spPr>
            <a:xfrm>
              <a:off x="3260975" y="3253900"/>
              <a:ext cx="33750" cy="30100"/>
            </a:xfrm>
            <a:custGeom>
              <a:avLst/>
              <a:gdLst/>
              <a:ahLst/>
              <a:cxnLst/>
              <a:rect l="l" t="t" r="r" b="b"/>
              <a:pathLst>
                <a:path w="1350" h="1204" extrusionOk="0">
                  <a:moveTo>
                    <a:pt x="1229" y="0"/>
                  </a:moveTo>
                  <a:cubicBezTo>
                    <a:pt x="1228" y="0"/>
                    <a:pt x="1228" y="0"/>
                    <a:pt x="1227" y="0"/>
                  </a:cubicBezTo>
                  <a:cubicBezTo>
                    <a:pt x="1186" y="9"/>
                    <a:pt x="1211" y="164"/>
                    <a:pt x="1186" y="393"/>
                  </a:cubicBezTo>
                  <a:cubicBezTo>
                    <a:pt x="1170" y="500"/>
                    <a:pt x="1137" y="639"/>
                    <a:pt x="1063" y="745"/>
                  </a:cubicBezTo>
                  <a:cubicBezTo>
                    <a:pt x="990" y="860"/>
                    <a:pt x="859" y="950"/>
                    <a:pt x="720" y="974"/>
                  </a:cubicBezTo>
                  <a:cubicBezTo>
                    <a:pt x="704" y="976"/>
                    <a:pt x="688" y="977"/>
                    <a:pt x="673" y="977"/>
                  </a:cubicBezTo>
                  <a:cubicBezTo>
                    <a:pt x="541" y="977"/>
                    <a:pt x="441" y="913"/>
                    <a:pt x="368" y="802"/>
                  </a:cubicBezTo>
                  <a:cubicBezTo>
                    <a:pt x="278" y="688"/>
                    <a:pt x="229" y="565"/>
                    <a:pt x="188" y="451"/>
                  </a:cubicBezTo>
                  <a:cubicBezTo>
                    <a:pt x="114" y="238"/>
                    <a:pt x="114" y="82"/>
                    <a:pt x="81" y="82"/>
                  </a:cubicBezTo>
                  <a:cubicBezTo>
                    <a:pt x="81" y="82"/>
                    <a:pt x="80" y="82"/>
                    <a:pt x="80" y="82"/>
                  </a:cubicBezTo>
                  <a:cubicBezTo>
                    <a:pt x="62" y="82"/>
                    <a:pt x="0" y="236"/>
                    <a:pt x="40" y="491"/>
                  </a:cubicBezTo>
                  <a:cubicBezTo>
                    <a:pt x="65" y="622"/>
                    <a:pt x="114" y="770"/>
                    <a:pt x="204" y="925"/>
                  </a:cubicBezTo>
                  <a:cubicBezTo>
                    <a:pt x="253" y="1007"/>
                    <a:pt x="327" y="1073"/>
                    <a:pt x="417" y="1138"/>
                  </a:cubicBezTo>
                  <a:cubicBezTo>
                    <a:pt x="492" y="1176"/>
                    <a:pt x="582" y="1204"/>
                    <a:pt x="667" y="1204"/>
                  </a:cubicBezTo>
                  <a:cubicBezTo>
                    <a:pt x="694" y="1204"/>
                    <a:pt x="719" y="1201"/>
                    <a:pt x="744" y="1195"/>
                  </a:cubicBezTo>
                  <a:cubicBezTo>
                    <a:pt x="981" y="1171"/>
                    <a:pt x="1153" y="1023"/>
                    <a:pt x="1252" y="860"/>
                  </a:cubicBezTo>
                  <a:cubicBezTo>
                    <a:pt x="1342" y="696"/>
                    <a:pt x="1350" y="532"/>
                    <a:pt x="1350" y="401"/>
                  </a:cubicBezTo>
                  <a:cubicBezTo>
                    <a:pt x="1334" y="139"/>
                    <a:pt x="1256" y="0"/>
                    <a:pt x="1229" y="0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9" name="Google Shape;7509;p33"/>
            <p:cNvSpPr/>
            <p:nvPr/>
          </p:nvSpPr>
          <p:spPr>
            <a:xfrm>
              <a:off x="3158650" y="3245700"/>
              <a:ext cx="34600" cy="33425"/>
            </a:xfrm>
            <a:custGeom>
              <a:avLst/>
              <a:gdLst/>
              <a:ahLst/>
              <a:cxnLst/>
              <a:rect l="l" t="t" r="r" b="b"/>
              <a:pathLst>
                <a:path w="1384" h="1337" extrusionOk="0">
                  <a:moveTo>
                    <a:pt x="1262" y="1"/>
                  </a:moveTo>
                  <a:cubicBezTo>
                    <a:pt x="1262" y="1"/>
                    <a:pt x="1261" y="1"/>
                    <a:pt x="1261" y="1"/>
                  </a:cubicBezTo>
                  <a:cubicBezTo>
                    <a:pt x="1228" y="1"/>
                    <a:pt x="1253" y="173"/>
                    <a:pt x="1228" y="443"/>
                  </a:cubicBezTo>
                  <a:cubicBezTo>
                    <a:pt x="1220" y="566"/>
                    <a:pt x="1179" y="721"/>
                    <a:pt x="1097" y="852"/>
                  </a:cubicBezTo>
                  <a:cubicBezTo>
                    <a:pt x="1015" y="983"/>
                    <a:pt x="860" y="1098"/>
                    <a:pt x="696" y="1106"/>
                  </a:cubicBezTo>
                  <a:cubicBezTo>
                    <a:pt x="681" y="1108"/>
                    <a:pt x="666" y="1109"/>
                    <a:pt x="651" y="1109"/>
                  </a:cubicBezTo>
                  <a:cubicBezTo>
                    <a:pt x="505" y="1109"/>
                    <a:pt x="369" y="1003"/>
                    <a:pt x="295" y="877"/>
                  </a:cubicBezTo>
                  <a:cubicBezTo>
                    <a:pt x="213" y="746"/>
                    <a:pt x="180" y="607"/>
                    <a:pt x="172" y="468"/>
                  </a:cubicBezTo>
                  <a:cubicBezTo>
                    <a:pt x="156" y="214"/>
                    <a:pt x="172" y="34"/>
                    <a:pt x="148" y="34"/>
                  </a:cubicBezTo>
                  <a:cubicBezTo>
                    <a:pt x="147" y="34"/>
                    <a:pt x="146" y="33"/>
                    <a:pt x="145" y="33"/>
                  </a:cubicBezTo>
                  <a:cubicBezTo>
                    <a:pt x="112" y="33"/>
                    <a:pt x="40" y="196"/>
                    <a:pt x="0" y="459"/>
                  </a:cubicBezTo>
                  <a:cubicBezTo>
                    <a:pt x="0" y="607"/>
                    <a:pt x="9" y="803"/>
                    <a:pt x="115" y="983"/>
                  </a:cubicBezTo>
                  <a:cubicBezTo>
                    <a:pt x="164" y="1073"/>
                    <a:pt x="238" y="1171"/>
                    <a:pt x="336" y="1229"/>
                  </a:cubicBezTo>
                  <a:cubicBezTo>
                    <a:pt x="433" y="1296"/>
                    <a:pt x="545" y="1336"/>
                    <a:pt x="663" y="1336"/>
                  </a:cubicBezTo>
                  <a:cubicBezTo>
                    <a:pt x="674" y="1336"/>
                    <a:pt x="685" y="1336"/>
                    <a:pt x="696" y="1335"/>
                  </a:cubicBezTo>
                  <a:cubicBezTo>
                    <a:pt x="966" y="1310"/>
                    <a:pt x="1154" y="1139"/>
                    <a:pt x="1261" y="967"/>
                  </a:cubicBezTo>
                  <a:cubicBezTo>
                    <a:pt x="1375" y="779"/>
                    <a:pt x="1384" y="598"/>
                    <a:pt x="1384" y="451"/>
                  </a:cubicBezTo>
                  <a:cubicBezTo>
                    <a:pt x="1360" y="164"/>
                    <a:pt x="1281" y="1"/>
                    <a:pt x="1262" y="1"/>
                  </a:cubicBezTo>
                  <a:close/>
                </a:path>
              </a:pathLst>
            </a:custGeom>
            <a:solidFill>
              <a:srgbClr val="6979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0" name="Google Shape;7510;p33"/>
            <p:cNvSpPr/>
            <p:nvPr/>
          </p:nvSpPr>
          <p:spPr>
            <a:xfrm>
              <a:off x="3268525" y="3534200"/>
              <a:ext cx="81250" cy="9650"/>
            </a:xfrm>
            <a:custGeom>
              <a:avLst/>
              <a:gdLst/>
              <a:ahLst/>
              <a:cxnLst/>
              <a:rect l="l" t="t" r="r" b="b"/>
              <a:pathLst>
                <a:path w="3250" h="386" extrusionOk="0">
                  <a:moveTo>
                    <a:pt x="139" y="0"/>
                  </a:moveTo>
                  <a:cubicBezTo>
                    <a:pt x="82" y="50"/>
                    <a:pt x="49" y="90"/>
                    <a:pt x="0" y="148"/>
                  </a:cubicBezTo>
                  <a:cubicBezTo>
                    <a:pt x="647" y="246"/>
                    <a:pt x="1326" y="328"/>
                    <a:pt x="2038" y="369"/>
                  </a:cubicBezTo>
                  <a:cubicBezTo>
                    <a:pt x="2447" y="385"/>
                    <a:pt x="2848" y="385"/>
                    <a:pt x="3241" y="385"/>
                  </a:cubicBezTo>
                  <a:cubicBezTo>
                    <a:pt x="3241" y="336"/>
                    <a:pt x="3241" y="279"/>
                    <a:pt x="3249" y="230"/>
                  </a:cubicBezTo>
                  <a:cubicBezTo>
                    <a:pt x="2856" y="230"/>
                    <a:pt x="2455" y="230"/>
                    <a:pt x="2046" y="205"/>
                  </a:cubicBezTo>
                  <a:cubicBezTo>
                    <a:pt x="1383" y="164"/>
                    <a:pt x="737" y="90"/>
                    <a:pt x="139" y="0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1" name="Google Shape;7511;p33"/>
            <p:cNvSpPr/>
            <p:nvPr/>
          </p:nvSpPr>
          <p:spPr>
            <a:xfrm>
              <a:off x="3237000" y="3585950"/>
              <a:ext cx="109075" cy="14575"/>
            </a:xfrm>
            <a:custGeom>
              <a:avLst/>
              <a:gdLst/>
              <a:ahLst/>
              <a:cxnLst/>
              <a:rect l="l" t="t" r="r" b="b"/>
              <a:pathLst>
                <a:path w="4363" h="583" extrusionOk="0">
                  <a:moveTo>
                    <a:pt x="58" y="1"/>
                  </a:moveTo>
                  <a:cubicBezTo>
                    <a:pt x="42" y="34"/>
                    <a:pt x="17" y="91"/>
                    <a:pt x="1" y="132"/>
                  </a:cubicBezTo>
                  <a:cubicBezTo>
                    <a:pt x="156" y="181"/>
                    <a:pt x="336" y="214"/>
                    <a:pt x="508" y="255"/>
                  </a:cubicBezTo>
                  <a:cubicBezTo>
                    <a:pt x="1449" y="451"/>
                    <a:pt x="2513" y="557"/>
                    <a:pt x="3618" y="582"/>
                  </a:cubicBezTo>
                  <a:lnTo>
                    <a:pt x="4355" y="582"/>
                  </a:lnTo>
                  <a:cubicBezTo>
                    <a:pt x="4363" y="525"/>
                    <a:pt x="4363" y="467"/>
                    <a:pt x="4363" y="418"/>
                  </a:cubicBezTo>
                  <a:lnTo>
                    <a:pt x="3618" y="418"/>
                  </a:lnTo>
                  <a:cubicBezTo>
                    <a:pt x="2522" y="394"/>
                    <a:pt x="1466" y="287"/>
                    <a:pt x="541" y="99"/>
                  </a:cubicBezTo>
                  <a:cubicBezTo>
                    <a:pt x="377" y="66"/>
                    <a:pt x="214" y="42"/>
                    <a:pt x="58" y="1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2" name="Google Shape;7512;p33"/>
            <p:cNvSpPr/>
            <p:nvPr/>
          </p:nvSpPr>
          <p:spPr>
            <a:xfrm>
              <a:off x="3220025" y="3638550"/>
              <a:ext cx="124025" cy="20475"/>
            </a:xfrm>
            <a:custGeom>
              <a:avLst/>
              <a:gdLst/>
              <a:ahLst/>
              <a:cxnLst/>
              <a:rect l="l" t="t" r="r" b="b"/>
              <a:pathLst>
                <a:path w="4961" h="819" extrusionOk="0">
                  <a:moveTo>
                    <a:pt x="33" y="0"/>
                  </a:moveTo>
                  <a:cubicBezTo>
                    <a:pt x="25" y="49"/>
                    <a:pt x="9" y="90"/>
                    <a:pt x="1" y="148"/>
                  </a:cubicBezTo>
                  <a:lnTo>
                    <a:pt x="459" y="270"/>
                  </a:lnTo>
                  <a:cubicBezTo>
                    <a:pt x="1400" y="483"/>
                    <a:pt x="2464" y="663"/>
                    <a:pt x="3585" y="761"/>
                  </a:cubicBezTo>
                  <a:cubicBezTo>
                    <a:pt x="4052" y="786"/>
                    <a:pt x="4510" y="810"/>
                    <a:pt x="4960" y="819"/>
                  </a:cubicBezTo>
                  <a:lnTo>
                    <a:pt x="4960" y="655"/>
                  </a:lnTo>
                  <a:cubicBezTo>
                    <a:pt x="4518" y="647"/>
                    <a:pt x="4060" y="639"/>
                    <a:pt x="3593" y="598"/>
                  </a:cubicBezTo>
                  <a:cubicBezTo>
                    <a:pt x="2489" y="491"/>
                    <a:pt x="1433" y="328"/>
                    <a:pt x="492" y="115"/>
                  </a:cubicBezTo>
                  <a:cubicBezTo>
                    <a:pt x="336" y="74"/>
                    <a:pt x="189" y="41"/>
                    <a:pt x="33" y="0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3" name="Google Shape;7513;p33"/>
            <p:cNvSpPr/>
            <p:nvPr/>
          </p:nvSpPr>
          <p:spPr>
            <a:xfrm>
              <a:off x="3213675" y="3697675"/>
              <a:ext cx="128725" cy="17625"/>
            </a:xfrm>
            <a:custGeom>
              <a:avLst/>
              <a:gdLst/>
              <a:ahLst/>
              <a:cxnLst/>
              <a:rect l="l" t="t" r="r" b="b"/>
              <a:pathLst>
                <a:path w="5149" h="705" extrusionOk="0">
                  <a:moveTo>
                    <a:pt x="1" y="0"/>
                  </a:moveTo>
                  <a:lnTo>
                    <a:pt x="1" y="156"/>
                  </a:lnTo>
                  <a:cubicBezTo>
                    <a:pt x="9" y="156"/>
                    <a:pt x="34" y="164"/>
                    <a:pt x="42" y="164"/>
                  </a:cubicBezTo>
                  <a:cubicBezTo>
                    <a:pt x="991" y="369"/>
                    <a:pt x="2055" y="532"/>
                    <a:pt x="3168" y="622"/>
                  </a:cubicBezTo>
                  <a:cubicBezTo>
                    <a:pt x="3847" y="688"/>
                    <a:pt x="4502" y="704"/>
                    <a:pt x="5132" y="704"/>
                  </a:cubicBezTo>
                  <a:cubicBezTo>
                    <a:pt x="5132" y="647"/>
                    <a:pt x="5149" y="590"/>
                    <a:pt x="5149" y="541"/>
                  </a:cubicBezTo>
                  <a:cubicBezTo>
                    <a:pt x="4510" y="541"/>
                    <a:pt x="3856" y="524"/>
                    <a:pt x="3184" y="459"/>
                  </a:cubicBezTo>
                  <a:cubicBezTo>
                    <a:pt x="2063" y="369"/>
                    <a:pt x="1016" y="205"/>
                    <a:pt x="66" y="9"/>
                  </a:cubicBezTo>
                  <a:cubicBezTo>
                    <a:pt x="50" y="0"/>
                    <a:pt x="34" y="0"/>
                    <a:pt x="1" y="0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4" name="Google Shape;7514;p33"/>
            <p:cNvSpPr/>
            <p:nvPr/>
          </p:nvSpPr>
          <p:spPr>
            <a:xfrm>
              <a:off x="3215725" y="3739400"/>
              <a:ext cx="123200" cy="20500"/>
            </a:xfrm>
            <a:custGeom>
              <a:avLst/>
              <a:gdLst/>
              <a:ahLst/>
              <a:cxnLst/>
              <a:rect l="l" t="t" r="r" b="b"/>
              <a:pathLst>
                <a:path w="4928" h="820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50"/>
                    <a:pt x="9" y="99"/>
                    <a:pt x="17" y="148"/>
                  </a:cubicBezTo>
                  <a:cubicBezTo>
                    <a:pt x="246" y="222"/>
                    <a:pt x="484" y="287"/>
                    <a:pt x="729" y="345"/>
                  </a:cubicBezTo>
                  <a:cubicBezTo>
                    <a:pt x="1728" y="590"/>
                    <a:pt x="2865" y="762"/>
                    <a:pt x="4060" y="803"/>
                  </a:cubicBezTo>
                  <a:cubicBezTo>
                    <a:pt x="4346" y="819"/>
                    <a:pt x="4633" y="819"/>
                    <a:pt x="4911" y="819"/>
                  </a:cubicBezTo>
                  <a:cubicBezTo>
                    <a:pt x="4919" y="762"/>
                    <a:pt x="4919" y="705"/>
                    <a:pt x="4927" y="656"/>
                  </a:cubicBezTo>
                  <a:cubicBezTo>
                    <a:pt x="4641" y="656"/>
                    <a:pt x="4355" y="656"/>
                    <a:pt x="4068" y="639"/>
                  </a:cubicBezTo>
                  <a:cubicBezTo>
                    <a:pt x="2898" y="590"/>
                    <a:pt x="1768" y="435"/>
                    <a:pt x="770" y="189"/>
                  </a:cubicBezTo>
                  <a:cubicBezTo>
                    <a:pt x="500" y="132"/>
                    <a:pt x="254" y="58"/>
                    <a:pt x="1" y="1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5" name="Google Shape;7515;p33"/>
            <p:cNvSpPr/>
            <p:nvPr/>
          </p:nvSpPr>
          <p:spPr>
            <a:xfrm>
              <a:off x="3218800" y="3796700"/>
              <a:ext cx="104975" cy="26000"/>
            </a:xfrm>
            <a:custGeom>
              <a:avLst/>
              <a:gdLst/>
              <a:ahLst/>
              <a:cxnLst/>
              <a:rect l="l" t="t" r="r" b="b"/>
              <a:pathLst>
                <a:path w="4199" h="1040" extrusionOk="0">
                  <a:moveTo>
                    <a:pt x="9" y="0"/>
                  </a:moveTo>
                  <a:cubicBezTo>
                    <a:pt x="9" y="50"/>
                    <a:pt x="1" y="99"/>
                    <a:pt x="1" y="148"/>
                  </a:cubicBezTo>
                  <a:lnTo>
                    <a:pt x="279" y="246"/>
                  </a:lnTo>
                  <a:cubicBezTo>
                    <a:pt x="1269" y="573"/>
                    <a:pt x="2382" y="827"/>
                    <a:pt x="3577" y="982"/>
                  </a:cubicBezTo>
                  <a:cubicBezTo>
                    <a:pt x="3749" y="999"/>
                    <a:pt x="3929" y="1023"/>
                    <a:pt x="4109" y="1040"/>
                  </a:cubicBezTo>
                  <a:lnTo>
                    <a:pt x="4199" y="884"/>
                  </a:lnTo>
                  <a:cubicBezTo>
                    <a:pt x="4011" y="876"/>
                    <a:pt x="3806" y="852"/>
                    <a:pt x="3610" y="827"/>
                  </a:cubicBezTo>
                  <a:cubicBezTo>
                    <a:pt x="2423" y="663"/>
                    <a:pt x="1310" y="418"/>
                    <a:pt x="328" y="99"/>
                  </a:cubicBezTo>
                  <a:cubicBezTo>
                    <a:pt x="213" y="66"/>
                    <a:pt x="115" y="25"/>
                    <a:pt x="9" y="0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6" name="Google Shape;7516;p33"/>
            <p:cNvSpPr/>
            <p:nvPr/>
          </p:nvSpPr>
          <p:spPr>
            <a:xfrm>
              <a:off x="3204275" y="3853375"/>
              <a:ext cx="46675" cy="19675"/>
            </a:xfrm>
            <a:custGeom>
              <a:avLst/>
              <a:gdLst/>
              <a:ahLst/>
              <a:cxnLst/>
              <a:rect l="l" t="t" r="r" b="b"/>
              <a:pathLst>
                <a:path w="1867" h="787" extrusionOk="0">
                  <a:moveTo>
                    <a:pt x="58" y="0"/>
                  </a:moveTo>
                  <a:cubicBezTo>
                    <a:pt x="41" y="49"/>
                    <a:pt x="17" y="90"/>
                    <a:pt x="0" y="148"/>
                  </a:cubicBezTo>
                  <a:cubicBezTo>
                    <a:pt x="516" y="369"/>
                    <a:pt x="1073" y="581"/>
                    <a:pt x="1645" y="786"/>
                  </a:cubicBezTo>
                  <a:cubicBezTo>
                    <a:pt x="1719" y="745"/>
                    <a:pt x="1785" y="721"/>
                    <a:pt x="1866" y="688"/>
                  </a:cubicBezTo>
                  <a:cubicBezTo>
                    <a:pt x="1236" y="467"/>
                    <a:pt x="631" y="246"/>
                    <a:pt x="58" y="0"/>
                  </a:cubicBezTo>
                  <a:close/>
                </a:path>
              </a:pathLst>
            </a:custGeom>
            <a:solidFill>
              <a:srgbClr val="CDD4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3"/>
            <p:cNvSpPr/>
            <p:nvPr/>
          </p:nvSpPr>
          <p:spPr>
            <a:xfrm>
              <a:off x="3139000" y="3533375"/>
              <a:ext cx="105200" cy="217000"/>
            </a:xfrm>
            <a:custGeom>
              <a:avLst/>
              <a:gdLst/>
              <a:ahLst/>
              <a:cxnLst/>
              <a:rect l="l" t="t" r="r" b="b"/>
              <a:pathLst>
                <a:path w="4208" h="8680" extrusionOk="0">
                  <a:moveTo>
                    <a:pt x="942" y="1"/>
                  </a:moveTo>
                  <a:cubicBezTo>
                    <a:pt x="1" y="2276"/>
                    <a:pt x="647" y="5271"/>
                    <a:pt x="1965" y="7227"/>
                  </a:cubicBezTo>
                  <a:cubicBezTo>
                    <a:pt x="2014" y="7317"/>
                    <a:pt x="2071" y="7399"/>
                    <a:pt x="2071" y="7505"/>
                  </a:cubicBezTo>
                  <a:cubicBezTo>
                    <a:pt x="2071" y="7587"/>
                    <a:pt x="2047" y="7653"/>
                    <a:pt x="2014" y="7726"/>
                  </a:cubicBezTo>
                  <a:cubicBezTo>
                    <a:pt x="1891" y="8021"/>
                    <a:pt x="1940" y="8414"/>
                    <a:pt x="2186" y="8618"/>
                  </a:cubicBezTo>
                  <a:cubicBezTo>
                    <a:pt x="2226" y="8652"/>
                    <a:pt x="2272" y="8680"/>
                    <a:pt x="2319" y="8680"/>
                  </a:cubicBezTo>
                  <a:cubicBezTo>
                    <a:pt x="2329" y="8680"/>
                    <a:pt x="2339" y="8679"/>
                    <a:pt x="2350" y="8676"/>
                  </a:cubicBezTo>
                  <a:cubicBezTo>
                    <a:pt x="2399" y="8667"/>
                    <a:pt x="2431" y="8635"/>
                    <a:pt x="2464" y="8594"/>
                  </a:cubicBezTo>
                  <a:cubicBezTo>
                    <a:pt x="2587" y="8430"/>
                    <a:pt x="2636" y="8209"/>
                    <a:pt x="2603" y="7996"/>
                  </a:cubicBezTo>
                  <a:lnTo>
                    <a:pt x="2603" y="7996"/>
                  </a:lnTo>
                  <a:cubicBezTo>
                    <a:pt x="2644" y="8111"/>
                    <a:pt x="2701" y="8226"/>
                    <a:pt x="2800" y="8307"/>
                  </a:cubicBezTo>
                  <a:cubicBezTo>
                    <a:pt x="2856" y="8351"/>
                    <a:pt x="2928" y="8372"/>
                    <a:pt x="2999" y="8372"/>
                  </a:cubicBezTo>
                  <a:cubicBezTo>
                    <a:pt x="3114" y="8372"/>
                    <a:pt x="3224" y="8316"/>
                    <a:pt x="3250" y="8209"/>
                  </a:cubicBezTo>
                  <a:cubicBezTo>
                    <a:pt x="3274" y="8136"/>
                    <a:pt x="3250" y="8062"/>
                    <a:pt x="3225" y="7996"/>
                  </a:cubicBezTo>
                  <a:cubicBezTo>
                    <a:pt x="3168" y="7857"/>
                    <a:pt x="3086" y="7726"/>
                    <a:pt x="3045" y="7587"/>
                  </a:cubicBezTo>
                  <a:lnTo>
                    <a:pt x="3045" y="7587"/>
                  </a:lnTo>
                  <a:cubicBezTo>
                    <a:pt x="3250" y="7718"/>
                    <a:pt x="3438" y="7874"/>
                    <a:pt x="3692" y="7898"/>
                  </a:cubicBezTo>
                  <a:cubicBezTo>
                    <a:pt x="3718" y="7898"/>
                    <a:pt x="3743" y="7900"/>
                    <a:pt x="3766" y="7900"/>
                  </a:cubicBezTo>
                  <a:cubicBezTo>
                    <a:pt x="3802" y="7900"/>
                    <a:pt x="3834" y="7897"/>
                    <a:pt x="3864" y="7882"/>
                  </a:cubicBezTo>
                  <a:cubicBezTo>
                    <a:pt x="3962" y="7825"/>
                    <a:pt x="4003" y="7694"/>
                    <a:pt x="3970" y="7595"/>
                  </a:cubicBezTo>
                  <a:cubicBezTo>
                    <a:pt x="3937" y="7481"/>
                    <a:pt x="3864" y="7399"/>
                    <a:pt x="3782" y="7325"/>
                  </a:cubicBezTo>
                  <a:cubicBezTo>
                    <a:pt x="3675" y="7227"/>
                    <a:pt x="3553" y="7129"/>
                    <a:pt x="3413" y="7055"/>
                  </a:cubicBezTo>
                  <a:lnTo>
                    <a:pt x="3413" y="7055"/>
                  </a:lnTo>
                  <a:cubicBezTo>
                    <a:pt x="3508" y="7068"/>
                    <a:pt x="3599" y="7081"/>
                    <a:pt x="3689" y="7081"/>
                  </a:cubicBezTo>
                  <a:cubicBezTo>
                    <a:pt x="3771" y="7081"/>
                    <a:pt x="3851" y="7070"/>
                    <a:pt x="3929" y="7039"/>
                  </a:cubicBezTo>
                  <a:cubicBezTo>
                    <a:pt x="4085" y="6982"/>
                    <a:pt x="4207" y="6785"/>
                    <a:pt x="4134" y="6630"/>
                  </a:cubicBezTo>
                  <a:cubicBezTo>
                    <a:pt x="4085" y="6515"/>
                    <a:pt x="3945" y="6466"/>
                    <a:pt x="3823" y="6441"/>
                  </a:cubicBezTo>
                  <a:cubicBezTo>
                    <a:pt x="3684" y="6392"/>
                    <a:pt x="3536" y="6376"/>
                    <a:pt x="3397" y="6368"/>
                  </a:cubicBezTo>
                  <a:cubicBezTo>
                    <a:pt x="3315" y="6368"/>
                    <a:pt x="3242" y="6360"/>
                    <a:pt x="3168" y="6335"/>
                  </a:cubicBezTo>
                  <a:cubicBezTo>
                    <a:pt x="3045" y="6286"/>
                    <a:pt x="2955" y="6180"/>
                    <a:pt x="2882" y="6081"/>
                  </a:cubicBezTo>
                  <a:cubicBezTo>
                    <a:pt x="2742" y="5885"/>
                    <a:pt x="2636" y="5656"/>
                    <a:pt x="2530" y="5443"/>
                  </a:cubicBezTo>
                  <a:cubicBezTo>
                    <a:pt x="2268" y="4936"/>
                    <a:pt x="2161" y="4371"/>
                    <a:pt x="2088" y="3806"/>
                  </a:cubicBezTo>
                  <a:cubicBezTo>
                    <a:pt x="1932" y="2652"/>
                    <a:pt x="1932" y="1466"/>
                    <a:pt x="2170" y="320"/>
                  </a:cubicBezTo>
                  <a:cubicBezTo>
                    <a:pt x="1760" y="246"/>
                    <a:pt x="1351" y="140"/>
                    <a:pt x="942" y="1"/>
                  </a:cubicBezTo>
                  <a:close/>
                </a:path>
              </a:pathLst>
            </a:custGeom>
            <a:solidFill>
              <a:srgbClr val="9AB5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8" name="Google Shape;7518;p33"/>
          <p:cNvGrpSpPr/>
          <p:nvPr/>
        </p:nvGrpSpPr>
        <p:grpSpPr>
          <a:xfrm flipH="1">
            <a:off x="6042115" y="692018"/>
            <a:ext cx="2467850" cy="3719029"/>
            <a:chOff x="2085725" y="2683950"/>
            <a:chExt cx="861800" cy="1298725"/>
          </a:xfrm>
        </p:grpSpPr>
        <p:sp>
          <p:nvSpPr>
            <p:cNvPr id="7519" name="Google Shape;7519;p33"/>
            <p:cNvSpPr/>
            <p:nvPr/>
          </p:nvSpPr>
          <p:spPr>
            <a:xfrm>
              <a:off x="2530725" y="2683950"/>
              <a:ext cx="416800" cy="562000"/>
            </a:xfrm>
            <a:custGeom>
              <a:avLst/>
              <a:gdLst/>
              <a:ahLst/>
              <a:cxnLst/>
              <a:rect l="l" t="t" r="r" b="b"/>
              <a:pathLst>
                <a:path w="16672" h="22480" extrusionOk="0">
                  <a:moveTo>
                    <a:pt x="8496" y="12331"/>
                  </a:moveTo>
                  <a:lnTo>
                    <a:pt x="8570" y="12405"/>
                  </a:lnTo>
                  <a:lnTo>
                    <a:pt x="8594" y="12438"/>
                  </a:lnTo>
                  <a:cubicBezTo>
                    <a:pt x="8717" y="12560"/>
                    <a:pt x="8831" y="12667"/>
                    <a:pt x="8962" y="12781"/>
                  </a:cubicBezTo>
                  <a:cubicBezTo>
                    <a:pt x="9232" y="13019"/>
                    <a:pt x="9511" y="13231"/>
                    <a:pt x="9805" y="13420"/>
                  </a:cubicBezTo>
                  <a:cubicBezTo>
                    <a:pt x="9813" y="13420"/>
                    <a:pt x="9813" y="13428"/>
                    <a:pt x="9822" y="13428"/>
                  </a:cubicBezTo>
                  <a:cubicBezTo>
                    <a:pt x="9642" y="13681"/>
                    <a:pt x="9470" y="13935"/>
                    <a:pt x="9314" y="14213"/>
                  </a:cubicBezTo>
                  <a:cubicBezTo>
                    <a:pt x="9282" y="14271"/>
                    <a:pt x="9265" y="14320"/>
                    <a:pt x="9273" y="14369"/>
                  </a:cubicBezTo>
                  <a:cubicBezTo>
                    <a:pt x="9287" y="14416"/>
                    <a:pt x="9345" y="14447"/>
                    <a:pt x="9402" y="14447"/>
                  </a:cubicBezTo>
                  <a:cubicBezTo>
                    <a:pt x="9414" y="14447"/>
                    <a:pt x="9426" y="14445"/>
                    <a:pt x="9437" y="14443"/>
                  </a:cubicBezTo>
                  <a:cubicBezTo>
                    <a:pt x="9494" y="14434"/>
                    <a:pt x="9552" y="14377"/>
                    <a:pt x="9601" y="14336"/>
                  </a:cubicBezTo>
                  <a:cubicBezTo>
                    <a:pt x="9683" y="14271"/>
                    <a:pt x="9764" y="14197"/>
                    <a:pt x="9846" y="14132"/>
                  </a:cubicBezTo>
                  <a:lnTo>
                    <a:pt x="9846" y="14132"/>
                  </a:lnTo>
                  <a:cubicBezTo>
                    <a:pt x="9699" y="14295"/>
                    <a:pt x="9723" y="14574"/>
                    <a:pt x="9879" y="14729"/>
                  </a:cubicBezTo>
                  <a:cubicBezTo>
                    <a:pt x="10010" y="14623"/>
                    <a:pt x="10108" y="14500"/>
                    <a:pt x="10190" y="14361"/>
                  </a:cubicBezTo>
                  <a:cubicBezTo>
                    <a:pt x="10206" y="14402"/>
                    <a:pt x="10214" y="14451"/>
                    <a:pt x="10231" y="14492"/>
                  </a:cubicBezTo>
                  <a:cubicBezTo>
                    <a:pt x="9593" y="15719"/>
                    <a:pt x="10026" y="17078"/>
                    <a:pt x="10010" y="18379"/>
                  </a:cubicBezTo>
                  <a:cubicBezTo>
                    <a:pt x="10002" y="19549"/>
                    <a:pt x="9159" y="20425"/>
                    <a:pt x="8815" y="21481"/>
                  </a:cubicBezTo>
                  <a:cubicBezTo>
                    <a:pt x="8553" y="20229"/>
                    <a:pt x="7849" y="19148"/>
                    <a:pt x="7424" y="17954"/>
                  </a:cubicBezTo>
                  <a:cubicBezTo>
                    <a:pt x="7121" y="17143"/>
                    <a:pt x="6957" y="16284"/>
                    <a:pt x="6933" y="15416"/>
                  </a:cubicBezTo>
                  <a:cubicBezTo>
                    <a:pt x="6916" y="15261"/>
                    <a:pt x="6933" y="15097"/>
                    <a:pt x="6941" y="14942"/>
                  </a:cubicBezTo>
                  <a:lnTo>
                    <a:pt x="6949" y="14942"/>
                  </a:lnTo>
                  <a:cubicBezTo>
                    <a:pt x="6987" y="14963"/>
                    <a:pt x="7034" y="14975"/>
                    <a:pt x="7080" y="14975"/>
                  </a:cubicBezTo>
                  <a:cubicBezTo>
                    <a:pt x="7143" y="14975"/>
                    <a:pt x="7203" y="14953"/>
                    <a:pt x="7236" y="14901"/>
                  </a:cubicBezTo>
                  <a:cubicBezTo>
                    <a:pt x="7309" y="14803"/>
                    <a:pt x="7236" y="14655"/>
                    <a:pt x="7162" y="14549"/>
                  </a:cubicBezTo>
                  <a:lnTo>
                    <a:pt x="7162" y="14549"/>
                  </a:lnTo>
                  <a:cubicBezTo>
                    <a:pt x="7244" y="14623"/>
                    <a:pt x="7342" y="14696"/>
                    <a:pt x="7448" y="14729"/>
                  </a:cubicBezTo>
                  <a:cubicBezTo>
                    <a:pt x="7465" y="14731"/>
                    <a:pt x="7481" y="14733"/>
                    <a:pt x="7498" y="14733"/>
                  </a:cubicBezTo>
                  <a:cubicBezTo>
                    <a:pt x="7598" y="14733"/>
                    <a:pt x="7698" y="14689"/>
                    <a:pt x="7727" y="14598"/>
                  </a:cubicBezTo>
                  <a:cubicBezTo>
                    <a:pt x="7759" y="14516"/>
                    <a:pt x="7718" y="14418"/>
                    <a:pt x="7677" y="14344"/>
                  </a:cubicBezTo>
                  <a:cubicBezTo>
                    <a:pt x="7555" y="14115"/>
                    <a:pt x="7424" y="13878"/>
                    <a:pt x="7276" y="13657"/>
                  </a:cubicBezTo>
                  <a:cubicBezTo>
                    <a:pt x="7628" y="13395"/>
                    <a:pt x="7923" y="13043"/>
                    <a:pt x="8201" y="12708"/>
                  </a:cubicBezTo>
                  <a:cubicBezTo>
                    <a:pt x="8299" y="12585"/>
                    <a:pt x="8406" y="12462"/>
                    <a:pt x="8496" y="12331"/>
                  </a:cubicBezTo>
                  <a:close/>
                  <a:moveTo>
                    <a:pt x="6764" y="20590"/>
                  </a:moveTo>
                  <a:cubicBezTo>
                    <a:pt x="6979" y="20590"/>
                    <a:pt x="7238" y="20653"/>
                    <a:pt x="7301" y="20671"/>
                  </a:cubicBezTo>
                  <a:cubicBezTo>
                    <a:pt x="7563" y="20752"/>
                    <a:pt x="7808" y="20941"/>
                    <a:pt x="8013" y="21121"/>
                  </a:cubicBezTo>
                  <a:cubicBezTo>
                    <a:pt x="8299" y="21374"/>
                    <a:pt x="8529" y="21702"/>
                    <a:pt x="8692" y="22054"/>
                  </a:cubicBezTo>
                  <a:lnTo>
                    <a:pt x="8692" y="22062"/>
                  </a:lnTo>
                  <a:cubicBezTo>
                    <a:pt x="8676" y="22095"/>
                    <a:pt x="8660" y="22119"/>
                    <a:pt x="8651" y="22152"/>
                  </a:cubicBezTo>
                  <a:cubicBezTo>
                    <a:pt x="8283" y="22005"/>
                    <a:pt x="7923" y="21849"/>
                    <a:pt x="7555" y="21694"/>
                  </a:cubicBezTo>
                  <a:cubicBezTo>
                    <a:pt x="7121" y="21505"/>
                    <a:pt x="6524" y="21301"/>
                    <a:pt x="6458" y="20777"/>
                  </a:cubicBezTo>
                  <a:cubicBezTo>
                    <a:pt x="6440" y="20633"/>
                    <a:pt x="6587" y="20590"/>
                    <a:pt x="6764" y="20590"/>
                  </a:cubicBezTo>
                  <a:close/>
                  <a:moveTo>
                    <a:pt x="11108" y="19790"/>
                  </a:moveTo>
                  <a:cubicBezTo>
                    <a:pt x="11351" y="19790"/>
                    <a:pt x="11385" y="20110"/>
                    <a:pt x="11287" y="20327"/>
                  </a:cubicBezTo>
                  <a:cubicBezTo>
                    <a:pt x="11213" y="20474"/>
                    <a:pt x="11090" y="20589"/>
                    <a:pt x="10984" y="20703"/>
                  </a:cubicBezTo>
                  <a:cubicBezTo>
                    <a:pt x="10755" y="20924"/>
                    <a:pt x="10493" y="21129"/>
                    <a:pt x="10231" y="21333"/>
                  </a:cubicBezTo>
                  <a:cubicBezTo>
                    <a:pt x="9838" y="21644"/>
                    <a:pt x="9396" y="21923"/>
                    <a:pt x="8954" y="22152"/>
                  </a:cubicBezTo>
                  <a:cubicBezTo>
                    <a:pt x="8946" y="22127"/>
                    <a:pt x="8938" y="22095"/>
                    <a:pt x="8913" y="22062"/>
                  </a:cubicBezTo>
                  <a:cubicBezTo>
                    <a:pt x="9372" y="21129"/>
                    <a:pt x="9944" y="20204"/>
                    <a:pt x="10967" y="19819"/>
                  </a:cubicBezTo>
                  <a:cubicBezTo>
                    <a:pt x="11020" y="19799"/>
                    <a:pt x="11067" y="19790"/>
                    <a:pt x="11108" y="19790"/>
                  </a:cubicBezTo>
                  <a:close/>
                  <a:moveTo>
                    <a:pt x="5180" y="1"/>
                  </a:moveTo>
                  <a:cubicBezTo>
                    <a:pt x="5009" y="1"/>
                    <a:pt x="4835" y="11"/>
                    <a:pt x="4658" y="31"/>
                  </a:cubicBezTo>
                  <a:cubicBezTo>
                    <a:pt x="3553" y="137"/>
                    <a:pt x="2440" y="571"/>
                    <a:pt x="1695" y="1397"/>
                  </a:cubicBezTo>
                  <a:cubicBezTo>
                    <a:pt x="737" y="2453"/>
                    <a:pt x="124" y="3893"/>
                    <a:pt x="75" y="5293"/>
                  </a:cubicBezTo>
                  <a:cubicBezTo>
                    <a:pt x="1" y="7175"/>
                    <a:pt x="574" y="9172"/>
                    <a:pt x="1589" y="10776"/>
                  </a:cubicBezTo>
                  <a:cubicBezTo>
                    <a:pt x="2579" y="12348"/>
                    <a:pt x="4216" y="13501"/>
                    <a:pt x="6033" y="13927"/>
                  </a:cubicBezTo>
                  <a:lnTo>
                    <a:pt x="6049" y="13927"/>
                  </a:lnTo>
                  <a:cubicBezTo>
                    <a:pt x="5951" y="14238"/>
                    <a:pt x="5877" y="14549"/>
                    <a:pt x="5812" y="14885"/>
                  </a:cubicBezTo>
                  <a:cubicBezTo>
                    <a:pt x="5803" y="14934"/>
                    <a:pt x="5795" y="15007"/>
                    <a:pt x="5836" y="15040"/>
                  </a:cubicBezTo>
                  <a:cubicBezTo>
                    <a:pt x="5859" y="15073"/>
                    <a:pt x="5899" y="15087"/>
                    <a:pt x="5937" y="15087"/>
                  </a:cubicBezTo>
                  <a:cubicBezTo>
                    <a:pt x="5966" y="15087"/>
                    <a:pt x="5995" y="15079"/>
                    <a:pt x="6016" y="15065"/>
                  </a:cubicBezTo>
                  <a:cubicBezTo>
                    <a:pt x="6082" y="15032"/>
                    <a:pt x="6114" y="14958"/>
                    <a:pt x="6155" y="14909"/>
                  </a:cubicBezTo>
                  <a:cubicBezTo>
                    <a:pt x="6204" y="14819"/>
                    <a:pt x="6262" y="14713"/>
                    <a:pt x="6319" y="14623"/>
                  </a:cubicBezTo>
                  <a:lnTo>
                    <a:pt x="6319" y="14623"/>
                  </a:lnTo>
                  <a:cubicBezTo>
                    <a:pt x="6237" y="14835"/>
                    <a:pt x="6343" y="15105"/>
                    <a:pt x="6548" y="15196"/>
                  </a:cubicBezTo>
                  <a:cubicBezTo>
                    <a:pt x="6646" y="15056"/>
                    <a:pt x="6704" y="14901"/>
                    <a:pt x="6736" y="14729"/>
                  </a:cubicBezTo>
                  <a:cubicBezTo>
                    <a:pt x="6736" y="14737"/>
                    <a:pt x="6745" y="14737"/>
                    <a:pt x="6745" y="14745"/>
                  </a:cubicBezTo>
                  <a:cubicBezTo>
                    <a:pt x="6728" y="15024"/>
                    <a:pt x="6704" y="15302"/>
                    <a:pt x="6712" y="15572"/>
                  </a:cubicBezTo>
                  <a:cubicBezTo>
                    <a:pt x="6745" y="16366"/>
                    <a:pt x="6916" y="17143"/>
                    <a:pt x="7162" y="17888"/>
                  </a:cubicBezTo>
                  <a:cubicBezTo>
                    <a:pt x="7563" y="19124"/>
                    <a:pt x="8324" y="20229"/>
                    <a:pt x="8594" y="21497"/>
                  </a:cubicBezTo>
                  <a:cubicBezTo>
                    <a:pt x="8422" y="21252"/>
                    <a:pt x="8218" y="21031"/>
                    <a:pt x="7972" y="20826"/>
                  </a:cubicBezTo>
                  <a:cubicBezTo>
                    <a:pt x="7723" y="20626"/>
                    <a:pt x="7226" y="20353"/>
                    <a:pt x="6809" y="20353"/>
                  </a:cubicBezTo>
                  <a:cubicBezTo>
                    <a:pt x="6664" y="20353"/>
                    <a:pt x="6529" y="20386"/>
                    <a:pt x="6417" y="20466"/>
                  </a:cubicBezTo>
                  <a:cubicBezTo>
                    <a:pt x="6016" y="20752"/>
                    <a:pt x="6376" y="21243"/>
                    <a:pt x="6663" y="21481"/>
                  </a:cubicBezTo>
                  <a:cubicBezTo>
                    <a:pt x="6892" y="21661"/>
                    <a:pt x="7178" y="21775"/>
                    <a:pt x="7440" y="21890"/>
                  </a:cubicBezTo>
                  <a:cubicBezTo>
                    <a:pt x="7817" y="22054"/>
                    <a:pt x="8209" y="22217"/>
                    <a:pt x="8586" y="22381"/>
                  </a:cubicBezTo>
                  <a:cubicBezTo>
                    <a:pt x="8611" y="22419"/>
                    <a:pt x="8646" y="22447"/>
                    <a:pt x="8683" y="22447"/>
                  </a:cubicBezTo>
                  <a:cubicBezTo>
                    <a:pt x="8694" y="22447"/>
                    <a:pt x="8705" y="22444"/>
                    <a:pt x="8717" y="22438"/>
                  </a:cubicBezTo>
                  <a:cubicBezTo>
                    <a:pt x="8733" y="22438"/>
                    <a:pt x="8733" y="22446"/>
                    <a:pt x="8741" y="22446"/>
                  </a:cubicBezTo>
                  <a:cubicBezTo>
                    <a:pt x="8763" y="22468"/>
                    <a:pt x="8789" y="22479"/>
                    <a:pt x="8815" y="22479"/>
                  </a:cubicBezTo>
                  <a:cubicBezTo>
                    <a:pt x="8829" y="22479"/>
                    <a:pt x="8842" y="22477"/>
                    <a:pt x="8856" y="22471"/>
                  </a:cubicBezTo>
                  <a:cubicBezTo>
                    <a:pt x="8864" y="22471"/>
                    <a:pt x="8872" y="22463"/>
                    <a:pt x="8872" y="22463"/>
                  </a:cubicBezTo>
                  <a:cubicBezTo>
                    <a:pt x="9445" y="22160"/>
                    <a:pt x="12391" y="20540"/>
                    <a:pt x="11401" y="19656"/>
                  </a:cubicBezTo>
                  <a:cubicBezTo>
                    <a:pt x="11327" y="19590"/>
                    <a:pt x="11236" y="19562"/>
                    <a:pt x="11137" y="19562"/>
                  </a:cubicBezTo>
                  <a:cubicBezTo>
                    <a:pt x="10741" y="19562"/>
                    <a:pt x="10201" y="19995"/>
                    <a:pt x="9985" y="20171"/>
                  </a:cubicBezTo>
                  <a:cubicBezTo>
                    <a:pt x="9658" y="20433"/>
                    <a:pt x="9396" y="20769"/>
                    <a:pt x="9167" y="21137"/>
                  </a:cubicBezTo>
                  <a:cubicBezTo>
                    <a:pt x="9527" y="20360"/>
                    <a:pt x="10100" y="19656"/>
                    <a:pt x="10182" y="18780"/>
                  </a:cubicBezTo>
                  <a:cubicBezTo>
                    <a:pt x="10313" y="17438"/>
                    <a:pt x="9740" y="15981"/>
                    <a:pt x="10354" y="14713"/>
                  </a:cubicBezTo>
                  <a:cubicBezTo>
                    <a:pt x="10389" y="14735"/>
                    <a:pt x="10429" y="14750"/>
                    <a:pt x="10468" y="14750"/>
                  </a:cubicBezTo>
                  <a:cubicBezTo>
                    <a:pt x="10500" y="14750"/>
                    <a:pt x="10532" y="14739"/>
                    <a:pt x="10558" y="14713"/>
                  </a:cubicBezTo>
                  <a:cubicBezTo>
                    <a:pt x="10665" y="14647"/>
                    <a:pt x="10640" y="14492"/>
                    <a:pt x="10616" y="14377"/>
                  </a:cubicBezTo>
                  <a:lnTo>
                    <a:pt x="10616" y="14377"/>
                  </a:lnTo>
                  <a:cubicBezTo>
                    <a:pt x="10665" y="14475"/>
                    <a:pt x="10722" y="14574"/>
                    <a:pt x="10820" y="14623"/>
                  </a:cubicBezTo>
                  <a:cubicBezTo>
                    <a:pt x="10862" y="14653"/>
                    <a:pt x="10912" y="14669"/>
                    <a:pt x="10961" y="14669"/>
                  </a:cubicBezTo>
                  <a:cubicBezTo>
                    <a:pt x="11019" y="14669"/>
                    <a:pt x="11075" y="14647"/>
                    <a:pt x="11115" y="14598"/>
                  </a:cubicBezTo>
                  <a:cubicBezTo>
                    <a:pt x="11164" y="14524"/>
                    <a:pt x="11156" y="14434"/>
                    <a:pt x="11147" y="14344"/>
                  </a:cubicBezTo>
                  <a:cubicBezTo>
                    <a:pt x="11115" y="14091"/>
                    <a:pt x="11066" y="13837"/>
                    <a:pt x="11000" y="13591"/>
                  </a:cubicBezTo>
                  <a:cubicBezTo>
                    <a:pt x="11401" y="13469"/>
                    <a:pt x="11786" y="13231"/>
                    <a:pt x="12138" y="13027"/>
                  </a:cubicBezTo>
                  <a:cubicBezTo>
                    <a:pt x="14462" y="11627"/>
                    <a:pt x="16287" y="8935"/>
                    <a:pt x="16590" y="6226"/>
                  </a:cubicBezTo>
                  <a:cubicBezTo>
                    <a:pt x="16655" y="5800"/>
                    <a:pt x="16672" y="5391"/>
                    <a:pt x="16639" y="4982"/>
                  </a:cubicBezTo>
                  <a:cubicBezTo>
                    <a:pt x="16475" y="2813"/>
                    <a:pt x="15248" y="874"/>
                    <a:pt x="12972" y="342"/>
                  </a:cubicBezTo>
                  <a:cubicBezTo>
                    <a:pt x="12577" y="248"/>
                    <a:pt x="12165" y="196"/>
                    <a:pt x="11756" y="196"/>
                  </a:cubicBezTo>
                  <a:cubicBezTo>
                    <a:pt x="11090" y="196"/>
                    <a:pt x="10429" y="333"/>
                    <a:pt x="9846" y="653"/>
                  </a:cubicBezTo>
                  <a:cubicBezTo>
                    <a:pt x="9396" y="898"/>
                    <a:pt x="8979" y="1201"/>
                    <a:pt x="8586" y="1561"/>
                  </a:cubicBezTo>
                  <a:cubicBezTo>
                    <a:pt x="7706" y="623"/>
                    <a:pt x="6547" y="1"/>
                    <a:pt x="518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3"/>
            <p:cNvSpPr/>
            <p:nvPr/>
          </p:nvSpPr>
          <p:spPr>
            <a:xfrm>
              <a:off x="2695400" y="3009225"/>
              <a:ext cx="56525" cy="230325"/>
            </a:xfrm>
            <a:custGeom>
              <a:avLst/>
              <a:gdLst/>
              <a:ahLst/>
              <a:cxnLst/>
              <a:rect l="l" t="t" r="r" b="b"/>
              <a:pathLst>
                <a:path w="2261" h="9213" extrusionOk="0">
                  <a:moveTo>
                    <a:pt x="141" y="1"/>
                  </a:moveTo>
                  <a:cubicBezTo>
                    <a:pt x="74" y="1"/>
                    <a:pt x="1" y="52"/>
                    <a:pt x="27" y="130"/>
                  </a:cubicBezTo>
                  <a:cubicBezTo>
                    <a:pt x="248" y="916"/>
                    <a:pt x="43" y="1743"/>
                    <a:pt x="76" y="2545"/>
                  </a:cubicBezTo>
                  <a:cubicBezTo>
                    <a:pt x="108" y="3330"/>
                    <a:pt x="280" y="4108"/>
                    <a:pt x="526" y="4852"/>
                  </a:cubicBezTo>
                  <a:cubicBezTo>
                    <a:pt x="1000" y="6301"/>
                    <a:pt x="1950" y="7553"/>
                    <a:pt x="2040" y="9108"/>
                  </a:cubicBezTo>
                  <a:cubicBezTo>
                    <a:pt x="2044" y="9178"/>
                    <a:pt x="2101" y="9212"/>
                    <a:pt x="2155" y="9212"/>
                  </a:cubicBezTo>
                  <a:cubicBezTo>
                    <a:pt x="2210" y="9212"/>
                    <a:pt x="2261" y="9178"/>
                    <a:pt x="2253" y="9108"/>
                  </a:cubicBezTo>
                  <a:cubicBezTo>
                    <a:pt x="2163" y="7586"/>
                    <a:pt x="1287" y="6342"/>
                    <a:pt x="771" y="4926"/>
                  </a:cubicBezTo>
                  <a:cubicBezTo>
                    <a:pt x="477" y="4116"/>
                    <a:pt x="313" y="3257"/>
                    <a:pt x="280" y="2389"/>
                  </a:cubicBezTo>
                  <a:cubicBezTo>
                    <a:pt x="248" y="1603"/>
                    <a:pt x="452" y="826"/>
                    <a:pt x="231" y="57"/>
                  </a:cubicBezTo>
                  <a:cubicBezTo>
                    <a:pt x="216" y="18"/>
                    <a:pt x="179" y="1"/>
                    <a:pt x="141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3"/>
            <p:cNvSpPr/>
            <p:nvPr/>
          </p:nvSpPr>
          <p:spPr>
            <a:xfrm>
              <a:off x="2745775" y="3042225"/>
              <a:ext cx="46875" cy="197325"/>
            </a:xfrm>
            <a:custGeom>
              <a:avLst/>
              <a:gdLst/>
              <a:ahLst/>
              <a:cxnLst/>
              <a:rect l="l" t="t" r="r" b="b"/>
              <a:pathLst>
                <a:path w="1875" h="7893" extrusionOk="0">
                  <a:moveTo>
                    <a:pt x="1727" y="1"/>
                  </a:moveTo>
                  <a:cubicBezTo>
                    <a:pt x="1695" y="1"/>
                    <a:pt x="1665" y="14"/>
                    <a:pt x="1645" y="46"/>
                  </a:cubicBezTo>
                  <a:cubicBezTo>
                    <a:pt x="884" y="1290"/>
                    <a:pt x="1367" y="2706"/>
                    <a:pt x="1342" y="4048"/>
                  </a:cubicBezTo>
                  <a:cubicBezTo>
                    <a:pt x="1334" y="5448"/>
                    <a:pt x="139" y="6421"/>
                    <a:pt x="8" y="7788"/>
                  </a:cubicBezTo>
                  <a:cubicBezTo>
                    <a:pt x="0" y="7858"/>
                    <a:pt x="51" y="7892"/>
                    <a:pt x="106" y="7892"/>
                  </a:cubicBezTo>
                  <a:cubicBezTo>
                    <a:pt x="160" y="7892"/>
                    <a:pt x="217" y="7858"/>
                    <a:pt x="221" y="7788"/>
                  </a:cubicBezTo>
                  <a:cubicBezTo>
                    <a:pt x="336" y="6552"/>
                    <a:pt x="1408" y="5668"/>
                    <a:pt x="1531" y="4441"/>
                  </a:cubicBezTo>
                  <a:cubicBezTo>
                    <a:pt x="1670" y="3017"/>
                    <a:pt x="1015" y="1470"/>
                    <a:pt x="1817" y="161"/>
                  </a:cubicBezTo>
                  <a:cubicBezTo>
                    <a:pt x="1874" y="75"/>
                    <a:pt x="1799" y="1"/>
                    <a:pt x="1727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3"/>
            <p:cNvSpPr/>
            <p:nvPr/>
          </p:nvSpPr>
          <p:spPr>
            <a:xfrm>
              <a:off x="2742800" y="3172375"/>
              <a:ext cx="96500" cy="72875"/>
            </a:xfrm>
            <a:custGeom>
              <a:avLst/>
              <a:gdLst/>
              <a:ahLst/>
              <a:cxnLst/>
              <a:rect l="l" t="t" r="r" b="b"/>
              <a:pathLst>
                <a:path w="3860" h="2915" extrusionOk="0">
                  <a:moveTo>
                    <a:pt x="2571" y="243"/>
                  </a:moveTo>
                  <a:cubicBezTo>
                    <a:pt x="2809" y="243"/>
                    <a:pt x="2837" y="564"/>
                    <a:pt x="2746" y="773"/>
                  </a:cubicBezTo>
                  <a:cubicBezTo>
                    <a:pt x="2673" y="929"/>
                    <a:pt x="2550" y="1044"/>
                    <a:pt x="2435" y="1158"/>
                  </a:cubicBezTo>
                  <a:cubicBezTo>
                    <a:pt x="2214" y="1379"/>
                    <a:pt x="1944" y="1584"/>
                    <a:pt x="1691" y="1788"/>
                  </a:cubicBezTo>
                  <a:cubicBezTo>
                    <a:pt x="1260" y="2127"/>
                    <a:pt x="786" y="2414"/>
                    <a:pt x="302" y="2672"/>
                  </a:cubicBezTo>
                  <a:lnTo>
                    <a:pt x="302" y="2672"/>
                  </a:lnTo>
                  <a:cubicBezTo>
                    <a:pt x="771" y="1684"/>
                    <a:pt x="1349" y="685"/>
                    <a:pt x="2427" y="274"/>
                  </a:cubicBezTo>
                  <a:cubicBezTo>
                    <a:pt x="2482" y="252"/>
                    <a:pt x="2530" y="243"/>
                    <a:pt x="2571" y="243"/>
                  </a:cubicBezTo>
                  <a:close/>
                  <a:moveTo>
                    <a:pt x="2604" y="1"/>
                  </a:moveTo>
                  <a:cubicBezTo>
                    <a:pt x="2208" y="1"/>
                    <a:pt x="1669" y="432"/>
                    <a:pt x="1453" y="602"/>
                  </a:cubicBezTo>
                  <a:cubicBezTo>
                    <a:pt x="790" y="1142"/>
                    <a:pt x="398" y="1960"/>
                    <a:pt x="46" y="2721"/>
                  </a:cubicBezTo>
                  <a:cubicBezTo>
                    <a:pt x="1" y="2811"/>
                    <a:pt x="76" y="2894"/>
                    <a:pt x="145" y="2894"/>
                  </a:cubicBezTo>
                  <a:cubicBezTo>
                    <a:pt x="160" y="2894"/>
                    <a:pt x="175" y="2890"/>
                    <a:pt x="189" y="2881"/>
                  </a:cubicBezTo>
                  <a:lnTo>
                    <a:pt x="189" y="2881"/>
                  </a:lnTo>
                  <a:cubicBezTo>
                    <a:pt x="208" y="2902"/>
                    <a:pt x="234" y="2915"/>
                    <a:pt x="264" y="2915"/>
                  </a:cubicBezTo>
                  <a:cubicBezTo>
                    <a:pt x="280" y="2915"/>
                    <a:pt x="298" y="2911"/>
                    <a:pt x="316" y="2901"/>
                  </a:cubicBezTo>
                  <a:cubicBezTo>
                    <a:pt x="848" y="2631"/>
                    <a:pt x="3859" y="978"/>
                    <a:pt x="2869" y="94"/>
                  </a:cubicBezTo>
                  <a:cubicBezTo>
                    <a:pt x="2795" y="28"/>
                    <a:pt x="2704" y="1"/>
                    <a:pt x="2604" y="1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3"/>
            <p:cNvSpPr/>
            <p:nvPr/>
          </p:nvSpPr>
          <p:spPr>
            <a:xfrm>
              <a:off x="2679675" y="3192850"/>
              <a:ext cx="74975" cy="52900"/>
            </a:xfrm>
            <a:custGeom>
              <a:avLst/>
              <a:gdLst/>
              <a:ahLst/>
              <a:cxnLst/>
              <a:rect l="l" t="t" r="r" b="b"/>
              <a:pathLst>
                <a:path w="2999" h="2116" extrusionOk="0">
                  <a:moveTo>
                    <a:pt x="725" y="245"/>
                  </a:moveTo>
                  <a:cubicBezTo>
                    <a:pt x="942" y="245"/>
                    <a:pt x="1206" y="309"/>
                    <a:pt x="1269" y="323"/>
                  </a:cubicBezTo>
                  <a:cubicBezTo>
                    <a:pt x="1531" y="405"/>
                    <a:pt x="1777" y="593"/>
                    <a:pt x="1981" y="773"/>
                  </a:cubicBezTo>
                  <a:cubicBezTo>
                    <a:pt x="2314" y="1068"/>
                    <a:pt x="2556" y="1447"/>
                    <a:pt x="2720" y="1858"/>
                  </a:cubicBezTo>
                  <a:lnTo>
                    <a:pt x="2720" y="1858"/>
                  </a:lnTo>
                  <a:cubicBezTo>
                    <a:pt x="2320" y="1690"/>
                    <a:pt x="1925" y="1521"/>
                    <a:pt x="1523" y="1346"/>
                  </a:cubicBezTo>
                  <a:cubicBezTo>
                    <a:pt x="1106" y="1174"/>
                    <a:pt x="500" y="961"/>
                    <a:pt x="426" y="429"/>
                  </a:cubicBezTo>
                  <a:cubicBezTo>
                    <a:pt x="408" y="287"/>
                    <a:pt x="551" y="245"/>
                    <a:pt x="725" y="245"/>
                  </a:cubicBezTo>
                  <a:close/>
                  <a:moveTo>
                    <a:pt x="787" y="0"/>
                  </a:moveTo>
                  <a:cubicBezTo>
                    <a:pt x="644" y="0"/>
                    <a:pt x="511" y="32"/>
                    <a:pt x="402" y="110"/>
                  </a:cubicBezTo>
                  <a:cubicBezTo>
                    <a:pt x="1" y="396"/>
                    <a:pt x="361" y="887"/>
                    <a:pt x="647" y="1125"/>
                  </a:cubicBezTo>
                  <a:cubicBezTo>
                    <a:pt x="868" y="1305"/>
                    <a:pt x="1155" y="1419"/>
                    <a:pt x="1425" y="1534"/>
                  </a:cubicBezTo>
                  <a:cubicBezTo>
                    <a:pt x="1875" y="1730"/>
                    <a:pt x="2309" y="1910"/>
                    <a:pt x="2759" y="2107"/>
                  </a:cubicBezTo>
                  <a:cubicBezTo>
                    <a:pt x="2773" y="2113"/>
                    <a:pt x="2788" y="2115"/>
                    <a:pt x="2801" y="2115"/>
                  </a:cubicBezTo>
                  <a:cubicBezTo>
                    <a:pt x="2860" y="2115"/>
                    <a:pt x="2910" y="2068"/>
                    <a:pt x="2921" y="2018"/>
                  </a:cubicBezTo>
                  <a:lnTo>
                    <a:pt x="2921" y="2018"/>
                  </a:lnTo>
                  <a:cubicBezTo>
                    <a:pt x="2967" y="2000"/>
                    <a:pt x="2998" y="1958"/>
                    <a:pt x="2980" y="1902"/>
                  </a:cubicBezTo>
                  <a:cubicBezTo>
                    <a:pt x="2775" y="1329"/>
                    <a:pt x="2423" y="847"/>
                    <a:pt x="1957" y="470"/>
                  </a:cubicBezTo>
                  <a:cubicBezTo>
                    <a:pt x="1701" y="269"/>
                    <a:pt x="1201" y="0"/>
                    <a:pt x="787" y="0"/>
                  </a:cubicBezTo>
                  <a:close/>
                </a:path>
              </a:pathLst>
            </a:custGeom>
            <a:solidFill>
              <a:srgbClr val="5D5D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3"/>
            <p:cNvSpPr/>
            <p:nvPr/>
          </p:nvSpPr>
          <p:spPr>
            <a:xfrm>
              <a:off x="2760500" y="3001225"/>
              <a:ext cx="47900" cy="51175"/>
            </a:xfrm>
            <a:custGeom>
              <a:avLst/>
              <a:gdLst/>
              <a:ahLst/>
              <a:cxnLst/>
              <a:rect l="l" t="t" r="r" b="b"/>
              <a:pathLst>
                <a:path w="1916" h="2047" extrusionOk="0">
                  <a:moveTo>
                    <a:pt x="1474" y="0"/>
                  </a:moveTo>
                  <a:lnTo>
                    <a:pt x="860" y="377"/>
                  </a:lnTo>
                  <a:cubicBezTo>
                    <a:pt x="549" y="737"/>
                    <a:pt x="287" y="1121"/>
                    <a:pt x="50" y="1531"/>
                  </a:cubicBezTo>
                  <a:cubicBezTo>
                    <a:pt x="17" y="1588"/>
                    <a:pt x="1" y="1637"/>
                    <a:pt x="9" y="1686"/>
                  </a:cubicBezTo>
                  <a:cubicBezTo>
                    <a:pt x="28" y="1737"/>
                    <a:pt x="81" y="1768"/>
                    <a:pt x="131" y="1768"/>
                  </a:cubicBezTo>
                  <a:cubicBezTo>
                    <a:pt x="145" y="1768"/>
                    <a:pt x="159" y="1765"/>
                    <a:pt x="172" y="1760"/>
                  </a:cubicBezTo>
                  <a:cubicBezTo>
                    <a:pt x="238" y="1752"/>
                    <a:pt x="287" y="1702"/>
                    <a:pt x="336" y="1653"/>
                  </a:cubicBezTo>
                  <a:cubicBezTo>
                    <a:pt x="418" y="1588"/>
                    <a:pt x="500" y="1514"/>
                    <a:pt x="582" y="1449"/>
                  </a:cubicBezTo>
                  <a:lnTo>
                    <a:pt x="582" y="1449"/>
                  </a:lnTo>
                  <a:cubicBezTo>
                    <a:pt x="442" y="1612"/>
                    <a:pt x="459" y="1891"/>
                    <a:pt x="614" y="2046"/>
                  </a:cubicBezTo>
                  <a:cubicBezTo>
                    <a:pt x="745" y="1940"/>
                    <a:pt x="852" y="1817"/>
                    <a:pt x="933" y="1678"/>
                  </a:cubicBezTo>
                  <a:cubicBezTo>
                    <a:pt x="950" y="1784"/>
                    <a:pt x="983" y="1883"/>
                    <a:pt x="1040" y="1956"/>
                  </a:cubicBezTo>
                  <a:cubicBezTo>
                    <a:pt x="1082" y="2004"/>
                    <a:pt x="1149" y="2034"/>
                    <a:pt x="1213" y="2034"/>
                  </a:cubicBezTo>
                  <a:cubicBezTo>
                    <a:pt x="1247" y="2034"/>
                    <a:pt x="1281" y="2025"/>
                    <a:pt x="1310" y="2005"/>
                  </a:cubicBezTo>
                  <a:cubicBezTo>
                    <a:pt x="1408" y="1932"/>
                    <a:pt x="1392" y="1784"/>
                    <a:pt x="1359" y="1670"/>
                  </a:cubicBezTo>
                  <a:lnTo>
                    <a:pt x="1359" y="1670"/>
                  </a:lnTo>
                  <a:cubicBezTo>
                    <a:pt x="1408" y="1760"/>
                    <a:pt x="1474" y="1866"/>
                    <a:pt x="1564" y="1915"/>
                  </a:cubicBezTo>
                  <a:cubicBezTo>
                    <a:pt x="1604" y="1941"/>
                    <a:pt x="1653" y="1955"/>
                    <a:pt x="1702" y="1955"/>
                  </a:cubicBezTo>
                  <a:cubicBezTo>
                    <a:pt x="1763" y="1955"/>
                    <a:pt x="1822" y="1933"/>
                    <a:pt x="1858" y="1883"/>
                  </a:cubicBezTo>
                  <a:cubicBezTo>
                    <a:pt x="1916" y="1809"/>
                    <a:pt x="1899" y="1719"/>
                    <a:pt x="1891" y="1637"/>
                  </a:cubicBezTo>
                  <a:cubicBezTo>
                    <a:pt x="1817" y="1072"/>
                    <a:pt x="1678" y="524"/>
                    <a:pt x="1474" y="0"/>
                  </a:cubicBezTo>
                  <a:close/>
                </a:path>
              </a:pathLst>
            </a:custGeom>
            <a:solidFill>
              <a:srgbClr val="9AA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3"/>
            <p:cNvSpPr/>
            <p:nvPr/>
          </p:nvSpPr>
          <p:spPr>
            <a:xfrm>
              <a:off x="2688075" y="2688625"/>
              <a:ext cx="257600" cy="337250"/>
            </a:xfrm>
            <a:custGeom>
              <a:avLst/>
              <a:gdLst/>
              <a:ahLst/>
              <a:cxnLst/>
              <a:rect l="l" t="t" r="r" b="b"/>
              <a:pathLst>
                <a:path w="10304" h="13490" extrusionOk="0">
                  <a:moveTo>
                    <a:pt x="5383" y="1"/>
                  </a:moveTo>
                  <a:cubicBezTo>
                    <a:pt x="4719" y="1"/>
                    <a:pt x="4060" y="136"/>
                    <a:pt x="3479" y="449"/>
                  </a:cubicBezTo>
                  <a:cubicBezTo>
                    <a:pt x="2284" y="1112"/>
                    <a:pt x="1269" y="2225"/>
                    <a:pt x="770" y="3494"/>
                  </a:cubicBezTo>
                  <a:cubicBezTo>
                    <a:pt x="99" y="5188"/>
                    <a:pt x="0" y="7185"/>
                    <a:pt x="410" y="8969"/>
                  </a:cubicBezTo>
                  <a:cubicBezTo>
                    <a:pt x="819" y="10704"/>
                    <a:pt x="1940" y="12275"/>
                    <a:pt x="3446" y="13241"/>
                  </a:cubicBezTo>
                  <a:cubicBezTo>
                    <a:pt x="3716" y="13412"/>
                    <a:pt x="3912" y="13490"/>
                    <a:pt x="4152" y="13490"/>
                  </a:cubicBezTo>
                  <a:cubicBezTo>
                    <a:pt x="4268" y="13490"/>
                    <a:pt x="4393" y="13472"/>
                    <a:pt x="4542" y="13437"/>
                  </a:cubicBezTo>
                  <a:cubicBezTo>
                    <a:pt x="4984" y="13323"/>
                    <a:pt x="5410" y="13069"/>
                    <a:pt x="5803" y="12832"/>
                  </a:cubicBezTo>
                  <a:cubicBezTo>
                    <a:pt x="8127" y="11440"/>
                    <a:pt x="9952" y="8740"/>
                    <a:pt x="10247" y="6031"/>
                  </a:cubicBezTo>
                  <a:cubicBezTo>
                    <a:pt x="10296" y="5613"/>
                    <a:pt x="10304" y="5204"/>
                    <a:pt x="10271" y="4795"/>
                  </a:cubicBezTo>
                  <a:cubicBezTo>
                    <a:pt x="10116" y="2626"/>
                    <a:pt x="8880" y="687"/>
                    <a:pt x="6605" y="146"/>
                  </a:cubicBezTo>
                  <a:cubicBezTo>
                    <a:pt x="6207" y="53"/>
                    <a:pt x="5794" y="1"/>
                    <a:pt x="5383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3"/>
            <p:cNvSpPr/>
            <p:nvPr/>
          </p:nvSpPr>
          <p:spPr>
            <a:xfrm>
              <a:off x="2687875" y="2704750"/>
              <a:ext cx="135450" cy="299350"/>
            </a:xfrm>
            <a:custGeom>
              <a:avLst/>
              <a:gdLst/>
              <a:ahLst/>
              <a:cxnLst/>
              <a:rect l="l" t="t" r="r" b="b"/>
              <a:pathLst>
                <a:path w="5418" h="11974" extrusionOk="0">
                  <a:moveTo>
                    <a:pt x="3167" y="1"/>
                  </a:moveTo>
                  <a:cubicBezTo>
                    <a:pt x="2120" y="672"/>
                    <a:pt x="1228" y="1703"/>
                    <a:pt x="778" y="2857"/>
                  </a:cubicBezTo>
                  <a:cubicBezTo>
                    <a:pt x="115" y="4543"/>
                    <a:pt x="0" y="6540"/>
                    <a:pt x="418" y="8332"/>
                  </a:cubicBezTo>
                  <a:cubicBezTo>
                    <a:pt x="745" y="9731"/>
                    <a:pt x="1531" y="11024"/>
                    <a:pt x="2619" y="11974"/>
                  </a:cubicBezTo>
                  <a:cubicBezTo>
                    <a:pt x="4501" y="9756"/>
                    <a:pt x="5418" y="6695"/>
                    <a:pt x="4968" y="3806"/>
                  </a:cubicBezTo>
                  <a:cubicBezTo>
                    <a:pt x="4796" y="2677"/>
                    <a:pt x="4411" y="1547"/>
                    <a:pt x="3724" y="631"/>
                  </a:cubicBezTo>
                  <a:cubicBezTo>
                    <a:pt x="3560" y="402"/>
                    <a:pt x="3372" y="197"/>
                    <a:pt x="3167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3"/>
            <p:cNvSpPr/>
            <p:nvPr/>
          </p:nvSpPr>
          <p:spPr>
            <a:xfrm>
              <a:off x="2673950" y="3006550"/>
              <a:ext cx="48925" cy="57300"/>
            </a:xfrm>
            <a:custGeom>
              <a:avLst/>
              <a:gdLst/>
              <a:ahLst/>
              <a:cxnLst/>
              <a:rect l="l" t="t" r="r" b="b"/>
              <a:pathLst>
                <a:path w="1957" h="2292" extrusionOk="0">
                  <a:moveTo>
                    <a:pt x="909" y="0"/>
                  </a:moveTo>
                  <a:lnTo>
                    <a:pt x="410" y="565"/>
                  </a:lnTo>
                  <a:cubicBezTo>
                    <a:pt x="238" y="1023"/>
                    <a:pt x="107" y="1498"/>
                    <a:pt x="25" y="1981"/>
                  </a:cubicBezTo>
                  <a:cubicBezTo>
                    <a:pt x="17" y="2030"/>
                    <a:pt x="1" y="2103"/>
                    <a:pt x="42" y="2136"/>
                  </a:cubicBezTo>
                  <a:cubicBezTo>
                    <a:pt x="65" y="2169"/>
                    <a:pt x="107" y="2183"/>
                    <a:pt x="148" y="2183"/>
                  </a:cubicBezTo>
                  <a:cubicBezTo>
                    <a:pt x="178" y="2183"/>
                    <a:pt x="209" y="2175"/>
                    <a:pt x="230" y="2161"/>
                  </a:cubicBezTo>
                  <a:cubicBezTo>
                    <a:pt x="287" y="2128"/>
                    <a:pt x="320" y="2054"/>
                    <a:pt x="361" y="2005"/>
                  </a:cubicBezTo>
                  <a:cubicBezTo>
                    <a:pt x="410" y="1915"/>
                    <a:pt x="475" y="1809"/>
                    <a:pt x="524" y="1719"/>
                  </a:cubicBezTo>
                  <a:lnTo>
                    <a:pt x="524" y="1719"/>
                  </a:lnTo>
                  <a:cubicBezTo>
                    <a:pt x="443" y="1931"/>
                    <a:pt x="557" y="2201"/>
                    <a:pt x="762" y="2292"/>
                  </a:cubicBezTo>
                  <a:cubicBezTo>
                    <a:pt x="852" y="2152"/>
                    <a:pt x="917" y="1997"/>
                    <a:pt x="942" y="1825"/>
                  </a:cubicBezTo>
                  <a:cubicBezTo>
                    <a:pt x="991" y="1915"/>
                    <a:pt x="1056" y="2005"/>
                    <a:pt x="1146" y="2054"/>
                  </a:cubicBezTo>
                  <a:cubicBezTo>
                    <a:pt x="1185" y="2079"/>
                    <a:pt x="1234" y="2093"/>
                    <a:pt x="1280" y="2093"/>
                  </a:cubicBezTo>
                  <a:cubicBezTo>
                    <a:pt x="1342" y="2093"/>
                    <a:pt x="1400" y="2069"/>
                    <a:pt x="1433" y="2013"/>
                  </a:cubicBezTo>
                  <a:cubicBezTo>
                    <a:pt x="1507" y="1915"/>
                    <a:pt x="1433" y="1768"/>
                    <a:pt x="1359" y="1670"/>
                  </a:cubicBezTo>
                  <a:lnTo>
                    <a:pt x="1359" y="1670"/>
                  </a:lnTo>
                  <a:cubicBezTo>
                    <a:pt x="1441" y="1743"/>
                    <a:pt x="1539" y="1809"/>
                    <a:pt x="1646" y="1841"/>
                  </a:cubicBezTo>
                  <a:cubicBezTo>
                    <a:pt x="1667" y="1846"/>
                    <a:pt x="1689" y="1848"/>
                    <a:pt x="1710" y="1848"/>
                  </a:cubicBezTo>
                  <a:cubicBezTo>
                    <a:pt x="1805" y="1848"/>
                    <a:pt x="1897" y="1804"/>
                    <a:pt x="1924" y="1710"/>
                  </a:cubicBezTo>
                  <a:cubicBezTo>
                    <a:pt x="1957" y="1629"/>
                    <a:pt x="1916" y="1539"/>
                    <a:pt x="1875" y="1465"/>
                  </a:cubicBezTo>
                  <a:cubicBezTo>
                    <a:pt x="1621" y="941"/>
                    <a:pt x="1294" y="450"/>
                    <a:pt x="909" y="0"/>
                  </a:cubicBezTo>
                  <a:close/>
                </a:path>
              </a:pathLst>
            </a:custGeom>
            <a:solidFill>
              <a:srgbClr val="DFB6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3"/>
            <p:cNvSpPr/>
            <p:nvPr/>
          </p:nvSpPr>
          <p:spPr>
            <a:xfrm>
              <a:off x="2529100" y="2684150"/>
              <a:ext cx="273775" cy="349850"/>
            </a:xfrm>
            <a:custGeom>
              <a:avLst/>
              <a:gdLst/>
              <a:ahLst/>
              <a:cxnLst/>
              <a:rect l="l" t="t" r="r" b="b"/>
              <a:pathLst>
                <a:path w="10951" h="13994" extrusionOk="0">
                  <a:moveTo>
                    <a:pt x="5185" y="0"/>
                  </a:moveTo>
                  <a:cubicBezTo>
                    <a:pt x="5009" y="0"/>
                    <a:pt x="4831" y="10"/>
                    <a:pt x="4649" y="31"/>
                  </a:cubicBezTo>
                  <a:cubicBezTo>
                    <a:pt x="3544" y="145"/>
                    <a:pt x="2431" y="571"/>
                    <a:pt x="1686" y="1398"/>
                  </a:cubicBezTo>
                  <a:cubicBezTo>
                    <a:pt x="737" y="2445"/>
                    <a:pt x="131" y="3885"/>
                    <a:pt x="66" y="5301"/>
                  </a:cubicBezTo>
                  <a:cubicBezTo>
                    <a:pt x="0" y="7192"/>
                    <a:pt x="573" y="9172"/>
                    <a:pt x="1580" y="10785"/>
                  </a:cubicBezTo>
                  <a:cubicBezTo>
                    <a:pt x="2578" y="12348"/>
                    <a:pt x="4223" y="13502"/>
                    <a:pt x="6024" y="13927"/>
                  </a:cubicBezTo>
                  <a:cubicBezTo>
                    <a:pt x="6202" y="13970"/>
                    <a:pt x="6348" y="13994"/>
                    <a:pt x="6482" y="13994"/>
                  </a:cubicBezTo>
                  <a:cubicBezTo>
                    <a:pt x="6710" y="13994"/>
                    <a:pt x="6903" y="13923"/>
                    <a:pt x="7161" y="13747"/>
                  </a:cubicBezTo>
                  <a:cubicBezTo>
                    <a:pt x="7554" y="13485"/>
                    <a:pt x="7882" y="13092"/>
                    <a:pt x="8193" y="12724"/>
                  </a:cubicBezTo>
                  <a:cubicBezTo>
                    <a:pt x="10050" y="10482"/>
                    <a:pt x="10951" y="7208"/>
                    <a:pt x="10149" y="4377"/>
                  </a:cubicBezTo>
                  <a:cubicBezTo>
                    <a:pt x="10042" y="4016"/>
                    <a:pt x="9919" y="3681"/>
                    <a:pt x="9764" y="3345"/>
                  </a:cubicBezTo>
                  <a:cubicBezTo>
                    <a:pt x="8917" y="1470"/>
                    <a:pt x="7309" y="0"/>
                    <a:pt x="5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3"/>
            <p:cNvSpPr/>
            <p:nvPr/>
          </p:nvSpPr>
          <p:spPr>
            <a:xfrm>
              <a:off x="2551000" y="2724750"/>
              <a:ext cx="80425" cy="210500"/>
            </a:xfrm>
            <a:custGeom>
              <a:avLst/>
              <a:gdLst/>
              <a:ahLst/>
              <a:cxnLst/>
              <a:rect l="l" t="t" r="r" b="b"/>
              <a:pathLst>
                <a:path w="3217" h="8420" extrusionOk="0">
                  <a:moveTo>
                    <a:pt x="2036" y="0"/>
                  </a:moveTo>
                  <a:cubicBezTo>
                    <a:pt x="1238" y="0"/>
                    <a:pt x="566" y="1439"/>
                    <a:pt x="336" y="2106"/>
                  </a:cubicBezTo>
                  <a:cubicBezTo>
                    <a:pt x="41" y="2982"/>
                    <a:pt x="0" y="3906"/>
                    <a:pt x="57" y="4831"/>
                  </a:cubicBezTo>
                  <a:cubicBezTo>
                    <a:pt x="139" y="6092"/>
                    <a:pt x="491" y="7458"/>
                    <a:pt x="1531" y="8162"/>
                  </a:cubicBezTo>
                  <a:cubicBezTo>
                    <a:pt x="1755" y="8310"/>
                    <a:pt x="2038" y="8419"/>
                    <a:pt x="2300" y="8419"/>
                  </a:cubicBezTo>
                  <a:cubicBezTo>
                    <a:pt x="2487" y="8419"/>
                    <a:pt x="2663" y="8364"/>
                    <a:pt x="2799" y="8228"/>
                  </a:cubicBezTo>
                  <a:cubicBezTo>
                    <a:pt x="2995" y="8031"/>
                    <a:pt x="3045" y="7737"/>
                    <a:pt x="3069" y="7458"/>
                  </a:cubicBezTo>
                  <a:cubicBezTo>
                    <a:pt x="3159" y="6157"/>
                    <a:pt x="2824" y="4848"/>
                    <a:pt x="2955" y="3563"/>
                  </a:cubicBezTo>
                  <a:cubicBezTo>
                    <a:pt x="3004" y="3039"/>
                    <a:pt x="3143" y="2523"/>
                    <a:pt x="3167" y="1991"/>
                  </a:cubicBezTo>
                  <a:cubicBezTo>
                    <a:pt x="3216" y="1468"/>
                    <a:pt x="3135" y="911"/>
                    <a:pt x="2815" y="494"/>
                  </a:cubicBezTo>
                  <a:cubicBezTo>
                    <a:pt x="2550" y="142"/>
                    <a:pt x="2287" y="0"/>
                    <a:pt x="2036" y="0"/>
                  </a:cubicBezTo>
                  <a:close/>
                </a:path>
              </a:pathLst>
            </a:custGeom>
            <a:solidFill>
              <a:srgbClr val="FFFFFF">
                <a:alpha val="29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3"/>
            <p:cNvSpPr/>
            <p:nvPr/>
          </p:nvSpPr>
          <p:spPr>
            <a:xfrm>
              <a:off x="2085725" y="2741375"/>
              <a:ext cx="708975" cy="1241300"/>
            </a:xfrm>
            <a:custGeom>
              <a:avLst/>
              <a:gdLst/>
              <a:ahLst/>
              <a:cxnLst/>
              <a:rect l="l" t="t" r="r" b="b"/>
              <a:pathLst>
                <a:path w="28359" h="49652" extrusionOk="0">
                  <a:moveTo>
                    <a:pt x="7779" y="0"/>
                  </a:moveTo>
                  <a:cubicBezTo>
                    <a:pt x="7778" y="0"/>
                    <a:pt x="7777" y="0"/>
                    <a:pt x="7776" y="1"/>
                  </a:cubicBezTo>
                  <a:cubicBezTo>
                    <a:pt x="7710" y="25"/>
                    <a:pt x="7776" y="541"/>
                    <a:pt x="7939" y="1171"/>
                  </a:cubicBezTo>
                  <a:cubicBezTo>
                    <a:pt x="7980" y="1335"/>
                    <a:pt x="8038" y="1482"/>
                    <a:pt x="8078" y="1629"/>
                  </a:cubicBezTo>
                  <a:cubicBezTo>
                    <a:pt x="7939" y="1523"/>
                    <a:pt x="7800" y="1425"/>
                    <a:pt x="7628" y="1335"/>
                  </a:cubicBezTo>
                  <a:cubicBezTo>
                    <a:pt x="7301" y="1171"/>
                    <a:pt x="6974" y="1105"/>
                    <a:pt x="6736" y="1105"/>
                  </a:cubicBezTo>
                  <a:cubicBezTo>
                    <a:pt x="6499" y="1105"/>
                    <a:pt x="6360" y="1146"/>
                    <a:pt x="6360" y="1187"/>
                  </a:cubicBezTo>
                  <a:cubicBezTo>
                    <a:pt x="6360" y="1269"/>
                    <a:pt x="6908" y="1294"/>
                    <a:pt x="7489" y="1588"/>
                  </a:cubicBezTo>
                  <a:cubicBezTo>
                    <a:pt x="7612" y="1646"/>
                    <a:pt x="7727" y="1711"/>
                    <a:pt x="7833" y="1785"/>
                  </a:cubicBezTo>
                  <a:cubicBezTo>
                    <a:pt x="7718" y="1752"/>
                    <a:pt x="7604" y="1727"/>
                    <a:pt x="7473" y="1719"/>
                  </a:cubicBezTo>
                  <a:cubicBezTo>
                    <a:pt x="7456" y="1719"/>
                    <a:pt x="7439" y="1719"/>
                    <a:pt x="7423" y="1719"/>
                  </a:cubicBezTo>
                  <a:cubicBezTo>
                    <a:pt x="7116" y="1719"/>
                    <a:pt x="6841" y="1789"/>
                    <a:pt x="6654" y="1875"/>
                  </a:cubicBezTo>
                  <a:cubicBezTo>
                    <a:pt x="6458" y="1965"/>
                    <a:pt x="6368" y="2071"/>
                    <a:pt x="6384" y="2096"/>
                  </a:cubicBezTo>
                  <a:cubicBezTo>
                    <a:pt x="6391" y="2107"/>
                    <a:pt x="6408" y="2112"/>
                    <a:pt x="6434" y="2112"/>
                  </a:cubicBezTo>
                  <a:cubicBezTo>
                    <a:pt x="6560" y="2112"/>
                    <a:pt x="6898" y="2002"/>
                    <a:pt x="7329" y="2002"/>
                  </a:cubicBezTo>
                  <a:cubicBezTo>
                    <a:pt x="7373" y="2002"/>
                    <a:pt x="7419" y="2003"/>
                    <a:pt x="7465" y="2006"/>
                  </a:cubicBezTo>
                  <a:cubicBezTo>
                    <a:pt x="7636" y="2006"/>
                    <a:pt x="7800" y="2038"/>
                    <a:pt x="7939" y="2071"/>
                  </a:cubicBezTo>
                  <a:cubicBezTo>
                    <a:pt x="7808" y="2071"/>
                    <a:pt x="7669" y="2079"/>
                    <a:pt x="7506" y="2128"/>
                  </a:cubicBezTo>
                  <a:cubicBezTo>
                    <a:pt x="6957" y="2284"/>
                    <a:pt x="6671" y="2644"/>
                    <a:pt x="6728" y="2693"/>
                  </a:cubicBezTo>
                  <a:cubicBezTo>
                    <a:pt x="6734" y="2700"/>
                    <a:pt x="6743" y="2703"/>
                    <a:pt x="6756" y="2703"/>
                  </a:cubicBezTo>
                  <a:cubicBezTo>
                    <a:pt x="6856" y="2703"/>
                    <a:pt x="7165" y="2523"/>
                    <a:pt x="7571" y="2407"/>
                  </a:cubicBezTo>
                  <a:cubicBezTo>
                    <a:pt x="7857" y="2317"/>
                    <a:pt x="8128" y="2292"/>
                    <a:pt x="8291" y="2259"/>
                  </a:cubicBezTo>
                  <a:cubicBezTo>
                    <a:pt x="8299" y="2325"/>
                    <a:pt x="8324" y="2374"/>
                    <a:pt x="8332" y="2399"/>
                  </a:cubicBezTo>
                  <a:cubicBezTo>
                    <a:pt x="8283" y="2685"/>
                    <a:pt x="8242" y="2971"/>
                    <a:pt x="8185" y="3258"/>
                  </a:cubicBezTo>
                  <a:cubicBezTo>
                    <a:pt x="8078" y="3913"/>
                    <a:pt x="7980" y="4567"/>
                    <a:pt x="7890" y="5230"/>
                  </a:cubicBezTo>
                  <a:cubicBezTo>
                    <a:pt x="7882" y="5238"/>
                    <a:pt x="7882" y="5263"/>
                    <a:pt x="7882" y="5271"/>
                  </a:cubicBezTo>
                  <a:cubicBezTo>
                    <a:pt x="7792" y="5959"/>
                    <a:pt x="7710" y="6630"/>
                    <a:pt x="7636" y="7317"/>
                  </a:cubicBezTo>
                  <a:cubicBezTo>
                    <a:pt x="7628" y="7366"/>
                    <a:pt x="7612" y="7522"/>
                    <a:pt x="7596" y="7734"/>
                  </a:cubicBezTo>
                  <a:cubicBezTo>
                    <a:pt x="7587" y="7865"/>
                    <a:pt x="7571" y="8029"/>
                    <a:pt x="7555" y="8217"/>
                  </a:cubicBezTo>
                  <a:cubicBezTo>
                    <a:pt x="7506" y="8864"/>
                    <a:pt x="7440" y="9723"/>
                    <a:pt x="7424" y="10386"/>
                  </a:cubicBezTo>
                  <a:cubicBezTo>
                    <a:pt x="6016" y="11466"/>
                    <a:pt x="4887" y="12931"/>
                    <a:pt x="4052" y="14445"/>
                  </a:cubicBezTo>
                  <a:lnTo>
                    <a:pt x="4044" y="14453"/>
                  </a:lnTo>
                  <a:cubicBezTo>
                    <a:pt x="4036" y="14470"/>
                    <a:pt x="4036" y="14478"/>
                    <a:pt x="4027" y="14486"/>
                  </a:cubicBezTo>
                  <a:cubicBezTo>
                    <a:pt x="3905" y="14715"/>
                    <a:pt x="3790" y="14928"/>
                    <a:pt x="3684" y="15141"/>
                  </a:cubicBezTo>
                  <a:cubicBezTo>
                    <a:pt x="3545" y="15436"/>
                    <a:pt x="3422" y="15722"/>
                    <a:pt x="3299" y="16025"/>
                  </a:cubicBezTo>
                  <a:cubicBezTo>
                    <a:pt x="3299" y="16033"/>
                    <a:pt x="3291" y="16049"/>
                    <a:pt x="3274" y="16074"/>
                  </a:cubicBezTo>
                  <a:cubicBezTo>
                    <a:pt x="3168" y="16352"/>
                    <a:pt x="3062" y="16639"/>
                    <a:pt x="2963" y="16925"/>
                  </a:cubicBezTo>
                  <a:cubicBezTo>
                    <a:pt x="2939" y="16958"/>
                    <a:pt x="2931" y="17007"/>
                    <a:pt x="2923" y="17031"/>
                  </a:cubicBezTo>
                  <a:cubicBezTo>
                    <a:pt x="2824" y="17301"/>
                    <a:pt x="2734" y="17572"/>
                    <a:pt x="2652" y="17850"/>
                  </a:cubicBezTo>
                  <a:cubicBezTo>
                    <a:pt x="2636" y="17907"/>
                    <a:pt x="2620" y="17973"/>
                    <a:pt x="2603" y="18030"/>
                  </a:cubicBezTo>
                  <a:cubicBezTo>
                    <a:pt x="2530" y="18284"/>
                    <a:pt x="2456" y="18578"/>
                    <a:pt x="2391" y="18832"/>
                  </a:cubicBezTo>
                  <a:cubicBezTo>
                    <a:pt x="2366" y="18914"/>
                    <a:pt x="2350" y="19061"/>
                    <a:pt x="2325" y="19135"/>
                  </a:cubicBezTo>
                  <a:cubicBezTo>
                    <a:pt x="2325" y="19143"/>
                    <a:pt x="2317" y="19315"/>
                    <a:pt x="2317" y="19315"/>
                  </a:cubicBezTo>
                  <a:cubicBezTo>
                    <a:pt x="1998" y="20542"/>
                    <a:pt x="1760" y="21688"/>
                    <a:pt x="1556" y="22948"/>
                  </a:cubicBezTo>
                  <a:cubicBezTo>
                    <a:pt x="1122" y="25657"/>
                    <a:pt x="647" y="28235"/>
                    <a:pt x="525" y="30985"/>
                  </a:cubicBezTo>
                  <a:cubicBezTo>
                    <a:pt x="410" y="33473"/>
                    <a:pt x="1" y="36075"/>
                    <a:pt x="1458" y="38261"/>
                  </a:cubicBezTo>
                  <a:cubicBezTo>
                    <a:pt x="2407" y="39676"/>
                    <a:pt x="3831" y="40708"/>
                    <a:pt x="4821" y="42074"/>
                  </a:cubicBezTo>
                  <a:cubicBezTo>
                    <a:pt x="6319" y="44145"/>
                    <a:pt x="6712" y="46960"/>
                    <a:pt x="5852" y="49350"/>
                  </a:cubicBezTo>
                  <a:cubicBezTo>
                    <a:pt x="6638" y="49525"/>
                    <a:pt x="7446" y="49611"/>
                    <a:pt x="8254" y="49611"/>
                  </a:cubicBezTo>
                  <a:cubicBezTo>
                    <a:pt x="8540" y="49611"/>
                    <a:pt x="8825" y="49600"/>
                    <a:pt x="9110" y="49579"/>
                  </a:cubicBezTo>
                  <a:cubicBezTo>
                    <a:pt x="8578" y="49153"/>
                    <a:pt x="7939" y="48867"/>
                    <a:pt x="7276" y="48761"/>
                  </a:cubicBezTo>
                  <a:cubicBezTo>
                    <a:pt x="8087" y="45880"/>
                    <a:pt x="8700" y="42950"/>
                    <a:pt x="9126" y="39987"/>
                  </a:cubicBezTo>
                  <a:cubicBezTo>
                    <a:pt x="10132" y="40080"/>
                    <a:pt x="11136" y="40108"/>
                    <a:pt x="12138" y="40108"/>
                  </a:cubicBezTo>
                  <a:cubicBezTo>
                    <a:pt x="13586" y="40108"/>
                    <a:pt x="15031" y="40050"/>
                    <a:pt x="16477" y="40050"/>
                  </a:cubicBezTo>
                  <a:cubicBezTo>
                    <a:pt x="17114" y="40050"/>
                    <a:pt x="17752" y="40062"/>
                    <a:pt x="18390" y="40094"/>
                  </a:cubicBezTo>
                  <a:cubicBezTo>
                    <a:pt x="18906" y="41583"/>
                    <a:pt x="19470" y="43097"/>
                    <a:pt x="20002" y="44587"/>
                  </a:cubicBezTo>
                  <a:cubicBezTo>
                    <a:pt x="20158" y="45021"/>
                    <a:pt x="20649" y="49538"/>
                    <a:pt x="20641" y="49538"/>
                  </a:cubicBezTo>
                  <a:cubicBezTo>
                    <a:pt x="21161" y="49614"/>
                    <a:pt x="21687" y="49651"/>
                    <a:pt x="22213" y="49651"/>
                  </a:cubicBezTo>
                  <a:cubicBezTo>
                    <a:pt x="22819" y="49651"/>
                    <a:pt x="23425" y="49602"/>
                    <a:pt x="24021" y="49505"/>
                  </a:cubicBezTo>
                  <a:cubicBezTo>
                    <a:pt x="23489" y="48941"/>
                    <a:pt x="22818" y="48499"/>
                    <a:pt x="22081" y="48253"/>
                  </a:cubicBezTo>
                  <a:cubicBezTo>
                    <a:pt x="22613" y="45413"/>
                    <a:pt x="22785" y="42483"/>
                    <a:pt x="22605" y="39595"/>
                  </a:cubicBezTo>
                  <a:cubicBezTo>
                    <a:pt x="22441" y="36861"/>
                    <a:pt x="21377" y="34070"/>
                    <a:pt x="21525" y="31345"/>
                  </a:cubicBezTo>
                  <a:cubicBezTo>
                    <a:pt x="21541" y="31165"/>
                    <a:pt x="21557" y="30960"/>
                    <a:pt x="21680" y="30813"/>
                  </a:cubicBezTo>
                  <a:cubicBezTo>
                    <a:pt x="21811" y="30650"/>
                    <a:pt x="22032" y="30600"/>
                    <a:pt x="22237" y="30535"/>
                  </a:cubicBezTo>
                  <a:cubicBezTo>
                    <a:pt x="23710" y="30101"/>
                    <a:pt x="24921" y="29005"/>
                    <a:pt x="25756" y="27703"/>
                  </a:cubicBezTo>
                  <a:cubicBezTo>
                    <a:pt x="26885" y="25927"/>
                    <a:pt x="27335" y="23922"/>
                    <a:pt x="28268" y="22081"/>
                  </a:cubicBezTo>
                  <a:cubicBezTo>
                    <a:pt x="28317" y="21975"/>
                    <a:pt x="28358" y="21876"/>
                    <a:pt x="28350" y="21770"/>
                  </a:cubicBezTo>
                  <a:cubicBezTo>
                    <a:pt x="28334" y="21606"/>
                    <a:pt x="28154" y="21483"/>
                    <a:pt x="27990" y="21483"/>
                  </a:cubicBezTo>
                  <a:cubicBezTo>
                    <a:pt x="27779" y="21483"/>
                    <a:pt x="27204" y="21798"/>
                    <a:pt x="27164" y="22035"/>
                  </a:cubicBezTo>
                  <a:lnTo>
                    <a:pt x="27164" y="22035"/>
                  </a:lnTo>
                  <a:cubicBezTo>
                    <a:pt x="27213" y="21718"/>
                    <a:pt x="27237" y="21408"/>
                    <a:pt x="27245" y="21099"/>
                  </a:cubicBezTo>
                  <a:cubicBezTo>
                    <a:pt x="27253" y="20887"/>
                    <a:pt x="27178" y="20615"/>
                    <a:pt x="26984" y="20615"/>
                  </a:cubicBezTo>
                  <a:cubicBezTo>
                    <a:pt x="26976" y="20615"/>
                    <a:pt x="26967" y="20615"/>
                    <a:pt x="26959" y="20616"/>
                  </a:cubicBezTo>
                  <a:cubicBezTo>
                    <a:pt x="26509" y="20657"/>
                    <a:pt x="26599" y="21434"/>
                    <a:pt x="26541" y="21696"/>
                  </a:cubicBezTo>
                  <a:cubicBezTo>
                    <a:pt x="26410" y="21369"/>
                    <a:pt x="26263" y="21033"/>
                    <a:pt x="25985" y="20829"/>
                  </a:cubicBezTo>
                  <a:cubicBezTo>
                    <a:pt x="25928" y="20780"/>
                    <a:pt x="25854" y="20747"/>
                    <a:pt x="25780" y="20747"/>
                  </a:cubicBezTo>
                  <a:cubicBezTo>
                    <a:pt x="25641" y="20747"/>
                    <a:pt x="25559" y="20902"/>
                    <a:pt x="25518" y="21033"/>
                  </a:cubicBezTo>
                  <a:cubicBezTo>
                    <a:pt x="25412" y="21344"/>
                    <a:pt x="25404" y="21680"/>
                    <a:pt x="25486" y="21999"/>
                  </a:cubicBezTo>
                  <a:cubicBezTo>
                    <a:pt x="25355" y="21819"/>
                    <a:pt x="25183" y="21688"/>
                    <a:pt x="24978" y="21614"/>
                  </a:cubicBezTo>
                  <a:cubicBezTo>
                    <a:pt x="24934" y="21602"/>
                    <a:pt x="24890" y="21584"/>
                    <a:pt x="24843" y="21584"/>
                  </a:cubicBezTo>
                  <a:cubicBezTo>
                    <a:pt x="24828" y="21584"/>
                    <a:pt x="24813" y="21586"/>
                    <a:pt x="24798" y="21590"/>
                  </a:cubicBezTo>
                  <a:cubicBezTo>
                    <a:pt x="24635" y="21606"/>
                    <a:pt x="24536" y="21778"/>
                    <a:pt x="24536" y="21942"/>
                  </a:cubicBezTo>
                  <a:cubicBezTo>
                    <a:pt x="24536" y="22220"/>
                    <a:pt x="24716" y="22449"/>
                    <a:pt x="24839" y="22678"/>
                  </a:cubicBezTo>
                  <a:cubicBezTo>
                    <a:pt x="25543" y="23988"/>
                    <a:pt x="24430" y="25461"/>
                    <a:pt x="23423" y="26222"/>
                  </a:cubicBezTo>
                  <a:cubicBezTo>
                    <a:pt x="23066" y="26488"/>
                    <a:pt x="22632" y="26724"/>
                    <a:pt x="22194" y="26724"/>
                  </a:cubicBezTo>
                  <a:cubicBezTo>
                    <a:pt x="22080" y="26724"/>
                    <a:pt x="21965" y="26708"/>
                    <a:pt x="21852" y="26672"/>
                  </a:cubicBezTo>
                  <a:cubicBezTo>
                    <a:pt x="21459" y="26541"/>
                    <a:pt x="21827" y="24127"/>
                    <a:pt x="21868" y="23775"/>
                  </a:cubicBezTo>
                  <a:cubicBezTo>
                    <a:pt x="21967" y="22989"/>
                    <a:pt x="22057" y="22343"/>
                    <a:pt x="22057" y="21565"/>
                  </a:cubicBezTo>
                  <a:cubicBezTo>
                    <a:pt x="22057" y="21230"/>
                    <a:pt x="22057" y="20902"/>
                    <a:pt x="22048" y="20575"/>
                  </a:cubicBezTo>
                  <a:lnTo>
                    <a:pt x="22048" y="20510"/>
                  </a:lnTo>
                  <a:cubicBezTo>
                    <a:pt x="22048" y="20338"/>
                    <a:pt x="22048" y="20158"/>
                    <a:pt x="22040" y="19969"/>
                  </a:cubicBezTo>
                  <a:lnTo>
                    <a:pt x="22040" y="19847"/>
                  </a:lnTo>
                  <a:cubicBezTo>
                    <a:pt x="22032" y="19683"/>
                    <a:pt x="22032" y="19519"/>
                    <a:pt x="22016" y="19356"/>
                  </a:cubicBezTo>
                  <a:cubicBezTo>
                    <a:pt x="22007" y="19298"/>
                    <a:pt x="22007" y="19241"/>
                    <a:pt x="22007" y="19192"/>
                  </a:cubicBezTo>
                  <a:lnTo>
                    <a:pt x="21975" y="18734"/>
                  </a:lnTo>
                  <a:cubicBezTo>
                    <a:pt x="21975" y="18668"/>
                    <a:pt x="21967" y="18611"/>
                    <a:pt x="21967" y="18545"/>
                  </a:cubicBezTo>
                  <a:cubicBezTo>
                    <a:pt x="21958" y="18406"/>
                    <a:pt x="21934" y="18251"/>
                    <a:pt x="21926" y="18112"/>
                  </a:cubicBezTo>
                  <a:cubicBezTo>
                    <a:pt x="21917" y="18046"/>
                    <a:pt x="21917" y="17973"/>
                    <a:pt x="21901" y="17915"/>
                  </a:cubicBezTo>
                  <a:cubicBezTo>
                    <a:pt x="21893" y="17768"/>
                    <a:pt x="21877" y="17629"/>
                    <a:pt x="21852" y="17482"/>
                  </a:cubicBezTo>
                  <a:cubicBezTo>
                    <a:pt x="21844" y="17424"/>
                    <a:pt x="21836" y="17351"/>
                    <a:pt x="21827" y="17293"/>
                  </a:cubicBezTo>
                  <a:cubicBezTo>
                    <a:pt x="21803" y="17146"/>
                    <a:pt x="21762" y="16990"/>
                    <a:pt x="21746" y="16851"/>
                  </a:cubicBezTo>
                  <a:cubicBezTo>
                    <a:pt x="21729" y="16802"/>
                    <a:pt x="21705" y="16737"/>
                    <a:pt x="21688" y="16680"/>
                  </a:cubicBezTo>
                  <a:cubicBezTo>
                    <a:pt x="21664" y="16475"/>
                    <a:pt x="21582" y="16270"/>
                    <a:pt x="21541" y="16066"/>
                  </a:cubicBezTo>
                  <a:lnTo>
                    <a:pt x="21459" y="16066"/>
                  </a:lnTo>
                  <a:cubicBezTo>
                    <a:pt x="21255" y="14683"/>
                    <a:pt x="20764" y="13340"/>
                    <a:pt x="19945" y="12072"/>
                  </a:cubicBezTo>
                  <a:cubicBezTo>
                    <a:pt x="18726" y="10181"/>
                    <a:pt x="16492" y="9011"/>
                    <a:pt x="14151" y="8659"/>
                  </a:cubicBezTo>
                  <a:cubicBezTo>
                    <a:pt x="13995" y="8479"/>
                    <a:pt x="13856" y="8291"/>
                    <a:pt x="13709" y="8103"/>
                  </a:cubicBezTo>
                  <a:lnTo>
                    <a:pt x="13709" y="8086"/>
                  </a:lnTo>
                  <a:cubicBezTo>
                    <a:pt x="13398" y="7677"/>
                    <a:pt x="13054" y="7243"/>
                    <a:pt x="12727" y="6834"/>
                  </a:cubicBezTo>
                  <a:lnTo>
                    <a:pt x="12719" y="6842"/>
                  </a:lnTo>
                  <a:cubicBezTo>
                    <a:pt x="11417" y="5263"/>
                    <a:pt x="10083" y="3724"/>
                    <a:pt x="8635" y="2251"/>
                  </a:cubicBezTo>
                  <a:cubicBezTo>
                    <a:pt x="8782" y="2210"/>
                    <a:pt x="8979" y="2161"/>
                    <a:pt x="9191" y="2137"/>
                  </a:cubicBezTo>
                  <a:cubicBezTo>
                    <a:pt x="9617" y="2079"/>
                    <a:pt x="9969" y="2137"/>
                    <a:pt x="9985" y="2055"/>
                  </a:cubicBezTo>
                  <a:cubicBezTo>
                    <a:pt x="10014" y="1997"/>
                    <a:pt x="9723" y="1840"/>
                    <a:pt x="9320" y="1840"/>
                  </a:cubicBezTo>
                  <a:cubicBezTo>
                    <a:pt x="9263" y="1840"/>
                    <a:pt x="9204" y="1843"/>
                    <a:pt x="9142" y="1850"/>
                  </a:cubicBezTo>
                  <a:cubicBezTo>
                    <a:pt x="8856" y="1889"/>
                    <a:pt x="8686" y="1994"/>
                    <a:pt x="8495" y="2095"/>
                  </a:cubicBezTo>
                  <a:lnTo>
                    <a:pt x="8495" y="2095"/>
                  </a:lnTo>
                  <a:cubicBezTo>
                    <a:pt x="8685" y="1987"/>
                    <a:pt x="8839" y="1749"/>
                    <a:pt x="9126" y="1547"/>
                  </a:cubicBezTo>
                  <a:cubicBezTo>
                    <a:pt x="9535" y="1253"/>
                    <a:pt x="9961" y="1130"/>
                    <a:pt x="9944" y="1048"/>
                  </a:cubicBezTo>
                  <a:cubicBezTo>
                    <a:pt x="9939" y="1022"/>
                    <a:pt x="9891" y="1006"/>
                    <a:pt x="9811" y="1006"/>
                  </a:cubicBezTo>
                  <a:cubicBezTo>
                    <a:pt x="9765" y="1006"/>
                    <a:pt x="9708" y="1012"/>
                    <a:pt x="9642" y="1024"/>
                  </a:cubicBezTo>
                  <a:cubicBezTo>
                    <a:pt x="9453" y="1065"/>
                    <a:pt x="9224" y="1155"/>
                    <a:pt x="8987" y="1318"/>
                  </a:cubicBezTo>
                  <a:cubicBezTo>
                    <a:pt x="8758" y="1482"/>
                    <a:pt x="8610" y="1678"/>
                    <a:pt x="8512" y="1834"/>
                  </a:cubicBezTo>
                  <a:cubicBezTo>
                    <a:pt x="8553" y="1662"/>
                    <a:pt x="8594" y="1457"/>
                    <a:pt x="8668" y="1253"/>
                  </a:cubicBezTo>
                  <a:cubicBezTo>
                    <a:pt x="8864" y="623"/>
                    <a:pt x="9151" y="164"/>
                    <a:pt x="9085" y="115"/>
                  </a:cubicBezTo>
                  <a:cubicBezTo>
                    <a:pt x="9082" y="113"/>
                    <a:pt x="9079" y="111"/>
                    <a:pt x="9074" y="111"/>
                  </a:cubicBezTo>
                  <a:cubicBezTo>
                    <a:pt x="8992" y="111"/>
                    <a:pt x="8607" y="520"/>
                    <a:pt x="8406" y="1171"/>
                  </a:cubicBezTo>
                  <a:cubicBezTo>
                    <a:pt x="8365" y="1277"/>
                    <a:pt x="8340" y="1392"/>
                    <a:pt x="8324" y="1506"/>
                  </a:cubicBezTo>
                  <a:cubicBezTo>
                    <a:pt x="8291" y="1376"/>
                    <a:pt x="8258" y="1236"/>
                    <a:pt x="8218" y="1097"/>
                  </a:cubicBezTo>
                  <a:cubicBezTo>
                    <a:pt x="8048" y="485"/>
                    <a:pt x="7856" y="0"/>
                    <a:pt x="7779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3"/>
            <p:cNvSpPr/>
            <p:nvPr/>
          </p:nvSpPr>
          <p:spPr>
            <a:xfrm>
              <a:off x="2086150" y="2953575"/>
              <a:ext cx="708950" cy="1028075"/>
            </a:xfrm>
            <a:custGeom>
              <a:avLst/>
              <a:gdLst/>
              <a:ahLst/>
              <a:cxnLst/>
              <a:rect l="l" t="t" r="r" b="b"/>
              <a:pathLst>
                <a:path w="28358" h="41123" extrusionOk="0">
                  <a:moveTo>
                    <a:pt x="20632" y="41009"/>
                  </a:moveTo>
                  <a:lnTo>
                    <a:pt x="20632" y="41009"/>
                  </a:lnTo>
                  <a:cubicBezTo>
                    <a:pt x="20632" y="41009"/>
                    <a:pt x="20632" y="41009"/>
                    <a:pt x="20632" y="41009"/>
                  </a:cubicBezTo>
                  <a:cubicBezTo>
                    <a:pt x="20632" y="41009"/>
                    <a:pt x="20632" y="41009"/>
                    <a:pt x="20632" y="41009"/>
                  </a:cubicBezTo>
                  <a:lnTo>
                    <a:pt x="20632" y="41009"/>
                  </a:lnTo>
                  <a:cubicBezTo>
                    <a:pt x="20632" y="41009"/>
                    <a:pt x="20632" y="41009"/>
                    <a:pt x="20632" y="41009"/>
                  </a:cubicBezTo>
                  <a:close/>
                  <a:moveTo>
                    <a:pt x="12600" y="0"/>
                  </a:moveTo>
                  <a:cubicBezTo>
                    <a:pt x="12105" y="0"/>
                    <a:pt x="11620" y="38"/>
                    <a:pt x="11155" y="114"/>
                  </a:cubicBezTo>
                  <a:cubicBezTo>
                    <a:pt x="7759" y="679"/>
                    <a:pt x="5115" y="3649"/>
                    <a:pt x="3699" y="6596"/>
                  </a:cubicBezTo>
                  <a:cubicBezTo>
                    <a:pt x="2545" y="8994"/>
                    <a:pt x="2005" y="11645"/>
                    <a:pt x="1572" y="14256"/>
                  </a:cubicBezTo>
                  <a:cubicBezTo>
                    <a:pt x="1089" y="17006"/>
                    <a:pt x="622" y="19723"/>
                    <a:pt x="508" y="22481"/>
                  </a:cubicBezTo>
                  <a:cubicBezTo>
                    <a:pt x="393" y="24969"/>
                    <a:pt x="0" y="27555"/>
                    <a:pt x="1449" y="29732"/>
                  </a:cubicBezTo>
                  <a:cubicBezTo>
                    <a:pt x="2390" y="31147"/>
                    <a:pt x="3814" y="32179"/>
                    <a:pt x="4812" y="33545"/>
                  </a:cubicBezTo>
                  <a:cubicBezTo>
                    <a:pt x="6310" y="35616"/>
                    <a:pt x="6711" y="38431"/>
                    <a:pt x="5852" y="40821"/>
                  </a:cubicBezTo>
                  <a:cubicBezTo>
                    <a:pt x="6638" y="40996"/>
                    <a:pt x="7446" y="41082"/>
                    <a:pt x="8250" y="41082"/>
                  </a:cubicBezTo>
                  <a:cubicBezTo>
                    <a:pt x="8534" y="41082"/>
                    <a:pt x="8818" y="41071"/>
                    <a:pt x="9101" y="41050"/>
                  </a:cubicBezTo>
                  <a:cubicBezTo>
                    <a:pt x="8569" y="40624"/>
                    <a:pt x="7939" y="40338"/>
                    <a:pt x="7268" y="40232"/>
                  </a:cubicBezTo>
                  <a:cubicBezTo>
                    <a:pt x="8078" y="37351"/>
                    <a:pt x="8700" y="34421"/>
                    <a:pt x="9125" y="31458"/>
                  </a:cubicBezTo>
                  <a:cubicBezTo>
                    <a:pt x="10129" y="31551"/>
                    <a:pt x="11132" y="31579"/>
                    <a:pt x="12134" y="31579"/>
                  </a:cubicBezTo>
                  <a:cubicBezTo>
                    <a:pt x="13581" y="31579"/>
                    <a:pt x="15027" y="31522"/>
                    <a:pt x="16471" y="31522"/>
                  </a:cubicBezTo>
                  <a:cubicBezTo>
                    <a:pt x="17108" y="31522"/>
                    <a:pt x="17745" y="31533"/>
                    <a:pt x="18381" y="31565"/>
                  </a:cubicBezTo>
                  <a:cubicBezTo>
                    <a:pt x="18913" y="33071"/>
                    <a:pt x="19478" y="34585"/>
                    <a:pt x="19994" y="36058"/>
                  </a:cubicBezTo>
                  <a:cubicBezTo>
                    <a:pt x="20157" y="36491"/>
                    <a:pt x="20639" y="41004"/>
                    <a:pt x="20632" y="41009"/>
                  </a:cubicBezTo>
                  <a:lnTo>
                    <a:pt x="20632" y="41009"/>
                  </a:lnTo>
                  <a:cubicBezTo>
                    <a:pt x="21153" y="41085"/>
                    <a:pt x="21679" y="41122"/>
                    <a:pt x="22205" y="41122"/>
                  </a:cubicBezTo>
                  <a:cubicBezTo>
                    <a:pt x="22812" y="41122"/>
                    <a:pt x="23420" y="41073"/>
                    <a:pt x="24020" y="40976"/>
                  </a:cubicBezTo>
                  <a:cubicBezTo>
                    <a:pt x="23488" y="40404"/>
                    <a:pt x="22809" y="39970"/>
                    <a:pt x="22072" y="39724"/>
                  </a:cubicBezTo>
                  <a:cubicBezTo>
                    <a:pt x="22604" y="36876"/>
                    <a:pt x="22776" y="33955"/>
                    <a:pt x="22596" y="31066"/>
                  </a:cubicBezTo>
                  <a:cubicBezTo>
                    <a:pt x="22424" y="28332"/>
                    <a:pt x="21360" y="25541"/>
                    <a:pt x="21524" y="22816"/>
                  </a:cubicBezTo>
                  <a:cubicBezTo>
                    <a:pt x="21532" y="22636"/>
                    <a:pt x="21549" y="22432"/>
                    <a:pt x="21671" y="22284"/>
                  </a:cubicBezTo>
                  <a:cubicBezTo>
                    <a:pt x="21810" y="22121"/>
                    <a:pt x="22023" y="22063"/>
                    <a:pt x="22228" y="22006"/>
                  </a:cubicBezTo>
                  <a:cubicBezTo>
                    <a:pt x="23701" y="21572"/>
                    <a:pt x="24929" y="20476"/>
                    <a:pt x="25747" y="19174"/>
                  </a:cubicBezTo>
                  <a:cubicBezTo>
                    <a:pt x="26884" y="17407"/>
                    <a:pt x="27318" y="15393"/>
                    <a:pt x="28259" y="13552"/>
                  </a:cubicBezTo>
                  <a:cubicBezTo>
                    <a:pt x="28317" y="13454"/>
                    <a:pt x="28358" y="13356"/>
                    <a:pt x="28341" y="13241"/>
                  </a:cubicBezTo>
                  <a:cubicBezTo>
                    <a:pt x="28325" y="13077"/>
                    <a:pt x="28153" y="12963"/>
                    <a:pt x="27989" y="12955"/>
                  </a:cubicBezTo>
                  <a:cubicBezTo>
                    <a:pt x="27768" y="12955"/>
                    <a:pt x="27195" y="13266"/>
                    <a:pt x="27155" y="13511"/>
                  </a:cubicBezTo>
                  <a:cubicBezTo>
                    <a:pt x="27195" y="13200"/>
                    <a:pt x="27228" y="12881"/>
                    <a:pt x="27236" y="12570"/>
                  </a:cubicBezTo>
                  <a:cubicBezTo>
                    <a:pt x="27236" y="12358"/>
                    <a:pt x="27161" y="12086"/>
                    <a:pt x="26974" y="12086"/>
                  </a:cubicBezTo>
                  <a:cubicBezTo>
                    <a:pt x="26966" y="12086"/>
                    <a:pt x="26958" y="12086"/>
                    <a:pt x="26950" y="12087"/>
                  </a:cubicBezTo>
                  <a:cubicBezTo>
                    <a:pt x="26500" y="12128"/>
                    <a:pt x="26598" y="12905"/>
                    <a:pt x="26533" y="13167"/>
                  </a:cubicBezTo>
                  <a:cubicBezTo>
                    <a:pt x="26402" y="12840"/>
                    <a:pt x="26254" y="12504"/>
                    <a:pt x="25984" y="12300"/>
                  </a:cubicBezTo>
                  <a:cubicBezTo>
                    <a:pt x="25919" y="12259"/>
                    <a:pt x="25861" y="12218"/>
                    <a:pt x="25780" y="12218"/>
                  </a:cubicBezTo>
                  <a:cubicBezTo>
                    <a:pt x="25632" y="12226"/>
                    <a:pt x="25550" y="12373"/>
                    <a:pt x="25510" y="12504"/>
                  </a:cubicBezTo>
                  <a:cubicBezTo>
                    <a:pt x="25420" y="12815"/>
                    <a:pt x="25411" y="13151"/>
                    <a:pt x="25477" y="13470"/>
                  </a:cubicBezTo>
                  <a:cubicBezTo>
                    <a:pt x="25346" y="13290"/>
                    <a:pt x="25174" y="13159"/>
                    <a:pt x="24969" y="13086"/>
                  </a:cubicBezTo>
                  <a:cubicBezTo>
                    <a:pt x="24919" y="13073"/>
                    <a:pt x="24874" y="13056"/>
                    <a:pt x="24833" y="13056"/>
                  </a:cubicBezTo>
                  <a:cubicBezTo>
                    <a:pt x="24821" y="13056"/>
                    <a:pt x="24809" y="13057"/>
                    <a:pt x="24798" y="13061"/>
                  </a:cubicBezTo>
                  <a:cubicBezTo>
                    <a:pt x="24634" y="13077"/>
                    <a:pt x="24536" y="13249"/>
                    <a:pt x="24528" y="13413"/>
                  </a:cubicBezTo>
                  <a:cubicBezTo>
                    <a:pt x="24528" y="13683"/>
                    <a:pt x="24699" y="13904"/>
                    <a:pt x="24838" y="14149"/>
                  </a:cubicBezTo>
                  <a:cubicBezTo>
                    <a:pt x="25526" y="15459"/>
                    <a:pt x="24429" y="16932"/>
                    <a:pt x="23414" y="17693"/>
                  </a:cubicBezTo>
                  <a:cubicBezTo>
                    <a:pt x="23059" y="17958"/>
                    <a:pt x="22621" y="18198"/>
                    <a:pt x="22191" y="18198"/>
                  </a:cubicBezTo>
                  <a:cubicBezTo>
                    <a:pt x="22077" y="18198"/>
                    <a:pt x="21963" y="18181"/>
                    <a:pt x="21851" y="18143"/>
                  </a:cubicBezTo>
                  <a:cubicBezTo>
                    <a:pt x="21459" y="18012"/>
                    <a:pt x="21819" y="15598"/>
                    <a:pt x="21860" y="15246"/>
                  </a:cubicBezTo>
                  <a:cubicBezTo>
                    <a:pt x="21958" y="14469"/>
                    <a:pt x="22056" y="13822"/>
                    <a:pt x="22056" y="13036"/>
                  </a:cubicBezTo>
                  <a:cubicBezTo>
                    <a:pt x="22031" y="9706"/>
                    <a:pt x="21900" y="6440"/>
                    <a:pt x="20026" y="3535"/>
                  </a:cubicBezTo>
                  <a:cubicBezTo>
                    <a:pt x="18530" y="1217"/>
                    <a:pt x="15412" y="0"/>
                    <a:pt x="12600" y="0"/>
                  </a:cubicBezTo>
                  <a:close/>
                </a:path>
              </a:pathLst>
            </a:custGeom>
            <a:solidFill>
              <a:srgbClr val="BDCD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3"/>
            <p:cNvSpPr/>
            <p:nvPr/>
          </p:nvSpPr>
          <p:spPr>
            <a:xfrm>
              <a:off x="2277850" y="2740950"/>
              <a:ext cx="18650" cy="56525"/>
            </a:xfrm>
            <a:custGeom>
              <a:avLst/>
              <a:gdLst/>
              <a:ahLst/>
              <a:cxnLst/>
              <a:rect l="l" t="t" r="r" b="b"/>
              <a:pathLst>
                <a:path w="746" h="2261" extrusionOk="0">
                  <a:moveTo>
                    <a:pt x="80" y="0"/>
                  </a:moveTo>
                  <a:cubicBezTo>
                    <a:pt x="78" y="0"/>
                    <a:pt x="76" y="1"/>
                    <a:pt x="74" y="1"/>
                  </a:cubicBezTo>
                  <a:cubicBezTo>
                    <a:pt x="1" y="18"/>
                    <a:pt x="74" y="541"/>
                    <a:pt x="238" y="1163"/>
                  </a:cubicBezTo>
                  <a:cubicBezTo>
                    <a:pt x="407" y="1775"/>
                    <a:pt x="600" y="2260"/>
                    <a:pt x="676" y="2260"/>
                  </a:cubicBezTo>
                  <a:cubicBezTo>
                    <a:pt x="677" y="2260"/>
                    <a:pt x="679" y="2260"/>
                    <a:pt x="680" y="2260"/>
                  </a:cubicBezTo>
                  <a:cubicBezTo>
                    <a:pt x="745" y="2235"/>
                    <a:pt x="680" y="1720"/>
                    <a:pt x="516" y="1090"/>
                  </a:cubicBezTo>
                  <a:cubicBezTo>
                    <a:pt x="340" y="483"/>
                    <a:pt x="157" y="0"/>
                    <a:pt x="80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3"/>
            <p:cNvSpPr/>
            <p:nvPr/>
          </p:nvSpPr>
          <p:spPr>
            <a:xfrm>
              <a:off x="2289750" y="2743325"/>
              <a:ext cx="24125" cy="58025"/>
            </a:xfrm>
            <a:custGeom>
              <a:avLst/>
              <a:gdLst/>
              <a:ahLst/>
              <a:cxnLst/>
              <a:rect l="l" t="t" r="r" b="b"/>
              <a:pathLst>
                <a:path w="965" h="2321" extrusionOk="0">
                  <a:moveTo>
                    <a:pt x="897" y="1"/>
                  </a:moveTo>
                  <a:cubicBezTo>
                    <a:pt x="814" y="1"/>
                    <a:pt x="422" y="409"/>
                    <a:pt x="220" y="1060"/>
                  </a:cubicBezTo>
                  <a:cubicBezTo>
                    <a:pt x="1" y="1743"/>
                    <a:pt x="104" y="2321"/>
                    <a:pt x="178" y="2321"/>
                  </a:cubicBezTo>
                  <a:cubicBezTo>
                    <a:pt x="178" y="2321"/>
                    <a:pt x="179" y="2321"/>
                    <a:pt x="179" y="2321"/>
                  </a:cubicBezTo>
                  <a:cubicBezTo>
                    <a:pt x="261" y="2304"/>
                    <a:pt x="286" y="1764"/>
                    <a:pt x="490" y="1142"/>
                  </a:cubicBezTo>
                  <a:cubicBezTo>
                    <a:pt x="679" y="520"/>
                    <a:pt x="965" y="54"/>
                    <a:pt x="908" y="4"/>
                  </a:cubicBezTo>
                  <a:cubicBezTo>
                    <a:pt x="905" y="2"/>
                    <a:pt x="901" y="1"/>
                    <a:pt x="897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3"/>
            <p:cNvSpPr/>
            <p:nvPr/>
          </p:nvSpPr>
          <p:spPr>
            <a:xfrm>
              <a:off x="2295250" y="2765800"/>
              <a:ext cx="38900" cy="28675"/>
            </a:xfrm>
            <a:custGeom>
              <a:avLst/>
              <a:gdLst/>
              <a:ahLst/>
              <a:cxnLst/>
              <a:rect l="l" t="t" r="r" b="b"/>
              <a:pathLst>
                <a:path w="1556" h="1147" extrusionOk="0">
                  <a:moveTo>
                    <a:pt x="1415" y="0"/>
                  </a:moveTo>
                  <a:cubicBezTo>
                    <a:pt x="1367" y="0"/>
                    <a:pt x="1307" y="5"/>
                    <a:pt x="1236" y="14"/>
                  </a:cubicBezTo>
                  <a:cubicBezTo>
                    <a:pt x="1056" y="55"/>
                    <a:pt x="819" y="153"/>
                    <a:pt x="581" y="317"/>
                  </a:cubicBezTo>
                  <a:cubicBezTo>
                    <a:pt x="360" y="480"/>
                    <a:pt x="197" y="685"/>
                    <a:pt x="107" y="849"/>
                  </a:cubicBezTo>
                  <a:cubicBezTo>
                    <a:pt x="25" y="1012"/>
                    <a:pt x="0" y="1119"/>
                    <a:pt x="33" y="1143"/>
                  </a:cubicBezTo>
                  <a:cubicBezTo>
                    <a:pt x="37" y="1145"/>
                    <a:pt x="41" y="1147"/>
                    <a:pt x="46" y="1147"/>
                  </a:cubicBezTo>
                  <a:cubicBezTo>
                    <a:pt x="133" y="1147"/>
                    <a:pt x="373" y="816"/>
                    <a:pt x="745" y="538"/>
                  </a:cubicBezTo>
                  <a:cubicBezTo>
                    <a:pt x="1154" y="243"/>
                    <a:pt x="1555" y="120"/>
                    <a:pt x="1547" y="38"/>
                  </a:cubicBezTo>
                  <a:cubicBezTo>
                    <a:pt x="1542" y="13"/>
                    <a:pt x="1495" y="0"/>
                    <a:pt x="1415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3"/>
            <p:cNvSpPr/>
            <p:nvPr/>
          </p:nvSpPr>
          <p:spPr>
            <a:xfrm>
              <a:off x="2294025" y="2786875"/>
              <a:ext cx="41850" cy="10825"/>
            </a:xfrm>
            <a:custGeom>
              <a:avLst/>
              <a:gdLst/>
              <a:ahLst/>
              <a:cxnLst/>
              <a:rect l="l" t="t" r="r" b="b"/>
              <a:pathLst>
                <a:path w="1674" h="433" extrusionOk="0">
                  <a:moveTo>
                    <a:pt x="1005" y="1"/>
                  </a:moveTo>
                  <a:cubicBezTo>
                    <a:pt x="943" y="1"/>
                    <a:pt x="878" y="5"/>
                    <a:pt x="810" y="14"/>
                  </a:cubicBezTo>
                  <a:cubicBezTo>
                    <a:pt x="319" y="71"/>
                    <a:pt x="0" y="349"/>
                    <a:pt x="49" y="415"/>
                  </a:cubicBezTo>
                  <a:cubicBezTo>
                    <a:pt x="58" y="427"/>
                    <a:pt x="77" y="432"/>
                    <a:pt x="104" y="432"/>
                  </a:cubicBezTo>
                  <a:cubicBezTo>
                    <a:pt x="223" y="432"/>
                    <a:pt x="505" y="334"/>
                    <a:pt x="851" y="300"/>
                  </a:cubicBezTo>
                  <a:cubicBezTo>
                    <a:pt x="1269" y="235"/>
                    <a:pt x="1629" y="300"/>
                    <a:pt x="1645" y="218"/>
                  </a:cubicBezTo>
                  <a:cubicBezTo>
                    <a:pt x="1673" y="155"/>
                    <a:pt x="1392" y="1"/>
                    <a:pt x="1005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3"/>
            <p:cNvSpPr/>
            <p:nvPr/>
          </p:nvSpPr>
          <p:spPr>
            <a:xfrm>
              <a:off x="2244300" y="2768175"/>
              <a:ext cx="54650" cy="28800"/>
            </a:xfrm>
            <a:custGeom>
              <a:avLst/>
              <a:gdLst/>
              <a:ahLst/>
              <a:cxnLst/>
              <a:rect l="l" t="t" r="r" b="b"/>
              <a:pathLst>
                <a:path w="2186" h="1152" extrusionOk="0">
                  <a:moveTo>
                    <a:pt x="385" y="1"/>
                  </a:moveTo>
                  <a:cubicBezTo>
                    <a:pt x="148" y="1"/>
                    <a:pt x="0" y="42"/>
                    <a:pt x="0" y="83"/>
                  </a:cubicBezTo>
                  <a:cubicBezTo>
                    <a:pt x="0" y="164"/>
                    <a:pt x="557" y="181"/>
                    <a:pt x="1146" y="475"/>
                  </a:cubicBezTo>
                  <a:cubicBezTo>
                    <a:pt x="1708" y="745"/>
                    <a:pt x="2038" y="1152"/>
                    <a:pt x="2137" y="1152"/>
                  </a:cubicBezTo>
                  <a:cubicBezTo>
                    <a:pt x="2143" y="1152"/>
                    <a:pt x="2148" y="1150"/>
                    <a:pt x="2153" y="1146"/>
                  </a:cubicBezTo>
                  <a:cubicBezTo>
                    <a:pt x="2186" y="1130"/>
                    <a:pt x="2128" y="983"/>
                    <a:pt x="1989" y="803"/>
                  </a:cubicBezTo>
                  <a:cubicBezTo>
                    <a:pt x="1842" y="615"/>
                    <a:pt x="1596" y="394"/>
                    <a:pt x="1269" y="230"/>
                  </a:cubicBezTo>
                  <a:cubicBezTo>
                    <a:pt x="942" y="66"/>
                    <a:pt x="614" y="1"/>
                    <a:pt x="385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3"/>
            <p:cNvSpPr/>
            <p:nvPr/>
          </p:nvSpPr>
          <p:spPr>
            <a:xfrm>
              <a:off x="2244700" y="2783500"/>
              <a:ext cx="54250" cy="12250"/>
            </a:xfrm>
            <a:custGeom>
              <a:avLst/>
              <a:gdLst/>
              <a:ahLst/>
              <a:cxnLst/>
              <a:rect l="l" t="t" r="r" b="b"/>
              <a:pathLst>
                <a:path w="2170" h="490" extrusionOk="0">
                  <a:moveTo>
                    <a:pt x="1056" y="1"/>
                  </a:moveTo>
                  <a:cubicBezTo>
                    <a:pt x="748" y="1"/>
                    <a:pt x="466" y="72"/>
                    <a:pt x="287" y="157"/>
                  </a:cubicBezTo>
                  <a:cubicBezTo>
                    <a:pt x="91" y="247"/>
                    <a:pt x="1" y="353"/>
                    <a:pt x="17" y="386"/>
                  </a:cubicBezTo>
                  <a:cubicBezTo>
                    <a:pt x="23" y="396"/>
                    <a:pt x="38" y="400"/>
                    <a:pt x="62" y="400"/>
                  </a:cubicBezTo>
                  <a:cubicBezTo>
                    <a:pt x="188" y="400"/>
                    <a:pt x="555" y="279"/>
                    <a:pt x="1010" y="279"/>
                  </a:cubicBezTo>
                  <a:cubicBezTo>
                    <a:pt x="1033" y="279"/>
                    <a:pt x="1057" y="279"/>
                    <a:pt x="1081" y="280"/>
                  </a:cubicBezTo>
                  <a:cubicBezTo>
                    <a:pt x="1587" y="301"/>
                    <a:pt x="1987" y="490"/>
                    <a:pt x="2109" y="490"/>
                  </a:cubicBezTo>
                  <a:cubicBezTo>
                    <a:pt x="2128" y="490"/>
                    <a:pt x="2140" y="486"/>
                    <a:pt x="2145" y="476"/>
                  </a:cubicBezTo>
                  <a:cubicBezTo>
                    <a:pt x="2170" y="443"/>
                    <a:pt x="2088" y="345"/>
                    <a:pt x="1899" y="231"/>
                  </a:cubicBezTo>
                  <a:cubicBezTo>
                    <a:pt x="1719" y="124"/>
                    <a:pt x="1433" y="26"/>
                    <a:pt x="1106" y="2"/>
                  </a:cubicBezTo>
                  <a:cubicBezTo>
                    <a:pt x="1089" y="1"/>
                    <a:pt x="1072" y="1"/>
                    <a:pt x="1056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3"/>
            <p:cNvSpPr/>
            <p:nvPr/>
          </p:nvSpPr>
          <p:spPr>
            <a:xfrm>
              <a:off x="2252075" y="2792400"/>
              <a:ext cx="44825" cy="16000"/>
            </a:xfrm>
            <a:custGeom>
              <a:avLst/>
              <a:gdLst/>
              <a:ahLst/>
              <a:cxnLst/>
              <a:rect l="l" t="t" r="r" b="b"/>
              <a:pathLst>
                <a:path w="1793" h="640" extrusionOk="0">
                  <a:moveTo>
                    <a:pt x="1308" y="1"/>
                  </a:moveTo>
                  <a:cubicBezTo>
                    <a:pt x="1167" y="1"/>
                    <a:pt x="1002" y="20"/>
                    <a:pt x="827" y="71"/>
                  </a:cubicBezTo>
                  <a:cubicBezTo>
                    <a:pt x="287" y="218"/>
                    <a:pt x="0" y="578"/>
                    <a:pt x="50" y="628"/>
                  </a:cubicBezTo>
                  <a:cubicBezTo>
                    <a:pt x="57" y="636"/>
                    <a:pt x="69" y="639"/>
                    <a:pt x="85" y="639"/>
                  </a:cubicBezTo>
                  <a:cubicBezTo>
                    <a:pt x="196" y="639"/>
                    <a:pt x="498" y="449"/>
                    <a:pt x="901" y="341"/>
                  </a:cubicBezTo>
                  <a:cubicBezTo>
                    <a:pt x="1359" y="210"/>
                    <a:pt x="1768" y="218"/>
                    <a:pt x="1776" y="137"/>
                  </a:cubicBezTo>
                  <a:cubicBezTo>
                    <a:pt x="1793" y="82"/>
                    <a:pt x="1599" y="1"/>
                    <a:pt x="1308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3"/>
            <p:cNvSpPr/>
            <p:nvPr/>
          </p:nvSpPr>
          <p:spPr>
            <a:xfrm>
              <a:off x="2266200" y="2790475"/>
              <a:ext cx="186200" cy="237625"/>
            </a:xfrm>
            <a:custGeom>
              <a:avLst/>
              <a:gdLst/>
              <a:ahLst/>
              <a:cxnLst/>
              <a:rect l="l" t="t" r="r" b="b"/>
              <a:pathLst>
                <a:path w="7448" h="9505" extrusionOk="0">
                  <a:moveTo>
                    <a:pt x="1162" y="1"/>
                  </a:moveTo>
                  <a:cubicBezTo>
                    <a:pt x="843" y="1760"/>
                    <a:pt x="589" y="3536"/>
                    <a:pt x="393" y="5320"/>
                  </a:cubicBezTo>
                  <a:cubicBezTo>
                    <a:pt x="368" y="5607"/>
                    <a:pt x="0" y="9371"/>
                    <a:pt x="270" y="9412"/>
                  </a:cubicBezTo>
                  <a:cubicBezTo>
                    <a:pt x="671" y="9475"/>
                    <a:pt x="1065" y="9505"/>
                    <a:pt x="1452" y="9505"/>
                  </a:cubicBezTo>
                  <a:cubicBezTo>
                    <a:pt x="2888" y="9505"/>
                    <a:pt x="4234" y="9090"/>
                    <a:pt x="5549" y="8381"/>
                  </a:cubicBezTo>
                  <a:cubicBezTo>
                    <a:pt x="5737" y="8275"/>
                    <a:pt x="7447" y="7334"/>
                    <a:pt x="7292" y="7129"/>
                  </a:cubicBezTo>
                  <a:cubicBezTo>
                    <a:pt x="5361" y="4674"/>
                    <a:pt x="3380" y="2243"/>
                    <a:pt x="1162" y="1"/>
                  </a:cubicBezTo>
                  <a:close/>
                </a:path>
              </a:pathLst>
            </a:custGeom>
            <a:solidFill>
              <a:srgbClr val="EAC1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3"/>
            <p:cNvSpPr/>
            <p:nvPr/>
          </p:nvSpPr>
          <p:spPr>
            <a:xfrm>
              <a:off x="2270700" y="2974200"/>
              <a:ext cx="151225" cy="36450"/>
            </a:xfrm>
            <a:custGeom>
              <a:avLst/>
              <a:gdLst/>
              <a:ahLst/>
              <a:cxnLst/>
              <a:rect l="l" t="t" r="r" b="b"/>
              <a:pathLst>
                <a:path w="6049" h="1458" extrusionOk="0">
                  <a:moveTo>
                    <a:pt x="49" y="1"/>
                  </a:moveTo>
                  <a:cubicBezTo>
                    <a:pt x="33" y="279"/>
                    <a:pt x="25" y="590"/>
                    <a:pt x="0" y="852"/>
                  </a:cubicBezTo>
                  <a:cubicBezTo>
                    <a:pt x="1473" y="1196"/>
                    <a:pt x="2979" y="1384"/>
                    <a:pt x="4493" y="1458"/>
                  </a:cubicBezTo>
                  <a:cubicBezTo>
                    <a:pt x="4788" y="1335"/>
                    <a:pt x="5074" y="1196"/>
                    <a:pt x="5361" y="1040"/>
                  </a:cubicBezTo>
                  <a:cubicBezTo>
                    <a:pt x="5434" y="999"/>
                    <a:pt x="5721" y="844"/>
                    <a:pt x="6048" y="656"/>
                  </a:cubicBezTo>
                  <a:lnTo>
                    <a:pt x="6048" y="656"/>
                  </a:lnTo>
                  <a:cubicBezTo>
                    <a:pt x="6009" y="656"/>
                    <a:pt x="5970" y="656"/>
                    <a:pt x="5931" y="656"/>
                  </a:cubicBezTo>
                  <a:cubicBezTo>
                    <a:pt x="3941" y="656"/>
                    <a:pt x="1968" y="450"/>
                    <a:pt x="49" y="1"/>
                  </a:cubicBezTo>
                  <a:close/>
                </a:path>
              </a:pathLst>
            </a:custGeom>
            <a:solidFill>
              <a:srgbClr val="F6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3"/>
            <p:cNvSpPr/>
            <p:nvPr/>
          </p:nvSpPr>
          <p:spPr>
            <a:xfrm>
              <a:off x="2273975" y="2924700"/>
              <a:ext cx="170850" cy="40000"/>
            </a:xfrm>
            <a:custGeom>
              <a:avLst/>
              <a:gdLst/>
              <a:ahLst/>
              <a:cxnLst/>
              <a:rect l="l" t="t" r="r" b="b"/>
              <a:pathLst>
                <a:path w="6834" h="1600" extrusionOk="0">
                  <a:moveTo>
                    <a:pt x="82" y="0"/>
                  </a:moveTo>
                  <a:cubicBezTo>
                    <a:pt x="66" y="123"/>
                    <a:pt x="33" y="451"/>
                    <a:pt x="0" y="860"/>
                  </a:cubicBezTo>
                  <a:cubicBezTo>
                    <a:pt x="2087" y="1380"/>
                    <a:pt x="4232" y="1600"/>
                    <a:pt x="6380" y="1600"/>
                  </a:cubicBezTo>
                  <a:cubicBezTo>
                    <a:pt x="6531" y="1600"/>
                    <a:pt x="6682" y="1598"/>
                    <a:pt x="6834" y="1596"/>
                  </a:cubicBezTo>
                  <a:cubicBezTo>
                    <a:pt x="6613" y="1310"/>
                    <a:pt x="6400" y="1032"/>
                    <a:pt x="6171" y="762"/>
                  </a:cubicBezTo>
                  <a:cubicBezTo>
                    <a:pt x="4117" y="737"/>
                    <a:pt x="2071" y="516"/>
                    <a:pt x="82" y="0"/>
                  </a:cubicBezTo>
                  <a:close/>
                </a:path>
              </a:pathLst>
            </a:custGeom>
            <a:solidFill>
              <a:srgbClr val="F6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3"/>
            <p:cNvSpPr/>
            <p:nvPr/>
          </p:nvSpPr>
          <p:spPr>
            <a:xfrm>
              <a:off x="2279900" y="2871500"/>
              <a:ext cx="123800" cy="41550"/>
            </a:xfrm>
            <a:custGeom>
              <a:avLst/>
              <a:gdLst/>
              <a:ahLst/>
              <a:cxnLst/>
              <a:rect l="l" t="t" r="r" b="b"/>
              <a:pathLst>
                <a:path w="4952" h="1662" extrusionOk="0">
                  <a:moveTo>
                    <a:pt x="115" y="1"/>
                  </a:moveTo>
                  <a:cubicBezTo>
                    <a:pt x="74" y="287"/>
                    <a:pt x="33" y="573"/>
                    <a:pt x="0" y="860"/>
                  </a:cubicBezTo>
                  <a:cubicBezTo>
                    <a:pt x="1621" y="1302"/>
                    <a:pt x="3274" y="1556"/>
                    <a:pt x="4952" y="1662"/>
                  </a:cubicBezTo>
                  <a:cubicBezTo>
                    <a:pt x="4706" y="1351"/>
                    <a:pt x="4453" y="1048"/>
                    <a:pt x="4207" y="754"/>
                  </a:cubicBezTo>
                  <a:cubicBezTo>
                    <a:pt x="2824" y="614"/>
                    <a:pt x="1457" y="369"/>
                    <a:pt x="115" y="1"/>
                  </a:cubicBezTo>
                  <a:close/>
                </a:path>
              </a:pathLst>
            </a:custGeom>
            <a:solidFill>
              <a:srgbClr val="F6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3"/>
            <p:cNvSpPr/>
            <p:nvPr/>
          </p:nvSpPr>
          <p:spPr>
            <a:xfrm>
              <a:off x="2286850" y="2822200"/>
              <a:ext cx="71025" cy="36025"/>
            </a:xfrm>
            <a:custGeom>
              <a:avLst/>
              <a:gdLst/>
              <a:ahLst/>
              <a:cxnLst/>
              <a:rect l="l" t="t" r="r" b="b"/>
              <a:pathLst>
                <a:path w="2841" h="1441" extrusionOk="0">
                  <a:moveTo>
                    <a:pt x="132" y="0"/>
                  </a:moveTo>
                  <a:cubicBezTo>
                    <a:pt x="83" y="287"/>
                    <a:pt x="42" y="565"/>
                    <a:pt x="1" y="851"/>
                  </a:cubicBezTo>
                  <a:cubicBezTo>
                    <a:pt x="925" y="1105"/>
                    <a:pt x="1883" y="1302"/>
                    <a:pt x="2841" y="1441"/>
                  </a:cubicBezTo>
                  <a:cubicBezTo>
                    <a:pt x="2546" y="1097"/>
                    <a:pt x="2243" y="761"/>
                    <a:pt x="1940" y="434"/>
                  </a:cubicBezTo>
                  <a:cubicBezTo>
                    <a:pt x="1335" y="319"/>
                    <a:pt x="737" y="164"/>
                    <a:pt x="132" y="0"/>
                  </a:cubicBezTo>
                  <a:close/>
                </a:path>
              </a:pathLst>
            </a:custGeom>
            <a:solidFill>
              <a:srgbClr val="F6E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4" name="Google Shape;7544;p33"/>
            <p:cNvSpPr/>
            <p:nvPr/>
          </p:nvSpPr>
          <p:spPr>
            <a:xfrm>
              <a:off x="2222825" y="3029750"/>
              <a:ext cx="381375" cy="306300"/>
            </a:xfrm>
            <a:custGeom>
              <a:avLst/>
              <a:gdLst/>
              <a:ahLst/>
              <a:cxnLst/>
              <a:rect l="l" t="t" r="r" b="b"/>
              <a:pathLst>
                <a:path w="15255" h="12252" extrusionOk="0">
                  <a:moveTo>
                    <a:pt x="4604" y="1"/>
                  </a:moveTo>
                  <a:cubicBezTo>
                    <a:pt x="3602" y="1"/>
                    <a:pt x="2627" y="304"/>
                    <a:pt x="1776" y="987"/>
                  </a:cubicBezTo>
                  <a:cubicBezTo>
                    <a:pt x="524" y="1994"/>
                    <a:pt x="180" y="3516"/>
                    <a:pt x="98" y="5046"/>
                  </a:cubicBezTo>
                  <a:cubicBezTo>
                    <a:pt x="0" y="6667"/>
                    <a:pt x="450" y="8664"/>
                    <a:pt x="1661" y="9793"/>
                  </a:cubicBezTo>
                  <a:cubicBezTo>
                    <a:pt x="2922" y="10980"/>
                    <a:pt x="4608" y="11782"/>
                    <a:pt x="6318" y="12060"/>
                  </a:cubicBezTo>
                  <a:cubicBezTo>
                    <a:pt x="7004" y="12174"/>
                    <a:pt x="7700" y="12251"/>
                    <a:pt x="8388" y="12251"/>
                  </a:cubicBezTo>
                  <a:cubicBezTo>
                    <a:pt x="9433" y="12251"/>
                    <a:pt x="10461" y="12072"/>
                    <a:pt x="11409" y="11569"/>
                  </a:cubicBezTo>
                  <a:cubicBezTo>
                    <a:pt x="12923" y="10759"/>
                    <a:pt x="14297" y="9376"/>
                    <a:pt x="14715" y="7665"/>
                  </a:cubicBezTo>
                  <a:cubicBezTo>
                    <a:pt x="15255" y="5431"/>
                    <a:pt x="14829" y="2607"/>
                    <a:pt x="12685" y="1339"/>
                  </a:cubicBezTo>
                  <a:cubicBezTo>
                    <a:pt x="12104" y="987"/>
                    <a:pt x="11458" y="848"/>
                    <a:pt x="10787" y="782"/>
                  </a:cubicBezTo>
                  <a:cubicBezTo>
                    <a:pt x="10727" y="778"/>
                    <a:pt x="10668" y="776"/>
                    <a:pt x="10610" y="776"/>
                  </a:cubicBezTo>
                  <a:cubicBezTo>
                    <a:pt x="9967" y="776"/>
                    <a:pt x="9453" y="1052"/>
                    <a:pt x="8822" y="1233"/>
                  </a:cubicBezTo>
                  <a:cubicBezTo>
                    <a:pt x="8757" y="1257"/>
                    <a:pt x="8686" y="1272"/>
                    <a:pt x="8618" y="1272"/>
                  </a:cubicBezTo>
                  <a:cubicBezTo>
                    <a:pt x="8593" y="1272"/>
                    <a:pt x="8568" y="1270"/>
                    <a:pt x="8544" y="1265"/>
                  </a:cubicBezTo>
                  <a:cubicBezTo>
                    <a:pt x="8282" y="1216"/>
                    <a:pt x="8004" y="946"/>
                    <a:pt x="7750" y="832"/>
                  </a:cubicBezTo>
                  <a:cubicBezTo>
                    <a:pt x="7464" y="709"/>
                    <a:pt x="7161" y="602"/>
                    <a:pt x="6866" y="480"/>
                  </a:cubicBezTo>
                  <a:cubicBezTo>
                    <a:pt x="6123" y="171"/>
                    <a:pt x="5356" y="1"/>
                    <a:pt x="46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5" name="Google Shape;7545;p33"/>
            <p:cNvSpPr/>
            <p:nvPr/>
          </p:nvSpPr>
          <p:spPr>
            <a:xfrm>
              <a:off x="2482050" y="3103675"/>
              <a:ext cx="154700" cy="166825"/>
            </a:xfrm>
            <a:custGeom>
              <a:avLst/>
              <a:gdLst/>
              <a:ahLst/>
              <a:cxnLst/>
              <a:rect l="l" t="t" r="r" b="b"/>
              <a:pathLst>
                <a:path w="6188" h="6673" extrusionOk="0">
                  <a:moveTo>
                    <a:pt x="2410" y="0"/>
                  </a:moveTo>
                  <a:cubicBezTo>
                    <a:pt x="2030" y="0"/>
                    <a:pt x="1653" y="26"/>
                    <a:pt x="1293" y="158"/>
                  </a:cubicBezTo>
                  <a:cubicBezTo>
                    <a:pt x="450" y="477"/>
                    <a:pt x="0" y="1451"/>
                    <a:pt x="25" y="2327"/>
                  </a:cubicBezTo>
                  <a:cubicBezTo>
                    <a:pt x="49" y="3096"/>
                    <a:pt x="475" y="3710"/>
                    <a:pt x="1089" y="4201"/>
                  </a:cubicBezTo>
                  <a:cubicBezTo>
                    <a:pt x="2063" y="4978"/>
                    <a:pt x="3462" y="5461"/>
                    <a:pt x="4379" y="5805"/>
                  </a:cubicBezTo>
                  <a:cubicBezTo>
                    <a:pt x="5001" y="6042"/>
                    <a:pt x="5623" y="6320"/>
                    <a:pt x="6187" y="6672"/>
                  </a:cubicBezTo>
                  <a:cubicBezTo>
                    <a:pt x="6179" y="4921"/>
                    <a:pt x="6105" y="3194"/>
                    <a:pt x="5753" y="1541"/>
                  </a:cubicBezTo>
                  <a:cubicBezTo>
                    <a:pt x="5704" y="1492"/>
                    <a:pt x="5655" y="1443"/>
                    <a:pt x="5606" y="1394"/>
                  </a:cubicBezTo>
                  <a:cubicBezTo>
                    <a:pt x="4722" y="641"/>
                    <a:pt x="3814" y="35"/>
                    <a:pt x="2619" y="2"/>
                  </a:cubicBezTo>
                  <a:cubicBezTo>
                    <a:pt x="2549" y="1"/>
                    <a:pt x="2480" y="0"/>
                    <a:pt x="2410" y="0"/>
                  </a:cubicBezTo>
                  <a:close/>
                </a:path>
              </a:pathLst>
            </a:custGeom>
            <a:solidFill>
              <a:srgbClr val="52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3"/>
            <p:cNvSpPr/>
            <p:nvPr/>
          </p:nvSpPr>
          <p:spPr>
            <a:xfrm>
              <a:off x="2143625" y="3082950"/>
              <a:ext cx="228975" cy="133950"/>
            </a:xfrm>
            <a:custGeom>
              <a:avLst/>
              <a:gdLst/>
              <a:ahLst/>
              <a:cxnLst/>
              <a:rect l="l" t="t" r="r" b="b"/>
              <a:pathLst>
                <a:path w="9159" h="5358" extrusionOk="0">
                  <a:moveTo>
                    <a:pt x="6086" y="1"/>
                  </a:moveTo>
                  <a:cubicBezTo>
                    <a:pt x="5687" y="1"/>
                    <a:pt x="5283" y="37"/>
                    <a:pt x="4879" y="70"/>
                  </a:cubicBezTo>
                  <a:cubicBezTo>
                    <a:pt x="4314" y="103"/>
                    <a:pt x="3766" y="177"/>
                    <a:pt x="3225" y="299"/>
                  </a:cubicBezTo>
                  <a:cubicBezTo>
                    <a:pt x="2955" y="365"/>
                    <a:pt x="1851" y="512"/>
                    <a:pt x="1720" y="766"/>
                  </a:cubicBezTo>
                  <a:cubicBezTo>
                    <a:pt x="1597" y="987"/>
                    <a:pt x="1482" y="1224"/>
                    <a:pt x="1368" y="1445"/>
                  </a:cubicBezTo>
                  <a:cubicBezTo>
                    <a:pt x="770" y="2697"/>
                    <a:pt x="336" y="4007"/>
                    <a:pt x="1" y="5357"/>
                  </a:cubicBezTo>
                  <a:cubicBezTo>
                    <a:pt x="1220" y="5046"/>
                    <a:pt x="2464" y="5283"/>
                    <a:pt x="3684" y="5079"/>
                  </a:cubicBezTo>
                  <a:cubicBezTo>
                    <a:pt x="4748" y="4899"/>
                    <a:pt x="5893" y="4833"/>
                    <a:pt x="6933" y="4547"/>
                  </a:cubicBezTo>
                  <a:cubicBezTo>
                    <a:pt x="7939" y="4269"/>
                    <a:pt x="8930" y="3557"/>
                    <a:pt x="9052" y="2525"/>
                  </a:cubicBezTo>
                  <a:cubicBezTo>
                    <a:pt x="9159" y="1650"/>
                    <a:pt x="8594" y="799"/>
                    <a:pt x="7825" y="381"/>
                  </a:cubicBezTo>
                  <a:cubicBezTo>
                    <a:pt x="7266" y="82"/>
                    <a:pt x="6682" y="1"/>
                    <a:pt x="6086" y="1"/>
                  </a:cubicBezTo>
                  <a:close/>
                </a:path>
              </a:pathLst>
            </a:custGeom>
            <a:solidFill>
              <a:srgbClr val="52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3"/>
            <p:cNvSpPr/>
            <p:nvPr/>
          </p:nvSpPr>
          <p:spPr>
            <a:xfrm>
              <a:off x="2504150" y="3133175"/>
              <a:ext cx="52600" cy="49150"/>
            </a:xfrm>
            <a:custGeom>
              <a:avLst/>
              <a:gdLst/>
              <a:ahLst/>
              <a:cxnLst/>
              <a:rect l="l" t="t" r="r" b="b"/>
              <a:pathLst>
                <a:path w="2104" h="1966" extrusionOk="0">
                  <a:moveTo>
                    <a:pt x="115" y="1"/>
                  </a:moveTo>
                  <a:cubicBezTo>
                    <a:pt x="82" y="1"/>
                    <a:pt x="0" y="255"/>
                    <a:pt x="57" y="672"/>
                  </a:cubicBezTo>
                  <a:cubicBezTo>
                    <a:pt x="74" y="893"/>
                    <a:pt x="123" y="1147"/>
                    <a:pt x="262" y="1417"/>
                  </a:cubicBezTo>
                  <a:cubicBezTo>
                    <a:pt x="319" y="1548"/>
                    <a:pt x="409" y="1679"/>
                    <a:pt x="557" y="1793"/>
                  </a:cubicBezTo>
                  <a:cubicBezTo>
                    <a:pt x="680" y="1901"/>
                    <a:pt x="862" y="1966"/>
                    <a:pt x="1047" y="1966"/>
                  </a:cubicBezTo>
                  <a:cubicBezTo>
                    <a:pt x="1058" y="1966"/>
                    <a:pt x="1069" y="1965"/>
                    <a:pt x="1080" y="1965"/>
                  </a:cubicBezTo>
                  <a:cubicBezTo>
                    <a:pt x="1465" y="1949"/>
                    <a:pt x="1751" y="1687"/>
                    <a:pt x="1907" y="1433"/>
                  </a:cubicBezTo>
                  <a:cubicBezTo>
                    <a:pt x="2071" y="1155"/>
                    <a:pt x="2087" y="893"/>
                    <a:pt x="2103" y="672"/>
                  </a:cubicBezTo>
                  <a:cubicBezTo>
                    <a:pt x="2087" y="246"/>
                    <a:pt x="2021" y="1"/>
                    <a:pt x="1989" y="1"/>
                  </a:cubicBezTo>
                  <a:cubicBezTo>
                    <a:pt x="1948" y="1"/>
                    <a:pt x="1948" y="263"/>
                    <a:pt x="1899" y="664"/>
                  </a:cubicBezTo>
                  <a:cubicBezTo>
                    <a:pt x="1866" y="860"/>
                    <a:pt x="1817" y="1098"/>
                    <a:pt x="1678" y="1302"/>
                  </a:cubicBezTo>
                  <a:cubicBezTo>
                    <a:pt x="1547" y="1490"/>
                    <a:pt x="1309" y="1679"/>
                    <a:pt x="1056" y="1687"/>
                  </a:cubicBezTo>
                  <a:cubicBezTo>
                    <a:pt x="1041" y="1688"/>
                    <a:pt x="1027" y="1689"/>
                    <a:pt x="1013" y="1689"/>
                  </a:cubicBezTo>
                  <a:cubicBezTo>
                    <a:pt x="779" y="1689"/>
                    <a:pt x="590" y="1503"/>
                    <a:pt x="475" y="1302"/>
                  </a:cubicBezTo>
                  <a:cubicBezTo>
                    <a:pt x="352" y="1089"/>
                    <a:pt x="286" y="852"/>
                    <a:pt x="237" y="656"/>
                  </a:cubicBezTo>
                  <a:cubicBezTo>
                    <a:pt x="156" y="263"/>
                    <a:pt x="156" y="1"/>
                    <a:pt x="115" y="1"/>
                  </a:cubicBezTo>
                  <a:close/>
                </a:path>
              </a:pathLst>
            </a:custGeom>
            <a:solidFill>
              <a:srgbClr val="FAF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3"/>
            <p:cNvSpPr/>
            <p:nvPr/>
          </p:nvSpPr>
          <p:spPr>
            <a:xfrm>
              <a:off x="2282150" y="3114775"/>
              <a:ext cx="58325" cy="51725"/>
            </a:xfrm>
            <a:custGeom>
              <a:avLst/>
              <a:gdLst/>
              <a:ahLst/>
              <a:cxnLst/>
              <a:rect l="l" t="t" r="r" b="b"/>
              <a:pathLst>
                <a:path w="2333" h="2069" extrusionOk="0">
                  <a:moveTo>
                    <a:pt x="2146" y="0"/>
                  </a:moveTo>
                  <a:cubicBezTo>
                    <a:pt x="2145" y="0"/>
                    <a:pt x="2145" y="0"/>
                    <a:pt x="2145" y="0"/>
                  </a:cubicBezTo>
                  <a:cubicBezTo>
                    <a:pt x="2104" y="9"/>
                    <a:pt x="2194" y="287"/>
                    <a:pt x="2145" y="712"/>
                  </a:cubicBezTo>
                  <a:cubicBezTo>
                    <a:pt x="2120" y="933"/>
                    <a:pt x="2063" y="1195"/>
                    <a:pt x="1916" y="1424"/>
                  </a:cubicBezTo>
                  <a:cubicBezTo>
                    <a:pt x="1795" y="1635"/>
                    <a:pt x="1570" y="1805"/>
                    <a:pt x="1299" y="1805"/>
                  </a:cubicBezTo>
                  <a:cubicBezTo>
                    <a:pt x="1276" y="1805"/>
                    <a:pt x="1252" y="1803"/>
                    <a:pt x="1228" y="1801"/>
                  </a:cubicBezTo>
                  <a:cubicBezTo>
                    <a:pt x="933" y="1776"/>
                    <a:pt x="655" y="1604"/>
                    <a:pt x="491" y="1400"/>
                  </a:cubicBezTo>
                  <a:cubicBezTo>
                    <a:pt x="328" y="1187"/>
                    <a:pt x="262" y="941"/>
                    <a:pt x="221" y="729"/>
                  </a:cubicBezTo>
                  <a:cubicBezTo>
                    <a:pt x="148" y="295"/>
                    <a:pt x="189" y="9"/>
                    <a:pt x="148" y="0"/>
                  </a:cubicBezTo>
                  <a:cubicBezTo>
                    <a:pt x="115" y="0"/>
                    <a:pt x="0" y="270"/>
                    <a:pt x="17" y="737"/>
                  </a:cubicBezTo>
                  <a:cubicBezTo>
                    <a:pt x="25" y="974"/>
                    <a:pt x="82" y="1269"/>
                    <a:pt x="279" y="1547"/>
                  </a:cubicBezTo>
                  <a:cubicBezTo>
                    <a:pt x="475" y="1817"/>
                    <a:pt x="811" y="2038"/>
                    <a:pt x="1212" y="2063"/>
                  </a:cubicBezTo>
                  <a:cubicBezTo>
                    <a:pt x="1245" y="2067"/>
                    <a:pt x="1279" y="2069"/>
                    <a:pt x="1312" y="2069"/>
                  </a:cubicBezTo>
                  <a:cubicBezTo>
                    <a:pt x="1476" y="2069"/>
                    <a:pt x="1641" y="2020"/>
                    <a:pt x="1776" y="1932"/>
                  </a:cubicBezTo>
                  <a:cubicBezTo>
                    <a:pt x="1940" y="1834"/>
                    <a:pt x="2046" y="1686"/>
                    <a:pt x="2128" y="1547"/>
                  </a:cubicBezTo>
                  <a:cubicBezTo>
                    <a:pt x="2292" y="1261"/>
                    <a:pt x="2333" y="958"/>
                    <a:pt x="2333" y="729"/>
                  </a:cubicBezTo>
                  <a:cubicBezTo>
                    <a:pt x="2333" y="253"/>
                    <a:pt x="2174" y="0"/>
                    <a:pt x="2146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3"/>
            <p:cNvSpPr/>
            <p:nvPr/>
          </p:nvSpPr>
          <p:spPr>
            <a:xfrm>
              <a:off x="2370350" y="3122325"/>
              <a:ext cx="94325" cy="67775"/>
            </a:xfrm>
            <a:custGeom>
              <a:avLst/>
              <a:gdLst/>
              <a:ahLst/>
              <a:cxnLst/>
              <a:rect l="l" t="t" r="r" b="b"/>
              <a:pathLst>
                <a:path w="3773" h="2711" extrusionOk="0">
                  <a:moveTo>
                    <a:pt x="1951" y="0"/>
                  </a:moveTo>
                  <a:cubicBezTo>
                    <a:pt x="1488" y="0"/>
                    <a:pt x="1058" y="113"/>
                    <a:pt x="843" y="353"/>
                  </a:cubicBezTo>
                  <a:cubicBezTo>
                    <a:pt x="1" y="1321"/>
                    <a:pt x="1048" y="2711"/>
                    <a:pt x="2142" y="2711"/>
                  </a:cubicBezTo>
                  <a:cubicBezTo>
                    <a:pt x="2324" y="2711"/>
                    <a:pt x="2508" y="2672"/>
                    <a:pt x="2684" y="2587"/>
                  </a:cubicBezTo>
                  <a:cubicBezTo>
                    <a:pt x="3061" y="2399"/>
                    <a:pt x="3331" y="2023"/>
                    <a:pt x="3535" y="1646"/>
                  </a:cubicBezTo>
                  <a:cubicBezTo>
                    <a:pt x="3666" y="1384"/>
                    <a:pt x="3773" y="1098"/>
                    <a:pt x="3699" y="836"/>
                  </a:cubicBezTo>
                  <a:cubicBezTo>
                    <a:pt x="3547" y="299"/>
                    <a:pt x="2705" y="0"/>
                    <a:pt x="1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3"/>
            <p:cNvSpPr/>
            <p:nvPr/>
          </p:nvSpPr>
          <p:spPr>
            <a:xfrm>
              <a:off x="2391400" y="3193725"/>
              <a:ext cx="55275" cy="22600"/>
            </a:xfrm>
            <a:custGeom>
              <a:avLst/>
              <a:gdLst/>
              <a:ahLst/>
              <a:cxnLst/>
              <a:rect l="l" t="t" r="r" b="b"/>
              <a:pathLst>
                <a:path w="2211" h="904" extrusionOk="0">
                  <a:moveTo>
                    <a:pt x="37" y="1"/>
                  </a:moveTo>
                  <a:cubicBezTo>
                    <a:pt x="36" y="1"/>
                    <a:pt x="35" y="1"/>
                    <a:pt x="33" y="1"/>
                  </a:cubicBezTo>
                  <a:cubicBezTo>
                    <a:pt x="1" y="18"/>
                    <a:pt x="9" y="190"/>
                    <a:pt x="156" y="402"/>
                  </a:cubicBezTo>
                  <a:cubicBezTo>
                    <a:pt x="295" y="631"/>
                    <a:pt x="623" y="885"/>
                    <a:pt x="1056" y="902"/>
                  </a:cubicBezTo>
                  <a:cubicBezTo>
                    <a:pt x="1079" y="903"/>
                    <a:pt x="1101" y="903"/>
                    <a:pt x="1124" y="903"/>
                  </a:cubicBezTo>
                  <a:cubicBezTo>
                    <a:pt x="1519" y="903"/>
                    <a:pt x="1843" y="702"/>
                    <a:pt x="2006" y="509"/>
                  </a:cubicBezTo>
                  <a:cubicBezTo>
                    <a:pt x="2194" y="304"/>
                    <a:pt x="2210" y="124"/>
                    <a:pt x="2178" y="116"/>
                  </a:cubicBezTo>
                  <a:cubicBezTo>
                    <a:pt x="2175" y="115"/>
                    <a:pt x="2173" y="115"/>
                    <a:pt x="2170" y="115"/>
                  </a:cubicBezTo>
                  <a:cubicBezTo>
                    <a:pt x="2127" y="115"/>
                    <a:pt x="2045" y="238"/>
                    <a:pt x="1875" y="361"/>
                  </a:cubicBezTo>
                  <a:cubicBezTo>
                    <a:pt x="1712" y="501"/>
                    <a:pt x="1432" y="633"/>
                    <a:pt x="1126" y="633"/>
                  </a:cubicBezTo>
                  <a:cubicBezTo>
                    <a:pt x="1108" y="633"/>
                    <a:pt x="1090" y="632"/>
                    <a:pt x="1073" y="631"/>
                  </a:cubicBezTo>
                  <a:cubicBezTo>
                    <a:pt x="745" y="607"/>
                    <a:pt x="475" y="435"/>
                    <a:pt x="312" y="280"/>
                  </a:cubicBezTo>
                  <a:cubicBezTo>
                    <a:pt x="153" y="129"/>
                    <a:pt x="79" y="1"/>
                    <a:pt x="37" y="1"/>
                  </a:cubicBezTo>
                  <a:close/>
                </a:path>
              </a:pathLst>
            </a:custGeom>
            <a:solidFill>
              <a:srgbClr val="526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3"/>
            <p:cNvSpPr/>
            <p:nvPr/>
          </p:nvSpPr>
          <p:spPr>
            <a:xfrm>
              <a:off x="2176175" y="3376650"/>
              <a:ext cx="213400" cy="195900"/>
            </a:xfrm>
            <a:custGeom>
              <a:avLst/>
              <a:gdLst/>
              <a:ahLst/>
              <a:cxnLst/>
              <a:rect l="l" t="t" r="r" b="b"/>
              <a:pathLst>
                <a:path w="8536" h="7836" extrusionOk="0">
                  <a:moveTo>
                    <a:pt x="2128" y="1"/>
                  </a:moveTo>
                  <a:cubicBezTo>
                    <a:pt x="1457" y="418"/>
                    <a:pt x="753" y="754"/>
                    <a:pt x="0" y="1007"/>
                  </a:cubicBezTo>
                  <a:cubicBezTo>
                    <a:pt x="639" y="3062"/>
                    <a:pt x="2071" y="4535"/>
                    <a:pt x="3847" y="5738"/>
                  </a:cubicBezTo>
                  <a:cubicBezTo>
                    <a:pt x="4673" y="6311"/>
                    <a:pt x="6155" y="6458"/>
                    <a:pt x="6646" y="7399"/>
                  </a:cubicBezTo>
                  <a:cubicBezTo>
                    <a:pt x="6744" y="7589"/>
                    <a:pt x="6910" y="7836"/>
                    <a:pt x="7068" y="7836"/>
                  </a:cubicBezTo>
                  <a:cubicBezTo>
                    <a:pt x="7108" y="7836"/>
                    <a:pt x="7148" y="7820"/>
                    <a:pt x="7186" y="7784"/>
                  </a:cubicBezTo>
                  <a:cubicBezTo>
                    <a:pt x="7243" y="7743"/>
                    <a:pt x="7259" y="7677"/>
                    <a:pt x="7284" y="7612"/>
                  </a:cubicBezTo>
                  <a:cubicBezTo>
                    <a:pt x="7341" y="7358"/>
                    <a:pt x="7366" y="7088"/>
                    <a:pt x="7333" y="6826"/>
                  </a:cubicBezTo>
                  <a:lnTo>
                    <a:pt x="7333" y="6826"/>
                  </a:lnTo>
                  <a:cubicBezTo>
                    <a:pt x="7382" y="6965"/>
                    <a:pt x="7431" y="7121"/>
                    <a:pt x="7554" y="7211"/>
                  </a:cubicBezTo>
                  <a:cubicBezTo>
                    <a:pt x="7601" y="7249"/>
                    <a:pt x="7663" y="7267"/>
                    <a:pt x="7723" y="7267"/>
                  </a:cubicBezTo>
                  <a:cubicBezTo>
                    <a:pt x="7820" y="7267"/>
                    <a:pt x="7913" y="7220"/>
                    <a:pt x="7939" y="7129"/>
                  </a:cubicBezTo>
                  <a:cubicBezTo>
                    <a:pt x="7955" y="7047"/>
                    <a:pt x="7922" y="6965"/>
                    <a:pt x="7881" y="6883"/>
                  </a:cubicBezTo>
                  <a:cubicBezTo>
                    <a:pt x="7815" y="6737"/>
                    <a:pt x="7743" y="6586"/>
                    <a:pt x="7670" y="6442"/>
                  </a:cubicBezTo>
                  <a:lnTo>
                    <a:pt x="7670" y="6442"/>
                  </a:lnTo>
                  <a:cubicBezTo>
                    <a:pt x="7740" y="6530"/>
                    <a:pt x="7856" y="6573"/>
                    <a:pt x="7976" y="6573"/>
                  </a:cubicBezTo>
                  <a:cubicBezTo>
                    <a:pt x="8151" y="6573"/>
                    <a:pt x="8333" y="6482"/>
                    <a:pt x="8389" y="6311"/>
                  </a:cubicBezTo>
                  <a:cubicBezTo>
                    <a:pt x="8490" y="5985"/>
                    <a:pt x="8164" y="5711"/>
                    <a:pt x="7865" y="5711"/>
                  </a:cubicBezTo>
                  <a:cubicBezTo>
                    <a:pt x="7863" y="5711"/>
                    <a:pt x="7861" y="5711"/>
                    <a:pt x="7859" y="5711"/>
                  </a:cubicBezTo>
                  <a:lnTo>
                    <a:pt x="7859" y="5711"/>
                  </a:lnTo>
                  <a:cubicBezTo>
                    <a:pt x="8163" y="5691"/>
                    <a:pt x="8535" y="5621"/>
                    <a:pt x="8520" y="5239"/>
                  </a:cubicBezTo>
                  <a:cubicBezTo>
                    <a:pt x="7791" y="4993"/>
                    <a:pt x="6981" y="4977"/>
                    <a:pt x="6245" y="4666"/>
                  </a:cubicBezTo>
                  <a:cubicBezTo>
                    <a:pt x="5524" y="4371"/>
                    <a:pt x="4870" y="3921"/>
                    <a:pt x="4313" y="3364"/>
                  </a:cubicBezTo>
                  <a:cubicBezTo>
                    <a:pt x="3364" y="2415"/>
                    <a:pt x="2685" y="1228"/>
                    <a:pt x="2128" y="1"/>
                  </a:cubicBezTo>
                  <a:close/>
                </a:path>
              </a:pathLst>
            </a:custGeom>
            <a:solidFill>
              <a:srgbClr val="ACBF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52" name="Google Shape;7552;p33"/>
          <p:cNvSpPr/>
          <p:nvPr/>
        </p:nvSpPr>
        <p:spPr>
          <a:xfrm rot="-5400000" flipH="1">
            <a:off x="250525" y="3995663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3" name="Google Shape;7553;p33"/>
          <p:cNvSpPr/>
          <p:nvPr/>
        </p:nvSpPr>
        <p:spPr>
          <a:xfrm rot="-5400000" flipH="1">
            <a:off x="510288" y="4298675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03820-18DB-033F-AD6F-F73C8F79ED2C}"/>
              </a:ext>
            </a:extLst>
          </p:cNvPr>
          <p:cNvGrpSpPr/>
          <p:nvPr/>
        </p:nvGrpSpPr>
        <p:grpSpPr>
          <a:xfrm>
            <a:off x="3811401" y="202228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13D6660B-AF64-35D9-3159-01BCDCFA8330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41D39F61-F607-AF1F-F86E-67CCD3655781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1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7C2AFB20-0762-ACD6-E319-AD79F3547115}"/>
              </a:ext>
            </a:extLst>
          </p:cNvPr>
          <p:cNvSpPr txBox="1"/>
          <p:nvPr/>
        </p:nvSpPr>
        <p:spPr>
          <a:xfrm>
            <a:off x="4397157" y="202229"/>
            <a:ext cx="1015502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4F51A9-7D7E-5C55-CE3B-33EFF5D70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11" b="98458" l="5157" r="93386">
                        <a14:foregroundMark x1="5717" y1="36564" x2="19170" y2="40969"/>
                        <a14:foregroundMark x1="10650" y1="71586" x2="23655" y2="72467"/>
                        <a14:foregroundMark x1="54933" y1="31938" x2="53475" y2="45154"/>
                        <a14:foregroundMark x1="75785" y1="21366" x2="92937" y2="11674"/>
                        <a14:foregroundMark x1="20404" y1="66740" x2="22309" y2="75991"/>
                        <a14:foregroundMark x1="22646" y1="59031" x2="26794" y2="75991"/>
                        <a14:foregroundMark x1="20179" y1="63436" x2="8296" y2="74890"/>
                        <a14:foregroundMark x1="8296" y1="74890" x2="14350" y2="78634"/>
                        <a14:foregroundMark x1="14350" y1="78634" x2="20852" y2="77974"/>
                        <a14:foregroundMark x1="20852" y1="77974" x2="21300" y2="77974"/>
                        <a14:foregroundMark x1="42377" y1="78414" x2="53139" y2="79075"/>
                        <a14:foregroundMark x1="53139" y1="79075" x2="54596" y2="67181"/>
                        <a14:foregroundMark x1="54596" y1="67181" x2="48094" y2="65859"/>
                        <a14:foregroundMark x1="48094" y1="65859" x2="45291" y2="70485"/>
                        <a14:foregroundMark x1="53363" y1="28194" x2="50336" y2="38546"/>
                        <a14:foregroundMark x1="50336" y1="38546" x2="52691" y2="42731"/>
                        <a14:foregroundMark x1="75561" y1="12996" x2="82960" y2="8811"/>
                        <a14:foregroundMark x1="82960" y1="8811" x2="88117" y2="16520"/>
                        <a14:foregroundMark x1="88117" y1="16520" x2="80942" y2="22247"/>
                        <a14:foregroundMark x1="80942" y1="22247" x2="72758" y2="22247"/>
                        <a14:foregroundMark x1="76233" y1="73568" x2="89798" y2="74449"/>
                        <a14:foregroundMark x1="89798" y1="74449" x2="93386" y2="85242"/>
                        <a14:foregroundMark x1="93386" y1="85242" x2="84865" y2="95595"/>
                        <a14:foregroundMark x1="46076" y1="86564" x2="46525" y2="88326"/>
                        <a14:foregroundMark x1="51570" y1="87225" x2="52354" y2="88546"/>
                        <a14:foregroundMark x1="54821" y1="84802" x2="55605" y2="85903"/>
                        <a14:foregroundMark x1="56054" y1="88767" x2="56839" y2="90308"/>
                        <a14:foregroundMark x1="51345" y1="94053" x2="52466" y2="97357"/>
                        <a14:foregroundMark x1="47758" y1="95815" x2="48879" y2="98458"/>
                        <a14:foregroundMark x1="84081" y1="23348" x2="90022" y2="21145"/>
                        <a14:foregroundMark x1="90022" y1="21145" x2="90022" y2="211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2128" y="860643"/>
            <a:ext cx="7991929" cy="406764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09D08B-4A74-0CA6-001E-AC1C68AEE2BF}"/>
              </a:ext>
            </a:extLst>
          </p:cNvPr>
          <p:cNvCxnSpPr>
            <a:cxnSpLocks/>
          </p:cNvCxnSpPr>
          <p:nvPr/>
        </p:nvCxnSpPr>
        <p:spPr>
          <a:xfrm flipV="1">
            <a:off x="2997200" y="2334683"/>
            <a:ext cx="1043506" cy="2370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8E0EF1B-1B8D-8B27-2857-BC15DFE8773D}"/>
              </a:ext>
            </a:extLst>
          </p:cNvPr>
          <p:cNvCxnSpPr>
            <a:cxnSpLocks/>
          </p:cNvCxnSpPr>
          <p:nvPr/>
        </p:nvCxnSpPr>
        <p:spPr>
          <a:xfrm flipV="1">
            <a:off x="5399851" y="1896533"/>
            <a:ext cx="1000949" cy="4381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6502E3-35D2-7F13-EACE-2F6EFCD12826}"/>
              </a:ext>
            </a:extLst>
          </p:cNvPr>
          <p:cNvCxnSpPr>
            <a:cxnSpLocks/>
          </p:cNvCxnSpPr>
          <p:nvPr/>
        </p:nvCxnSpPr>
        <p:spPr>
          <a:xfrm>
            <a:off x="2997200" y="4008897"/>
            <a:ext cx="69997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9855FA-261B-2BCD-CCCB-63EF5ADC3D5E}"/>
              </a:ext>
            </a:extLst>
          </p:cNvPr>
          <p:cNvCxnSpPr>
            <a:cxnSpLocks/>
          </p:cNvCxnSpPr>
          <p:nvPr/>
        </p:nvCxnSpPr>
        <p:spPr>
          <a:xfrm>
            <a:off x="5550336" y="3983358"/>
            <a:ext cx="850464" cy="300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7675;p38">
            <a:extLst>
              <a:ext uri="{FF2B5EF4-FFF2-40B4-BE49-F238E27FC236}">
                <a16:creationId xmlns:a16="http://schemas.microsoft.com/office/drawing/2014/main" id="{299E9FC9-AC6D-6443-413B-BBD34F5E3213}"/>
              </a:ext>
            </a:extLst>
          </p:cNvPr>
          <p:cNvSpPr txBox="1"/>
          <p:nvPr/>
        </p:nvSpPr>
        <p:spPr>
          <a:xfrm rot="21181314">
            <a:off x="3135033" y="1985971"/>
            <a:ext cx="1015502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x 3</a:t>
            </a:r>
          </a:p>
        </p:txBody>
      </p:sp>
      <p:sp>
        <p:nvSpPr>
          <p:cNvPr id="22" name="Google Shape;7675;p38">
            <a:extLst>
              <a:ext uri="{FF2B5EF4-FFF2-40B4-BE49-F238E27FC236}">
                <a16:creationId xmlns:a16="http://schemas.microsoft.com/office/drawing/2014/main" id="{5E9984A7-8EAE-0A40-1BDB-5A2ED352BDB4}"/>
              </a:ext>
            </a:extLst>
          </p:cNvPr>
          <p:cNvSpPr txBox="1"/>
          <p:nvPr/>
        </p:nvSpPr>
        <p:spPr>
          <a:xfrm rot="20237331">
            <a:off x="5387493" y="1633046"/>
            <a:ext cx="1015502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x 2</a:t>
            </a:r>
          </a:p>
        </p:txBody>
      </p:sp>
      <p:sp>
        <p:nvSpPr>
          <p:cNvPr id="23" name="Google Shape;7675;p38">
            <a:extLst>
              <a:ext uri="{FF2B5EF4-FFF2-40B4-BE49-F238E27FC236}">
                <a16:creationId xmlns:a16="http://schemas.microsoft.com/office/drawing/2014/main" id="{1AC53A54-9E1F-331C-7FBA-2EBF2A8E8EDA}"/>
              </a:ext>
            </a:extLst>
          </p:cNvPr>
          <p:cNvSpPr txBox="1"/>
          <p:nvPr/>
        </p:nvSpPr>
        <p:spPr>
          <a:xfrm>
            <a:off x="3014053" y="3496201"/>
            <a:ext cx="1015502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x 2</a:t>
            </a:r>
          </a:p>
        </p:txBody>
      </p:sp>
      <p:sp>
        <p:nvSpPr>
          <p:cNvPr id="24" name="Google Shape;7675;p38">
            <a:extLst>
              <a:ext uri="{FF2B5EF4-FFF2-40B4-BE49-F238E27FC236}">
                <a16:creationId xmlns:a16="http://schemas.microsoft.com/office/drawing/2014/main" id="{AB64DD99-E4F3-1D49-8B57-6184ECB8AFFB}"/>
              </a:ext>
            </a:extLst>
          </p:cNvPr>
          <p:cNvSpPr txBox="1"/>
          <p:nvPr/>
        </p:nvSpPr>
        <p:spPr>
          <a:xfrm rot="1390389">
            <a:off x="5625519" y="3667872"/>
            <a:ext cx="1015502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B0F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x 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28A6C6-34F2-BFF3-5FE1-A0FD8D1EFF90}"/>
              </a:ext>
            </a:extLst>
          </p:cNvPr>
          <p:cNvSpPr/>
          <p:nvPr/>
        </p:nvSpPr>
        <p:spPr>
          <a:xfrm>
            <a:off x="4040706" y="1710267"/>
            <a:ext cx="1359145" cy="118419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1168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FF03820-18DB-033F-AD6F-F73C8F79ED2C}"/>
              </a:ext>
            </a:extLst>
          </p:cNvPr>
          <p:cNvGrpSpPr/>
          <p:nvPr/>
        </p:nvGrpSpPr>
        <p:grpSpPr>
          <a:xfrm>
            <a:off x="3811401" y="202228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13D6660B-AF64-35D9-3159-01BCDCFA8330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41D39F61-F607-AF1F-F86E-67CCD3655781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1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7C2AFB20-0762-ACD6-E319-AD79F3547115}"/>
              </a:ext>
            </a:extLst>
          </p:cNvPr>
          <p:cNvSpPr txBox="1"/>
          <p:nvPr/>
        </p:nvSpPr>
        <p:spPr>
          <a:xfrm>
            <a:off x="4397157" y="202229"/>
            <a:ext cx="1015502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1BEEC9-054B-5A20-571D-B69376A66D64}"/>
              </a:ext>
            </a:extLst>
          </p:cNvPr>
          <p:cNvGrpSpPr/>
          <p:nvPr/>
        </p:nvGrpSpPr>
        <p:grpSpPr>
          <a:xfrm>
            <a:off x="702128" y="860643"/>
            <a:ext cx="7991929" cy="4067641"/>
            <a:chOff x="702128" y="860643"/>
            <a:chExt cx="7991929" cy="40676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E4F51A9-7D7E-5C55-CE3B-33EFF5D7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811" b="98458" l="5157" r="93386">
                          <a14:foregroundMark x1="5717" y1="36564" x2="19170" y2="40969"/>
                          <a14:foregroundMark x1="10650" y1="71586" x2="23655" y2="72467"/>
                          <a14:foregroundMark x1="54933" y1="31938" x2="53475" y2="45154"/>
                          <a14:foregroundMark x1="75785" y1="21366" x2="92937" y2="11674"/>
                          <a14:foregroundMark x1="20404" y1="66740" x2="22309" y2="75991"/>
                          <a14:foregroundMark x1="22646" y1="59031" x2="26794" y2="75991"/>
                          <a14:foregroundMark x1="20179" y1="63436" x2="8296" y2="74890"/>
                          <a14:foregroundMark x1="8296" y1="74890" x2="14350" y2="78634"/>
                          <a14:foregroundMark x1="14350" y1="78634" x2="20852" y2="77974"/>
                          <a14:foregroundMark x1="20852" y1="77974" x2="21300" y2="77974"/>
                          <a14:foregroundMark x1="42377" y1="78414" x2="53139" y2="79075"/>
                          <a14:foregroundMark x1="53139" y1="79075" x2="54596" y2="67181"/>
                          <a14:foregroundMark x1="54596" y1="67181" x2="48094" y2="65859"/>
                          <a14:foregroundMark x1="48094" y1="65859" x2="45291" y2="70485"/>
                          <a14:foregroundMark x1="53363" y1="28194" x2="50336" y2="38546"/>
                          <a14:foregroundMark x1="50336" y1="38546" x2="52691" y2="42731"/>
                          <a14:foregroundMark x1="75561" y1="12996" x2="82960" y2="8811"/>
                          <a14:foregroundMark x1="82960" y1="8811" x2="88117" y2="16520"/>
                          <a14:foregroundMark x1="88117" y1="16520" x2="80942" y2="22247"/>
                          <a14:foregroundMark x1="80942" y1="22247" x2="72758" y2="22247"/>
                          <a14:foregroundMark x1="76233" y1="73568" x2="89798" y2="74449"/>
                          <a14:foregroundMark x1="89798" y1="74449" x2="93386" y2="85242"/>
                          <a14:foregroundMark x1="93386" y1="85242" x2="84865" y2="95595"/>
                          <a14:foregroundMark x1="46076" y1="86564" x2="46525" y2="88326"/>
                          <a14:foregroundMark x1="51570" y1="87225" x2="52354" y2="88546"/>
                          <a14:foregroundMark x1="54821" y1="84802" x2="55605" y2="85903"/>
                          <a14:foregroundMark x1="56054" y1="88767" x2="56839" y2="90308"/>
                          <a14:foregroundMark x1="51345" y1="94053" x2="52466" y2="97357"/>
                          <a14:foregroundMark x1="47758" y1="95815" x2="48879" y2="98458"/>
                          <a14:foregroundMark x1="84081" y1="23348" x2="90022" y2="21145"/>
                          <a14:foregroundMark x1="90022" y1="21145" x2="90022" y2="2114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2128" y="860643"/>
              <a:ext cx="7991929" cy="4067641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E409D08B-4A74-0CA6-001E-AC1C68AEE2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7200" y="2334683"/>
              <a:ext cx="1043506" cy="2370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8E0EF1B-1B8D-8B27-2857-BC15DFE877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851" y="1896533"/>
              <a:ext cx="1000949" cy="43815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A6502E3-35D2-7F13-EACE-2F6EFCD12826}"/>
                </a:ext>
              </a:extLst>
            </p:cNvPr>
            <p:cNvCxnSpPr>
              <a:cxnSpLocks/>
            </p:cNvCxnSpPr>
            <p:nvPr/>
          </p:nvCxnSpPr>
          <p:spPr>
            <a:xfrm>
              <a:off x="2997200" y="4008897"/>
              <a:ext cx="699978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29855FA-261B-2BCD-CCCB-63EF5ADC3D5E}"/>
                </a:ext>
              </a:extLst>
            </p:cNvPr>
            <p:cNvCxnSpPr>
              <a:cxnSpLocks/>
            </p:cNvCxnSpPr>
            <p:nvPr/>
          </p:nvCxnSpPr>
          <p:spPr>
            <a:xfrm>
              <a:off x="5550336" y="3983358"/>
              <a:ext cx="850464" cy="3007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Google Shape;7675;p38">
              <a:extLst>
                <a:ext uri="{FF2B5EF4-FFF2-40B4-BE49-F238E27FC236}">
                  <a16:creationId xmlns:a16="http://schemas.microsoft.com/office/drawing/2014/main" id="{299E9FC9-AC6D-6443-413B-BBD34F5E3213}"/>
                </a:ext>
              </a:extLst>
            </p:cNvPr>
            <p:cNvSpPr txBox="1"/>
            <p:nvPr/>
          </p:nvSpPr>
          <p:spPr>
            <a:xfrm rot="21181314">
              <a:off x="3135033" y="1985971"/>
              <a:ext cx="1015502" cy="697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B0F0"/>
                  </a:solidFill>
                  <a:latin typeface="r0c0i Linotte" pitchFamily="2" charset="77"/>
                  <a:ea typeface="Source Sans Pro"/>
                  <a:cs typeface="Source Sans Pro"/>
                  <a:sym typeface="Source Sans Pro"/>
                </a:rPr>
                <a:t>x 3</a:t>
              </a:r>
            </a:p>
          </p:txBody>
        </p:sp>
        <p:sp>
          <p:nvSpPr>
            <p:cNvPr id="22" name="Google Shape;7675;p38">
              <a:extLst>
                <a:ext uri="{FF2B5EF4-FFF2-40B4-BE49-F238E27FC236}">
                  <a16:creationId xmlns:a16="http://schemas.microsoft.com/office/drawing/2014/main" id="{5E9984A7-8EAE-0A40-1BDB-5A2ED352BDB4}"/>
                </a:ext>
              </a:extLst>
            </p:cNvPr>
            <p:cNvSpPr txBox="1"/>
            <p:nvPr/>
          </p:nvSpPr>
          <p:spPr>
            <a:xfrm rot="20237331">
              <a:off x="5387493" y="1633046"/>
              <a:ext cx="1015502" cy="697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B0F0"/>
                  </a:solidFill>
                  <a:latin typeface="r0c0i Linotte" pitchFamily="2" charset="77"/>
                  <a:ea typeface="Source Sans Pro"/>
                  <a:cs typeface="Source Sans Pro"/>
                  <a:sym typeface="Source Sans Pro"/>
                </a:rPr>
                <a:t>x 2</a:t>
              </a:r>
            </a:p>
          </p:txBody>
        </p:sp>
        <p:sp>
          <p:nvSpPr>
            <p:cNvPr id="23" name="Google Shape;7675;p38">
              <a:extLst>
                <a:ext uri="{FF2B5EF4-FFF2-40B4-BE49-F238E27FC236}">
                  <a16:creationId xmlns:a16="http://schemas.microsoft.com/office/drawing/2014/main" id="{1AC53A54-9E1F-331C-7FBA-2EBF2A8E8EDA}"/>
                </a:ext>
              </a:extLst>
            </p:cNvPr>
            <p:cNvSpPr txBox="1"/>
            <p:nvPr/>
          </p:nvSpPr>
          <p:spPr>
            <a:xfrm>
              <a:off x="3014053" y="3496201"/>
              <a:ext cx="1015502" cy="697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B0F0"/>
                  </a:solidFill>
                  <a:latin typeface="r0c0i Linotte" pitchFamily="2" charset="77"/>
                  <a:ea typeface="Source Sans Pro"/>
                  <a:cs typeface="Source Sans Pro"/>
                  <a:sym typeface="Source Sans Pro"/>
                </a:rPr>
                <a:t>x 2</a:t>
              </a:r>
            </a:p>
          </p:txBody>
        </p:sp>
        <p:sp>
          <p:nvSpPr>
            <p:cNvPr id="24" name="Google Shape;7675;p38">
              <a:extLst>
                <a:ext uri="{FF2B5EF4-FFF2-40B4-BE49-F238E27FC236}">
                  <a16:creationId xmlns:a16="http://schemas.microsoft.com/office/drawing/2014/main" id="{AB64DD99-E4F3-1D49-8B57-6184ECB8AFFB}"/>
                </a:ext>
              </a:extLst>
            </p:cNvPr>
            <p:cNvSpPr txBox="1"/>
            <p:nvPr/>
          </p:nvSpPr>
          <p:spPr>
            <a:xfrm rot="1390389">
              <a:off x="5625519" y="3667872"/>
              <a:ext cx="1015502" cy="6974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B0F0"/>
                  </a:solidFill>
                  <a:latin typeface="r0c0i Linotte" pitchFamily="2" charset="77"/>
                  <a:ea typeface="Source Sans Pro"/>
                  <a:cs typeface="Source Sans Pro"/>
                  <a:sym typeface="Source Sans Pro"/>
                </a:rPr>
                <a:t>x 3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428A6C6-34F2-BFF3-5FE1-A0FD8D1EFF90}"/>
                </a:ext>
              </a:extLst>
            </p:cNvPr>
            <p:cNvSpPr/>
            <p:nvPr/>
          </p:nvSpPr>
          <p:spPr>
            <a:xfrm>
              <a:off x="4040706" y="1710267"/>
              <a:ext cx="1359145" cy="118419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3DB6D43-3CB4-8095-316F-30C68C6662E5}"/>
                    </a:ext>
                  </a:extLst>
                </p14:cNvPr>
                <p14:cNvContentPartPr/>
                <p14:nvPr/>
              </p14:nvContentPartPr>
              <p14:xfrm>
                <a:off x="7198187" y="1454733"/>
                <a:ext cx="79560" cy="188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3DB6D43-3CB4-8095-316F-30C68C6662E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135547" y="1392093"/>
                  <a:ext cx="2052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DFAD9D1-2C47-16CE-CCE8-A1AADC19E642}"/>
                    </a:ext>
                  </a:extLst>
                </p14:cNvPr>
                <p14:cNvContentPartPr/>
                <p14:nvPr/>
              </p14:nvContentPartPr>
              <p14:xfrm>
                <a:off x="4668467" y="3710133"/>
                <a:ext cx="44280" cy="189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DFAD9D1-2C47-16CE-CCE8-A1AADC19E64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605827" y="3647133"/>
                  <a:ext cx="169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9FA996A-DB27-791E-6452-2D01AF5F3818}"/>
                    </a:ext>
                  </a:extLst>
                </p14:cNvPr>
                <p14:cNvContentPartPr/>
                <p14:nvPr/>
              </p14:nvContentPartPr>
              <p14:xfrm>
                <a:off x="7379627" y="4182813"/>
                <a:ext cx="81720" cy="199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9FA996A-DB27-791E-6452-2D01AF5F38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316627" y="4119813"/>
                  <a:ext cx="207360" cy="3254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3" name="Google Shape;7675;p38">
            <a:extLst>
              <a:ext uri="{FF2B5EF4-FFF2-40B4-BE49-F238E27FC236}">
                <a16:creationId xmlns:a16="http://schemas.microsoft.com/office/drawing/2014/main" id="{75F7136D-6499-986E-DFAF-083B0862DE24}"/>
              </a:ext>
            </a:extLst>
          </p:cNvPr>
          <p:cNvSpPr txBox="1"/>
          <p:nvPr/>
        </p:nvSpPr>
        <p:spPr>
          <a:xfrm rot="21332624">
            <a:off x="4064899" y="1998838"/>
            <a:ext cx="1895465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6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45 000</a:t>
            </a:r>
          </a:p>
        </p:txBody>
      </p:sp>
      <p:sp>
        <p:nvSpPr>
          <p:cNvPr id="34" name="Google Shape;7675;p38">
            <a:extLst>
              <a:ext uri="{FF2B5EF4-FFF2-40B4-BE49-F238E27FC236}">
                <a16:creationId xmlns:a16="http://schemas.microsoft.com/office/drawing/2014/main" id="{D8DB6BB9-50F6-293F-4F86-5B9EEF64EFC9}"/>
              </a:ext>
            </a:extLst>
          </p:cNvPr>
          <p:cNvSpPr txBox="1"/>
          <p:nvPr/>
        </p:nvSpPr>
        <p:spPr>
          <a:xfrm>
            <a:off x="6513614" y="1222949"/>
            <a:ext cx="1895465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90 000</a:t>
            </a:r>
          </a:p>
        </p:txBody>
      </p:sp>
      <p:sp>
        <p:nvSpPr>
          <p:cNvPr id="35" name="Google Shape;7675;p38">
            <a:extLst>
              <a:ext uri="{FF2B5EF4-FFF2-40B4-BE49-F238E27FC236}">
                <a16:creationId xmlns:a16="http://schemas.microsoft.com/office/drawing/2014/main" id="{FE8A636D-2406-2734-CDA9-317212F4D68D}"/>
              </a:ext>
            </a:extLst>
          </p:cNvPr>
          <p:cNvSpPr txBox="1"/>
          <p:nvPr/>
        </p:nvSpPr>
        <p:spPr>
          <a:xfrm>
            <a:off x="3999779" y="3577794"/>
            <a:ext cx="1895465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30 000</a:t>
            </a:r>
          </a:p>
        </p:txBody>
      </p:sp>
      <p:sp>
        <p:nvSpPr>
          <p:cNvPr id="36" name="Google Shape;7675;p38">
            <a:extLst>
              <a:ext uri="{FF2B5EF4-FFF2-40B4-BE49-F238E27FC236}">
                <a16:creationId xmlns:a16="http://schemas.microsoft.com/office/drawing/2014/main" id="{43DD7ACE-9321-B63B-C4D4-8645168B8808}"/>
              </a:ext>
            </a:extLst>
          </p:cNvPr>
          <p:cNvSpPr txBox="1"/>
          <p:nvPr/>
        </p:nvSpPr>
        <p:spPr>
          <a:xfrm>
            <a:off x="6711759" y="4008897"/>
            <a:ext cx="1895465" cy="69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90 000</a:t>
            </a:r>
          </a:p>
        </p:txBody>
      </p:sp>
    </p:spTree>
    <p:extLst>
      <p:ext uri="{BB962C8B-B14F-4D97-AF65-F5344CB8AC3E}">
        <p14:creationId xmlns:p14="http://schemas.microsoft.com/office/powerpoint/2010/main" val="393922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054C32-2008-9605-94A8-59D9187459FA}"/>
              </a:ext>
            </a:extLst>
          </p:cNvPr>
          <p:cNvGrpSpPr/>
          <p:nvPr/>
        </p:nvGrpSpPr>
        <p:grpSpPr>
          <a:xfrm>
            <a:off x="2624789" y="252794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94C03146-FFB3-578D-029A-06D620730EF8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D3E9AEF4-02BA-B154-270A-C86F85EF5798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r0c0i Linotte" pitchFamily="2" charset="77"/>
                  <a:ea typeface="Barrio"/>
                  <a:cs typeface="Barrio"/>
                  <a:sym typeface="Barrio"/>
                </a:rPr>
                <a:t>2</a:t>
              </a:r>
              <a:endParaRPr sz="3600" dirty="0">
                <a:solidFill>
                  <a:schemeClr val="lt2"/>
                </a:solidFill>
                <a:latin typeface="r0c0i Linotte" pitchFamily="2" charset="77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590BF5DC-7C8D-87CF-5A71-8C85AC03E33D}"/>
              </a:ext>
            </a:extLst>
          </p:cNvPr>
          <p:cNvSpPr txBox="1"/>
          <p:nvPr/>
        </p:nvSpPr>
        <p:spPr>
          <a:xfrm>
            <a:off x="3210543" y="309797"/>
            <a:ext cx="4172389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a.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rồi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EAA653A9-0361-9C70-6F5A-6A1757146185}"/>
              </a:ext>
            </a:extLst>
          </p:cNvPr>
          <p:cNvSpPr txBox="1">
            <a:spLocks/>
          </p:cNvSpPr>
          <p:nvPr/>
        </p:nvSpPr>
        <p:spPr>
          <a:xfrm>
            <a:off x="2130711" y="1183577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31 624 x 3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AF585F4A-2554-D728-53DD-BBACF6E28170}"/>
              </a:ext>
            </a:extLst>
          </p:cNvPr>
          <p:cNvSpPr txBox="1">
            <a:spLocks/>
          </p:cNvSpPr>
          <p:nvPr/>
        </p:nvSpPr>
        <p:spPr>
          <a:xfrm>
            <a:off x="4898478" y="1246986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15 041 x 5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DF3DF112-9C36-31BE-F7EA-EDDEF58FF8FB}"/>
              </a:ext>
            </a:extLst>
          </p:cNvPr>
          <p:cNvSpPr txBox="1">
            <a:spLocks/>
          </p:cNvSpPr>
          <p:nvPr/>
        </p:nvSpPr>
        <p:spPr>
          <a:xfrm>
            <a:off x="2429570" y="2108451"/>
            <a:ext cx="1912647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31 624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3C9EFD04-97D6-CD1B-5AD1-AB07FE0EA65B}"/>
              </a:ext>
            </a:extLst>
          </p:cNvPr>
          <p:cNvSpPr txBox="1">
            <a:spLocks/>
          </p:cNvSpPr>
          <p:nvPr/>
        </p:nvSpPr>
        <p:spPr>
          <a:xfrm>
            <a:off x="3355315" y="2767581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</a:t>
            </a:r>
          </a:p>
        </p:txBody>
      </p:sp>
      <p:sp>
        <p:nvSpPr>
          <p:cNvPr id="14" name="Google Shape;1489;p30">
            <a:extLst>
              <a:ext uri="{FF2B5EF4-FFF2-40B4-BE49-F238E27FC236}">
                <a16:creationId xmlns:a16="http://schemas.microsoft.com/office/drawing/2014/main" id="{8C2F63E4-341E-173F-E25A-0212C9FB1F05}"/>
              </a:ext>
            </a:extLst>
          </p:cNvPr>
          <p:cNvSpPr txBox="1">
            <a:spLocks/>
          </p:cNvSpPr>
          <p:nvPr/>
        </p:nvSpPr>
        <p:spPr>
          <a:xfrm>
            <a:off x="2388750" y="2539616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76C66-451F-8BD3-28C1-DB9E27D6CAAA}"/>
              </a:ext>
            </a:extLst>
          </p:cNvPr>
          <p:cNvCxnSpPr/>
          <p:nvPr/>
        </p:nvCxnSpPr>
        <p:spPr>
          <a:xfrm>
            <a:off x="2388750" y="3375911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CF4550C6-5FD7-D7C6-1918-1CF4F2DE7214}"/>
              </a:ext>
            </a:extLst>
          </p:cNvPr>
          <p:cNvSpPr txBox="1">
            <a:spLocks/>
          </p:cNvSpPr>
          <p:nvPr/>
        </p:nvSpPr>
        <p:spPr>
          <a:xfrm>
            <a:off x="3355315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311F6A14-86B4-9974-5536-CB626202C0BF}"/>
              </a:ext>
            </a:extLst>
          </p:cNvPr>
          <p:cNvSpPr txBox="1">
            <a:spLocks/>
          </p:cNvSpPr>
          <p:nvPr/>
        </p:nvSpPr>
        <p:spPr>
          <a:xfrm>
            <a:off x="3158508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sp>
        <p:nvSpPr>
          <p:cNvPr id="18" name="Google Shape;1489;p30">
            <a:extLst>
              <a:ext uri="{FF2B5EF4-FFF2-40B4-BE49-F238E27FC236}">
                <a16:creationId xmlns:a16="http://schemas.microsoft.com/office/drawing/2014/main" id="{37310032-7E3A-7EE5-76A5-7F6CBC9FF68D}"/>
              </a:ext>
            </a:extLst>
          </p:cNvPr>
          <p:cNvSpPr txBox="1">
            <a:spLocks/>
          </p:cNvSpPr>
          <p:nvPr/>
        </p:nvSpPr>
        <p:spPr>
          <a:xfrm>
            <a:off x="2940898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096F0C57-0009-8E5D-F503-6DA1ED9097D6}"/>
              </a:ext>
            </a:extLst>
          </p:cNvPr>
          <p:cNvSpPr txBox="1">
            <a:spLocks/>
          </p:cNvSpPr>
          <p:nvPr/>
        </p:nvSpPr>
        <p:spPr>
          <a:xfrm>
            <a:off x="2650915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59D255AC-2C33-82C6-E278-285179258251}"/>
              </a:ext>
            </a:extLst>
          </p:cNvPr>
          <p:cNvSpPr txBox="1">
            <a:spLocks/>
          </p:cNvSpPr>
          <p:nvPr/>
        </p:nvSpPr>
        <p:spPr>
          <a:xfrm>
            <a:off x="5218972" y="2094049"/>
            <a:ext cx="1795782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15 041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48E58588-A774-C332-2BCD-D37189D4362D}"/>
              </a:ext>
            </a:extLst>
          </p:cNvPr>
          <p:cNvSpPr txBox="1">
            <a:spLocks/>
          </p:cNvSpPr>
          <p:nvPr/>
        </p:nvSpPr>
        <p:spPr>
          <a:xfrm>
            <a:off x="6195516" y="275317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45984275-F1B2-F500-538B-E941A7A9A57B}"/>
              </a:ext>
            </a:extLst>
          </p:cNvPr>
          <p:cNvSpPr txBox="1">
            <a:spLocks/>
          </p:cNvSpPr>
          <p:nvPr/>
        </p:nvSpPr>
        <p:spPr>
          <a:xfrm>
            <a:off x="5178152" y="252521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7C65B5-114B-5FDF-9B90-7C4E75798B5D}"/>
              </a:ext>
            </a:extLst>
          </p:cNvPr>
          <p:cNvCxnSpPr/>
          <p:nvPr/>
        </p:nvCxnSpPr>
        <p:spPr>
          <a:xfrm>
            <a:off x="5178152" y="336150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EF859718-82FB-903F-87EC-D55973542F67}"/>
              </a:ext>
            </a:extLst>
          </p:cNvPr>
          <p:cNvSpPr txBox="1">
            <a:spLocks/>
          </p:cNvSpPr>
          <p:nvPr/>
        </p:nvSpPr>
        <p:spPr>
          <a:xfrm>
            <a:off x="6195516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C2D2A8F4-F0D7-689F-4DAF-7F31DF66E7EA}"/>
              </a:ext>
            </a:extLst>
          </p:cNvPr>
          <p:cNvSpPr txBox="1">
            <a:spLocks/>
          </p:cNvSpPr>
          <p:nvPr/>
        </p:nvSpPr>
        <p:spPr>
          <a:xfrm>
            <a:off x="5972583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26" name="Google Shape;1489;p30">
            <a:extLst>
              <a:ext uri="{FF2B5EF4-FFF2-40B4-BE49-F238E27FC236}">
                <a16:creationId xmlns:a16="http://schemas.microsoft.com/office/drawing/2014/main" id="{FDD0F7F5-585F-4A89-DC92-98AC6D35D86A}"/>
              </a:ext>
            </a:extLst>
          </p:cNvPr>
          <p:cNvSpPr txBox="1">
            <a:spLocks/>
          </p:cNvSpPr>
          <p:nvPr/>
        </p:nvSpPr>
        <p:spPr>
          <a:xfrm>
            <a:off x="5766583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FFD76B27-AA30-09A5-D12C-8E91AFF424A1}"/>
              </a:ext>
            </a:extLst>
          </p:cNvPr>
          <p:cNvSpPr txBox="1">
            <a:spLocks/>
          </p:cNvSpPr>
          <p:nvPr/>
        </p:nvSpPr>
        <p:spPr>
          <a:xfrm>
            <a:off x="5440317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79F260DA-6006-1C61-61D3-82982890655C}"/>
              </a:ext>
            </a:extLst>
          </p:cNvPr>
          <p:cNvSpPr txBox="1">
            <a:spLocks/>
          </p:cNvSpPr>
          <p:nvPr/>
        </p:nvSpPr>
        <p:spPr>
          <a:xfrm>
            <a:off x="2454108" y="336808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FB2F7D3A-2875-0AFC-7B14-EB42242A6CE8}"/>
              </a:ext>
            </a:extLst>
          </p:cNvPr>
          <p:cNvSpPr txBox="1">
            <a:spLocks/>
          </p:cNvSpPr>
          <p:nvPr/>
        </p:nvSpPr>
        <p:spPr>
          <a:xfrm>
            <a:off x="5238250" y="336171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grpSp>
        <p:nvGrpSpPr>
          <p:cNvPr id="30" name="Google Shape;7896;p41">
            <a:extLst>
              <a:ext uri="{FF2B5EF4-FFF2-40B4-BE49-F238E27FC236}">
                <a16:creationId xmlns:a16="http://schemas.microsoft.com/office/drawing/2014/main" id="{20546F3D-CA8F-97B8-0187-38DC0F5765FC}"/>
              </a:ext>
            </a:extLst>
          </p:cNvPr>
          <p:cNvGrpSpPr/>
          <p:nvPr/>
        </p:nvGrpSpPr>
        <p:grpSpPr>
          <a:xfrm>
            <a:off x="249156" y="3566769"/>
            <a:ext cx="1215205" cy="1443814"/>
            <a:chOff x="1765463" y="1837561"/>
            <a:chExt cx="1289752" cy="1538591"/>
          </a:xfrm>
        </p:grpSpPr>
        <p:sp>
          <p:nvSpPr>
            <p:cNvPr id="31" name="Google Shape;7897;p41">
              <a:extLst>
                <a:ext uri="{FF2B5EF4-FFF2-40B4-BE49-F238E27FC236}">
                  <a16:creationId xmlns:a16="http://schemas.microsoft.com/office/drawing/2014/main" id="{5E39CFD2-4F5C-76CF-55B5-D7A289844744}"/>
                </a:ext>
              </a:extLst>
            </p:cNvPr>
            <p:cNvSpPr/>
            <p:nvPr/>
          </p:nvSpPr>
          <p:spPr>
            <a:xfrm>
              <a:off x="1765463" y="1837561"/>
              <a:ext cx="1289752" cy="1538591"/>
            </a:xfrm>
            <a:custGeom>
              <a:avLst/>
              <a:gdLst/>
              <a:ahLst/>
              <a:cxnLst/>
              <a:rect l="l" t="t" r="r" b="b"/>
              <a:pathLst>
                <a:path w="66048" h="78791" extrusionOk="0">
                  <a:moveTo>
                    <a:pt x="30189" y="67515"/>
                  </a:moveTo>
                  <a:lnTo>
                    <a:pt x="30422" y="69784"/>
                  </a:lnTo>
                  <a:cubicBezTo>
                    <a:pt x="29989" y="70451"/>
                    <a:pt x="29588" y="71218"/>
                    <a:pt x="29255" y="71952"/>
                  </a:cubicBezTo>
                  <a:cubicBezTo>
                    <a:pt x="29188" y="72085"/>
                    <a:pt x="29155" y="72252"/>
                    <a:pt x="29088" y="72419"/>
                  </a:cubicBezTo>
                  <a:cubicBezTo>
                    <a:pt x="29055" y="72285"/>
                    <a:pt x="28988" y="72119"/>
                    <a:pt x="28888" y="72019"/>
                  </a:cubicBezTo>
                  <a:cubicBezTo>
                    <a:pt x="28488" y="71285"/>
                    <a:pt x="28021" y="70618"/>
                    <a:pt x="27487" y="69950"/>
                  </a:cubicBezTo>
                  <a:lnTo>
                    <a:pt x="27487" y="67615"/>
                  </a:lnTo>
                  <a:cubicBezTo>
                    <a:pt x="28388" y="67615"/>
                    <a:pt x="29322" y="67582"/>
                    <a:pt x="30189" y="67515"/>
                  </a:cubicBezTo>
                  <a:close/>
                  <a:moveTo>
                    <a:pt x="39429" y="0"/>
                  </a:moveTo>
                  <a:cubicBezTo>
                    <a:pt x="35326" y="0"/>
                    <a:pt x="29288" y="401"/>
                    <a:pt x="24652" y="3970"/>
                  </a:cubicBezTo>
                  <a:cubicBezTo>
                    <a:pt x="21416" y="4904"/>
                    <a:pt x="18714" y="6839"/>
                    <a:pt x="17079" y="9307"/>
                  </a:cubicBezTo>
                  <a:cubicBezTo>
                    <a:pt x="14311" y="7539"/>
                    <a:pt x="11175" y="6372"/>
                    <a:pt x="7906" y="5905"/>
                  </a:cubicBezTo>
                  <a:cubicBezTo>
                    <a:pt x="7761" y="5886"/>
                    <a:pt x="7616" y="5878"/>
                    <a:pt x="7472" y="5878"/>
                  </a:cubicBezTo>
                  <a:cubicBezTo>
                    <a:pt x="5777" y="5878"/>
                    <a:pt x="4283" y="7118"/>
                    <a:pt x="4037" y="8840"/>
                  </a:cubicBezTo>
                  <a:cubicBezTo>
                    <a:pt x="3370" y="13243"/>
                    <a:pt x="3837" y="17780"/>
                    <a:pt x="5304" y="22050"/>
                  </a:cubicBezTo>
                  <a:cubicBezTo>
                    <a:pt x="4204" y="24885"/>
                    <a:pt x="3670" y="28154"/>
                    <a:pt x="3637" y="31690"/>
                  </a:cubicBezTo>
                  <a:cubicBezTo>
                    <a:pt x="1135" y="34825"/>
                    <a:pt x="534" y="38828"/>
                    <a:pt x="301" y="41697"/>
                  </a:cubicBezTo>
                  <a:cubicBezTo>
                    <a:pt x="1" y="45333"/>
                    <a:pt x="67" y="49002"/>
                    <a:pt x="534" y="52571"/>
                  </a:cubicBezTo>
                  <a:cubicBezTo>
                    <a:pt x="868" y="55340"/>
                    <a:pt x="1535" y="58442"/>
                    <a:pt x="3803" y="60911"/>
                  </a:cubicBezTo>
                  <a:cubicBezTo>
                    <a:pt x="4467" y="61660"/>
                    <a:pt x="5404" y="62052"/>
                    <a:pt x="6370" y="62052"/>
                  </a:cubicBezTo>
                  <a:cubicBezTo>
                    <a:pt x="6910" y="62052"/>
                    <a:pt x="7459" y="61929"/>
                    <a:pt x="7973" y="61678"/>
                  </a:cubicBezTo>
                  <a:cubicBezTo>
                    <a:pt x="9241" y="61011"/>
                    <a:pt x="10375" y="60110"/>
                    <a:pt x="11375" y="59076"/>
                  </a:cubicBezTo>
                  <a:cubicBezTo>
                    <a:pt x="11442" y="59209"/>
                    <a:pt x="11576" y="59376"/>
                    <a:pt x="11676" y="59510"/>
                  </a:cubicBezTo>
                  <a:lnTo>
                    <a:pt x="11709" y="59576"/>
                  </a:lnTo>
                  <a:lnTo>
                    <a:pt x="12443" y="60577"/>
                  </a:lnTo>
                  <a:lnTo>
                    <a:pt x="12576" y="60744"/>
                  </a:lnTo>
                  <a:cubicBezTo>
                    <a:pt x="12876" y="61111"/>
                    <a:pt x="13177" y="61411"/>
                    <a:pt x="13410" y="61745"/>
                  </a:cubicBezTo>
                  <a:cubicBezTo>
                    <a:pt x="14878" y="63346"/>
                    <a:pt x="16612" y="64680"/>
                    <a:pt x="18581" y="65614"/>
                  </a:cubicBezTo>
                  <a:cubicBezTo>
                    <a:pt x="18881" y="65747"/>
                    <a:pt x="19181" y="65914"/>
                    <a:pt x="19481" y="66048"/>
                  </a:cubicBezTo>
                  <a:lnTo>
                    <a:pt x="19515" y="69717"/>
                  </a:lnTo>
                  <a:cubicBezTo>
                    <a:pt x="18881" y="70451"/>
                    <a:pt x="18347" y="71285"/>
                    <a:pt x="17847" y="72185"/>
                  </a:cubicBezTo>
                  <a:cubicBezTo>
                    <a:pt x="17180" y="73420"/>
                    <a:pt x="17213" y="74887"/>
                    <a:pt x="17913" y="76088"/>
                  </a:cubicBezTo>
                  <a:cubicBezTo>
                    <a:pt x="18581" y="77222"/>
                    <a:pt x="19748" y="77923"/>
                    <a:pt x="21016" y="78056"/>
                  </a:cubicBezTo>
                  <a:cubicBezTo>
                    <a:pt x="21683" y="78523"/>
                    <a:pt x="22450" y="78790"/>
                    <a:pt x="23351" y="78790"/>
                  </a:cubicBezTo>
                  <a:cubicBezTo>
                    <a:pt x="24218" y="78790"/>
                    <a:pt x="25018" y="78523"/>
                    <a:pt x="25719" y="78056"/>
                  </a:cubicBezTo>
                  <a:cubicBezTo>
                    <a:pt x="27053" y="77956"/>
                    <a:pt x="28254" y="77156"/>
                    <a:pt x="28921" y="76021"/>
                  </a:cubicBezTo>
                  <a:cubicBezTo>
                    <a:pt x="29088" y="75755"/>
                    <a:pt x="29221" y="75454"/>
                    <a:pt x="29288" y="75188"/>
                  </a:cubicBezTo>
                  <a:cubicBezTo>
                    <a:pt x="29388" y="75388"/>
                    <a:pt x="29522" y="75588"/>
                    <a:pt x="29622" y="75755"/>
                  </a:cubicBezTo>
                  <a:cubicBezTo>
                    <a:pt x="30371" y="76895"/>
                    <a:pt x="31695" y="77590"/>
                    <a:pt x="33031" y="77590"/>
                  </a:cubicBezTo>
                  <a:cubicBezTo>
                    <a:pt x="33062" y="77590"/>
                    <a:pt x="33093" y="77590"/>
                    <a:pt x="33124" y="77589"/>
                  </a:cubicBezTo>
                  <a:cubicBezTo>
                    <a:pt x="33725" y="77923"/>
                    <a:pt x="34392" y="78090"/>
                    <a:pt x="35126" y="78090"/>
                  </a:cubicBezTo>
                  <a:cubicBezTo>
                    <a:pt x="36126" y="78090"/>
                    <a:pt x="37094" y="77723"/>
                    <a:pt x="37861" y="77056"/>
                  </a:cubicBezTo>
                  <a:cubicBezTo>
                    <a:pt x="39028" y="76789"/>
                    <a:pt x="40063" y="76055"/>
                    <a:pt x="40596" y="74954"/>
                  </a:cubicBezTo>
                  <a:cubicBezTo>
                    <a:pt x="41263" y="73653"/>
                    <a:pt x="41197" y="72085"/>
                    <a:pt x="40363" y="70884"/>
                  </a:cubicBezTo>
                  <a:cubicBezTo>
                    <a:pt x="39762" y="70051"/>
                    <a:pt x="39162" y="69283"/>
                    <a:pt x="38428" y="68616"/>
                  </a:cubicBezTo>
                  <a:lnTo>
                    <a:pt x="38094" y="65347"/>
                  </a:lnTo>
                  <a:lnTo>
                    <a:pt x="38361" y="65214"/>
                  </a:lnTo>
                  <a:cubicBezTo>
                    <a:pt x="39229" y="64747"/>
                    <a:pt x="40096" y="64213"/>
                    <a:pt x="40896" y="63613"/>
                  </a:cubicBezTo>
                  <a:cubicBezTo>
                    <a:pt x="41230" y="63379"/>
                    <a:pt x="41564" y="63112"/>
                    <a:pt x="41897" y="62845"/>
                  </a:cubicBezTo>
                  <a:cubicBezTo>
                    <a:pt x="41964" y="62745"/>
                    <a:pt x="42064" y="62712"/>
                    <a:pt x="42164" y="62612"/>
                  </a:cubicBezTo>
                  <a:lnTo>
                    <a:pt x="42231" y="62579"/>
                  </a:lnTo>
                  <a:cubicBezTo>
                    <a:pt x="42431" y="62378"/>
                    <a:pt x="42631" y="62212"/>
                    <a:pt x="42865" y="62011"/>
                  </a:cubicBezTo>
                  <a:lnTo>
                    <a:pt x="43098" y="61745"/>
                  </a:lnTo>
                  <a:lnTo>
                    <a:pt x="43198" y="61678"/>
                  </a:lnTo>
                  <a:cubicBezTo>
                    <a:pt x="43398" y="61511"/>
                    <a:pt x="43565" y="61278"/>
                    <a:pt x="43732" y="61111"/>
                  </a:cubicBezTo>
                  <a:cubicBezTo>
                    <a:pt x="43832" y="60977"/>
                    <a:pt x="43932" y="60911"/>
                    <a:pt x="44032" y="60777"/>
                  </a:cubicBezTo>
                  <a:cubicBezTo>
                    <a:pt x="44199" y="60577"/>
                    <a:pt x="44366" y="60410"/>
                    <a:pt x="44532" y="60210"/>
                  </a:cubicBezTo>
                  <a:cubicBezTo>
                    <a:pt x="44599" y="60077"/>
                    <a:pt x="44699" y="60010"/>
                    <a:pt x="44766" y="59877"/>
                  </a:cubicBezTo>
                  <a:lnTo>
                    <a:pt x="45266" y="59243"/>
                  </a:lnTo>
                  <a:lnTo>
                    <a:pt x="45333" y="59209"/>
                  </a:lnTo>
                  <a:cubicBezTo>
                    <a:pt x="45366" y="59109"/>
                    <a:pt x="45433" y="59043"/>
                    <a:pt x="45500" y="58943"/>
                  </a:cubicBezTo>
                  <a:lnTo>
                    <a:pt x="45967" y="58209"/>
                  </a:lnTo>
                  <a:lnTo>
                    <a:pt x="46033" y="58142"/>
                  </a:lnTo>
                  <a:cubicBezTo>
                    <a:pt x="46067" y="58109"/>
                    <a:pt x="46100" y="58042"/>
                    <a:pt x="46167" y="57975"/>
                  </a:cubicBezTo>
                  <a:cubicBezTo>
                    <a:pt x="46234" y="57808"/>
                    <a:pt x="46367" y="57708"/>
                    <a:pt x="46434" y="57542"/>
                  </a:cubicBezTo>
                  <a:cubicBezTo>
                    <a:pt x="47434" y="58275"/>
                    <a:pt x="48535" y="58909"/>
                    <a:pt x="49703" y="59376"/>
                  </a:cubicBezTo>
                  <a:cubicBezTo>
                    <a:pt x="50107" y="59532"/>
                    <a:pt x="50525" y="59607"/>
                    <a:pt x="50939" y="59607"/>
                  </a:cubicBezTo>
                  <a:cubicBezTo>
                    <a:pt x="52030" y="59607"/>
                    <a:pt x="53086" y="59085"/>
                    <a:pt x="53739" y="58142"/>
                  </a:cubicBezTo>
                  <a:cubicBezTo>
                    <a:pt x="55707" y="55440"/>
                    <a:pt x="55974" y="52271"/>
                    <a:pt x="56041" y="49536"/>
                  </a:cubicBezTo>
                  <a:cubicBezTo>
                    <a:pt x="56074" y="45900"/>
                    <a:pt x="55740" y="42231"/>
                    <a:pt x="55073" y="38695"/>
                  </a:cubicBezTo>
                  <a:cubicBezTo>
                    <a:pt x="54773" y="37227"/>
                    <a:pt x="54373" y="35526"/>
                    <a:pt x="53672" y="33758"/>
                  </a:cubicBezTo>
                  <a:lnTo>
                    <a:pt x="53672" y="33758"/>
                  </a:lnTo>
                  <a:cubicBezTo>
                    <a:pt x="53872" y="33858"/>
                    <a:pt x="54073" y="33925"/>
                    <a:pt x="54339" y="34025"/>
                  </a:cubicBezTo>
                  <a:cubicBezTo>
                    <a:pt x="55207" y="34292"/>
                    <a:pt x="56041" y="34425"/>
                    <a:pt x="56875" y="34425"/>
                  </a:cubicBezTo>
                  <a:cubicBezTo>
                    <a:pt x="57108" y="34425"/>
                    <a:pt x="57408" y="34425"/>
                    <a:pt x="57675" y="34392"/>
                  </a:cubicBezTo>
                  <a:cubicBezTo>
                    <a:pt x="58709" y="34258"/>
                    <a:pt x="59777" y="33925"/>
                    <a:pt x="60844" y="33291"/>
                  </a:cubicBezTo>
                  <a:cubicBezTo>
                    <a:pt x="62912" y="32123"/>
                    <a:pt x="64513" y="30255"/>
                    <a:pt x="65347" y="28121"/>
                  </a:cubicBezTo>
                  <a:cubicBezTo>
                    <a:pt x="66048" y="25752"/>
                    <a:pt x="65914" y="23150"/>
                    <a:pt x="64880" y="20915"/>
                  </a:cubicBezTo>
                  <a:cubicBezTo>
                    <a:pt x="63613" y="18347"/>
                    <a:pt x="61411" y="16479"/>
                    <a:pt x="58843" y="15712"/>
                  </a:cubicBezTo>
                  <a:cubicBezTo>
                    <a:pt x="58476" y="14411"/>
                    <a:pt x="58109" y="13210"/>
                    <a:pt x="57742" y="12076"/>
                  </a:cubicBezTo>
                  <a:cubicBezTo>
                    <a:pt x="56908" y="9707"/>
                    <a:pt x="55707" y="6105"/>
                    <a:pt x="52872" y="3603"/>
                  </a:cubicBezTo>
                  <a:cubicBezTo>
                    <a:pt x="49436" y="567"/>
                    <a:pt x="44899" y="67"/>
                    <a:pt x="40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2" name="Google Shape;7898;p41">
              <a:extLst>
                <a:ext uri="{FF2B5EF4-FFF2-40B4-BE49-F238E27FC236}">
                  <a16:creationId xmlns:a16="http://schemas.microsoft.com/office/drawing/2014/main" id="{131D0A86-9817-D3EA-6142-A5333DE0C5FE}"/>
                </a:ext>
              </a:extLst>
            </p:cNvPr>
            <p:cNvSpPr/>
            <p:nvPr/>
          </p:nvSpPr>
          <p:spPr>
            <a:xfrm>
              <a:off x="2212311" y="3035944"/>
              <a:ext cx="22828" cy="205957"/>
            </a:xfrm>
            <a:custGeom>
              <a:avLst/>
              <a:gdLst/>
              <a:ahLst/>
              <a:cxnLst/>
              <a:rect l="l" t="t" r="r" b="b"/>
              <a:pathLst>
                <a:path w="1169" h="10547" extrusionOk="0">
                  <a:moveTo>
                    <a:pt x="571" y="0"/>
                  </a:moveTo>
                  <a:cubicBezTo>
                    <a:pt x="289" y="0"/>
                    <a:pt x="1" y="184"/>
                    <a:pt x="1" y="542"/>
                  </a:cubicBezTo>
                  <a:cubicBezTo>
                    <a:pt x="34" y="3711"/>
                    <a:pt x="34" y="6880"/>
                    <a:pt x="101" y="10049"/>
                  </a:cubicBezTo>
                  <a:cubicBezTo>
                    <a:pt x="101" y="10387"/>
                    <a:pt x="348" y="10546"/>
                    <a:pt x="605" y="10546"/>
                  </a:cubicBezTo>
                  <a:cubicBezTo>
                    <a:pt x="881" y="10546"/>
                    <a:pt x="1168" y="10362"/>
                    <a:pt x="1168" y="10016"/>
                  </a:cubicBezTo>
                  <a:cubicBezTo>
                    <a:pt x="1135" y="6847"/>
                    <a:pt x="1135" y="3678"/>
                    <a:pt x="1101" y="509"/>
                  </a:cubicBezTo>
                  <a:cubicBezTo>
                    <a:pt x="1101" y="167"/>
                    <a:pt x="839" y="0"/>
                    <a:pt x="571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3" name="Google Shape;7899;p41">
              <a:extLst>
                <a:ext uri="{FF2B5EF4-FFF2-40B4-BE49-F238E27FC236}">
                  <a16:creationId xmlns:a16="http://schemas.microsoft.com/office/drawing/2014/main" id="{E4FDC83E-9E43-9EC4-DB7F-B968908D846B}"/>
                </a:ext>
              </a:extLst>
            </p:cNvPr>
            <p:cNvSpPr/>
            <p:nvPr/>
          </p:nvSpPr>
          <p:spPr>
            <a:xfrm>
              <a:off x="2168198" y="3221729"/>
              <a:ext cx="68366" cy="72193"/>
            </a:xfrm>
            <a:custGeom>
              <a:avLst/>
              <a:gdLst/>
              <a:ahLst/>
              <a:cxnLst/>
              <a:rect l="l" t="t" r="r" b="b"/>
              <a:pathLst>
                <a:path w="3501" h="3697" extrusionOk="0">
                  <a:moveTo>
                    <a:pt x="2682" y="1"/>
                  </a:moveTo>
                  <a:cubicBezTo>
                    <a:pt x="2549" y="1"/>
                    <a:pt x="2411" y="50"/>
                    <a:pt x="2293" y="168"/>
                  </a:cubicBezTo>
                  <a:cubicBezTo>
                    <a:pt x="1459" y="969"/>
                    <a:pt x="792" y="1903"/>
                    <a:pt x="225" y="2904"/>
                  </a:cubicBezTo>
                  <a:cubicBezTo>
                    <a:pt x="0" y="3330"/>
                    <a:pt x="366" y="3697"/>
                    <a:pt x="730" y="3697"/>
                  </a:cubicBezTo>
                  <a:cubicBezTo>
                    <a:pt x="907" y="3697"/>
                    <a:pt x="1083" y="3611"/>
                    <a:pt x="1192" y="3404"/>
                  </a:cubicBezTo>
                  <a:cubicBezTo>
                    <a:pt x="1693" y="2470"/>
                    <a:pt x="2293" y="1636"/>
                    <a:pt x="3094" y="869"/>
                  </a:cubicBezTo>
                  <a:cubicBezTo>
                    <a:pt x="3501" y="512"/>
                    <a:pt x="3112" y="1"/>
                    <a:pt x="268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4" name="Google Shape;7900;p41">
              <a:extLst>
                <a:ext uri="{FF2B5EF4-FFF2-40B4-BE49-F238E27FC236}">
                  <a16:creationId xmlns:a16="http://schemas.microsoft.com/office/drawing/2014/main" id="{19F4E05D-4B0C-960E-4DB0-0A5F986D746E}"/>
                </a:ext>
              </a:extLst>
            </p:cNvPr>
            <p:cNvSpPr/>
            <p:nvPr/>
          </p:nvSpPr>
          <p:spPr>
            <a:xfrm>
              <a:off x="2213678" y="3225576"/>
              <a:ext cx="62527" cy="67780"/>
            </a:xfrm>
            <a:custGeom>
              <a:avLst/>
              <a:gdLst/>
              <a:ahLst/>
              <a:cxnLst/>
              <a:rect l="l" t="t" r="r" b="b"/>
              <a:pathLst>
                <a:path w="3202" h="3471" extrusionOk="0">
                  <a:moveTo>
                    <a:pt x="792" y="1"/>
                  </a:moveTo>
                  <a:cubicBezTo>
                    <a:pt x="360" y="1"/>
                    <a:pt x="0" y="608"/>
                    <a:pt x="398" y="1005"/>
                  </a:cubicBezTo>
                  <a:cubicBezTo>
                    <a:pt x="1031" y="1672"/>
                    <a:pt x="1565" y="2440"/>
                    <a:pt x="2065" y="3207"/>
                  </a:cubicBezTo>
                  <a:cubicBezTo>
                    <a:pt x="2164" y="3394"/>
                    <a:pt x="2311" y="3470"/>
                    <a:pt x="2462" y="3470"/>
                  </a:cubicBezTo>
                  <a:cubicBezTo>
                    <a:pt x="2822" y="3470"/>
                    <a:pt x="3201" y="3030"/>
                    <a:pt x="2966" y="2606"/>
                  </a:cubicBezTo>
                  <a:cubicBezTo>
                    <a:pt x="2466" y="1706"/>
                    <a:pt x="1865" y="872"/>
                    <a:pt x="1131" y="138"/>
                  </a:cubicBezTo>
                  <a:cubicBezTo>
                    <a:pt x="1021" y="42"/>
                    <a:pt x="904" y="1"/>
                    <a:pt x="79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5" name="Google Shape;7901;p41">
              <a:extLst>
                <a:ext uri="{FF2B5EF4-FFF2-40B4-BE49-F238E27FC236}">
                  <a16:creationId xmlns:a16="http://schemas.microsoft.com/office/drawing/2014/main" id="{DD5A94E4-C14B-D1FB-413C-3C209F4C25D8}"/>
                </a:ext>
              </a:extLst>
            </p:cNvPr>
            <p:cNvSpPr/>
            <p:nvPr/>
          </p:nvSpPr>
          <p:spPr>
            <a:xfrm>
              <a:off x="2209713" y="3226942"/>
              <a:ext cx="23433" cy="81742"/>
            </a:xfrm>
            <a:custGeom>
              <a:avLst/>
              <a:gdLst/>
              <a:ahLst/>
              <a:cxnLst/>
              <a:rect l="l" t="t" r="r" b="b"/>
              <a:pathLst>
                <a:path w="1200" h="4186" extrusionOk="0">
                  <a:moveTo>
                    <a:pt x="708" y="0"/>
                  </a:moveTo>
                  <a:cubicBezTo>
                    <a:pt x="427" y="0"/>
                    <a:pt x="118" y="202"/>
                    <a:pt x="100" y="568"/>
                  </a:cubicBezTo>
                  <a:cubicBezTo>
                    <a:pt x="0" y="1602"/>
                    <a:pt x="0" y="2637"/>
                    <a:pt x="67" y="3704"/>
                  </a:cubicBezTo>
                  <a:cubicBezTo>
                    <a:pt x="83" y="4033"/>
                    <a:pt x="326" y="4185"/>
                    <a:pt x="577" y="4185"/>
                  </a:cubicBezTo>
                  <a:cubicBezTo>
                    <a:pt x="860" y="4185"/>
                    <a:pt x="1152" y="3991"/>
                    <a:pt x="1134" y="3637"/>
                  </a:cubicBezTo>
                  <a:cubicBezTo>
                    <a:pt x="1101" y="2603"/>
                    <a:pt x="1101" y="1569"/>
                    <a:pt x="1168" y="535"/>
                  </a:cubicBezTo>
                  <a:cubicBezTo>
                    <a:pt x="1200" y="169"/>
                    <a:pt x="965" y="0"/>
                    <a:pt x="708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6" name="Google Shape;7902;p41">
              <a:extLst>
                <a:ext uri="{FF2B5EF4-FFF2-40B4-BE49-F238E27FC236}">
                  <a16:creationId xmlns:a16="http://schemas.microsoft.com/office/drawing/2014/main" id="{5DCDEF46-866C-478E-1716-F56EF0C754EA}"/>
                </a:ext>
              </a:extLst>
            </p:cNvPr>
            <p:cNvSpPr/>
            <p:nvPr/>
          </p:nvSpPr>
          <p:spPr>
            <a:xfrm>
              <a:off x="2409304" y="3024755"/>
              <a:ext cx="41808" cy="205019"/>
            </a:xfrm>
            <a:custGeom>
              <a:avLst/>
              <a:gdLst/>
              <a:ahLst/>
              <a:cxnLst/>
              <a:rect l="l" t="t" r="r" b="b"/>
              <a:pathLst>
                <a:path w="2141" h="10499" extrusionOk="0">
                  <a:moveTo>
                    <a:pt x="587" y="0"/>
                  </a:moveTo>
                  <a:cubicBezTo>
                    <a:pt x="294" y="0"/>
                    <a:pt x="0" y="195"/>
                    <a:pt x="53" y="548"/>
                  </a:cubicBezTo>
                  <a:cubicBezTo>
                    <a:pt x="387" y="3717"/>
                    <a:pt x="720" y="6819"/>
                    <a:pt x="1021" y="9988"/>
                  </a:cubicBezTo>
                  <a:cubicBezTo>
                    <a:pt x="1052" y="10338"/>
                    <a:pt x="1319" y="10498"/>
                    <a:pt x="1578" y="10498"/>
                  </a:cubicBezTo>
                  <a:cubicBezTo>
                    <a:pt x="1863" y="10498"/>
                    <a:pt x="2140" y="10304"/>
                    <a:pt x="2088" y="9955"/>
                  </a:cubicBezTo>
                  <a:cubicBezTo>
                    <a:pt x="1754" y="6786"/>
                    <a:pt x="1421" y="3651"/>
                    <a:pt x="1121" y="482"/>
                  </a:cubicBezTo>
                  <a:cubicBezTo>
                    <a:pt x="1105" y="153"/>
                    <a:pt x="846" y="0"/>
                    <a:pt x="587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7" name="Google Shape;7903;p41">
              <a:extLst>
                <a:ext uri="{FF2B5EF4-FFF2-40B4-BE49-F238E27FC236}">
                  <a16:creationId xmlns:a16="http://schemas.microsoft.com/office/drawing/2014/main" id="{4130305B-3D31-53B1-7328-31CB01C40154}"/>
                </a:ext>
              </a:extLst>
            </p:cNvPr>
            <p:cNvSpPr/>
            <p:nvPr/>
          </p:nvSpPr>
          <p:spPr>
            <a:xfrm>
              <a:off x="2426957" y="3208958"/>
              <a:ext cx="75415" cy="67702"/>
            </a:xfrm>
            <a:custGeom>
              <a:avLst/>
              <a:gdLst/>
              <a:ahLst/>
              <a:cxnLst/>
              <a:rect l="l" t="t" r="r" b="b"/>
              <a:pathLst>
                <a:path w="3862" h="3467" extrusionOk="0">
                  <a:moveTo>
                    <a:pt x="855" y="0"/>
                  </a:moveTo>
                  <a:cubicBezTo>
                    <a:pt x="402" y="0"/>
                    <a:pt x="1" y="607"/>
                    <a:pt x="483" y="956"/>
                  </a:cubicBezTo>
                  <a:cubicBezTo>
                    <a:pt x="1317" y="1623"/>
                    <a:pt x="2051" y="2357"/>
                    <a:pt x="2652" y="3224"/>
                  </a:cubicBezTo>
                  <a:cubicBezTo>
                    <a:pt x="2766" y="3396"/>
                    <a:pt x="2925" y="3467"/>
                    <a:pt x="3082" y="3467"/>
                  </a:cubicBezTo>
                  <a:cubicBezTo>
                    <a:pt x="3475" y="3467"/>
                    <a:pt x="3862" y="3028"/>
                    <a:pt x="3552" y="2624"/>
                  </a:cubicBezTo>
                  <a:cubicBezTo>
                    <a:pt x="2885" y="1656"/>
                    <a:pt x="2085" y="822"/>
                    <a:pt x="1184" y="122"/>
                  </a:cubicBezTo>
                  <a:cubicBezTo>
                    <a:pt x="1079" y="37"/>
                    <a:pt x="965" y="0"/>
                    <a:pt x="855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8" name="Google Shape;7904;p41">
              <a:extLst>
                <a:ext uri="{FF2B5EF4-FFF2-40B4-BE49-F238E27FC236}">
                  <a16:creationId xmlns:a16="http://schemas.microsoft.com/office/drawing/2014/main" id="{8AE5AD3C-0C9F-7FB9-71B3-D13AA0A11AD4}"/>
                </a:ext>
              </a:extLst>
            </p:cNvPr>
            <p:cNvSpPr/>
            <p:nvPr/>
          </p:nvSpPr>
          <p:spPr>
            <a:xfrm>
              <a:off x="2395069" y="3214211"/>
              <a:ext cx="55907" cy="70826"/>
            </a:xfrm>
            <a:custGeom>
              <a:avLst/>
              <a:gdLst/>
              <a:ahLst/>
              <a:cxnLst/>
              <a:rect l="l" t="t" r="r" b="b"/>
              <a:pathLst>
                <a:path w="2863" h="3627" extrusionOk="0">
                  <a:moveTo>
                    <a:pt x="2117" y="1"/>
                  </a:moveTo>
                  <a:cubicBezTo>
                    <a:pt x="1986" y="1"/>
                    <a:pt x="1853" y="64"/>
                    <a:pt x="1750" y="220"/>
                  </a:cubicBezTo>
                  <a:cubicBezTo>
                    <a:pt x="1116" y="1054"/>
                    <a:pt x="615" y="1921"/>
                    <a:pt x="182" y="2855"/>
                  </a:cubicBezTo>
                  <a:cubicBezTo>
                    <a:pt x="0" y="3264"/>
                    <a:pt x="406" y="3626"/>
                    <a:pt x="758" y="3626"/>
                  </a:cubicBezTo>
                  <a:cubicBezTo>
                    <a:pt x="922" y="3626"/>
                    <a:pt x="1075" y="3547"/>
                    <a:pt x="1149" y="3355"/>
                  </a:cubicBezTo>
                  <a:cubicBezTo>
                    <a:pt x="1516" y="2521"/>
                    <a:pt x="1983" y="1687"/>
                    <a:pt x="2517" y="920"/>
                  </a:cubicBezTo>
                  <a:cubicBezTo>
                    <a:pt x="2863" y="525"/>
                    <a:pt x="2494" y="1"/>
                    <a:pt x="2117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9" name="Google Shape;7905;p41">
              <a:extLst>
                <a:ext uri="{FF2B5EF4-FFF2-40B4-BE49-F238E27FC236}">
                  <a16:creationId xmlns:a16="http://schemas.microsoft.com/office/drawing/2014/main" id="{3071D1FF-8753-5B56-1B16-29E9A4E6EC54}"/>
                </a:ext>
              </a:extLst>
            </p:cNvPr>
            <p:cNvSpPr/>
            <p:nvPr/>
          </p:nvSpPr>
          <p:spPr>
            <a:xfrm>
              <a:off x="2431155" y="3215070"/>
              <a:ext cx="29701" cy="80590"/>
            </a:xfrm>
            <a:custGeom>
              <a:avLst/>
              <a:gdLst/>
              <a:ahLst/>
              <a:cxnLst/>
              <a:rect l="l" t="t" r="r" b="b"/>
              <a:pathLst>
                <a:path w="1521" h="4127" extrusionOk="0">
                  <a:moveTo>
                    <a:pt x="534" y="0"/>
                  </a:moveTo>
                  <a:cubicBezTo>
                    <a:pt x="255" y="0"/>
                    <a:pt x="0" y="184"/>
                    <a:pt x="68" y="543"/>
                  </a:cubicBezTo>
                  <a:cubicBezTo>
                    <a:pt x="268" y="1543"/>
                    <a:pt x="402" y="2577"/>
                    <a:pt x="435" y="3645"/>
                  </a:cubicBezTo>
                  <a:cubicBezTo>
                    <a:pt x="451" y="3974"/>
                    <a:pt x="695" y="4126"/>
                    <a:pt x="945" y="4126"/>
                  </a:cubicBezTo>
                  <a:cubicBezTo>
                    <a:pt x="1228" y="4126"/>
                    <a:pt x="1520" y="3932"/>
                    <a:pt x="1503" y="3578"/>
                  </a:cubicBezTo>
                  <a:cubicBezTo>
                    <a:pt x="1436" y="2544"/>
                    <a:pt x="1303" y="1543"/>
                    <a:pt x="1136" y="509"/>
                  </a:cubicBezTo>
                  <a:cubicBezTo>
                    <a:pt x="1087" y="167"/>
                    <a:pt x="800" y="0"/>
                    <a:pt x="534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0" name="Google Shape;7906;p41">
              <a:extLst>
                <a:ext uri="{FF2B5EF4-FFF2-40B4-BE49-F238E27FC236}">
                  <a16:creationId xmlns:a16="http://schemas.microsoft.com/office/drawing/2014/main" id="{8F0ED2E5-E978-00A7-FC1B-9D252348B19B}"/>
                </a:ext>
              </a:extLst>
            </p:cNvPr>
            <p:cNvSpPr/>
            <p:nvPr/>
          </p:nvSpPr>
          <p:spPr>
            <a:xfrm>
              <a:off x="2281360" y="1904911"/>
              <a:ext cx="591468" cy="388636"/>
            </a:xfrm>
            <a:custGeom>
              <a:avLst/>
              <a:gdLst/>
              <a:ahLst/>
              <a:cxnLst/>
              <a:rect l="l" t="t" r="r" b="b"/>
              <a:pathLst>
                <a:path w="30289" h="19902" extrusionOk="0">
                  <a:moveTo>
                    <a:pt x="12995" y="1"/>
                  </a:moveTo>
                  <a:cubicBezTo>
                    <a:pt x="8379" y="1"/>
                    <a:pt x="3562" y="656"/>
                    <a:pt x="0" y="3523"/>
                  </a:cubicBezTo>
                  <a:lnTo>
                    <a:pt x="22083" y="14631"/>
                  </a:lnTo>
                  <a:cubicBezTo>
                    <a:pt x="24518" y="15165"/>
                    <a:pt x="26586" y="17300"/>
                    <a:pt x="27086" y="19768"/>
                  </a:cubicBezTo>
                  <a:cubicBezTo>
                    <a:pt x="27349" y="19537"/>
                    <a:pt x="27703" y="19420"/>
                    <a:pt x="28058" y="19420"/>
                  </a:cubicBezTo>
                  <a:cubicBezTo>
                    <a:pt x="28472" y="19420"/>
                    <a:pt x="28885" y="19578"/>
                    <a:pt x="29155" y="19901"/>
                  </a:cubicBezTo>
                  <a:cubicBezTo>
                    <a:pt x="30289" y="16599"/>
                    <a:pt x="29188" y="13063"/>
                    <a:pt x="28087" y="9761"/>
                  </a:cubicBezTo>
                  <a:cubicBezTo>
                    <a:pt x="27187" y="7226"/>
                    <a:pt x="26219" y="4557"/>
                    <a:pt x="24184" y="2756"/>
                  </a:cubicBezTo>
                  <a:cubicBezTo>
                    <a:pt x="21616" y="454"/>
                    <a:pt x="17913" y="87"/>
                    <a:pt x="14444" y="21"/>
                  </a:cubicBezTo>
                  <a:cubicBezTo>
                    <a:pt x="13964" y="8"/>
                    <a:pt x="13481" y="1"/>
                    <a:pt x="12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1" name="Google Shape;7907;p41">
              <a:extLst>
                <a:ext uri="{FF2B5EF4-FFF2-40B4-BE49-F238E27FC236}">
                  <a16:creationId xmlns:a16="http://schemas.microsoft.com/office/drawing/2014/main" id="{12AE4B66-AEDF-FE13-90C7-633C4B60CCDB}"/>
                </a:ext>
              </a:extLst>
            </p:cNvPr>
            <p:cNvSpPr/>
            <p:nvPr/>
          </p:nvSpPr>
          <p:spPr>
            <a:xfrm>
              <a:off x="1895086" y="2020592"/>
              <a:ext cx="245597" cy="302911"/>
            </a:xfrm>
            <a:custGeom>
              <a:avLst/>
              <a:gdLst/>
              <a:ahLst/>
              <a:cxnLst/>
              <a:rect l="l" t="t" r="r" b="b"/>
              <a:pathLst>
                <a:path w="12577" h="15512" extrusionOk="0">
                  <a:moveTo>
                    <a:pt x="768" y="1"/>
                  </a:moveTo>
                  <a:cubicBezTo>
                    <a:pt x="1" y="5305"/>
                    <a:pt x="1035" y="10842"/>
                    <a:pt x="3670" y="15512"/>
                  </a:cubicBezTo>
                  <a:lnTo>
                    <a:pt x="12576" y="6205"/>
                  </a:lnTo>
                  <a:cubicBezTo>
                    <a:pt x="9541" y="2870"/>
                    <a:pt x="5271" y="635"/>
                    <a:pt x="768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2" name="Google Shape;7908;p41">
              <a:extLst>
                <a:ext uri="{FF2B5EF4-FFF2-40B4-BE49-F238E27FC236}">
                  <a16:creationId xmlns:a16="http://schemas.microsoft.com/office/drawing/2014/main" id="{D9528772-65E0-1D78-391D-AF3C00CC0EEB}"/>
                </a:ext>
              </a:extLst>
            </p:cNvPr>
            <p:cNvSpPr/>
            <p:nvPr/>
          </p:nvSpPr>
          <p:spPr>
            <a:xfrm>
              <a:off x="1969994" y="2098761"/>
              <a:ext cx="108163" cy="142668"/>
            </a:xfrm>
            <a:custGeom>
              <a:avLst/>
              <a:gdLst/>
              <a:ahLst/>
              <a:cxnLst/>
              <a:rect l="l" t="t" r="r" b="b"/>
              <a:pathLst>
                <a:path w="5539" h="7306" extrusionOk="0">
                  <a:moveTo>
                    <a:pt x="601" y="1"/>
                  </a:moveTo>
                  <a:lnTo>
                    <a:pt x="601" y="1"/>
                  </a:lnTo>
                  <a:cubicBezTo>
                    <a:pt x="1" y="2469"/>
                    <a:pt x="401" y="5171"/>
                    <a:pt x="1835" y="7306"/>
                  </a:cubicBezTo>
                  <a:lnTo>
                    <a:pt x="5538" y="4070"/>
                  </a:lnTo>
                  <a:cubicBezTo>
                    <a:pt x="5371" y="3003"/>
                    <a:pt x="4571" y="2035"/>
                    <a:pt x="3670" y="1435"/>
                  </a:cubicBezTo>
                  <a:cubicBezTo>
                    <a:pt x="2736" y="801"/>
                    <a:pt x="1669" y="368"/>
                    <a:pt x="601" y="1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3" name="Google Shape;7909;p41">
              <a:extLst>
                <a:ext uri="{FF2B5EF4-FFF2-40B4-BE49-F238E27FC236}">
                  <a16:creationId xmlns:a16="http://schemas.microsoft.com/office/drawing/2014/main" id="{EE6DB3F3-5241-785E-1C20-47F1A85717F6}"/>
                </a:ext>
              </a:extLst>
            </p:cNvPr>
            <p:cNvSpPr/>
            <p:nvPr/>
          </p:nvSpPr>
          <p:spPr>
            <a:xfrm>
              <a:off x="2136759" y="1968473"/>
              <a:ext cx="613613" cy="389554"/>
            </a:xfrm>
            <a:custGeom>
              <a:avLst/>
              <a:gdLst/>
              <a:ahLst/>
              <a:cxnLst/>
              <a:rect l="l" t="t" r="r" b="b"/>
              <a:pathLst>
                <a:path w="31423" h="19949" extrusionOk="0">
                  <a:moveTo>
                    <a:pt x="10540" y="0"/>
                  </a:moveTo>
                  <a:cubicBezTo>
                    <a:pt x="9761" y="0"/>
                    <a:pt x="8983" y="52"/>
                    <a:pt x="8206" y="168"/>
                  </a:cubicBezTo>
                  <a:cubicBezTo>
                    <a:pt x="4637" y="702"/>
                    <a:pt x="1068" y="2937"/>
                    <a:pt x="0" y="6372"/>
                  </a:cubicBezTo>
                  <a:lnTo>
                    <a:pt x="28187" y="19949"/>
                  </a:lnTo>
                  <a:cubicBezTo>
                    <a:pt x="31423" y="17614"/>
                    <a:pt x="29888" y="11343"/>
                    <a:pt x="28320" y="8474"/>
                  </a:cubicBezTo>
                  <a:cubicBezTo>
                    <a:pt x="26319" y="4938"/>
                    <a:pt x="22783" y="2436"/>
                    <a:pt x="18880" y="1369"/>
                  </a:cubicBezTo>
                  <a:cubicBezTo>
                    <a:pt x="16140" y="664"/>
                    <a:pt x="13339" y="0"/>
                    <a:pt x="10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4" name="Google Shape;7910;p41">
              <a:extLst>
                <a:ext uri="{FF2B5EF4-FFF2-40B4-BE49-F238E27FC236}">
                  <a16:creationId xmlns:a16="http://schemas.microsoft.com/office/drawing/2014/main" id="{7C1558D1-E666-CB6E-893A-78EA50462FF0}"/>
                </a:ext>
              </a:extLst>
            </p:cNvPr>
            <p:cNvSpPr/>
            <p:nvPr/>
          </p:nvSpPr>
          <p:spPr>
            <a:xfrm>
              <a:off x="2442911" y="1978256"/>
              <a:ext cx="242317" cy="308124"/>
            </a:xfrm>
            <a:custGeom>
              <a:avLst/>
              <a:gdLst/>
              <a:ahLst/>
              <a:cxnLst/>
              <a:rect l="l" t="t" r="r" b="b"/>
              <a:pathLst>
                <a:path w="12409" h="15779" extrusionOk="0">
                  <a:moveTo>
                    <a:pt x="11041" y="1"/>
                  </a:moveTo>
                  <a:lnTo>
                    <a:pt x="11041" y="1"/>
                  </a:lnTo>
                  <a:cubicBezTo>
                    <a:pt x="6638" y="1135"/>
                    <a:pt x="2669" y="3837"/>
                    <a:pt x="0" y="7506"/>
                  </a:cubicBezTo>
                  <a:lnTo>
                    <a:pt x="9907" y="15779"/>
                  </a:lnTo>
                  <a:cubicBezTo>
                    <a:pt x="12009" y="10842"/>
                    <a:pt x="12409" y="5204"/>
                    <a:pt x="11041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5" name="Google Shape;7911;p41">
              <a:extLst>
                <a:ext uri="{FF2B5EF4-FFF2-40B4-BE49-F238E27FC236}">
                  <a16:creationId xmlns:a16="http://schemas.microsoft.com/office/drawing/2014/main" id="{7F0BA26B-7994-E052-094B-F0648DEC30A8}"/>
                </a:ext>
              </a:extLst>
            </p:cNvPr>
            <p:cNvSpPr/>
            <p:nvPr/>
          </p:nvSpPr>
          <p:spPr>
            <a:xfrm>
              <a:off x="2509343" y="2064900"/>
              <a:ext cx="104238" cy="143976"/>
            </a:xfrm>
            <a:custGeom>
              <a:avLst/>
              <a:gdLst/>
              <a:ahLst/>
              <a:cxnLst/>
              <a:rect l="l" t="t" r="r" b="b"/>
              <a:pathLst>
                <a:path w="5338" h="7373" extrusionOk="0">
                  <a:moveTo>
                    <a:pt x="4470" y="0"/>
                  </a:moveTo>
                  <a:cubicBezTo>
                    <a:pt x="3470" y="500"/>
                    <a:pt x="2469" y="1001"/>
                    <a:pt x="1602" y="1735"/>
                  </a:cubicBezTo>
                  <a:cubicBezTo>
                    <a:pt x="768" y="2502"/>
                    <a:pt x="101" y="3503"/>
                    <a:pt x="0" y="4603"/>
                  </a:cubicBezTo>
                  <a:lnTo>
                    <a:pt x="4070" y="7372"/>
                  </a:lnTo>
                  <a:cubicBezTo>
                    <a:pt x="5238" y="5104"/>
                    <a:pt x="5338" y="2368"/>
                    <a:pt x="4470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6" name="Google Shape;7912;p41">
              <a:extLst>
                <a:ext uri="{FF2B5EF4-FFF2-40B4-BE49-F238E27FC236}">
                  <a16:creationId xmlns:a16="http://schemas.microsoft.com/office/drawing/2014/main" id="{2EC72B9A-7FB9-2934-6212-230C52EF9306}"/>
                </a:ext>
              </a:extLst>
            </p:cNvPr>
            <p:cNvSpPr/>
            <p:nvPr/>
          </p:nvSpPr>
          <p:spPr>
            <a:xfrm>
              <a:off x="1831251" y="2483081"/>
              <a:ext cx="158309" cy="498986"/>
            </a:xfrm>
            <a:custGeom>
              <a:avLst/>
              <a:gdLst/>
              <a:ahLst/>
              <a:cxnLst/>
              <a:rect l="l" t="t" r="r" b="b"/>
              <a:pathLst>
                <a:path w="8107" h="25553" extrusionOk="0">
                  <a:moveTo>
                    <a:pt x="3637" y="0"/>
                  </a:moveTo>
                  <a:cubicBezTo>
                    <a:pt x="1302" y="2235"/>
                    <a:pt x="601" y="5704"/>
                    <a:pt x="301" y="8973"/>
                  </a:cubicBezTo>
                  <a:cubicBezTo>
                    <a:pt x="1" y="12343"/>
                    <a:pt x="101" y="15778"/>
                    <a:pt x="501" y="19147"/>
                  </a:cubicBezTo>
                  <a:cubicBezTo>
                    <a:pt x="801" y="21449"/>
                    <a:pt x="1302" y="23851"/>
                    <a:pt x="2869" y="25552"/>
                  </a:cubicBezTo>
                  <a:cubicBezTo>
                    <a:pt x="5471" y="24184"/>
                    <a:pt x="7439" y="21683"/>
                    <a:pt x="8106" y="18847"/>
                  </a:cubicBezTo>
                  <a:lnTo>
                    <a:pt x="3637" y="0"/>
                  </a:ln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7" name="Google Shape;7913;p41">
              <a:extLst>
                <a:ext uri="{FF2B5EF4-FFF2-40B4-BE49-F238E27FC236}">
                  <a16:creationId xmlns:a16="http://schemas.microsoft.com/office/drawing/2014/main" id="{F896F3F3-F930-E870-D462-68A964274926}"/>
                </a:ext>
              </a:extLst>
            </p:cNvPr>
            <p:cNvSpPr/>
            <p:nvPr/>
          </p:nvSpPr>
          <p:spPr>
            <a:xfrm>
              <a:off x="2751660" y="2203897"/>
              <a:ext cx="233217" cy="237630"/>
            </a:xfrm>
            <a:custGeom>
              <a:avLst/>
              <a:gdLst/>
              <a:ahLst/>
              <a:cxnLst/>
              <a:rect l="l" t="t" r="r" b="b"/>
              <a:pathLst>
                <a:path w="11943" h="12169" extrusionOk="0">
                  <a:moveTo>
                    <a:pt x="5652" y="0"/>
                  </a:moveTo>
                  <a:cubicBezTo>
                    <a:pt x="3066" y="0"/>
                    <a:pt x="613" y="1737"/>
                    <a:pt x="267" y="5124"/>
                  </a:cubicBezTo>
                  <a:cubicBezTo>
                    <a:pt x="0" y="8060"/>
                    <a:pt x="1935" y="11062"/>
                    <a:pt x="4737" y="11929"/>
                  </a:cubicBezTo>
                  <a:cubicBezTo>
                    <a:pt x="5201" y="12076"/>
                    <a:pt x="5647" y="12168"/>
                    <a:pt x="6101" y="12168"/>
                  </a:cubicBezTo>
                  <a:cubicBezTo>
                    <a:pt x="6268" y="12168"/>
                    <a:pt x="6435" y="12156"/>
                    <a:pt x="6605" y="12129"/>
                  </a:cubicBezTo>
                  <a:cubicBezTo>
                    <a:pt x="7239" y="12062"/>
                    <a:pt x="7873" y="11796"/>
                    <a:pt x="8440" y="11495"/>
                  </a:cubicBezTo>
                  <a:cubicBezTo>
                    <a:pt x="9774" y="10762"/>
                    <a:pt x="10875" y="9561"/>
                    <a:pt x="11408" y="8093"/>
                  </a:cubicBezTo>
                  <a:cubicBezTo>
                    <a:pt x="11942" y="6625"/>
                    <a:pt x="11909" y="5057"/>
                    <a:pt x="11242" y="3656"/>
                  </a:cubicBezTo>
                  <a:cubicBezTo>
                    <a:pt x="10045" y="1202"/>
                    <a:pt x="7803" y="0"/>
                    <a:pt x="5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8" name="Google Shape;7914;p41">
              <a:extLst>
                <a:ext uri="{FF2B5EF4-FFF2-40B4-BE49-F238E27FC236}">
                  <a16:creationId xmlns:a16="http://schemas.microsoft.com/office/drawing/2014/main" id="{A61FED60-FCAA-D83A-C43A-5C825CBC5321}"/>
                </a:ext>
              </a:extLst>
            </p:cNvPr>
            <p:cNvSpPr/>
            <p:nvPr/>
          </p:nvSpPr>
          <p:spPr>
            <a:xfrm>
              <a:off x="1837109" y="2065212"/>
              <a:ext cx="861163" cy="1024608"/>
            </a:xfrm>
            <a:custGeom>
              <a:avLst/>
              <a:gdLst/>
              <a:ahLst/>
              <a:cxnLst/>
              <a:rect l="l" t="t" r="r" b="b"/>
              <a:pathLst>
                <a:path w="44100" h="52470" extrusionOk="0">
                  <a:moveTo>
                    <a:pt x="23255" y="1"/>
                  </a:moveTo>
                  <a:cubicBezTo>
                    <a:pt x="19618" y="1"/>
                    <a:pt x="15981" y="835"/>
                    <a:pt x="12843" y="2553"/>
                  </a:cubicBezTo>
                  <a:cubicBezTo>
                    <a:pt x="1" y="9558"/>
                    <a:pt x="2736" y="26203"/>
                    <a:pt x="6806" y="37611"/>
                  </a:cubicBezTo>
                  <a:cubicBezTo>
                    <a:pt x="8140" y="41380"/>
                    <a:pt x="9641" y="44783"/>
                    <a:pt x="12343" y="47752"/>
                  </a:cubicBezTo>
                  <a:cubicBezTo>
                    <a:pt x="15045" y="50754"/>
                    <a:pt x="18914" y="52355"/>
                    <a:pt x="23017" y="52455"/>
                  </a:cubicBezTo>
                  <a:cubicBezTo>
                    <a:pt x="23327" y="52465"/>
                    <a:pt x="23637" y="52470"/>
                    <a:pt x="23948" y="52470"/>
                  </a:cubicBezTo>
                  <a:cubicBezTo>
                    <a:pt x="27855" y="52470"/>
                    <a:pt x="31815" y="51660"/>
                    <a:pt x="35059" y="49219"/>
                  </a:cubicBezTo>
                  <a:cubicBezTo>
                    <a:pt x="39429" y="45917"/>
                    <a:pt x="41397" y="41714"/>
                    <a:pt x="42665" y="36444"/>
                  </a:cubicBezTo>
                  <a:cubicBezTo>
                    <a:pt x="44099" y="30439"/>
                    <a:pt x="44032" y="24135"/>
                    <a:pt x="43599" y="18030"/>
                  </a:cubicBezTo>
                  <a:cubicBezTo>
                    <a:pt x="43098" y="11092"/>
                    <a:pt x="40096" y="5888"/>
                    <a:pt x="33858" y="2553"/>
                  </a:cubicBezTo>
                  <a:cubicBezTo>
                    <a:pt x="30675" y="868"/>
                    <a:pt x="26965" y="1"/>
                    <a:pt x="23255" y="1"/>
                  </a:cubicBezTo>
                  <a:close/>
                </a:path>
              </a:pathLst>
            </a:custGeom>
            <a:solidFill>
              <a:srgbClr val="B7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9" name="Google Shape;7915;p41">
              <a:extLst>
                <a:ext uri="{FF2B5EF4-FFF2-40B4-BE49-F238E27FC236}">
                  <a16:creationId xmlns:a16="http://schemas.microsoft.com/office/drawing/2014/main" id="{2E6B82A0-336D-F5DA-63B0-D4553E12613A}"/>
                </a:ext>
              </a:extLst>
            </p:cNvPr>
            <p:cNvSpPr/>
            <p:nvPr/>
          </p:nvSpPr>
          <p:spPr>
            <a:xfrm>
              <a:off x="1931564" y="2259999"/>
              <a:ext cx="321813" cy="400939"/>
            </a:xfrm>
            <a:custGeom>
              <a:avLst/>
              <a:gdLst/>
              <a:ahLst/>
              <a:cxnLst/>
              <a:rect l="l" t="t" r="r" b="b"/>
              <a:pathLst>
                <a:path w="16480" h="20532" extrusionOk="0">
                  <a:moveTo>
                    <a:pt x="7768" y="1"/>
                  </a:moveTo>
                  <a:cubicBezTo>
                    <a:pt x="5905" y="1"/>
                    <a:pt x="4117" y="825"/>
                    <a:pt x="2836" y="2551"/>
                  </a:cubicBezTo>
                  <a:cubicBezTo>
                    <a:pt x="1" y="6387"/>
                    <a:pt x="468" y="12592"/>
                    <a:pt x="2736" y="16595"/>
                  </a:cubicBezTo>
                  <a:cubicBezTo>
                    <a:pt x="4090" y="18906"/>
                    <a:pt x="6751" y="20531"/>
                    <a:pt x="9426" y="20531"/>
                  </a:cubicBezTo>
                  <a:cubicBezTo>
                    <a:pt x="9453" y="20531"/>
                    <a:pt x="9480" y="20531"/>
                    <a:pt x="9507" y="20531"/>
                  </a:cubicBezTo>
                  <a:cubicBezTo>
                    <a:pt x="12376" y="20531"/>
                    <a:pt x="15478" y="17829"/>
                    <a:pt x="16079" y="15060"/>
                  </a:cubicBezTo>
                  <a:lnTo>
                    <a:pt x="16479" y="10691"/>
                  </a:lnTo>
                  <a:cubicBezTo>
                    <a:pt x="16346" y="7055"/>
                    <a:pt x="14878" y="3285"/>
                    <a:pt x="11742" y="1250"/>
                  </a:cubicBezTo>
                  <a:cubicBezTo>
                    <a:pt x="10486" y="427"/>
                    <a:pt x="9108" y="1"/>
                    <a:pt x="7768" y="1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0" name="Google Shape;7916;p41">
              <a:extLst>
                <a:ext uri="{FF2B5EF4-FFF2-40B4-BE49-F238E27FC236}">
                  <a16:creationId xmlns:a16="http://schemas.microsoft.com/office/drawing/2014/main" id="{52F3D876-FBA1-8AFF-7CC3-739FE0FFC012}"/>
                </a:ext>
              </a:extLst>
            </p:cNvPr>
            <p:cNvSpPr/>
            <p:nvPr/>
          </p:nvSpPr>
          <p:spPr>
            <a:xfrm>
              <a:off x="2310671" y="2239534"/>
              <a:ext cx="321794" cy="402267"/>
            </a:xfrm>
            <a:custGeom>
              <a:avLst/>
              <a:gdLst/>
              <a:ahLst/>
              <a:cxnLst/>
              <a:rect l="l" t="t" r="r" b="b"/>
              <a:pathLst>
                <a:path w="16479" h="20600" extrusionOk="0">
                  <a:moveTo>
                    <a:pt x="8489" y="0"/>
                  </a:moveTo>
                  <a:cubicBezTo>
                    <a:pt x="6917" y="0"/>
                    <a:pt x="5314" y="600"/>
                    <a:pt x="3937" y="1731"/>
                  </a:cubicBezTo>
                  <a:cubicBezTo>
                    <a:pt x="1068" y="4100"/>
                    <a:pt x="1" y="7969"/>
                    <a:pt x="301" y="11605"/>
                  </a:cubicBezTo>
                  <a:lnTo>
                    <a:pt x="1268" y="15841"/>
                  </a:lnTo>
                  <a:cubicBezTo>
                    <a:pt x="2120" y="18430"/>
                    <a:pt x="5182" y="20600"/>
                    <a:pt x="7940" y="20600"/>
                  </a:cubicBezTo>
                  <a:cubicBezTo>
                    <a:pt x="8096" y="20600"/>
                    <a:pt x="8252" y="20593"/>
                    <a:pt x="8407" y="20578"/>
                  </a:cubicBezTo>
                  <a:cubicBezTo>
                    <a:pt x="11108" y="20278"/>
                    <a:pt x="13544" y="18410"/>
                    <a:pt x="14644" y="15942"/>
                  </a:cubicBezTo>
                  <a:cubicBezTo>
                    <a:pt x="16479" y="11739"/>
                    <a:pt x="16279" y="5467"/>
                    <a:pt x="12976" y="1998"/>
                  </a:cubicBezTo>
                  <a:cubicBezTo>
                    <a:pt x="11705" y="642"/>
                    <a:pt x="10114" y="0"/>
                    <a:pt x="8489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1" name="Google Shape;7917;p41">
              <a:extLst>
                <a:ext uri="{FF2B5EF4-FFF2-40B4-BE49-F238E27FC236}">
                  <a16:creationId xmlns:a16="http://schemas.microsoft.com/office/drawing/2014/main" id="{CA0B28D2-A434-526D-E0E9-B021D1565CCA}"/>
                </a:ext>
              </a:extLst>
            </p:cNvPr>
            <p:cNvSpPr/>
            <p:nvPr/>
          </p:nvSpPr>
          <p:spPr>
            <a:xfrm>
              <a:off x="2022757" y="2665058"/>
              <a:ext cx="605157" cy="424762"/>
            </a:xfrm>
            <a:custGeom>
              <a:avLst/>
              <a:gdLst/>
              <a:ahLst/>
              <a:cxnLst/>
              <a:rect l="l" t="t" r="r" b="b"/>
              <a:pathLst>
                <a:path w="30990" h="21752" extrusionOk="0">
                  <a:moveTo>
                    <a:pt x="15082" y="0"/>
                  </a:moveTo>
                  <a:cubicBezTo>
                    <a:pt x="11519" y="0"/>
                    <a:pt x="7950" y="1206"/>
                    <a:pt x="5238" y="3524"/>
                  </a:cubicBezTo>
                  <a:cubicBezTo>
                    <a:pt x="3970" y="4658"/>
                    <a:pt x="2836" y="5992"/>
                    <a:pt x="1969" y="7460"/>
                  </a:cubicBezTo>
                  <a:cubicBezTo>
                    <a:pt x="868" y="9195"/>
                    <a:pt x="301" y="11163"/>
                    <a:pt x="1" y="13198"/>
                  </a:cubicBezTo>
                  <a:cubicBezTo>
                    <a:pt x="801" y="14565"/>
                    <a:pt x="1669" y="15833"/>
                    <a:pt x="2803" y="17034"/>
                  </a:cubicBezTo>
                  <a:cubicBezTo>
                    <a:pt x="5505" y="20036"/>
                    <a:pt x="9374" y="21637"/>
                    <a:pt x="13477" y="21737"/>
                  </a:cubicBezTo>
                  <a:cubicBezTo>
                    <a:pt x="13787" y="21747"/>
                    <a:pt x="14097" y="21752"/>
                    <a:pt x="14408" y="21752"/>
                  </a:cubicBezTo>
                  <a:cubicBezTo>
                    <a:pt x="18315" y="21752"/>
                    <a:pt x="22274" y="20942"/>
                    <a:pt x="25519" y="18501"/>
                  </a:cubicBezTo>
                  <a:cubicBezTo>
                    <a:pt x="28021" y="16633"/>
                    <a:pt x="29722" y="14465"/>
                    <a:pt x="30989" y="11963"/>
                  </a:cubicBezTo>
                  <a:cubicBezTo>
                    <a:pt x="30656" y="10996"/>
                    <a:pt x="30256" y="10062"/>
                    <a:pt x="29755" y="9161"/>
                  </a:cubicBezTo>
                  <a:cubicBezTo>
                    <a:pt x="27520" y="4892"/>
                    <a:pt x="23484" y="1556"/>
                    <a:pt x="18814" y="455"/>
                  </a:cubicBezTo>
                  <a:cubicBezTo>
                    <a:pt x="17596" y="151"/>
                    <a:pt x="16339" y="0"/>
                    <a:pt x="15082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2" name="Google Shape;7918;p41">
              <a:extLst>
                <a:ext uri="{FF2B5EF4-FFF2-40B4-BE49-F238E27FC236}">
                  <a16:creationId xmlns:a16="http://schemas.microsoft.com/office/drawing/2014/main" id="{1AF025BE-7181-6474-CF0F-96F0AD35F523}"/>
                </a:ext>
              </a:extLst>
            </p:cNvPr>
            <p:cNvSpPr/>
            <p:nvPr/>
          </p:nvSpPr>
          <p:spPr>
            <a:xfrm>
              <a:off x="2212955" y="2472400"/>
              <a:ext cx="159618" cy="124859"/>
            </a:xfrm>
            <a:custGeom>
              <a:avLst/>
              <a:gdLst/>
              <a:ahLst/>
              <a:cxnLst/>
              <a:rect l="l" t="t" r="r" b="b"/>
              <a:pathLst>
                <a:path w="8174" h="6394" extrusionOk="0">
                  <a:moveTo>
                    <a:pt x="4951" y="1"/>
                  </a:moveTo>
                  <a:cubicBezTo>
                    <a:pt x="3286" y="1"/>
                    <a:pt x="1630" y="167"/>
                    <a:pt x="1" y="647"/>
                  </a:cubicBezTo>
                  <a:cubicBezTo>
                    <a:pt x="635" y="2882"/>
                    <a:pt x="2436" y="4584"/>
                    <a:pt x="4104" y="6218"/>
                  </a:cubicBezTo>
                  <a:cubicBezTo>
                    <a:pt x="4214" y="6329"/>
                    <a:pt x="4302" y="6393"/>
                    <a:pt x="4424" y="6393"/>
                  </a:cubicBezTo>
                  <a:cubicBezTo>
                    <a:pt x="4449" y="6393"/>
                    <a:pt x="4476" y="6391"/>
                    <a:pt x="4504" y="6385"/>
                  </a:cubicBezTo>
                  <a:cubicBezTo>
                    <a:pt x="4571" y="6352"/>
                    <a:pt x="4604" y="6251"/>
                    <a:pt x="4638" y="6218"/>
                  </a:cubicBezTo>
                  <a:cubicBezTo>
                    <a:pt x="5305" y="5317"/>
                    <a:pt x="6072" y="4484"/>
                    <a:pt x="6672" y="3550"/>
                  </a:cubicBezTo>
                  <a:cubicBezTo>
                    <a:pt x="7306" y="2649"/>
                    <a:pt x="7640" y="1515"/>
                    <a:pt x="8107" y="481"/>
                  </a:cubicBezTo>
                  <a:cubicBezTo>
                    <a:pt x="8140" y="381"/>
                    <a:pt x="8173" y="314"/>
                    <a:pt x="8140" y="214"/>
                  </a:cubicBezTo>
                  <a:cubicBezTo>
                    <a:pt x="8107" y="147"/>
                    <a:pt x="8007" y="147"/>
                    <a:pt x="7940" y="147"/>
                  </a:cubicBezTo>
                  <a:cubicBezTo>
                    <a:pt x="6943" y="60"/>
                    <a:pt x="5945" y="1"/>
                    <a:pt x="4951" y="1"/>
                  </a:cubicBezTo>
                  <a:close/>
                </a:path>
              </a:pathLst>
            </a:custGeom>
            <a:solidFill>
              <a:srgbClr val="FFE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3" name="Google Shape;7919;p41">
              <a:extLst>
                <a:ext uri="{FF2B5EF4-FFF2-40B4-BE49-F238E27FC236}">
                  <a16:creationId xmlns:a16="http://schemas.microsoft.com/office/drawing/2014/main" id="{37DCD7E7-F98D-3749-425A-E5F222478678}"/>
                </a:ext>
              </a:extLst>
            </p:cNvPr>
            <p:cNvSpPr/>
            <p:nvPr/>
          </p:nvSpPr>
          <p:spPr>
            <a:xfrm>
              <a:off x="2115259" y="2380757"/>
              <a:ext cx="96427" cy="92697"/>
            </a:xfrm>
            <a:custGeom>
              <a:avLst/>
              <a:gdLst/>
              <a:ahLst/>
              <a:cxnLst/>
              <a:rect l="l" t="t" r="r" b="b"/>
              <a:pathLst>
                <a:path w="4938" h="4747" extrusionOk="0">
                  <a:moveTo>
                    <a:pt x="2522" y="0"/>
                  </a:moveTo>
                  <a:cubicBezTo>
                    <a:pt x="2482" y="0"/>
                    <a:pt x="2442" y="1"/>
                    <a:pt x="2402" y="3"/>
                  </a:cubicBezTo>
                  <a:lnTo>
                    <a:pt x="2302" y="3"/>
                  </a:lnTo>
                  <a:cubicBezTo>
                    <a:pt x="1001" y="70"/>
                    <a:pt x="0" y="1204"/>
                    <a:pt x="67" y="2505"/>
                  </a:cubicBezTo>
                  <a:cubicBezTo>
                    <a:pt x="131" y="3778"/>
                    <a:pt x="1165" y="4747"/>
                    <a:pt x="2390" y="4747"/>
                  </a:cubicBezTo>
                  <a:cubicBezTo>
                    <a:pt x="2449" y="4747"/>
                    <a:pt x="2509" y="4745"/>
                    <a:pt x="2569" y="4740"/>
                  </a:cubicBezTo>
                  <a:lnTo>
                    <a:pt x="2636" y="4740"/>
                  </a:lnTo>
                  <a:cubicBezTo>
                    <a:pt x="3937" y="4673"/>
                    <a:pt x="4937" y="3539"/>
                    <a:pt x="4904" y="2238"/>
                  </a:cubicBezTo>
                  <a:cubicBezTo>
                    <a:pt x="4839" y="978"/>
                    <a:pt x="3742" y="0"/>
                    <a:pt x="2522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4" name="Google Shape;7920;p41">
              <a:extLst>
                <a:ext uri="{FF2B5EF4-FFF2-40B4-BE49-F238E27FC236}">
                  <a16:creationId xmlns:a16="http://schemas.microsoft.com/office/drawing/2014/main" id="{0C052876-5D04-D9EB-EBDA-2CECC92D0887}"/>
                </a:ext>
              </a:extLst>
            </p:cNvPr>
            <p:cNvSpPr/>
            <p:nvPr/>
          </p:nvSpPr>
          <p:spPr>
            <a:xfrm>
              <a:off x="2337775" y="2367674"/>
              <a:ext cx="122808" cy="92717"/>
            </a:xfrm>
            <a:custGeom>
              <a:avLst/>
              <a:gdLst/>
              <a:ahLst/>
              <a:cxnLst/>
              <a:rect l="l" t="t" r="r" b="b"/>
              <a:pathLst>
                <a:path w="6289" h="4748" extrusionOk="0">
                  <a:moveTo>
                    <a:pt x="3233" y="0"/>
                  </a:moveTo>
                  <a:cubicBezTo>
                    <a:pt x="3173" y="0"/>
                    <a:pt x="3111" y="2"/>
                    <a:pt x="3049" y="6"/>
                  </a:cubicBezTo>
                  <a:cubicBezTo>
                    <a:pt x="1" y="203"/>
                    <a:pt x="205" y="4747"/>
                    <a:pt x="3125" y="4747"/>
                  </a:cubicBezTo>
                  <a:cubicBezTo>
                    <a:pt x="3177" y="4747"/>
                    <a:pt x="3229" y="4746"/>
                    <a:pt x="3283" y="4743"/>
                  </a:cubicBezTo>
                  <a:cubicBezTo>
                    <a:pt x="6288" y="4580"/>
                    <a:pt x="6094" y="0"/>
                    <a:pt x="3233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5" name="Google Shape;7921;p41">
              <a:extLst>
                <a:ext uri="{FF2B5EF4-FFF2-40B4-BE49-F238E27FC236}">
                  <a16:creationId xmlns:a16="http://schemas.microsoft.com/office/drawing/2014/main" id="{0793554D-C39B-9BE9-F00E-4BC459BEC0D3}"/>
                </a:ext>
              </a:extLst>
            </p:cNvPr>
            <p:cNvSpPr/>
            <p:nvPr/>
          </p:nvSpPr>
          <p:spPr>
            <a:xfrm>
              <a:off x="2157595" y="2784820"/>
              <a:ext cx="78676" cy="58036"/>
            </a:xfrm>
            <a:custGeom>
              <a:avLst/>
              <a:gdLst/>
              <a:ahLst/>
              <a:cxnLst/>
              <a:rect l="l" t="t" r="r" b="b"/>
              <a:pathLst>
                <a:path w="4029" h="2972" extrusionOk="0">
                  <a:moveTo>
                    <a:pt x="306" y="0"/>
                  </a:moveTo>
                  <a:cubicBezTo>
                    <a:pt x="227" y="0"/>
                    <a:pt x="148" y="48"/>
                    <a:pt x="134" y="160"/>
                  </a:cubicBezTo>
                  <a:cubicBezTo>
                    <a:pt x="1" y="1127"/>
                    <a:pt x="401" y="2695"/>
                    <a:pt x="1568" y="2928"/>
                  </a:cubicBezTo>
                  <a:cubicBezTo>
                    <a:pt x="1704" y="2957"/>
                    <a:pt x="1834" y="2971"/>
                    <a:pt x="1956" y="2971"/>
                  </a:cubicBezTo>
                  <a:cubicBezTo>
                    <a:pt x="3096" y="2971"/>
                    <a:pt x="3669" y="1784"/>
                    <a:pt x="3970" y="760"/>
                  </a:cubicBezTo>
                  <a:cubicBezTo>
                    <a:pt x="4028" y="644"/>
                    <a:pt x="3917" y="572"/>
                    <a:pt x="3801" y="572"/>
                  </a:cubicBezTo>
                  <a:cubicBezTo>
                    <a:pt x="3718" y="572"/>
                    <a:pt x="3631" y="609"/>
                    <a:pt x="3603" y="693"/>
                  </a:cubicBezTo>
                  <a:cubicBezTo>
                    <a:pt x="3336" y="1561"/>
                    <a:pt x="2969" y="2528"/>
                    <a:pt x="1935" y="2661"/>
                  </a:cubicBezTo>
                  <a:cubicBezTo>
                    <a:pt x="1902" y="2664"/>
                    <a:pt x="1868" y="2666"/>
                    <a:pt x="1836" y="2666"/>
                  </a:cubicBezTo>
                  <a:cubicBezTo>
                    <a:pt x="743" y="2666"/>
                    <a:pt x="338" y="1069"/>
                    <a:pt x="468" y="226"/>
                  </a:cubicBezTo>
                  <a:cubicBezTo>
                    <a:pt x="526" y="91"/>
                    <a:pt x="415" y="0"/>
                    <a:pt x="306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6" name="Google Shape;7922;p41">
              <a:extLst>
                <a:ext uri="{FF2B5EF4-FFF2-40B4-BE49-F238E27FC236}">
                  <a16:creationId xmlns:a16="http://schemas.microsoft.com/office/drawing/2014/main" id="{B660DE40-E382-B77F-BBF8-DC0B086BFD46}"/>
                </a:ext>
              </a:extLst>
            </p:cNvPr>
            <p:cNvSpPr/>
            <p:nvPr/>
          </p:nvSpPr>
          <p:spPr>
            <a:xfrm>
              <a:off x="2228597" y="2795053"/>
              <a:ext cx="78188" cy="50381"/>
            </a:xfrm>
            <a:custGeom>
              <a:avLst/>
              <a:gdLst/>
              <a:ahLst/>
              <a:cxnLst/>
              <a:rect l="l" t="t" r="r" b="b"/>
              <a:pathLst>
                <a:path w="4004" h="2580" extrusionOk="0">
                  <a:moveTo>
                    <a:pt x="277" y="1"/>
                  </a:moveTo>
                  <a:cubicBezTo>
                    <a:pt x="211" y="1"/>
                    <a:pt x="148" y="41"/>
                    <a:pt x="134" y="136"/>
                  </a:cubicBezTo>
                  <a:cubicBezTo>
                    <a:pt x="1" y="1237"/>
                    <a:pt x="668" y="2304"/>
                    <a:pt x="1802" y="2538"/>
                  </a:cubicBezTo>
                  <a:cubicBezTo>
                    <a:pt x="1922" y="2566"/>
                    <a:pt x="2040" y="2579"/>
                    <a:pt x="2157" y="2579"/>
                  </a:cubicBezTo>
                  <a:cubicBezTo>
                    <a:pt x="3143" y="2579"/>
                    <a:pt x="3974" y="1624"/>
                    <a:pt x="4003" y="670"/>
                  </a:cubicBezTo>
                  <a:cubicBezTo>
                    <a:pt x="4003" y="546"/>
                    <a:pt x="3931" y="494"/>
                    <a:pt x="3851" y="494"/>
                  </a:cubicBezTo>
                  <a:cubicBezTo>
                    <a:pt x="3758" y="494"/>
                    <a:pt x="3654" y="563"/>
                    <a:pt x="3636" y="670"/>
                  </a:cubicBezTo>
                  <a:cubicBezTo>
                    <a:pt x="3605" y="1529"/>
                    <a:pt x="2845" y="2175"/>
                    <a:pt x="1964" y="2175"/>
                  </a:cubicBezTo>
                  <a:cubicBezTo>
                    <a:pt x="1921" y="2175"/>
                    <a:pt x="1878" y="2174"/>
                    <a:pt x="1835" y="2171"/>
                  </a:cubicBezTo>
                  <a:cubicBezTo>
                    <a:pt x="935" y="2071"/>
                    <a:pt x="334" y="1037"/>
                    <a:pt x="434" y="203"/>
                  </a:cubicBezTo>
                  <a:cubicBezTo>
                    <a:pt x="474" y="84"/>
                    <a:pt x="373" y="1"/>
                    <a:pt x="277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7" name="Google Shape;7923;p41">
              <a:extLst>
                <a:ext uri="{FF2B5EF4-FFF2-40B4-BE49-F238E27FC236}">
                  <a16:creationId xmlns:a16="http://schemas.microsoft.com/office/drawing/2014/main" id="{E5068529-CB4D-C25F-FF9A-D22FD16E7351}"/>
                </a:ext>
              </a:extLst>
            </p:cNvPr>
            <p:cNvSpPr/>
            <p:nvPr/>
          </p:nvSpPr>
          <p:spPr>
            <a:xfrm>
              <a:off x="2411628" y="2806242"/>
              <a:ext cx="57723" cy="39250"/>
            </a:xfrm>
            <a:custGeom>
              <a:avLst/>
              <a:gdLst/>
              <a:ahLst/>
              <a:cxnLst/>
              <a:rect l="l" t="t" r="r" b="b"/>
              <a:pathLst>
                <a:path w="2956" h="2010" extrusionOk="0">
                  <a:moveTo>
                    <a:pt x="200" y="1"/>
                  </a:moveTo>
                  <a:cubicBezTo>
                    <a:pt x="100" y="1"/>
                    <a:pt x="1" y="59"/>
                    <a:pt x="1" y="163"/>
                  </a:cubicBezTo>
                  <a:cubicBezTo>
                    <a:pt x="1" y="997"/>
                    <a:pt x="368" y="1898"/>
                    <a:pt x="1335" y="1998"/>
                  </a:cubicBezTo>
                  <a:cubicBezTo>
                    <a:pt x="1391" y="2006"/>
                    <a:pt x="1445" y="2009"/>
                    <a:pt x="1498" y="2009"/>
                  </a:cubicBezTo>
                  <a:cubicBezTo>
                    <a:pt x="2359" y="2009"/>
                    <a:pt x="2811" y="1018"/>
                    <a:pt x="2936" y="263"/>
                  </a:cubicBezTo>
                  <a:cubicBezTo>
                    <a:pt x="2955" y="111"/>
                    <a:pt x="2844" y="35"/>
                    <a:pt x="2738" y="35"/>
                  </a:cubicBezTo>
                  <a:cubicBezTo>
                    <a:pt x="2659" y="35"/>
                    <a:pt x="2584" y="78"/>
                    <a:pt x="2569" y="163"/>
                  </a:cubicBezTo>
                  <a:cubicBezTo>
                    <a:pt x="2469" y="797"/>
                    <a:pt x="2236" y="1498"/>
                    <a:pt x="1502" y="1631"/>
                  </a:cubicBezTo>
                  <a:cubicBezTo>
                    <a:pt x="1441" y="1643"/>
                    <a:pt x="1383" y="1649"/>
                    <a:pt x="1328" y="1649"/>
                  </a:cubicBezTo>
                  <a:cubicBezTo>
                    <a:pt x="630" y="1649"/>
                    <a:pt x="401" y="720"/>
                    <a:pt x="401" y="163"/>
                  </a:cubicBezTo>
                  <a:cubicBezTo>
                    <a:pt x="385" y="51"/>
                    <a:pt x="292" y="1"/>
                    <a:pt x="200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8" name="Google Shape;7924;p41">
              <a:extLst>
                <a:ext uri="{FF2B5EF4-FFF2-40B4-BE49-F238E27FC236}">
                  <a16:creationId xmlns:a16="http://schemas.microsoft.com/office/drawing/2014/main" id="{AD2DBCBB-A88B-C6F8-017F-3DAC19BAC2A0}"/>
                </a:ext>
              </a:extLst>
            </p:cNvPr>
            <p:cNvSpPr/>
            <p:nvPr/>
          </p:nvSpPr>
          <p:spPr>
            <a:xfrm>
              <a:off x="2349101" y="2902532"/>
              <a:ext cx="71393" cy="51455"/>
            </a:xfrm>
            <a:custGeom>
              <a:avLst/>
              <a:gdLst/>
              <a:ahLst/>
              <a:cxnLst/>
              <a:rect l="l" t="t" r="r" b="b"/>
              <a:pathLst>
                <a:path w="3656" h="2635" extrusionOk="0">
                  <a:moveTo>
                    <a:pt x="242" y="1"/>
                  </a:moveTo>
                  <a:cubicBezTo>
                    <a:pt x="178" y="1"/>
                    <a:pt x="114" y="41"/>
                    <a:pt x="101" y="136"/>
                  </a:cubicBezTo>
                  <a:cubicBezTo>
                    <a:pt x="1" y="1137"/>
                    <a:pt x="501" y="2337"/>
                    <a:pt x="1602" y="2571"/>
                  </a:cubicBezTo>
                  <a:cubicBezTo>
                    <a:pt x="1775" y="2614"/>
                    <a:pt x="1935" y="2634"/>
                    <a:pt x="2082" y="2634"/>
                  </a:cubicBezTo>
                  <a:cubicBezTo>
                    <a:pt x="3068" y="2634"/>
                    <a:pt x="3491" y="1723"/>
                    <a:pt x="3637" y="736"/>
                  </a:cubicBezTo>
                  <a:cubicBezTo>
                    <a:pt x="3655" y="606"/>
                    <a:pt x="3549" y="538"/>
                    <a:pt x="3446" y="538"/>
                  </a:cubicBezTo>
                  <a:cubicBezTo>
                    <a:pt x="3364" y="538"/>
                    <a:pt x="3284" y="581"/>
                    <a:pt x="3270" y="670"/>
                  </a:cubicBezTo>
                  <a:cubicBezTo>
                    <a:pt x="3143" y="1461"/>
                    <a:pt x="2896" y="2312"/>
                    <a:pt x="1960" y="2312"/>
                  </a:cubicBezTo>
                  <a:cubicBezTo>
                    <a:pt x="1910" y="2312"/>
                    <a:pt x="1857" y="2309"/>
                    <a:pt x="1802" y="2304"/>
                  </a:cubicBezTo>
                  <a:cubicBezTo>
                    <a:pt x="835" y="2171"/>
                    <a:pt x="301" y="1070"/>
                    <a:pt x="368" y="203"/>
                  </a:cubicBezTo>
                  <a:cubicBezTo>
                    <a:pt x="427" y="84"/>
                    <a:pt x="334" y="1"/>
                    <a:pt x="24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9" name="Google Shape;7925;p41">
              <a:extLst>
                <a:ext uri="{FF2B5EF4-FFF2-40B4-BE49-F238E27FC236}">
                  <a16:creationId xmlns:a16="http://schemas.microsoft.com/office/drawing/2014/main" id="{1299E580-7F4B-C016-568D-8C38F80D726C}"/>
                </a:ext>
              </a:extLst>
            </p:cNvPr>
            <p:cNvSpPr/>
            <p:nvPr/>
          </p:nvSpPr>
          <p:spPr>
            <a:xfrm>
              <a:off x="2411745" y="2907199"/>
              <a:ext cx="70904" cy="43605"/>
            </a:xfrm>
            <a:custGeom>
              <a:avLst/>
              <a:gdLst/>
              <a:ahLst/>
              <a:cxnLst/>
              <a:rect l="l" t="t" r="r" b="b"/>
              <a:pathLst>
                <a:path w="3631" h="2233" extrusionOk="0">
                  <a:moveTo>
                    <a:pt x="3299" y="1"/>
                  </a:moveTo>
                  <a:cubicBezTo>
                    <a:pt x="3204" y="1"/>
                    <a:pt x="3113" y="60"/>
                    <a:pt x="3130" y="164"/>
                  </a:cubicBezTo>
                  <a:cubicBezTo>
                    <a:pt x="3244" y="959"/>
                    <a:pt x="2801" y="1851"/>
                    <a:pt x="2008" y="1851"/>
                  </a:cubicBezTo>
                  <a:cubicBezTo>
                    <a:pt x="1870" y="1851"/>
                    <a:pt x="1721" y="1824"/>
                    <a:pt x="1563" y="1765"/>
                  </a:cubicBezTo>
                  <a:cubicBezTo>
                    <a:pt x="996" y="1565"/>
                    <a:pt x="629" y="931"/>
                    <a:pt x="362" y="431"/>
                  </a:cubicBezTo>
                  <a:cubicBezTo>
                    <a:pt x="342" y="372"/>
                    <a:pt x="300" y="348"/>
                    <a:pt x="253" y="348"/>
                  </a:cubicBezTo>
                  <a:cubicBezTo>
                    <a:pt x="140" y="348"/>
                    <a:pt x="1" y="489"/>
                    <a:pt x="95" y="631"/>
                  </a:cubicBezTo>
                  <a:cubicBezTo>
                    <a:pt x="553" y="1416"/>
                    <a:pt x="1107" y="2233"/>
                    <a:pt x="2103" y="2233"/>
                  </a:cubicBezTo>
                  <a:cubicBezTo>
                    <a:pt x="2123" y="2233"/>
                    <a:pt x="2143" y="2233"/>
                    <a:pt x="2163" y="2232"/>
                  </a:cubicBezTo>
                  <a:cubicBezTo>
                    <a:pt x="3164" y="2165"/>
                    <a:pt x="3631" y="998"/>
                    <a:pt x="3497" y="164"/>
                  </a:cubicBezTo>
                  <a:cubicBezTo>
                    <a:pt x="3481" y="51"/>
                    <a:pt x="3388" y="1"/>
                    <a:pt x="3299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0" name="Google Shape;7926;p41">
              <a:extLst>
                <a:ext uri="{FF2B5EF4-FFF2-40B4-BE49-F238E27FC236}">
                  <a16:creationId xmlns:a16="http://schemas.microsoft.com/office/drawing/2014/main" id="{608C58E9-73D7-77CF-786B-79AFF90F9006}"/>
                </a:ext>
              </a:extLst>
            </p:cNvPr>
            <p:cNvSpPr/>
            <p:nvPr/>
          </p:nvSpPr>
          <p:spPr>
            <a:xfrm>
              <a:off x="2223227" y="2931081"/>
              <a:ext cx="60496" cy="39953"/>
            </a:xfrm>
            <a:custGeom>
              <a:avLst/>
              <a:gdLst/>
              <a:ahLst/>
              <a:cxnLst/>
              <a:rect l="l" t="t" r="r" b="b"/>
              <a:pathLst>
                <a:path w="3098" h="2046" extrusionOk="0">
                  <a:moveTo>
                    <a:pt x="225" y="1"/>
                  </a:moveTo>
                  <a:cubicBezTo>
                    <a:pt x="116" y="1"/>
                    <a:pt x="0" y="95"/>
                    <a:pt x="42" y="242"/>
                  </a:cubicBezTo>
                  <a:cubicBezTo>
                    <a:pt x="209" y="1042"/>
                    <a:pt x="542" y="1943"/>
                    <a:pt x="1476" y="2043"/>
                  </a:cubicBezTo>
                  <a:cubicBezTo>
                    <a:pt x="1501" y="2045"/>
                    <a:pt x="1526" y="2046"/>
                    <a:pt x="1550" y="2046"/>
                  </a:cubicBezTo>
                  <a:cubicBezTo>
                    <a:pt x="2406" y="2046"/>
                    <a:pt x="2915" y="923"/>
                    <a:pt x="3078" y="242"/>
                  </a:cubicBezTo>
                  <a:cubicBezTo>
                    <a:pt x="3097" y="123"/>
                    <a:pt x="2989" y="40"/>
                    <a:pt x="2883" y="40"/>
                  </a:cubicBezTo>
                  <a:cubicBezTo>
                    <a:pt x="2810" y="40"/>
                    <a:pt x="2738" y="80"/>
                    <a:pt x="2711" y="175"/>
                  </a:cubicBezTo>
                  <a:cubicBezTo>
                    <a:pt x="2547" y="732"/>
                    <a:pt x="2125" y="1677"/>
                    <a:pt x="1445" y="1677"/>
                  </a:cubicBezTo>
                  <a:cubicBezTo>
                    <a:pt x="1433" y="1677"/>
                    <a:pt x="1421" y="1677"/>
                    <a:pt x="1410" y="1676"/>
                  </a:cubicBezTo>
                  <a:cubicBezTo>
                    <a:pt x="709" y="1576"/>
                    <a:pt x="476" y="709"/>
                    <a:pt x="376" y="108"/>
                  </a:cubicBezTo>
                  <a:cubicBezTo>
                    <a:pt x="351" y="34"/>
                    <a:pt x="289" y="1"/>
                    <a:pt x="225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1" name="Google Shape;7927;p41">
              <a:extLst>
                <a:ext uri="{FF2B5EF4-FFF2-40B4-BE49-F238E27FC236}">
                  <a16:creationId xmlns:a16="http://schemas.microsoft.com/office/drawing/2014/main" id="{19ED0825-95E1-6E39-372B-D8D98FD6F8E1}"/>
                </a:ext>
              </a:extLst>
            </p:cNvPr>
            <p:cNvSpPr/>
            <p:nvPr/>
          </p:nvSpPr>
          <p:spPr>
            <a:xfrm>
              <a:off x="2089209" y="2888277"/>
              <a:ext cx="55107" cy="44562"/>
            </a:xfrm>
            <a:custGeom>
              <a:avLst/>
              <a:gdLst/>
              <a:ahLst/>
              <a:cxnLst/>
              <a:rect l="l" t="t" r="r" b="b"/>
              <a:pathLst>
                <a:path w="2822" h="2282" extrusionOk="0">
                  <a:moveTo>
                    <a:pt x="276" y="1"/>
                  </a:moveTo>
                  <a:cubicBezTo>
                    <a:pt x="181" y="1"/>
                    <a:pt x="67" y="69"/>
                    <a:pt x="67" y="199"/>
                  </a:cubicBezTo>
                  <a:cubicBezTo>
                    <a:pt x="0" y="1066"/>
                    <a:pt x="300" y="1933"/>
                    <a:pt x="1234" y="2234"/>
                  </a:cubicBezTo>
                  <a:cubicBezTo>
                    <a:pt x="1341" y="2266"/>
                    <a:pt x="1443" y="2282"/>
                    <a:pt x="1540" y="2282"/>
                  </a:cubicBezTo>
                  <a:cubicBezTo>
                    <a:pt x="2228" y="2282"/>
                    <a:pt x="2656" y="1513"/>
                    <a:pt x="2802" y="899"/>
                  </a:cubicBezTo>
                  <a:cubicBezTo>
                    <a:pt x="2821" y="747"/>
                    <a:pt x="2720" y="671"/>
                    <a:pt x="2618" y="671"/>
                  </a:cubicBezTo>
                  <a:cubicBezTo>
                    <a:pt x="2541" y="671"/>
                    <a:pt x="2464" y="713"/>
                    <a:pt x="2435" y="799"/>
                  </a:cubicBezTo>
                  <a:cubicBezTo>
                    <a:pt x="2317" y="1333"/>
                    <a:pt x="2039" y="1894"/>
                    <a:pt x="1487" y="1894"/>
                  </a:cubicBezTo>
                  <a:cubicBezTo>
                    <a:pt x="1418" y="1894"/>
                    <a:pt x="1345" y="1885"/>
                    <a:pt x="1268" y="1867"/>
                  </a:cubicBezTo>
                  <a:cubicBezTo>
                    <a:pt x="500" y="1700"/>
                    <a:pt x="400" y="766"/>
                    <a:pt x="400" y="132"/>
                  </a:cubicBezTo>
                  <a:cubicBezTo>
                    <a:pt x="415" y="43"/>
                    <a:pt x="352" y="1"/>
                    <a:pt x="276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2" name="Google Shape;7928;p41">
              <a:extLst>
                <a:ext uri="{FF2B5EF4-FFF2-40B4-BE49-F238E27FC236}">
                  <a16:creationId xmlns:a16="http://schemas.microsoft.com/office/drawing/2014/main" id="{459C7BF7-8D84-DD54-4FBC-4F2003139A81}"/>
                </a:ext>
              </a:extLst>
            </p:cNvPr>
            <p:cNvSpPr/>
            <p:nvPr/>
          </p:nvSpPr>
          <p:spPr>
            <a:xfrm>
              <a:off x="2323051" y="2725437"/>
              <a:ext cx="54833" cy="41730"/>
            </a:xfrm>
            <a:custGeom>
              <a:avLst/>
              <a:gdLst/>
              <a:ahLst/>
              <a:cxnLst/>
              <a:rect l="l" t="t" r="r" b="b"/>
              <a:pathLst>
                <a:path w="2808" h="2137" extrusionOk="0">
                  <a:moveTo>
                    <a:pt x="209" y="0"/>
                  </a:moveTo>
                  <a:cubicBezTo>
                    <a:pt x="114" y="0"/>
                    <a:pt x="0" y="68"/>
                    <a:pt x="0" y="198"/>
                  </a:cubicBezTo>
                  <a:cubicBezTo>
                    <a:pt x="0" y="966"/>
                    <a:pt x="334" y="2100"/>
                    <a:pt x="1301" y="2133"/>
                  </a:cubicBezTo>
                  <a:cubicBezTo>
                    <a:pt x="1334" y="2136"/>
                    <a:pt x="1366" y="2137"/>
                    <a:pt x="1398" y="2137"/>
                  </a:cubicBezTo>
                  <a:cubicBezTo>
                    <a:pt x="2196" y="2137"/>
                    <a:pt x="2544" y="1338"/>
                    <a:pt x="2769" y="632"/>
                  </a:cubicBezTo>
                  <a:cubicBezTo>
                    <a:pt x="2808" y="516"/>
                    <a:pt x="2700" y="445"/>
                    <a:pt x="2583" y="445"/>
                  </a:cubicBezTo>
                  <a:cubicBezTo>
                    <a:pt x="2499" y="445"/>
                    <a:pt x="2411" y="482"/>
                    <a:pt x="2369" y="565"/>
                  </a:cubicBezTo>
                  <a:cubicBezTo>
                    <a:pt x="2202" y="1066"/>
                    <a:pt x="2002" y="1733"/>
                    <a:pt x="1368" y="1766"/>
                  </a:cubicBezTo>
                  <a:cubicBezTo>
                    <a:pt x="1344" y="1768"/>
                    <a:pt x="1320" y="1769"/>
                    <a:pt x="1297" y="1769"/>
                  </a:cubicBezTo>
                  <a:cubicBezTo>
                    <a:pt x="523" y="1769"/>
                    <a:pt x="334" y="715"/>
                    <a:pt x="334" y="132"/>
                  </a:cubicBezTo>
                  <a:cubicBezTo>
                    <a:pt x="349" y="43"/>
                    <a:pt x="285" y="0"/>
                    <a:pt x="209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3" name="Google Shape;7929;p41">
              <a:extLst>
                <a:ext uri="{FF2B5EF4-FFF2-40B4-BE49-F238E27FC236}">
                  <a16:creationId xmlns:a16="http://schemas.microsoft.com/office/drawing/2014/main" id="{9FC6FBA2-5A3E-200F-3E70-5B6BE2B6E7AD}"/>
                </a:ext>
              </a:extLst>
            </p:cNvPr>
            <p:cNvSpPr/>
            <p:nvPr/>
          </p:nvSpPr>
          <p:spPr>
            <a:xfrm>
              <a:off x="2268335" y="3014679"/>
              <a:ext cx="60594" cy="39231"/>
            </a:xfrm>
            <a:custGeom>
              <a:avLst/>
              <a:gdLst/>
              <a:ahLst/>
              <a:cxnLst/>
              <a:rect l="l" t="t" r="r" b="b"/>
              <a:pathLst>
                <a:path w="3103" h="2009" extrusionOk="0">
                  <a:moveTo>
                    <a:pt x="2930" y="1"/>
                  </a:moveTo>
                  <a:cubicBezTo>
                    <a:pt x="2835" y="1"/>
                    <a:pt x="2736" y="60"/>
                    <a:pt x="2736" y="164"/>
                  </a:cubicBezTo>
                  <a:cubicBezTo>
                    <a:pt x="2736" y="831"/>
                    <a:pt x="2335" y="1398"/>
                    <a:pt x="1735" y="1598"/>
                  </a:cubicBezTo>
                  <a:cubicBezTo>
                    <a:pt x="1633" y="1630"/>
                    <a:pt x="1532" y="1646"/>
                    <a:pt x="1433" y="1646"/>
                  </a:cubicBezTo>
                  <a:cubicBezTo>
                    <a:pt x="821" y="1646"/>
                    <a:pt x="305" y="1067"/>
                    <a:pt x="334" y="464"/>
                  </a:cubicBezTo>
                  <a:cubicBezTo>
                    <a:pt x="362" y="378"/>
                    <a:pt x="318" y="335"/>
                    <a:pt x="252" y="335"/>
                  </a:cubicBezTo>
                  <a:cubicBezTo>
                    <a:pt x="164" y="335"/>
                    <a:pt x="38" y="411"/>
                    <a:pt x="0" y="564"/>
                  </a:cubicBezTo>
                  <a:cubicBezTo>
                    <a:pt x="0" y="1402"/>
                    <a:pt x="693" y="2009"/>
                    <a:pt x="1488" y="2009"/>
                  </a:cubicBezTo>
                  <a:cubicBezTo>
                    <a:pt x="1548" y="2009"/>
                    <a:pt x="1608" y="2005"/>
                    <a:pt x="1668" y="1998"/>
                  </a:cubicBezTo>
                  <a:cubicBezTo>
                    <a:pt x="2569" y="1932"/>
                    <a:pt x="3103" y="964"/>
                    <a:pt x="3103" y="164"/>
                  </a:cubicBezTo>
                  <a:cubicBezTo>
                    <a:pt x="3103" y="51"/>
                    <a:pt x="3018" y="1"/>
                    <a:pt x="2930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7744" name="Google Shape;7930;p41">
              <a:extLst>
                <a:ext uri="{FF2B5EF4-FFF2-40B4-BE49-F238E27FC236}">
                  <a16:creationId xmlns:a16="http://schemas.microsoft.com/office/drawing/2014/main" id="{3483F1C0-FD8E-D50F-C01A-21263908227D}"/>
                </a:ext>
              </a:extLst>
            </p:cNvPr>
            <p:cNvSpPr/>
            <p:nvPr/>
          </p:nvSpPr>
          <p:spPr>
            <a:xfrm>
              <a:off x="2320532" y="3008391"/>
              <a:ext cx="73931" cy="44035"/>
            </a:xfrm>
            <a:custGeom>
              <a:avLst/>
              <a:gdLst/>
              <a:ahLst/>
              <a:cxnLst/>
              <a:rect l="l" t="t" r="r" b="b"/>
              <a:pathLst>
                <a:path w="3786" h="2255" extrusionOk="0">
                  <a:moveTo>
                    <a:pt x="3569" y="0"/>
                  </a:moveTo>
                  <a:cubicBezTo>
                    <a:pt x="3496" y="0"/>
                    <a:pt x="3425" y="38"/>
                    <a:pt x="3398" y="119"/>
                  </a:cubicBezTo>
                  <a:cubicBezTo>
                    <a:pt x="3232" y="753"/>
                    <a:pt x="2931" y="1386"/>
                    <a:pt x="2398" y="1753"/>
                  </a:cubicBezTo>
                  <a:cubicBezTo>
                    <a:pt x="2213" y="1885"/>
                    <a:pt x="2031" y="1942"/>
                    <a:pt x="1858" y="1942"/>
                  </a:cubicBezTo>
                  <a:cubicBezTo>
                    <a:pt x="1157" y="1942"/>
                    <a:pt x="583" y="1021"/>
                    <a:pt x="396" y="486"/>
                  </a:cubicBezTo>
                  <a:cubicBezTo>
                    <a:pt x="359" y="398"/>
                    <a:pt x="288" y="362"/>
                    <a:pt x="220" y="362"/>
                  </a:cubicBezTo>
                  <a:cubicBezTo>
                    <a:pt x="107" y="362"/>
                    <a:pt x="0" y="461"/>
                    <a:pt x="63" y="586"/>
                  </a:cubicBezTo>
                  <a:cubicBezTo>
                    <a:pt x="396" y="1453"/>
                    <a:pt x="963" y="2154"/>
                    <a:pt x="1964" y="2254"/>
                  </a:cubicBezTo>
                  <a:cubicBezTo>
                    <a:pt x="1976" y="2254"/>
                    <a:pt x="1989" y="2254"/>
                    <a:pt x="2001" y="2254"/>
                  </a:cubicBezTo>
                  <a:cubicBezTo>
                    <a:pt x="2980" y="2254"/>
                    <a:pt x="3601" y="944"/>
                    <a:pt x="3765" y="219"/>
                  </a:cubicBezTo>
                  <a:cubicBezTo>
                    <a:pt x="3785" y="80"/>
                    <a:pt x="3675" y="0"/>
                    <a:pt x="3569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7745" name="Google Shape;7931;p41">
              <a:extLst>
                <a:ext uri="{FF2B5EF4-FFF2-40B4-BE49-F238E27FC236}">
                  <a16:creationId xmlns:a16="http://schemas.microsoft.com/office/drawing/2014/main" id="{3CDAB749-A761-1059-C761-B9A9061FECDF}"/>
                </a:ext>
              </a:extLst>
            </p:cNvPr>
            <p:cNvSpPr/>
            <p:nvPr/>
          </p:nvSpPr>
          <p:spPr>
            <a:xfrm>
              <a:off x="2506121" y="2933932"/>
              <a:ext cx="47257" cy="38411"/>
            </a:xfrm>
            <a:custGeom>
              <a:avLst/>
              <a:gdLst/>
              <a:ahLst/>
              <a:cxnLst/>
              <a:rect l="l" t="t" r="r" b="b"/>
              <a:pathLst>
                <a:path w="2420" h="1967" extrusionOk="0">
                  <a:moveTo>
                    <a:pt x="2196" y="0"/>
                  </a:moveTo>
                  <a:cubicBezTo>
                    <a:pt x="2112" y="0"/>
                    <a:pt x="2029" y="43"/>
                    <a:pt x="2000" y="129"/>
                  </a:cubicBezTo>
                  <a:cubicBezTo>
                    <a:pt x="1967" y="596"/>
                    <a:pt x="1800" y="963"/>
                    <a:pt x="1500" y="1297"/>
                  </a:cubicBezTo>
                  <a:cubicBezTo>
                    <a:pt x="1351" y="1489"/>
                    <a:pt x="1198" y="1566"/>
                    <a:pt x="1054" y="1566"/>
                  </a:cubicBezTo>
                  <a:cubicBezTo>
                    <a:pt x="647" y="1566"/>
                    <a:pt x="308" y="948"/>
                    <a:pt x="332" y="529"/>
                  </a:cubicBezTo>
                  <a:cubicBezTo>
                    <a:pt x="389" y="396"/>
                    <a:pt x="295" y="317"/>
                    <a:pt x="203" y="317"/>
                  </a:cubicBezTo>
                  <a:cubicBezTo>
                    <a:pt x="133" y="317"/>
                    <a:pt x="65" y="362"/>
                    <a:pt x="65" y="463"/>
                  </a:cubicBezTo>
                  <a:cubicBezTo>
                    <a:pt x="1" y="1043"/>
                    <a:pt x="311" y="1967"/>
                    <a:pt x="1025" y="1967"/>
                  </a:cubicBezTo>
                  <a:cubicBezTo>
                    <a:pt x="1049" y="1967"/>
                    <a:pt x="1074" y="1966"/>
                    <a:pt x="1099" y="1964"/>
                  </a:cubicBezTo>
                  <a:cubicBezTo>
                    <a:pt x="1867" y="1930"/>
                    <a:pt x="2300" y="930"/>
                    <a:pt x="2400" y="229"/>
                  </a:cubicBezTo>
                  <a:cubicBezTo>
                    <a:pt x="2419" y="77"/>
                    <a:pt x="2308" y="0"/>
                    <a:pt x="2196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7746" name="Google Shape;7932;p41">
              <a:extLst>
                <a:ext uri="{FF2B5EF4-FFF2-40B4-BE49-F238E27FC236}">
                  <a16:creationId xmlns:a16="http://schemas.microsoft.com/office/drawing/2014/main" id="{FF4D32A7-039A-CD4C-2372-D3532D16465E}"/>
                </a:ext>
              </a:extLst>
            </p:cNvPr>
            <p:cNvSpPr/>
            <p:nvPr/>
          </p:nvSpPr>
          <p:spPr>
            <a:xfrm>
              <a:off x="2140332" y="2978533"/>
              <a:ext cx="53857" cy="38372"/>
            </a:xfrm>
            <a:custGeom>
              <a:avLst/>
              <a:gdLst/>
              <a:ahLst/>
              <a:cxnLst/>
              <a:rect l="l" t="t" r="r" b="b"/>
              <a:pathLst>
                <a:path w="2758" h="1965" extrusionOk="0">
                  <a:moveTo>
                    <a:pt x="182" y="0"/>
                  </a:moveTo>
                  <a:cubicBezTo>
                    <a:pt x="91" y="0"/>
                    <a:pt x="0" y="59"/>
                    <a:pt x="17" y="180"/>
                  </a:cubicBezTo>
                  <a:cubicBezTo>
                    <a:pt x="151" y="947"/>
                    <a:pt x="351" y="1781"/>
                    <a:pt x="1218" y="1948"/>
                  </a:cubicBezTo>
                  <a:cubicBezTo>
                    <a:pt x="1281" y="1959"/>
                    <a:pt x="1342" y="1964"/>
                    <a:pt x="1401" y="1964"/>
                  </a:cubicBezTo>
                  <a:cubicBezTo>
                    <a:pt x="2233" y="1964"/>
                    <a:pt x="2563" y="904"/>
                    <a:pt x="2719" y="280"/>
                  </a:cubicBezTo>
                  <a:cubicBezTo>
                    <a:pt x="2757" y="128"/>
                    <a:pt x="2665" y="51"/>
                    <a:pt x="2560" y="51"/>
                  </a:cubicBezTo>
                  <a:cubicBezTo>
                    <a:pt x="2481" y="51"/>
                    <a:pt x="2395" y="94"/>
                    <a:pt x="2352" y="180"/>
                  </a:cubicBezTo>
                  <a:cubicBezTo>
                    <a:pt x="2219" y="780"/>
                    <a:pt x="2019" y="1481"/>
                    <a:pt x="1352" y="1581"/>
                  </a:cubicBezTo>
                  <a:cubicBezTo>
                    <a:pt x="1320" y="1586"/>
                    <a:pt x="1289" y="1588"/>
                    <a:pt x="1259" y="1588"/>
                  </a:cubicBezTo>
                  <a:cubicBezTo>
                    <a:pt x="633" y="1588"/>
                    <a:pt x="446" y="624"/>
                    <a:pt x="351" y="147"/>
                  </a:cubicBezTo>
                  <a:cubicBezTo>
                    <a:pt x="351" y="50"/>
                    <a:pt x="266" y="0"/>
                    <a:pt x="182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81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B9196ABE-2ED0-31A0-39D0-5556D1C8BB03}"/>
              </a:ext>
            </a:extLst>
          </p:cNvPr>
          <p:cNvSpPr/>
          <p:nvPr/>
        </p:nvSpPr>
        <p:spPr>
          <a:xfrm>
            <a:off x="1852718" y="1156599"/>
            <a:ext cx="5938563" cy="3215474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r0c0i Linotte" pitchFamily="2" charset="77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4951EA-4712-D871-6898-E335D2A90239}"/>
              </a:ext>
            </a:extLst>
          </p:cNvPr>
          <p:cNvGrpSpPr/>
          <p:nvPr/>
        </p:nvGrpSpPr>
        <p:grpSpPr>
          <a:xfrm>
            <a:off x="1724552" y="254738"/>
            <a:ext cx="532231" cy="515840"/>
            <a:chOff x="3631014" y="2682837"/>
            <a:chExt cx="532231" cy="515840"/>
          </a:xfrm>
        </p:grpSpPr>
        <p:sp>
          <p:nvSpPr>
            <p:cNvPr id="5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E3A891A8-7BE2-6FF6-1D04-1BB2556E7319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4A097CEE-B8EC-A772-5CE0-CE6FBADE54E6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r0c0i Linotte" pitchFamily="2" charset="77"/>
                  <a:ea typeface="Barrio"/>
                  <a:cs typeface="Barrio"/>
                  <a:sym typeface="Barrio"/>
                </a:rPr>
                <a:t>2</a:t>
              </a:r>
              <a:endParaRPr sz="3600" dirty="0">
                <a:solidFill>
                  <a:schemeClr val="lt2"/>
                </a:solidFill>
                <a:latin typeface="r0c0i Linotte" pitchFamily="2" charset="77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5A6C860C-ABAD-EABB-EBD1-65831E3F13AA}"/>
              </a:ext>
            </a:extLst>
          </p:cNvPr>
          <p:cNvSpPr txBox="1"/>
          <p:nvPr/>
        </p:nvSpPr>
        <p:spPr>
          <a:xfrm>
            <a:off x="2310306" y="311741"/>
            <a:ext cx="5557899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b.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giá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trị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của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biểu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thức</a:t>
            </a:r>
            <a:endParaRPr lang="en-US" sz="3200" b="1" dirty="0">
              <a:solidFill>
                <a:schemeClr val="accent4">
                  <a:lumMod val="50000"/>
                </a:schemeClr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" name="Google Shape;1549;p31">
            <a:extLst>
              <a:ext uri="{FF2B5EF4-FFF2-40B4-BE49-F238E27FC236}">
                <a16:creationId xmlns:a16="http://schemas.microsoft.com/office/drawing/2014/main" id="{F772902D-08B0-CC96-4A3D-86C5FFD52509}"/>
              </a:ext>
            </a:extLst>
          </p:cNvPr>
          <p:cNvSpPr txBox="1">
            <a:spLocks/>
          </p:cNvSpPr>
          <p:nvPr/>
        </p:nvSpPr>
        <p:spPr>
          <a:xfrm>
            <a:off x="2408216" y="1471876"/>
            <a:ext cx="5160984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26 745 + 12 071 x 6</a:t>
            </a:r>
          </a:p>
        </p:txBody>
      </p:sp>
      <p:sp>
        <p:nvSpPr>
          <p:cNvPr id="22" name="Google Shape;1549;p31">
            <a:extLst>
              <a:ext uri="{FF2B5EF4-FFF2-40B4-BE49-F238E27FC236}">
                <a16:creationId xmlns:a16="http://schemas.microsoft.com/office/drawing/2014/main" id="{2102745C-07E9-6817-0D03-39500900DD79}"/>
              </a:ext>
            </a:extLst>
          </p:cNvPr>
          <p:cNvSpPr txBox="1">
            <a:spLocks/>
          </p:cNvSpPr>
          <p:nvPr/>
        </p:nvSpPr>
        <p:spPr>
          <a:xfrm>
            <a:off x="2217594" y="2232436"/>
            <a:ext cx="39417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= 26 745 + 72 426</a:t>
            </a:r>
          </a:p>
        </p:txBody>
      </p:sp>
      <p:sp>
        <p:nvSpPr>
          <p:cNvPr id="2" name="Google Shape;1549;p31">
            <a:extLst>
              <a:ext uri="{FF2B5EF4-FFF2-40B4-BE49-F238E27FC236}">
                <a16:creationId xmlns:a16="http://schemas.microsoft.com/office/drawing/2014/main" id="{401DBF23-8BCE-BE3C-85FA-7EAF8EFA36FE}"/>
              </a:ext>
            </a:extLst>
          </p:cNvPr>
          <p:cNvSpPr txBox="1">
            <a:spLocks/>
          </p:cNvSpPr>
          <p:nvPr/>
        </p:nvSpPr>
        <p:spPr>
          <a:xfrm>
            <a:off x="2217594" y="3079613"/>
            <a:ext cx="3941785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= 99 171</a:t>
            </a:r>
          </a:p>
        </p:txBody>
      </p:sp>
    </p:spTree>
    <p:extLst>
      <p:ext uri="{BB962C8B-B14F-4D97-AF65-F5344CB8AC3E}">
        <p14:creationId xmlns:p14="http://schemas.microsoft.com/office/powerpoint/2010/main" val="58721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87479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3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747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quyển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giá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6 000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tờ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100 000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526730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87479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3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747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6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quyển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quyển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giá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6 000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đưa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tờ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100 000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cô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bán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trả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lại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cho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7675;p38">
            <a:extLst>
              <a:ext uri="{FF2B5EF4-FFF2-40B4-BE49-F238E27FC236}">
                <a16:creationId xmlns:a16="http://schemas.microsoft.com/office/drawing/2014/main" id="{9FB41042-BE49-0E58-B9A3-E5845AA4553D}"/>
              </a:ext>
            </a:extLst>
          </p:cNvPr>
          <p:cNvSpPr txBox="1"/>
          <p:nvPr/>
        </p:nvSpPr>
        <p:spPr>
          <a:xfrm>
            <a:off x="872291" y="1610404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giải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99EFB078-FE9E-5D72-772D-0C9F88123ECE}"/>
              </a:ext>
            </a:extLst>
          </p:cNvPr>
          <p:cNvSpPr txBox="1"/>
          <p:nvPr/>
        </p:nvSpPr>
        <p:spPr>
          <a:xfrm>
            <a:off x="872290" y="2099353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mua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vở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7675;p38">
            <a:extLst>
              <a:ext uri="{FF2B5EF4-FFF2-40B4-BE49-F238E27FC236}">
                <a16:creationId xmlns:a16="http://schemas.microsoft.com/office/drawing/2014/main" id="{4754C553-401F-F789-6EB0-1578F494AEEC}"/>
              </a:ext>
            </a:extLst>
          </p:cNvPr>
          <p:cNvSpPr txBox="1"/>
          <p:nvPr/>
        </p:nvSpPr>
        <p:spPr>
          <a:xfrm>
            <a:off x="872290" y="2692284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6 000 x 6 = 36 000 (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)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4CB18C1F-379F-A8C9-5443-6EFB3A070FE4}"/>
              </a:ext>
            </a:extLst>
          </p:cNvPr>
          <p:cNvSpPr txBox="1"/>
          <p:nvPr/>
        </p:nvSpPr>
        <p:spPr>
          <a:xfrm>
            <a:off x="872290" y="3283213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Cửa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trả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tiền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7675;p38">
            <a:extLst>
              <a:ext uri="{FF2B5EF4-FFF2-40B4-BE49-F238E27FC236}">
                <a16:creationId xmlns:a16="http://schemas.microsoft.com/office/drawing/2014/main" id="{01707EFF-72A5-E920-A2CD-08EB1B7A942E}"/>
              </a:ext>
            </a:extLst>
          </p:cNvPr>
          <p:cNvSpPr txBox="1"/>
          <p:nvPr/>
        </p:nvSpPr>
        <p:spPr>
          <a:xfrm>
            <a:off x="872290" y="3876144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100 000 – 36 000 = 64 000 (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)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7675;p38">
            <a:extLst>
              <a:ext uri="{FF2B5EF4-FFF2-40B4-BE49-F238E27FC236}">
                <a16:creationId xmlns:a16="http://schemas.microsoft.com/office/drawing/2014/main" id="{76F09526-1F5F-7A3E-E096-02D5B2408801}"/>
              </a:ext>
            </a:extLst>
          </p:cNvPr>
          <p:cNvSpPr txBox="1"/>
          <p:nvPr/>
        </p:nvSpPr>
        <p:spPr>
          <a:xfrm>
            <a:off x="2692400" y="4465071"/>
            <a:ext cx="616506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 64 000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đồng</a:t>
            </a:r>
            <a:endParaRPr lang="en-US" sz="2800" b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7763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87479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4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747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vườn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14 000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15 000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86719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02814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4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14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hai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vườn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vườn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14 000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khác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15 000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cả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hai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đó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có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chemeClr val="accent1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</a:t>
            </a:r>
            <a:endParaRPr lang="en-US" sz="2800" b="1" i="1" dirty="0">
              <a:solidFill>
                <a:schemeClr val="accent1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" name="Google Shape;7675;p38">
            <a:extLst>
              <a:ext uri="{FF2B5EF4-FFF2-40B4-BE49-F238E27FC236}">
                <a16:creationId xmlns:a16="http://schemas.microsoft.com/office/drawing/2014/main" id="{9FB41042-BE49-0E58-B9A3-E5845AA4553D}"/>
              </a:ext>
            </a:extLst>
          </p:cNvPr>
          <p:cNvSpPr txBox="1"/>
          <p:nvPr/>
        </p:nvSpPr>
        <p:spPr>
          <a:xfrm>
            <a:off x="872290" y="1812110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Bài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giải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99EFB078-FE9E-5D72-772D-0C9F88123ECE}"/>
              </a:ext>
            </a:extLst>
          </p:cNvPr>
          <p:cNvSpPr txBox="1"/>
          <p:nvPr/>
        </p:nvSpPr>
        <p:spPr>
          <a:xfrm>
            <a:off x="872290" y="2342702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Google Shape;7675;p38">
            <a:extLst>
              <a:ext uri="{FF2B5EF4-FFF2-40B4-BE49-F238E27FC236}">
                <a16:creationId xmlns:a16="http://schemas.microsoft.com/office/drawing/2014/main" id="{4754C553-401F-F789-6EB0-1578F494AEEC}"/>
              </a:ext>
            </a:extLst>
          </p:cNvPr>
          <p:cNvSpPr txBox="1"/>
          <p:nvPr/>
        </p:nvSpPr>
        <p:spPr>
          <a:xfrm>
            <a:off x="872290" y="2873294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14 000 x 2 = 28 000 (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)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4CB18C1F-379F-A8C9-5443-6EFB3A070FE4}"/>
              </a:ext>
            </a:extLst>
          </p:cNvPr>
          <p:cNvSpPr txBox="1"/>
          <p:nvPr/>
        </p:nvSpPr>
        <p:spPr>
          <a:xfrm>
            <a:off x="872290" y="3403886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hai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trại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ươm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" name="Google Shape;7675;p38">
            <a:extLst>
              <a:ext uri="{FF2B5EF4-FFF2-40B4-BE49-F238E27FC236}">
                <a16:creationId xmlns:a16="http://schemas.microsoft.com/office/drawing/2014/main" id="{01707EFF-72A5-E920-A2CD-08EB1B7A942E}"/>
              </a:ext>
            </a:extLst>
          </p:cNvPr>
          <p:cNvSpPr txBox="1"/>
          <p:nvPr/>
        </p:nvSpPr>
        <p:spPr>
          <a:xfrm>
            <a:off x="872290" y="3934478"/>
            <a:ext cx="798517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28 000 + 15 000 = 43 000 (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)</a:t>
            </a:r>
            <a:endParaRPr lang="en-US" sz="2800" b="1" i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Google Shape;7675;p38">
            <a:extLst>
              <a:ext uri="{FF2B5EF4-FFF2-40B4-BE49-F238E27FC236}">
                <a16:creationId xmlns:a16="http://schemas.microsoft.com/office/drawing/2014/main" id="{76F09526-1F5F-7A3E-E096-02D5B2408801}"/>
              </a:ext>
            </a:extLst>
          </p:cNvPr>
          <p:cNvSpPr txBox="1"/>
          <p:nvPr/>
        </p:nvSpPr>
        <p:spPr>
          <a:xfrm>
            <a:off x="2692400" y="4465071"/>
            <a:ext cx="6165061" cy="59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Đáp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: 43 000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cây</a:t>
            </a:r>
            <a:endParaRPr lang="en-US" sz="2800" b="1" dirty="0">
              <a:solidFill>
                <a:srgbClr val="002060"/>
              </a:solidFill>
              <a:latin typeface="r0c0i Linotte" pitchFamily="2" charset="77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74A57C-9558-B88D-D105-51DF5816014E}"/>
              </a:ext>
            </a:extLst>
          </p:cNvPr>
          <p:cNvSpPr txBox="1"/>
          <p:nvPr/>
        </p:nvSpPr>
        <p:spPr>
          <a:xfrm>
            <a:off x="10041467" y="12192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8030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" name="Google Shape;11674;p62">
            <a:hlinkClick r:id="" action="ppaction://noaction"/>
          </p:cNvPr>
          <p:cNvSpPr/>
          <p:nvPr/>
        </p:nvSpPr>
        <p:spPr>
          <a:xfrm>
            <a:off x="-875" y="3375150"/>
            <a:ext cx="9148300" cy="539525"/>
          </a:xfrm>
          <a:custGeom>
            <a:avLst/>
            <a:gdLst/>
            <a:ahLst/>
            <a:cxnLst/>
            <a:rect l="l" t="t" r="r" b="b"/>
            <a:pathLst>
              <a:path w="365932" h="21581" extrusionOk="0">
                <a:moveTo>
                  <a:pt x="0" y="1684"/>
                </a:moveTo>
                <a:lnTo>
                  <a:pt x="64" y="15936"/>
                </a:lnTo>
                <a:lnTo>
                  <a:pt x="365932" y="21581"/>
                </a:lnTo>
                <a:lnTo>
                  <a:pt x="3659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1675" name="Google Shape;11675;p62">
            <a:hlinkClick r:id="" action="ppaction://noaction"/>
          </p:cNvPr>
          <p:cNvSpPr/>
          <p:nvPr/>
        </p:nvSpPr>
        <p:spPr>
          <a:xfrm>
            <a:off x="-550" y="4608575"/>
            <a:ext cx="9148142" cy="534946"/>
          </a:xfrm>
          <a:custGeom>
            <a:avLst/>
            <a:gdLst/>
            <a:ahLst/>
            <a:cxnLst/>
            <a:rect l="l" t="t" r="r" b="b"/>
            <a:pathLst>
              <a:path w="366182" h="26902" extrusionOk="0">
                <a:moveTo>
                  <a:pt x="21" y="26902"/>
                </a:moveTo>
                <a:lnTo>
                  <a:pt x="366182" y="26902"/>
                </a:lnTo>
                <a:lnTo>
                  <a:pt x="366014" y="852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1676" name="Google Shape;11676;p62">
            <a:hlinkClick r:id="" action="ppaction://noaction"/>
          </p:cNvPr>
          <p:cNvSpPr/>
          <p:nvPr/>
        </p:nvSpPr>
        <p:spPr>
          <a:xfrm>
            <a:off x="-562" y="4251350"/>
            <a:ext cx="9148150" cy="536525"/>
          </a:xfrm>
          <a:custGeom>
            <a:avLst/>
            <a:gdLst/>
            <a:ahLst/>
            <a:cxnLst/>
            <a:rect l="l" t="t" r="r" b="b"/>
            <a:pathLst>
              <a:path w="365926" h="21461" extrusionOk="0">
                <a:moveTo>
                  <a:pt x="32" y="14328"/>
                </a:moveTo>
                <a:lnTo>
                  <a:pt x="365926" y="21461"/>
                </a:lnTo>
                <a:lnTo>
                  <a:pt x="365786" y="0"/>
                </a:lnTo>
                <a:lnTo>
                  <a:pt x="0" y="46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1677" name="Google Shape;11677;p62">
            <a:hlinkClick r:id="" action="ppaction://noaction"/>
          </p:cNvPr>
          <p:cNvSpPr/>
          <p:nvPr/>
        </p:nvSpPr>
        <p:spPr>
          <a:xfrm>
            <a:off x="725" y="3726875"/>
            <a:ext cx="9146875" cy="538325"/>
          </a:xfrm>
          <a:custGeom>
            <a:avLst/>
            <a:gdLst/>
            <a:ahLst/>
            <a:cxnLst/>
            <a:rect l="l" t="t" r="r" b="b"/>
            <a:pathLst>
              <a:path w="365875" h="21533" extrusionOk="0">
                <a:moveTo>
                  <a:pt x="0" y="4313"/>
                </a:moveTo>
                <a:lnTo>
                  <a:pt x="64" y="21533"/>
                </a:lnTo>
                <a:lnTo>
                  <a:pt x="365875" y="20859"/>
                </a:lnTo>
                <a:lnTo>
                  <a:pt x="365875" y="7465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682" name="Google Shape;11682;p62"/>
          <p:cNvSpPr txBox="1">
            <a:spLocks noGrp="1"/>
          </p:cNvSpPr>
          <p:nvPr>
            <p:ph type="title"/>
          </p:nvPr>
        </p:nvSpPr>
        <p:spPr>
          <a:xfrm>
            <a:off x="1405650" y="1677250"/>
            <a:ext cx="6332700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dirty="0">
                <a:solidFill>
                  <a:schemeClr val="accent1"/>
                </a:solidFill>
              </a:rPr>
              <a:t>Xin </a:t>
            </a:r>
            <a:r>
              <a:rPr lang="en" sz="8000" dirty="0" err="1">
                <a:solidFill>
                  <a:schemeClr val="accent1"/>
                </a:solidFill>
              </a:rPr>
              <a:t>chào</a:t>
            </a:r>
            <a:r>
              <a:rPr lang="en" sz="8000" dirty="0">
                <a:solidFill>
                  <a:schemeClr val="accent1"/>
                </a:solidFill>
              </a:rPr>
              <a:t>!</a:t>
            </a:r>
            <a:endParaRPr sz="8000" dirty="0">
              <a:solidFill>
                <a:schemeClr val="accent1"/>
              </a:solidFill>
            </a:endParaRPr>
          </a:p>
        </p:txBody>
      </p:sp>
      <p:sp>
        <p:nvSpPr>
          <p:cNvPr id="11685" name="Google Shape;11685;p62">
            <a:hlinkClick r:id="rId3" action="ppaction://hlinksldjump"/>
          </p:cNvPr>
          <p:cNvSpPr/>
          <p:nvPr/>
        </p:nvSpPr>
        <p:spPr>
          <a:xfrm>
            <a:off x="8318375" y="451818"/>
            <a:ext cx="224800" cy="175363"/>
          </a:xfrm>
          <a:custGeom>
            <a:avLst/>
            <a:gdLst/>
            <a:ahLst/>
            <a:cxnLst/>
            <a:rect l="l" t="t" r="r" b="b"/>
            <a:pathLst>
              <a:path w="186170" h="145228" extrusionOk="0">
                <a:moveTo>
                  <a:pt x="94501" y="0"/>
                </a:moveTo>
                <a:lnTo>
                  <a:pt x="0" y="71842"/>
                </a:lnTo>
                <a:lnTo>
                  <a:pt x="22402" y="72099"/>
                </a:lnTo>
                <a:lnTo>
                  <a:pt x="23689" y="145228"/>
                </a:lnTo>
                <a:lnTo>
                  <a:pt x="81369" y="145228"/>
                </a:lnTo>
                <a:lnTo>
                  <a:pt x="86776" y="84459"/>
                </a:lnTo>
                <a:lnTo>
                  <a:pt x="117676" y="88064"/>
                </a:lnTo>
                <a:lnTo>
                  <a:pt x="117676" y="144971"/>
                </a:lnTo>
                <a:lnTo>
                  <a:pt x="162480" y="144971"/>
                </a:lnTo>
                <a:lnTo>
                  <a:pt x="166858" y="73644"/>
                </a:lnTo>
                <a:lnTo>
                  <a:pt x="186170" y="70812"/>
                </a:lnTo>
                <a:lnTo>
                  <a:pt x="148060" y="41972"/>
                </a:lnTo>
                <a:lnTo>
                  <a:pt x="148060" y="11330"/>
                </a:lnTo>
                <a:lnTo>
                  <a:pt x="131065" y="11330"/>
                </a:lnTo>
                <a:lnTo>
                  <a:pt x="126945" y="234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E3967D6-88EA-E74B-2451-62429530A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41" b="98352" l="9771" r="97817">
                        <a14:foregroundMark x1="17775" y1="34341" x2="20062" y2="83516"/>
                        <a14:foregroundMark x1="21206" y1="38736" x2="23493" y2="84341"/>
                        <a14:foregroundMark x1="23493" y1="84341" x2="22869" y2="98901"/>
                        <a14:foregroundMark x1="34719" y1="33242" x2="35031" y2="66484"/>
                        <a14:foregroundMark x1="34823" y1="30495" x2="36486" y2="34615"/>
                        <a14:foregroundMark x1="12058" y1="51648" x2="15073" y2="66758"/>
                        <a14:foregroundMark x1="15073" y1="66758" x2="17672" y2="59615"/>
                        <a14:foregroundMark x1="66216" y1="45055" x2="74532" y2="39011"/>
                        <a14:foregroundMark x1="72661" y1="40659" x2="80457" y2="52473"/>
                        <a14:foregroundMark x1="78170" y1="46703" x2="73493" y2="37088"/>
                        <a14:foregroundMark x1="73493" y1="37088" x2="69023" y2="37088"/>
                        <a14:foregroundMark x1="69231" y1="35989" x2="65904" y2="43132"/>
                        <a14:foregroundMark x1="40852" y1="51648" x2="42100" y2="52198"/>
                        <a14:foregroundMark x1="93659" y1="34615" x2="96154" y2="56593"/>
                        <a14:foregroundMark x1="67672" y1="77198" x2="39085" y2="81868"/>
                        <a14:foregroundMark x1="22869" y1="86264" x2="38773" y2="82692"/>
                        <a14:foregroundMark x1="38773" y1="82692" x2="84615" y2="83791"/>
                        <a14:foregroundMark x1="74532" y1="94231" x2="81913" y2="93681"/>
                        <a14:foregroundMark x1="81913" y1="93681" x2="97817" y2="94231"/>
                        <a14:foregroundMark x1="64345" y1="42582" x2="58108" y2="43132"/>
                        <a14:foregroundMark x1="58108" y1="43132" x2="52807" y2="62088"/>
                        <a14:foregroundMark x1="52079" y1="59341" x2="61642" y2="39835"/>
                        <a14:foregroundMark x1="61642" y1="39835" x2="61642" y2="39835"/>
                        <a14:foregroundMark x1="69647" y1="35989" x2="71618" y2="36163"/>
                        <a14:foregroundMark x1="32640" y1="53297" x2="28067" y2="66209"/>
                        <a14:foregroundMark x1="28067" y1="66209" x2="27859" y2="67857"/>
                        <a14:foregroundMark x1="34823" y1="63187" x2="36175" y2="84890"/>
                        <a14:foregroundMark x1="38462" y1="57967" x2="42827" y2="53297"/>
                        <a14:foregroundMark x1="11331" y1="48901" x2="11331" y2="48901"/>
                        <a14:foregroundMark x1="16320" y1="45330" x2="16320" y2="45330"/>
                        <a14:backgroundMark x1="25676" y1="44505" x2="27339" y2="55220"/>
                        <a14:backgroundMark x1="72453" y1="32692" x2="76195" y2="32692"/>
                        <a14:backgroundMark x1="39501" y1="95879" x2="52807" y2="95604"/>
                        <a14:backgroundMark x1="52807" y1="95604" x2="57588" y2="95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785" y="1137906"/>
            <a:ext cx="9269148" cy="3507245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AF82310-CD65-0C06-A435-0E7F9990F75E}"/>
              </a:ext>
            </a:extLst>
          </p:cNvPr>
          <p:cNvSpPr/>
          <p:nvPr/>
        </p:nvSpPr>
        <p:spPr>
          <a:xfrm>
            <a:off x="2639813" y="4277587"/>
            <a:ext cx="2926080" cy="585216"/>
          </a:xfrm>
          <a:prstGeom prst="roundRect">
            <a:avLst/>
          </a:prstGeom>
          <a:solidFill>
            <a:schemeClr val="accent6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80444F-F25C-77C8-2FA5-8D62256D1023}"/>
              </a:ext>
            </a:extLst>
          </p:cNvPr>
          <p:cNvSpPr/>
          <p:nvPr/>
        </p:nvSpPr>
        <p:spPr>
          <a:xfrm>
            <a:off x="1731264" y="498349"/>
            <a:ext cx="5559552" cy="501395"/>
          </a:xfrm>
          <a:prstGeom prst="rect">
            <a:avLst/>
          </a:prstGeom>
          <a:solidFill>
            <a:srgbClr val="FFE7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137D9B01-742F-5292-32FF-CBA78BC7E528}"/>
              </a:ext>
            </a:extLst>
          </p:cNvPr>
          <p:cNvSpPr/>
          <p:nvPr/>
        </p:nvSpPr>
        <p:spPr>
          <a:xfrm>
            <a:off x="3310577" y="967217"/>
            <a:ext cx="2464581" cy="921523"/>
          </a:xfrm>
          <a:prstGeom prst="wedgeRoundRectCallout">
            <a:avLst>
              <a:gd name="adj1" fmla="val -48284"/>
              <a:gd name="adj2" fmla="val 758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Đội 2 trồng gấp 3 lần đội 1 thì được bao nhiêu cây nhỉ?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3FDAE674-39E3-CD63-CFB0-C0B91C6228A4}"/>
              </a:ext>
            </a:extLst>
          </p:cNvPr>
          <p:cNvSpPr/>
          <p:nvPr/>
        </p:nvSpPr>
        <p:spPr>
          <a:xfrm>
            <a:off x="307514" y="956350"/>
            <a:ext cx="2181131" cy="921523"/>
          </a:xfrm>
          <a:prstGeom prst="wedgeRoundRectCallout">
            <a:avLst>
              <a:gd name="adj1" fmla="val 5207"/>
              <a:gd name="adj2" fmla="val 76994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000" b="1" dirty="0">
                <a:solidFill>
                  <a:schemeClr val="tx1"/>
                </a:solidFill>
                <a:latin typeface="r0c0i Linotte" pitchFamily="2" charset="77"/>
              </a:rPr>
              <a:t>Đội 1 trồng được 12 415 cây.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BB8B46DD-77F5-F863-E7C5-1C8CD2768ED7}"/>
              </a:ext>
            </a:extLst>
          </p:cNvPr>
          <p:cNvSpPr/>
          <p:nvPr/>
        </p:nvSpPr>
        <p:spPr>
          <a:xfrm>
            <a:off x="6472990" y="956349"/>
            <a:ext cx="2336627" cy="1281525"/>
          </a:xfrm>
          <a:prstGeom prst="wedgeRoundRectCallout">
            <a:avLst>
              <a:gd name="adj1" fmla="val -29216"/>
              <a:gd name="adj2" fmla="val 74384"/>
              <a:gd name="adj3" fmla="val 16667"/>
            </a:avLst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800" b="1" dirty="0">
                <a:solidFill>
                  <a:schemeClr val="tx1"/>
                </a:solidFill>
                <a:latin typeface="r0c0i Linotte" pitchFamily="2" charset="77"/>
              </a:rPr>
              <a:t>Cách nhân tương tự như nhân số có bốn chữ số với số có một chữ số.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C63D91-87E9-59A1-39B0-73470466BAC0}"/>
              </a:ext>
            </a:extLst>
          </p:cNvPr>
          <p:cNvSpPr txBox="1"/>
          <p:nvPr/>
        </p:nvSpPr>
        <p:spPr>
          <a:xfrm>
            <a:off x="2823496" y="4278028"/>
            <a:ext cx="25587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chemeClr val="accent1">
                    <a:lumMod val="75000"/>
                  </a:schemeClr>
                </a:solidFill>
                <a:latin typeface="r0c0i Linotte" pitchFamily="2" charset="77"/>
              </a:rPr>
              <a:t>12 415 x 3 =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4" name="Google Shape;7564;p3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Khám</a:t>
            </a:r>
            <a:r>
              <a:rPr lang="en" dirty="0"/>
              <a:t> </a:t>
            </a:r>
            <a:r>
              <a:rPr lang="en" dirty="0" err="1"/>
              <a:t>phá</a:t>
            </a:r>
            <a:endParaRPr dirty="0"/>
          </a:p>
        </p:txBody>
      </p:sp>
      <p:sp>
        <p:nvSpPr>
          <p:cNvPr id="2" name="Google Shape;1489;p30">
            <a:extLst>
              <a:ext uri="{FF2B5EF4-FFF2-40B4-BE49-F238E27FC236}">
                <a16:creationId xmlns:a16="http://schemas.microsoft.com/office/drawing/2014/main" id="{BE6EF401-C2F4-D18E-EFBE-E0DCCD945DEB}"/>
              </a:ext>
            </a:extLst>
          </p:cNvPr>
          <p:cNvSpPr txBox="1">
            <a:spLocks/>
          </p:cNvSpPr>
          <p:nvPr/>
        </p:nvSpPr>
        <p:spPr>
          <a:xfrm>
            <a:off x="1759269" y="1467207"/>
            <a:ext cx="131581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12 415</a:t>
            </a:r>
          </a:p>
        </p:txBody>
      </p:sp>
      <p:sp>
        <p:nvSpPr>
          <p:cNvPr id="3" name="Google Shape;1489;p30">
            <a:extLst>
              <a:ext uri="{FF2B5EF4-FFF2-40B4-BE49-F238E27FC236}">
                <a16:creationId xmlns:a16="http://schemas.microsoft.com/office/drawing/2014/main" id="{F58FAD3F-289E-353C-E910-0D180D27A504}"/>
              </a:ext>
            </a:extLst>
          </p:cNvPr>
          <p:cNvSpPr txBox="1">
            <a:spLocks/>
          </p:cNvSpPr>
          <p:nvPr/>
        </p:nvSpPr>
        <p:spPr>
          <a:xfrm>
            <a:off x="2638792" y="2126337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</a:t>
            </a:r>
          </a:p>
        </p:txBody>
      </p:sp>
      <p:sp>
        <p:nvSpPr>
          <p:cNvPr id="4" name="Google Shape;1489;p30">
            <a:extLst>
              <a:ext uri="{FF2B5EF4-FFF2-40B4-BE49-F238E27FC236}">
                <a16:creationId xmlns:a16="http://schemas.microsoft.com/office/drawing/2014/main" id="{6338B22D-D20E-7965-72C1-238FB621E0B6}"/>
              </a:ext>
            </a:extLst>
          </p:cNvPr>
          <p:cNvSpPr txBox="1">
            <a:spLocks/>
          </p:cNvSpPr>
          <p:nvPr/>
        </p:nvSpPr>
        <p:spPr>
          <a:xfrm>
            <a:off x="1587819" y="1898372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D08C028-5A54-2434-DD1C-52BF1C1EE40B}"/>
              </a:ext>
            </a:extLst>
          </p:cNvPr>
          <p:cNvCxnSpPr/>
          <p:nvPr/>
        </p:nvCxnSpPr>
        <p:spPr>
          <a:xfrm>
            <a:off x="1587819" y="2734667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489;p30">
            <a:extLst>
              <a:ext uri="{FF2B5EF4-FFF2-40B4-BE49-F238E27FC236}">
                <a16:creationId xmlns:a16="http://schemas.microsoft.com/office/drawing/2014/main" id="{CFD93435-E88A-1142-2A5A-A0994F96BD46}"/>
              </a:ext>
            </a:extLst>
          </p:cNvPr>
          <p:cNvSpPr txBox="1">
            <a:spLocks/>
          </p:cNvSpPr>
          <p:nvPr/>
        </p:nvSpPr>
        <p:spPr>
          <a:xfrm>
            <a:off x="2638792" y="273266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7" name="Google Shape;1489;p30">
            <a:extLst>
              <a:ext uri="{FF2B5EF4-FFF2-40B4-BE49-F238E27FC236}">
                <a16:creationId xmlns:a16="http://schemas.microsoft.com/office/drawing/2014/main" id="{125D487E-12BC-D1DD-22CF-C890C8F514B9}"/>
              </a:ext>
            </a:extLst>
          </p:cNvPr>
          <p:cNvSpPr txBox="1">
            <a:spLocks/>
          </p:cNvSpPr>
          <p:nvPr/>
        </p:nvSpPr>
        <p:spPr>
          <a:xfrm>
            <a:off x="2458062" y="273266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F6C04D52-56EA-9955-66D8-07809C02AC9A}"/>
              </a:ext>
            </a:extLst>
          </p:cNvPr>
          <p:cNvSpPr txBox="1">
            <a:spLocks/>
          </p:cNvSpPr>
          <p:nvPr/>
        </p:nvSpPr>
        <p:spPr>
          <a:xfrm>
            <a:off x="2263266" y="273266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9" name="Google Shape;1489;p30">
            <a:extLst>
              <a:ext uri="{FF2B5EF4-FFF2-40B4-BE49-F238E27FC236}">
                <a16:creationId xmlns:a16="http://schemas.microsoft.com/office/drawing/2014/main" id="{85375F33-AFAD-FA72-343D-D1AE751EDF45}"/>
              </a:ext>
            </a:extLst>
          </p:cNvPr>
          <p:cNvSpPr txBox="1">
            <a:spLocks/>
          </p:cNvSpPr>
          <p:nvPr/>
        </p:nvSpPr>
        <p:spPr>
          <a:xfrm>
            <a:off x="1967549" y="273266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sp>
        <p:nvSpPr>
          <p:cNvPr id="10" name="Google Shape;1489;p30">
            <a:extLst>
              <a:ext uri="{FF2B5EF4-FFF2-40B4-BE49-F238E27FC236}">
                <a16:creationId xmlns:a16="http://schemas.microsoft.com/office/drawing/2014/main" id="{BC0D265B-7A9E-A0C1-E7D3-B361684E9F52}"/>
              </a:ext>
            </a:extLst>
          </p:cNvPr>
          <p:cNvSpPr txBox="1">
            <a:spLocks/>
          </p:cNvSpPr>
          <p:nvPr/>
        </p:nvSpPr>
        <p:spPr>
          <a:xfrm>
            <a:off x="3375500" y="1284153"/>
            <a:ext cx="5406096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3 </a:t>
            </a:r>
            <a:r>
              <a:rPr lang="en-US" sz="2400" dirty="0" err="1">
                <a:latin typeface="r0c0i Linotte" pitchFamily="2" charset="77"/>
              </a:rPr>
              <a:t>nhân</a:t>
            </a:r>
            <a:r>
              <a:rPr lang="en-US" sz="2400" dirty="0">
                <a:latin typeface="r0c0i Linotte" pitchFamily="2" charset="77"/>
              </a:rPr>
              <a:t> 5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15, </a:t>
            </a:r>
            <a:r>
              <a:rPr lang="en-US" sz="2400" dirty="0" err="1">
                <a:latin typeface="r0c0i Linotte" pitchFamily="2" charset="77"/>
              </a:rPr>
              <a:t>viết</a:t>
            </a:r>
            <a:r>
              <a:rPr lang="en-US" sz="2400" dirty="0">
                <a:latin typeface="r0c0i Linotte" pitchFamily="2" charset="77"/>
              </a:rPr>
              <a:t> 5 </a:t>
            </a:r>
            <a:r>
              <a:rPr lang="en-US" sz="2400" dirty="0" err="1">
                <a:latin typeface="r0c0i Linotte" pitchFamily="2" charset="77"/>
              </a:rPr>
              <a:t>nhớ</a:t>
            </a:r>
            <a:r>
              <a:rPr lang="en-US" sz="2400" dirty="0">
                <a:latin typeface="r0c0i Linotte" pitchFamily="2" charset="77"/>
              </a:rPr>
              <a:t> 1.</a:t>
            </a:r>
          </a:p>
        </p:txBody>
      </p:sp>
      <p:sp>
        <p:nvSpPr>
          <p:cNvPr id="11" name="Google Shape;1489;p30">
            <a:extLst>
              <a:ext uri="{FF2B5EF4-FFF2-40B4-BE49-F238E27FC236}">
                <a16:creationId xmlns:a16="http://schemas.microsoft.com/office/drawing/2014/main" id="{363AD3BC-E3F2-8485-1301-CE2016672441}"/>
              </a:ext>
            </a:extLst>
          </p:cNvPr>
          <p:cNvSpPr txBox="1">
            <a:spLocks/>
          </p:cNvSpPr>
          <p:nvPr/>
        </p:nvSpPr>
        <p:spPr>
          <a:xfrm>
            <a:off x="3375500" y="1840862"/>
            <a:ext cx="5615102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3 </a:t>
            </a:r>
            <a:r>
              <a:rPr lang="en-US" sz="2400" dirty="0" err="1">
                <a:latin typeface="r0c0i Linotte" pitchFamily="2" charset="77"/>
              </a:rPr>
              <a:t>nhân</a:t>
            </a:r>
            <a:r>
              <a:rPr lang="en-US" sz="2400" dirty="0">
                <a:latin typeface="r0c0i Linotte" pitchFamily="2" charset="77"/>
              </a:rPr>
              <a:t> 1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3, </a:t>
            </a:r>
            <a:r>
              <a:rPr lang="en-US" sz="2400" dirty="0" err="1">
                <a:latin typeface="r0c0i Linotte" pitchFamily="2" charset="77"/>
              </a:rPr>
              <a:t>thêm</a:t>
            </a:r>
            <a:r>
              <a:rPr lang="en-US" sz="2400" dirty="0">
                <a:latin typeface="r0c0i Linotte" pitchFamily="2" charset="77"/>
              </a:rPr>
              <a:t> 1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4, </a:t>
            </a:r>
            <a:r>
              <a:rPr lang="en-US" sz="2400" dirty="0" err="1">
                <a:latin typeface="r0c0i Linotte" pitchFamily="2" charset="77"/>
              </a:rPr>
              <a:t>viết</a:t>
            </a:r>
            <a:r>
              <a:rPr lang="en-US" sz="2400" dirty="0">
                <a:latin typeface="r0c0i Linotte" pitchFamily="2" charset="77"/>
              </a:rPr>
              <a:t> 4. 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962546C8-E741-AEAF-AB24-FDC1508FDC90}"/>
              </a:ext>
            </a:extLst>
          </p:cNvPr>
          <p:cNvSpPr txBox="1">
            <a:spLocks/>
          </p:cNvSpPr>
          <p:nvPr/>
        </p:nvSpPr>
        <p:spPr>
          <a:xfrm>
            <a:off x="3375500" y="2397571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3 </a:t>
            </a:r>
            <a:r>
              <a:rPr lang="en-US" sz="2400" dirty="0" err="1">
                <a:latin typeface="r0c0i Linotte" pitchFamily="2" charset="77"/>
              </a:rPr>
              <a:t>nhân</a:t>
            </a:r>
            <a:r>
              <a:rPr lang="en-US" sz="2400" dirty="0">
                <a:latin typeface="r0c0i Linotte" pitchFamily="2" charset="77"/>
              </a:rPr>
              <a:t> 4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12, </a:t>
            </a:r>
            <a:r>
              <a:rPr lang="en-US" sz="2400" dirty="0" err="1">
                <a:latin typeface="r0c0i Linotte" pitchFamily="2" charset="77"/>
              </a:rPr>
              <a:t>viết</a:t>
            </a:r>
            <a:r>
              <a:rPr lang="en-US" sz="2400" dirty="0">
                <a:latin typeface="r0c0i Linotte" pitchFamily="2" charset="77"/>
              </a:rPr>
              <a:t> 2 </a:t>
            </a:r>
            <a:r>
              <a:rPr lang="en-US" sz="2400" dirty="0" err="1">
                <a:latin typeface="r0c0i Linotte" pitchFamily="2" charset="77"/>
              </a:rPr>
              <a:t>nhớ</a:t>
            </a:r>
            <a:r>
              <a:rPr lang="en-US" sz="2400" dirty="0">
                <a:latin typeface="r0c0i Linotte" pitchFamily="2" charset="77"/>
              </a:rPr>
              <a:t> 1.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9A20237D-081B-176E-DC20-BF745DC9A95E}"/>
              </a:ext>
            </a:extLst>
          </p:cNvPr>
          <p:cNvSpPr txBox="1">
            <a:spLocks/>
          </p:cNvSpPr>
          <p:nvPr/>
        </p:nvSpPr>
        <p:spPr>
          <a:xfrm>
            <a:off x="3375500" y="2954280"/>
            <a:ext cx="5615102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3 </a:t>
            </a:r>
            <a:r>
              <a:rPr lang="en-US" sz="2400" dirty="0" err="1">
                <a:latin typeface="r0c0i Linotte" pitchFamily="2" charset="77"/>
              </a:rPr>
              <a:t>nhân</a:t>
            </a:r>
            <a:r>
              <a:rPr lang="en-US" sz="2400" dirty="0">
                <a:latin typeface="r0c0i Linotte" pitchFamily="2" charset="77"/>
              </a:rPr>
              <a:t> 2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6, </a:t>
            </a:r>
            <a:r>
              <a:rPr lang="en-US" sz="2400" dirty="0" err="1">
                <a:latin typeface="r0c0i Linotte" pitchFamily="2" charset="77"/>
              </a:rPr>
              <a:t>thêm</a:t>
            </a:r>
            <a:r>
              <a:rPr lang="en-US" sz="2400" dirty="0">
                <a:latin typeface="r0c0i Linotte" pitchFamily="2" charset="77"/>
              </a:rPr>
              <a:t> 1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7, </a:t>
            </a:r>
            <a:r>
              <a:rPr lang="en-US" sz="2400" dirty="0" err="1">
                <a:latin typeface="r0c0i Linotte" pitchFamily="2" charset="77"/>
              </a:rPr>
              <a:t>viết</a:t>
            </a:r>
            <a:r>
              <a:rPr lang="en-US" sz="2400" dirty="0">
                <a:latin typeface="r0c0i Linotte" pitchFamily="2" charset="77"/>
              </a:rPr>
              <a:t> 7.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0B3348-9D56-3288-27F0-A29BC8D58C79}"/>
              </a:ext>
            </a:extLst>
          </p:cNvPr>
          <p:cNvGrpSpPr/>
          <p:nvPr/>
        </p:nvGrpSpPr>
        <p:grpSpPr>
          <a:xfrm>
            <a:off x="2918192" y="4421415"/>
            <a:ext cx="3160356" cy="554120"/>
            <a:chOff x="2639250" y="3411801"/>
            <a:chExt cx="3160356" cy="55412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0E1ED90-357A-1B0E-9F19-3D9ADE15FF5E}"/>
                </a:ext>
              </a:extLst>
            </p:cNvPr>
            <p:cNvSpPr/>
            <p:nvPr/>
          </p:nvSpPr>
          <p:spPr>
            <a:xfrm>
              <a:off x="2653048" y="3421271"/>
              <a:ext cx="3078051" cy="544650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r0c0i Linotte" pitchFamily="2" charset="77"/>
              </a:endParaRPr>
            </a:p>
          </p:txBody>
        </p:sp>
        <p:sp>
          <p:nvSpPr>
            <p:cNvPr id="16" name="Google Shape;1489;p30">
              <a:extLst>
                <a:ext uri="{FF2B5EF4-FFF2-40B4-BE49-F238E27FC236}">
                  <a16:creationId xmlns:a16="http://schemas.microsoft.com/office/drawing/2014/main" id="{C29B537B-236F-387D-40A0-1006E771699E}"/>
                </a:ext>
              </a:extLst>
            </p:cNvPr>
            <p:cNvSpPr txBox="1">
              <a:spLocks/>
            </p:cNvSpPr>
            <p:nvPr/>
          </p:nvSpPr>
          <p:spPr>
            <a:xfrm>
              <a:off x="2639250" y="3411801"/>
              <a:ext cx="3160356" cy="504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Lexend Deca"/>
                <a:buAutoNum type="arabicPeriod"/>
                <a:defRPr sz="11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rabi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alpha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200"/>
                <a:buFont typeface="Roboto Condensed Light"/>
                <a:buAutoNum type="romanLcPeriod"/>
                <a:defRPr sz="1400" b="0" i="0" u="none" strike="noStrike" cap="none">
                  <a:solidFill>
                    <a:schemeClr val="dk1"/>
                  </a:solidFill>
                  <a:latin typeface="Lexend Deca"/>
                  <a:ea typeface="Lexend Deca"/>
                  <a:cs typeface="Lexend Deca"/>
                  <a:sym typeface="Lexend Deca"/>
                </a:defRPr>
              </a:lvl9pPr>
            </a:lstStyle>
            <a:p>
              <a:pPr marL="0" indent="0">
                <a:buFont typeface="Lexend Deca"/>
                <a:buNone/>
              </a:pPr>
              <a:r>
                <a:rPr lang="en-US" sz="2800" dirty="0">
                  <a:latin typeface="r0c0i Linotte" pitchFamily="2" charset="77"/>
                </a:rPr>
                <a:t>12 415 x 3 = 37 245</a:t>
              </a:r>
            </a:p>
          </p:txBody>
        </p:sp>
      </p:grp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C69EF981-1C56-8DB4-254B-8A84B0995A30}"/>
              </a:ext>
            </a:extLst>
          </p:cNvPr>
          <p:cNvSpPr txBox="1">
            <a:spLocks/>
          </p:cNvSpPr>
          <p:nvPr/>
        </p:nvSpPr>
        <p:spPr>
          <a:xfrm>
            <a:off x="1755983" y="273266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</a:t>
            </a:r>
          </a:p>
        </p:txBody>
      </p:sp>
      <p:sp>
        <p:nvSpPr>
          <p:cNvPr id="18" name="Google Shape;1489;p30">
            <a:extLst>
              <a:ext uri="{FF2B5EF4-FFF2-40B4-BE49-F238E27FC236}">
                <a16:creationId xmlns:a16="http://schemas.microsoft.com/office/drawing/2014/main" id="{F863539E-2539-8383-0F3D-F07206556A52}"/>
              </a:ext>
            </a:extLst>
          </p:cNvPr>
          <p:cNvSpPr txBox="1">
            <a:spLocks/>
          </p:cNvSpPr>
          <p:nvPr/>
        </p:nvSpPr>
        <p:spPr>
          <a:xfrm>
            <a:off x="3375500" y="3527609"/>
            <a:ext cx="4783094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3 </a:t>
            </a:r>
            <a:r>
              <a:rPr lang="en-US" sz="2400" dirty="0" err="1">
                <a:latin typeface="r0c0i Linotte" pitchFamily="2" charset="77"/>
              </a:rPr>
              <a:t>nhân</a:t>
            </a:r>
            <a:r>
              <a:rPr lang="en-US" sz="2400" dirty="0">
                <a:latin typeface="r0c0i Linotte" pitchFamily="2" charset="77"/>
              </a:rPr>
              <a:t> 1 </a:t>
            </a:r>
            <a:r>
              <a:rPr lang="en-US" sz="2400" dirty="0" err="1">
                <a:latin typeface="r0c0i Linotte" pitchFamily="2" charset="77"/>
              </a:rPr>
              <a:t>bằng</a:t>
            </a:r>
            <a:r>
              <a:rPr lang="en-US" sz="2400" dirty="0">
                <a:latin typeface="r0c0i Linotte" pitchFamily="2" charset="77"/>
              </a:rPr>
              <a:t> 3, </a:t>
            </a:r>
            <a:r>
              <a:rPr lang="en-US" sz="2400" dirty="0" err="1">
                <a:latin typeface="r0c0i Linotte" pitchFamily="2" charset="77"/>
              </a:rPr>
              <a:t>viết</a:t>
            </a:r>
            <a:r>
              <a:rPr lang="en-US" sz="2400" dirty="0">
                <a:latin typeface="r0c0i Linotte" pitchFamily="2" charset="77"/>
              </a:rPr>
              <a:t> 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" name="Google Shape;7577;p36"/>
          <p:cNvSpPr txBox="1">
            <a:spLocks noGrp="1"/>
          </p:cNvSpPr>
          <p:nvPr>
            <p:ph type="title"/>
          </p:nvPr>
        </p:nvSpPr>
        <p:spPr>
          <a:xfrm>
            <a:off x="1018903" y="1677250"/>
            <a:ext cx="6719447" cy="93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 b="1" dirty="0">
                <a:latin typeface="r0c0i Linotte" pitchFamily="2" charset="77"/>
              </a:rPr>
              <a:t>HOẠT ĐỘNG</a:t>
            </a:r>
            <a:endParaRPr sz="8000" b="1" dirty="0">
              <a:latin typeface="r0c0i Linotte" pitchFamily="2" charset="77"/>
            </a:endParaRPr>
          </a:p>
        </p:txBody>
      </p:sp>
      <p:sp>
        <p:nvSpPr>
          <p:cNvPr id="7578" name="Google Shape;7578;p36">
            <a:hlinkClick r:id="rId3" action="ppaction://hlinksldjump"/>
          </p:cNvPr>
          <p:cNvSpPr/>
          <p:nvPr/>
        </p:nvSpPr>
        <p:spPr>
          <a:xfrm>
            <a:off x="8204500" y="394313"/>
            <a:ext cx="452550" cy="290374"/>
          </a:xfrm>
          <a:custGeom>
            <a:avLst/>
            <a:gdLst/>
            <a:ahLst/>
            <a:cxnLst/>
            <a:rect l="l" t="t" r="r" b="b"/>
            <a:pathLst>
              <a:path w="23175" h="14870" extrusionOk="0">
                <a:moveTo>
                  <a:pt x="2382" y="1352"/>
                </a:moveTo>
                <a:lnTo>
                  <a:pt x="0" y="14742"/>
                </a:lnTo>
                <a:lnTo>
                  <a:pt x="23175" y="14870"/>
                </a:lnTo>
                <a:lnTo>
                  <a:pt x="2021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579" name="Google Shape;7579;p36">
            <a:hlinkClick r:id="rId4" action="ppaction://hlinksldjump"/>
          </p:cNvPr>
          <p:cNvSpPr/>
          <p:nvPr/>
        </p:nvSpPr>
        <p:spPr>
          <a:xfrm>
            <a:off x="-875" y="3375150"/>
            <a:ext cx="9148300" cy="539525"/>
          </a:xfrm>
          <a:custGeom>
            <a:avLst/>
            <a:gdLst/>
            <a:ahLst/>
            <a:cxnLst/>
            <a:rect l="l" t="t" r="r" b="b"/>
            <a:pathLst>
              <a:path w="365932" h="21581" extrusionOk="0">
                <a:moveTo>
                  <a:pt x="0" y="1684"/>
                </a:moveTo>
                <a:lnTo>
                  <a:pt x="64" y="15936"/>
                </a:lnTo>
                <a:lnTo>
                  <a:pt x="365932" y="21581"/>
                </a:lnTo>
                <a:lnTo>
                  <a:pt x="3659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7580" name="Google Shape;7580;p36">
            <a:hlinkClick r:id="rId5" action="ppaction://hlinksldjump"/>
          </p:cNvPr>
          <p:cNvSpPr/>
          <p:nvPr/>
        </p:nvSpPr>
        <p:spPr>
          <a:xfrm>
            <a:off x="-550" y="4608575"/>
            <a:ext cx="9148142" cy="534946"/>
          </a:xfrm>
          <a:custGeom>
            <a:avLst/>
            <a:gdLst/>
            <a:ahLst/>
            <a:cxnLst/>
            <a:rect l="l" t="t" r="r" b="b"/>
            <a:pathLst>
              <a:path w="366182" h="26902" extrusionOk="0">
                <a:moveTo>
                  <a:pt x="21" y="26902"/>
                </a:moveTo>
                <a:lnTo>
                  <a:pt x="366182" y="26902"/>
                </a:lnTo>
                <a:lnTo>
                  <a:pt x="366014" y="8526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581" name="Google Shape;7581;p36">
            <a:hlinkClick r:id="rId6" action="ppaction://hlinksldjump"/>
          </p:cNvPr>
          <p:cNvSpPr/>
          <p:nvPr/>
        </p:nvSpPr>
        <p:spPr>
          <a:xfrm>
            <a:off x="-562" y="4251350"/>
            <a:ext cx="9148150" cy="536525"/>
          </a:xfrm>
          <a:custGeom>
            <a:avLst/>
            <a:gdLst/>
            <a:ahLst/>
            <a:cxnLst/>
            <a:rect l="l" t="t" r="r" b="b"/>
            <a:pathLst>
              <a:path w="365926" h="21461" extrusionOk="0">
                <a:moveTo>
                  <a:pt x="32" y="14328"/>
                </a:moveTo>
                <a:lnTo>
                  <a:pt x="365926" y="21461"/>
                </a:lnTo>
                <a:lnTo>
                  <a:pt x="365786" y="0"/>
                </a:lnTo>
                <a:lnTo>
                  <a:pt x="0" y="46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582" name="Google Shape;7582;p36">
            <a:hlinkClick r:id="rId7" action="ppaction://hlinksldjump"/>
          </p:cNvPr>
          <p:cNvSpPr/>
          <p:nvPr/>
        </p:nvSpPr>
        <p:spPr>
          <a:xfrm>
            <a:off x="725" y="3726875"/>
            <a:ext cx="9146875" cy="538325"/>
          </a:xfrm>
          <a:custGeom>
            <a:avLst/>
            <a:gdLst/>
            <a:ahLst/>
            <a:cxnLst/>
            <a:rect l="l" t="t" r="r" b="b"/>
            <a:pathLst>
              <a:path w="365875" h="21533" extrusionOk="0">
                <a:moveTo>
                  <a:pt x="0" y="4313"/>
                </a:moveTo>
                <a:lnTo>
                  <a:pt x="64" y="21533"/>
                </a:lnTo>
                <a:lnTo>
                  <a:pt x="365875" y="20859"/>
                </a:lnTo>
                <a:lnTo>
                  <a:pt x="365875" y="7465"/>
                </a:lnTo>
                <a:lnTo>
                  <a:pt x="3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589" name="Google Shape;7589;p36"/>
          <p:cNvSpPr/>
          <p:nvPr/>
        </p:nvSpPr>
        <p:spPr>
          <a:xfrm flipH="1">
            <a:off x="6461300" y="786025"/>
            <a:ext cx="258225" cy="260250"/>
          </a:xfrm>
          <a:custGeom>
            <a:avLst/>
            <a:gdLst/>
            <a:ahLst/>
            <a:cxnLst/>
            <a:rect l="l" t="t" r="r" b="b"/>
            <a:pathLst>
              <a:path w="10329" h="10410" extrusionOk="0">
                <a:moveTo>
                  <a:pt x="6144" y="0"/>
                </a:moveTo>
                <a:cubicBezTo>
                  <a:pt x="6044" y="0"/>
                  <a:pt x="5939" y="59"/>
                  <a:pt x="5828" y="178"/>
                </a:cubicBezTo>
                <a:cubicBezTo>
                  <a:pt x="5688" y="317"/>
                  <a:pt x="5558" y="505"/>
                  <a:pt x="5418" y="742"/>
                </a:cubicBezTo>
                <a:cubicBezTo>
                  <a:pt x="5279" y="971"/>
                  <a:pt x="5173" y="1127"/>
                  <a:pt x="5099" y="1201"/>
                </a:cubicBezTo>
                <a:lnTo>
                  <a:pt x="3888" y="3042"/>
                </a:lnTo>
                <a:lnTo>
                  <a:pt x="2284" y="2641"/>
                </a:lnTo>
                <a:cubicBezTo>
                  <a:pt x="1916" y="2559"/>
                  <a:pt x="1408" y="2420"/>
                  <a:pt x="770" y="2191"/>
                </a:cubicBezTo>
                <a:cubicBezTo>
                  <a:pt x="565" y="2109"/>
                  <a:pt x="451" y="2068"/>
                  <a:pt x="434" y="2068"/>
                </a:cubicBezTo>
                <a:cubicBezTo>
                  <a:pt x="382" y="2057"/>
                  <a:pt x="335" y="2051"/>
                  <a:pt x="294" y="2051"/>
                </a:cubicBezTo>
                <a:cubicBezTo>
                  <a:pt x="151" y="2051"/>
                  <a:pt x="67" y="2117"/>
                  <a:pt x="42" y="2256"/>
                </a:cubicBezTo>
                <a:cubicBezTo>
                  <a:pt x="1" y="2461"/>
                  <a:pt x="181" y="2723"/>
                  <a:pt x="557" y="3050"/>
                </a:cubicBezTo>
                <a:cubicBezTo>
                  <a:pt x="721" y="3198"/>
                  <a:pt x="819" y="3296"/>
                  <a:pt x="876" y="3361"/>
                </a:cubicBezTo>
                <a:cubicBezTo>
                  <a:pt x="1531" y="4188"/>
                  <a:pt x="1948" y="4761"/>
                  <a:pt x="2128" y="5096"/>
                </a:cubicBezTo>
                <a:lnTo>
                  <a:pt x="2374" y="5571"/>
                </a:lnTo>
                <a:lnTo>
                  <a:pt x="1678" y="6741"/>
                </a:lnTo>
                <a:cubicBezTo>
                  <a:pt x="1294" y="7371"/>
                  <a:pt x="1048" y="7789"/>
                  <a:pt x="966" y="7985"/>
                </a:cubicBezTo>
                <a:cubicBezTo>
                  <a:pt x="876" y="8173"/>
                  <a:pt x="803" y="8312"/>
                  <a:pt x="754" y="8378"/>
                </a:cubicBezTo>
                <a:cubicBezTo>
                  <a:pt x="688" y="8452"/>
                  <a:pt x="655" y="8525"/>
                  <a:pt x="647" y="8583"/>
                </a:cubicBezTo>
                <a:cubicBezTo>
                  <a:pt x="623" y="8730"/>
                  <a:pt x="680" y="8820"/>
                  <a:pt x="844" y="8853"/>
                </a:cubicBezTo>
                <a:cubicBezTo>
                  <a:pt x="858" y="8856"/>
                  <a:pt x="873" y="8857"/>
                  <a:pt x="890" y="8857"/>
                </a:cubicBezTo>
                <a:cubicBezTo>
                  <a:pt x="1061" y="8857"/>
                  <a:pt x="1380" y="8708"/>
                  <a:pt x="1834" y="8411"/>
                </a:cubicBezTo>
                <a:cubicBezTo>
                  <a:pt x="2055" y="8280"/>
                  <a:pt x="2178" y="8206"/>
                  <a:pt x="2202" y="8190"/>
                </a:cubicBezTo>
                <a:cubicBezTo>
                  <a:pt x="2939" y="7838"/>
                  <a:pt x="3585" y="7510"/>
                  <a:pt x="4142" y="7208"/>
                </a:cubicBezTo>
                <a:lnTo>
                  <a:pt x="4240" y="7224"/>
                </a:lnTo>
                <a:cubicBezTo>
                  <a:pt x="4461" y="7273"/>
                  <a:pt x="4715" y="7461"/>
                  <a:pt x="4968" y="7797"/>
                </a:cubicBezTo>
                <a:cubicBezTo>
                  <a:pt x="5222" y="8132"/>
                  <a:pt x="5451" y="8484"/>
                  <a:pt x="5631" y="8853"/>
                </a:cubicBezTo>
                <a:cubicBezTo>
                  <a:pt x="6130" y="9859"/>
                  <a:pt x="6458" y="10367"/>
                  <a:pt x="6605" y="10399"/>
                </a:cubicBezTo>
                <a:cubicBezTo>
                  <a:pt x="6635" y="10406"/>
                  <a:pt x="6664" y="10410"/>
                  <a:pt x="6690" y="10410"/>
                </a:cubicBezTo>
                <a:cubicBezTo>
                  <a:pt x="6821" y="10410"/>
                  <a:pt x="6907" y="10326"/>
                  <a:pt x="6941" y="10162"/>
                </a:cubicBezTo>
                <a:cubicBezTo>
                  <a:pt x="6965" y="10039"/>
                  <a:pt x="6973" y="9663"/>
                  <a:pt x="6957" y="9024"/>
                </a:cubicBezTo>
                <a:cubicBezTo>
                  <a:pt x="6949" y="8378"/>
                  <a:pt x="6932" y="8051"/>
                  <a:pt x="6900" y="8042"/>
                </a:cubicBezTo>
                <a:cubicBezTo>
                  <a:pt x="6892" y="8001"/>
                  <a:pt x="6867" y="7797"/>
                  <a:pt x="6826" y="7437"/>
                </a:cubicBezTo>
                <a:cubicBezTo>
                  <a:pt x="6777" y="7085"/>
                  <a:pt x="6785" y="6782"/>
                  <a:pt x="6826" y="6561"/>
                </a:cubicBezTo>
                <a:lnTo>
                  <a:pt x="6851" y="6455"/>
                </a:lnTo>
                <a:cubicBezTo>
                  <a:pt x="7309" y="6324"/>
                  <a:pt x="7890" y="6029"/>
                  <a:pt x="8586" y="5546"/>
                </a:cubicBezTo>
                <a:cubicBezTo>
                  <a:pt x="8921" y="5301"/>
                  <a:pt x="9150" y="5162"/>
                  <a:pt x="9240" y="5104"/>
                </a:cubicBezTo>
                <a:cubicBezTo>
                  <a:pt x="9330" y="5055"/>
                  <a:pt x="9527" y="4973"/>
                  <a:pt x="9813" y="4875"/>
                </a:cubicBezTo>
                <a:cubicBezTo>
                  <a:pt x="10108" y="4761"/>
                  <a:pt x="10263" y="4679"/>
                  <a:pt x="10271" y="4613"/>
                </a:cubicBezTo>
                <a:cubicBezTo>
                  <a:pt x="10329" y="4384"/>
                  <a:pt x="10190" y="4237"/>
                  <a:pt x="9887" y="4180"/>
                </a:cubicBezTo>
                <a:lnTo>
                  <a:pt x="8250" y="3901"/>
                </a:lnTo>
                <a:cubicBezTo>
                  <a:pt x="7595" y="3770"/>
                  <a:pt x="7022" y="3631"/>
                  <a:pt x="6531" y="3500"/>
                </a:cubicBezTo>
                <a:lnTo>
                  <a:pt x="6531" y="3083"/>
                </a:lnTo>
                <a:cubicBezTo>
                  <a:pt x="6490" y="1749"/>
                  <a:pt x="6499" y="881"/>
                  <a:pt x="6581" y="497"/>
                </a:cubicBezTo>
                <a:cubicBezTo>
                  <a:pt x="6589" y="423"/>
                  <a:pt x="6564" y="317"/>
                  <a:pt x="6482" y="210"/>
                </a:cubicBezTo>
                <a:cubicBezTo>
                  <a:pt x="6409" y="96"/>
                  <a:pt x="6302" y="22"/>
                  <a:pt x="6196" y="6"/>
                </a:cubicBezTo>
                <a:cubicBezTo>
                  <a:pt x="6179" y="2"/>
                  <a:pt x="6161" y="0"/>
                  <a:pt x="61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0" name="Google Shape;7590;p36"/>
          <p:cNvSpPr/>
          <p:nvPr/>
        </p:nvSpPr>
        <p:spPr>
          <a:xfrm flipH="1">
            <a:off x="6373925" y="1165400"/>
            <a:ext cx="160850" cy="161900"/>
          </a:xfrm>
          <a:custGeom>
            <a:avLst/>
            <a:gdLst/>
            <a:ahLst/>
            <a:cxnLst/>
            <a:rect l="l" t="t" r="r" b="b"/>
            <a:pathLst>
              <a:path w="6434" h="6476" extrusionOk="0">
                <a:moveTo>
                  <a:pt x="3823" y="0"/>
                </a:moveTo>
                <a:cubicBezTo>
                  <a:pt x="3758" y="0"/>
                  <a:pt x="3688" y="40"/>
                  <a:pt x="3618" y="110"/>
                </a:cubicBezTo>
                <a:cubicBezTo>
                  <a:pt x="3536" y="192"/>
                  <a:pt x="3446" y="315"/>
                  <a:pt x="3364" y="462"/>
                </a:cubicBezTo>
                <a:cubicBezTo>
                  <a:pt x="3282" y="601"/>
                  <a:pt x="3209" y="708"/>
                  <a:pt x="3168" y="749"/>
                </a:cubicBezTo>
                <a:lnTo>
                  <a:pt x="2423" y="1894"/>
                </a:lnTo>
                <a:lnTo>
                  <a:pt x="1425" y="1649"/>
                </a:lnTo>
                <a:cubicBezTo>
                  <a:pt x="1187" y="1608"/>
                  <a:pt x="876" y="1518"/>
                  <a:pt x="484" y="1371"/>
                </a:cubicBezTo>
                <a:cubicBezTo>
                  <a:pt x="344" y="1330"/>
                  <a:pt x="279" y="1297"/>
                  <a:pt x="263" y="1297"/>
                </a:cubicBezTo>
                <a:cubicBezTo>
                  <a:pt x="238" y="1292"/>
                  <a:pt x="215" y="1290"/>
                  <a:pt x="193" y="1290"/>
                </a:cubicBezTo>
                <a:cubicBezTo>
                  <a:pt x="103" y="1290"/>
                  <a:pt x="47" y="1332"/>
                  <a:pt x="33" y="1411"/>
                </a:cubicBezTo>
                <a:cubicBezTo>
                  <a:pt x="1" y="1534"/>
                  <a:pt x="115" y="1698"/>
                  <a:pt x="344" y="1902"/>
                </a:cubicBezTo>
                <a:cubicBezTo>
                  <a:pt x="459" y="1993"/>
                  <a:pt x="525" y="2058"/>
                  <a:pt x="549" y="2099"/>
                </a:cubicBezTo>
                <a:cubicBezTo>
                  <a:pt x="958" y="2606"/>
                  <a:pt x="1228" y="2975"/>
                  <a:pt x="1343" y="3179"/>
                </a:cubicBezTo>
                <a:lnTo>
                  <a:pt x="1490" y="3482"/>
                </a:lnTo>
                <a:lnTo>
                  <a:pt x="1056" y="4202"/>
                </a:lnTo>
                <a:cubicBezTo>
                  <a:pt x="819" y="4603"/>
                  <a:pt x="664" y="4857"/>
                  <a:pt x="615" y="4980"/>
                </a:cubicBezTo>
                <a:cubicBezTo>
                  <a:pt x="557" y="5094"/>
                  <a:pt x="516" y="5184"/>
                  <a:pt x="484" y="5225"/>
                </a:cubicBezTo>
                <a:cubicBezTo>
                  <a:pt x="451" y="5266"/>
                  <a:pt x="434" y="5307"/>
                  <a:pt x="418" y="5348"/>
                </a:cubicBezTo>
                <a:cubicBezTo>
                  <a:pt x="402" y="5446"/>
                  <a:pt x="443" y="5495"/>
                  <a:pt x="541" y="5512"/>
                </a:cubicBezTo>
                <a:cubicBezTo>
                  <a:pt x="552" y="5514"/>
                  <a:pt x="565" y="5516"/>
                  <a:pt x="578" y="5516"/>
                </a:cubicBezTo>
                <a:cubicBezTo>
                  <a:pt x="692" y="5516"/>
                  <a:pt x="886" y="5424"/>
                  <a:pt x="1171" y="5242"/>
                </a:cubicBezTo>
                <a:cubicBezTo>
                  <a:pt x="1302" y="5152"/>
                  <a:pt x="1376" y="5102"/>
                  <a:pt x="1392" y="5094"/>
                </a:cubicBezTo>
                <a:cubicBezTo>
                  <a:pt x="1842" y="4865"/>
                  <a:pt x="2243" y="4660"/>
                  <a:pt x="2587" y="4480"/>
                </a:cubicBezTo>
                <a:lnTo>
                  <a:pt x="2652" y="4489"/>
                </a:lnTo>
                <a:cubicBezTo>
                  <a:pt x="2783" y="4521"/>
                  <a:pt x="2939" y="4644"/>
                  <a:pt x="3102" y="4849"/>
                </a:cubicBezTo>
                <a:cubicBezTo>
                  <a:pt x="3266" y="5053"/>
                  <a:pt x="3405" y="5274"/>
                  <a:pt x="3520" y="5503"/>
                </a:cubicBezTo>
                <a:cubicBezTo>
                  <a:pt x="3831" y="6125"/>
                  <a:pt x="4035" y="6445"/>
                  <a:pt x="4125" y="6469"/>
                </a:cubicBezTo>
                <a:cubicBezTo>
                  <a:pt x="4146" y="6473"/>
                  <a:pt x="4165" y="6475"/>
                  <a:pt x="4183" y="6475"/>
                </a:cubicBezTo>
                <a:cubicBezTo>
                  <a:pt x="4271" y="6475"/>
                  <a:pt x="4325" y="6424"/>
                  <a:pt x="4338" y="6322"/>
                </a:cubicBezTo>
                <a:cubicBezTo>
                  <a:pt x="4346" y="6240"/>
                  <a:pt x="4355" y="6003"/>
                  <a:pt x="4338" y="5618"/>
                </a:cubicBezTo>
                <a:cubicBezTo>
                  <a:pt x="4330" y="5225"/>
                  <a:pt x="4322" y="5021"/>
                  <a:pt x="4297" y="5012"/>
                </a:cubicBezTo>
                <a:cubicBezTo>
                  <a:pt x="4297" y="4980"/>
                  <a:pt x="4289" y="4857"/>
                  <a:pt x="4256" y="4636"/>
                </a:cubicBezTo>
                <a:cubicBezTo>
                  <a:pt x="4224" y="4407"/>
                  <a:pt x="4224" y="4227"/>
                  <a:pt x="4256" y="4079"/>
                </a:cubicBezTo>
                <a:lnTo>
                  <a:pt x="4265" y="4022"/>
                </a:lnTo>
                <a:cubicBezTo>
                  <a:pt x="4559" y="3940"/>
                  <a:pt x="4919" y="3752"/>
                  <a:pt x="5353" y="3457"/>
                </a:cubicBezTo>
                <a:cubicBezTo>
                  <a:pt x="5566" y="3302"/>
                  <a:pt x="5697" y="3212"/>
                  <a:pt x="5762" y="3179"/>
                </a:cubicBezTo>
                <a:cubicBezTo>
                  <a:pt x="5820" y="3138"/>
                  <a:pt x="5934" y="3097"/>
                  <a:pt x="6122" y="3032"/>
                </a:cubicBezTo>
                <a:cubicBezTo>
                  <a:pt x="6302" y="2966"/>
                  <a:pt x="6392" y="2917"/>
                  <a:pt x="6401" y="2876"/>
                </a:cubicBezTo>
                <a:cubicBezTo>
                  <a:pt x="6433" y="2729"/>
                  <a:pt x="6351" y="2639"/>
                  <a:pt x="6155" y="2598"/>
                </a:cubicBezTo>
                <a:lnTo>
                  <a:pt x="5148" y="2426"/>
                </a:lnTo>
                <a:cubicBezTo>
                  <a:pt x="4739" y="2344"/>
                  <a:pt x="4379" y="2263"/>
                  <a:pt x="4068" y="2181"/>
                </a:cubicBezTo>
                <a:lnTo>
                  <a:pt x="4068" y="1927"/>
                </a:lnTo>
                <a:cubicBezTo>
                  <a:pt x="4044" y="1084"/>
                  <a:pt x="4052" y="552"/>
                  <a:pt x="4101" y="307"/>
                </a:cubicBezTo>
                <a:cubicBezTo>
                  <a:pt x="4109" y="266"/>
                  <a:pt x="4093" y="208"/>
                  <a:pt x="4044" y="135"/>
                </a:cubicBezTo>
                <a:cubicBezTo>
                  <a:pt x="3986" y="61"/>
                  <a:pt x="3929" y="12"/>
                  <a:pt x="3855" y="4"/>
                </a:cubicBezTo>
                <a:cubicBezTo>
                  <a:pt x="3845" y="1"/>
                  <a:pt x="3834" y="0"/>
                  <a:pt x="38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1" name="Google Shape;7591;p36">
            <a:hlinkClick r:id="rId3" action="ppaction://hlinksldjump"/>
          </p:cNvPr>
          <p:cNvSpPr/>
          <p:nvPr/>
        </p:nvSpPr>
        <p:spPr>
          <a:xfrm>
            <a:off x="8318375" y="451818"/>
            <a:ext cx="224800" cy="175363"/>
          </a:xfrm>
          <a:custGeom>
            <a:avLst/>
            <a:gdLst/>
            <a:ahLst/>
            <a:cxnLst/>
            <a:rect l="l" t="t" r="r" b="b"/>
            <a:pathLst>
              <a:path w="186170" h="145228" extrusionOk="0">
                <a:moveTo>
                  <a:pt x="94501" y="0"/>
                </a:moveTo>
                <a:lnTo>
                  <a:pt x="0" y="71842"/>
                </a:lnTo>
                <a:lnTo>
                  <a:pt x="22402" y="72099"/>
                </a:lnTo>
                <a:lnTo>
                  <a:pt x="23689" y="145228"/>
                </a:lnTo>
                <a:lnTo>
                  <a:pt x="81369" y="145228"/>
                </a:lnTo>
                <a:lnTo>
                  <a:pt x="86776" y="84459"/>
                </a:lnTo>
                <a:lnTo>
                  <a:pt x="117676" y="88064"/>
                </a:lnTo>
                <a:lnTo>
                  <a:pt x="117676" y="144971"/>
                </a:lnTo>
                <a:lnTo>
                  <a:pt x="162480" y="144971"/>
                </a:lnTo>
                <a:lnTo>
                  <a:pt x="166858" y="73644"/>
                </a:lnTo>
                <a:lnTo>
                  <a:pt x="186170" y="70812"/>
                </a:lnTo>
                <a:lnTo>
                  <a:pt x="148060" y="41972"/>
                </a:lnTo>
                <a:lnTo>
                  <a:pt x="148060" y="11330"/>
                </a:lnTo>
                <a:lnTo>
                  <a:pt x="131065" y="11330"/>
                </a:lnTo>
                <a:lnTo>
                  <a:pt x="126945" y="2343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B6D21C2-2DDC-6A48-81D0-CAAE8AD6AD3D}"/>
              </a:ext>
            </a:extLst>
          </p:cNvPr>
          <p:cNvGrpSpPr/>
          <p:nvPr/>
        </p:nvGrpSpPr>
        <p:grpSpPr>
          <a:xfrm>
            <a:off x="3604888" y="227020"/>
            <a:ext cx="532231" cy="515840"/>
            <a:chOff x="3631014" y="2682837"/>
            <a:chExt cx="532231" cy="515840"/>
          </a:xfrm>
        </p:grpSpPr>
        <p:sp>
          <p:nvSpPr>
            <p:cNvPr id="5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AD9C58EE-C6B6-7D46-DCF1-45512FC381BC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6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022CFDFA-0788-AA1C-640A-66E1A70560C6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r0c0i Linotte" pitchFamily="2" charset="77"/>
                  <a:ea typeface="Barrio"/>
                  <a:cs typeface="Barrio"/>
                  <a:sym typeface="Barrio"/>
                </a:rPr>
                <a:t>1</a:t>
              </a:r>
              <a:endParaRPr sz="3600" dirty="0">
                <a:solidFill>
                  <a:schemeClr val="lt2"/>
                </a:solidFill>
                <a:latin typeface="r0c0i Linotte" pitchFamily="2" charset="77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7" name="Google Shape;7675;p38">
            <a:extLst>
              <a:ext uri="{FF2B5EF4-FFF2-40B4-BE49-F238E27FC236}">
                <a16:creationId xmlns:a16="http://schemas.microsoft.com/office/drawing/2014/main" id="{9635A09F-525E-B945-21EC-1A343DD6251C}"/>
              </a:ext>
            </a:extLst>
          </p:cNvPr>
          <p:cNvSpPr txBox="1"/>
          <p:nvPr/>
        </p:nvSpPr>
        <p:spPr>
          <a:xfrm>
            <a:off x="4190643" y="284023"/>
            <a:ext cx="1116179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8" name="Google Shape;1489;p30">
            <a:extLst>
              <a:ext uri="{FF2B5EF4-FFF2-40B4-BE49-F238E27FC236}">
                <a16:creationId xmlns:a16="http://schemas.microsoft.com/office/drawing/2014/main" id="{48514BD9-1C33-8A51-D8E4-944065599300}"/>
              </a:ext>
            </a:extLst>
          </p:cNvPr>
          <p:cNvSpPr txBox="1">
            <a:spLocks/>
          </p:cNvSpPr>
          <p:nvPr/>
        </p:nvSpPr>
        <p:spPr>
          <a:xfrm>
            <a:off x="1605858" y="1520277"/>
            <a:ext cx="148726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47 253</a:t>
            </a:r>
          </a:p>
        </p:txBody>
      </p:sp>
      <p:sp>
        <p:nvSpPr>
          <p:cNvPr id="9" name="Google Shape;1489;p30">
            <a:extLst>
              <a:ext uri="{FF2B5EF4-FFF2-40B4-BE49-F238E27FC236}">
                <a16:creationId xmlns:a16="http://schemas.microsoft.com/office/drawing/2014/main" id="{53AEF2D8-BF03-786B-CBF2-927E312D2C53}"/>
              </a:ext>
            </a:extLst>
          </p:cNvPr>
          <p:cNvSpPr txBox="1">
            <a:spLocks/>
          </p:cNvSpPr>
          <p:nvPr/>
        </p:nvSpPr>
        <p:spPr>
          <a:xfrm>
            <a:off x="2518540" y="2179407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10" name="Google Shape;1489;p30">
            <a:extLst>
              <a:ext uri="{FF2B5EF4-FFF2-40B4-BE49-F238E27FC236}">
                <a16:creationId xmlns:a16="http://schemas.microsoft.com/office/drawing/2014/main" id="{4A89ECEE-7973-40A0-9249-F40EA5FE6AC0}"/>
              </a:ext>
            </a:extLst>
          </p:cNvPr>
          <p:cNvSpPr txBox="1">
            <a:spLocks/>
          </p:cNvSpPr>
          <p:nvPr/>
        </p:nvSpPr>
        <p:spPr>
          <a:xfrm>
            <a:off x="1551975" y="1951442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4A9716-3746-1FC8-8D26-0464D7D6B601}"/>
              </a:ext>
            </a:extLst>
          </p:cNvPr>
          <p:cNvCxnSpPr/>
          <p:nvPr/>
        </p:nvCxnSpPr>
        <p:spPr>
          <a:xfrm>
            <a:off x="1551975" y="2787737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B9839015-A4C3-8F9A-C7DD-1754FD46B590}"/>
              </a:ext>
            </a:extLst>
          </p:cNvPr>
          <p:cNvSpPr txBox="1">
            <a:spLocks/>
          </p:cNvSpPr>
          <p:nvPr/>
        </p:nvSpPr>
        <p:spPr>
          <a:xfrm>
            <a:off x="2518540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F926AD1E-BC8B-C079-7E51-9578368B4254}"/>
              </a:ext>
            </a:extLst>
          </p:cNvPr>
          <p:cNvSpPr txBox="1">
            <a:spLocks/>
          </p:cNvSpPr>
          <p:nvPr/>
        </p:nvSpPr>
        <p:spPr>
          <a:xfrm>
            <a:off x="2295607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14" name="Google Shape;1489;p30">
            <a:extLst>
              <a:ext uri="{FF2B5EF4-FFF2-40B4-BE49-F238E27FC236}">
                <a16:creationId xmlns:a16="http://schemas.microsoft.com/office/drawing/2014/main" id="{47309243-8A60-329C-C566-1D5A93E7308D}"/>
              </a:ext>
            </a:extLst>
          </p:cNvPr>
          <p:cNvSpPr txBox="1">
            <a:spLocks/>
          </p:cNvSpPr>
          <p:nvPr/>
        </p:nvSpPr>
        <p:spPr>
          <a:xfrm>
            <a:off x="2072674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15" name="Google Shape;1489;p30">
            <a:extLst>
              <a:ext uri="{FF2B5EF4-FFF2-40B4-BE49-F238E27FC236}">
                <a16:creationId xmlns:a16="http://schemas.microsoft.com/office/drawing/2014/main" id="{25596BD3-122D-0EEB-54CD-E4EC2FFD2202}"/>
              </a:ext>
            </a:extLst>
          </p:cNvPr>
          <p:cNvSpPr txBox="1">
            <a:spLocks/>
          </p:cNvSpPr>
          <p:nvPr/>
        </p:nvSpPr>
        <p:spPr>
          <a:xfrm>
            <a:off x="1814140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34EEAD0E-2B2E-0B76-A3AD-83A04CCAB0BE}"/>
              </a:ext>
            </a:extLst>
          </p:cNvPr>
          <p:cNvSpPr txBox="1">
            <a:spLocks/>
          </p:cNvSpPr>
          <p:nvPr/>
        </p:nvSpPr>
        <p:spPr>
          <a:xfrm>
            <a:off x="3735197" y="1520277"/>
            <a:ext cx="148726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18 142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82D180D5-0CA1-90AE-E0F8-91D1259DDBD9}"/>
              </a:ext>
            </a:extLst>
          </p:cNvPr>
          <p:cNvSpPr txBox="1">
            <a:spLocks/>
          </p:cNvSpPr>
          <p:nvPr/>
        </p:nvSpPr>
        <p:spPr>
          <a:xfrm>
            <a:off x="4634816" y="2179407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18" name="Google Shape;1489;p30">
            <a:extLst>
              <a:ext uri="{FF2B5EF4-FFF2-40B4-BE49-F238E27FC236}">
                <a16:creationId xmlns:a16="http://schemas.microsoft.com/office/drawing/2014/main" id="{E54EFD97-7F02-BEB4-5AF7-5EE4DF4124CA}"/>
              </a:ext>
            </a:extLst>
          </p:cNvPr>
          <p:cNvSpPr txBox="1">
            <a:spLocks/>
          </p:cNvSpPr>
          <p:nvPr/>
        </p:nvSpPr>
        <p:spPr>
          <a:xfrm>
            <a:off x="3668251" y="1951442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9A13129-5280-BAC6-D92A-AAF2F313FA7F}"/>
              </a:ext>
            </a:extLst>
          </p:cNvPr>
          <p:cNvCxnSpPr/>
          <p:nvPr/>
        </p:nvCxnSpPr>
        <p:spPr>
          <a:xfrm>
            <a:off x="3668251" y="2787737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8168D979-D7A9-B763-902A-CAE942258372}"/>
              </a:ext>
            </a:extLst>
          </p:cNvPr>
          <p:cNvSpPr txBox="1">
            <a:spLocks/>
          </p:cNvSpPr>
          <p:nvPr/>
        </p:nvSpPr>
        <p:spPr>
          <a:xfrm>
            <a:off x="4634816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3852D9F1-5197-1554-58BE-3F732F01F4E0}"/>
              </a:ext>
            </a:extLst>
          </p:cNvPr>
          <p:cNvSpPr txBox="1">
            <a:spLocks/>
          </p:cNvSpPr>
          <p:nvPr/>
        </p:nvSpPr>
        <p:spPr>
          <a:xfrm>
            <a:off x="4411883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426A2ED5-6531-EDBD-53A9-EB94700DF631}"/>
              </a:ext>
            </a:extLst>
          </p:cNvPr>
          <p:cNvSpPr txBox="1">
            <a:spLocks/>
          </p:cNvSpPr>
          <p:nvPr/>
        </p:nvSpPr>
        <p:spPr>
          <a:xfrm>
            <a:off x="4188950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23" name="Google Shape;1489;p30">
            <a:extLst>
              <a:ext uri="{FF2B5EF4-FFF2-40B4-BE49-F238E27FC236}">
                <a16:creationId xmlns:a16="http://schemas.microsoft.com/office/drawing/2014/main" id="{6C3BC7E2-A018-C076-8B29-F228F3E75087}"/>
              </a:ext>
            </a:extLst>
          </p:cNvPr>
          <p:cNvSpPr txBox="1">
            <a:spLocks/>
          </p:cNvSpPr>
          <p:nvPr/>
        </p:nvSpPr>
        <p:spPr>
          <a:xfrm>
            <a:off x="3930416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D11E911F-5240-EFE4-0417-D9D1AFB75DA0}"/>
              </a:ext>
            </a:extLst>
          </p:cNvPr>
          <p:cNvSpPr txBox="1">
            <a:spLocks/>
          </p:cNvSpPr>
          <p:nvPr/>
        </p:nvSpPr>
        <p:spPr>
          <a:xfrm>
            <a:off x="5851473" y="1520277"/>
            <a:ext cx="1487265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15 160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52BD3B9E-0B25-F60E-71D1-442A507082E7}"/>
              </a:ext>
            </a:extLst>
          </p:cNvPr>
          <p:cNvSpPr txBox="1">
            <a:spLocks/>
          </p:cNvSpPr>
          <p:nvPr/>
        </p:nvSpPr>
        <p:spPr>
          <a:xfrm>
            <a:off x="6751092" y="2179407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26" name="Google Shape;1489;p30">
            <a:extLst>
              <a:ext uri="{FF2B5EF4-FFF2-40B4-BE49-F238E27FC236}">
                <a16:creationId xmlns:a16="http://schemas.microsoft.com/office/drawing/2014/main" id="{BA933E48-B798-95D4-DAC2-A3532AFC41C2}"/>
              </a:ext>
            </a:extLst>
          </p:cNvPr>
          <p:cNvSpPr txBox="1">
            <a:spLocks/>
          </p:cNvSpPr>
          <p:nvPr/>
        </p:nvSpPr>
        <p:spPr>
          <a:xfrm>
            <a:off x="5784527" y="1951442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0EEF1EE-1C31-F88E-2382-BC8AEAE5B404}"/>
              </a:ext>
            </a:extLst>
          </p:cNvPr>
          <p:cNvCxnSpPr/>
          <p:nvPr/>
        </p:nvCxnSpPr>
        <p:spPr>
          <a:xfrm>
            <a:off x="5784527" y="2787737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F7426868-7944-9F18-B04D-1790E60C1C01}"/>
              </a:ext>
            </a:extLst>
          </p:cNvPr>
          <p:cNvSpPr txBox="1">
            <a:spLocks/>
          </p:cNvSpPr>
          <p:nvPr/>
        </p:nvSpPr>
        <p:spPr>
          <a:xfrm>
            <a:off x="6790281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3D8B1DFB-7E93-D9D0-CA18-CC05C552F320}"/>
              </a:ext>
            </a:extLst>
          </p:cNvPr>
          <p:cNvSpPr txBox="1">
            <a:spLocks/>
          </p:cNvSpPr>
          <p:nvPr/>
        </p:nvSpPr>
        <p:spPr>
          <a:xfrm>
            <a:off x="6593474" y="279980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0</a:t>
            </a:r>
          </a:p>
        </p:txBody>
      </p:sp>
      <p:sp>
        <p:nvSpPr>
          <p:cNvPr id="30" name="Google Shape;1489;p30">
            <a:extLst>
              <a:ext uri="{FF2B5EF4-FFF2-40B4-BE49-F238E27FC236}">
                <a16:creationId xmlns:a16="http://schemas.microsoft.com/office/drawing/2014/main" id="{B2625BAD-C843-847F-1E83-A3C2189C8145}"/>
              </a:ext>
            </a:extLst>
          </p:cNvPr>
          <p:cNvSpPr txBox="1">
            <a:spLocks/>
          </p:cNvSpPr>
          <p:nvPr/>
        </p:nvSpPr>
        <p:spPr>
          <a:xfrm>
            <a:off x="6396667" y="281286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31" name="Google Shape;1489;p30">
            <a:extLst>
              <a:ext uri="{FF2B5EF4-FFF2-40B4-BE49-F238E27FC236}">
                <a16:creationId xmlns:a16="http://schemas.microsoft.com/office/drawing/2014/main" id="{9BE68518-D52C-1E4A-6F21-B22EB3F5D264}"/>
              </a:ext>
            </a:extLst>
          </p:cNvPr>
          <p:cNvSpPr txBox="1">
            <a:spLocks/>
          </p:cNvSpPr>
          <p:nvPr/>
        </p:nvSpPr>
        <p:spPr>
          <a:xfrm>
            <a:off x="6117267" y="281286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33" name="Google Shape;1489;p30">
            <a:extLst>
              <a:ext uri="{FF2B5EF4-FFF2-40B4-BE49-F238E27FC236}">
                <a16:creationId xmlns:a16="http://schemas.microsoft.com/office/drawing/2014/main" id="{1BC86ABF-783F-A90C-E14F-C34E170A70AB}"/>
              </a:ext>
            </a:extLst>
          </p:cNvPr>
          <p:cNvSpPr txBox="1">
            <a:spLocks/>
          </p:cNvSpPr>
          <p:nvPr/>
        </p:nvSpPr>
        <p:spPr>
          <a:xfrm>
            <a:off x="1605120" y="279562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</a:t>
            </a:r>
          </a:p>
        </p:txBody>
      </p:sp>
      <p:sp>
        <p:nvSpPr>
          <p:cNvPr id="34" name="Google Shape;1489;p30">
            <a:extLst>
              <a:ext uri="{FF2B5EF4-FFF2-40B4-BE49-F238E27FC236}">
                <a16:creationId xmlns:a16="http://schemas.microsoft.com/office/drawing/2014/main" id="{8AB61582-B42F-B3D0-BE2B-48D1F3637518}"/>
              </a:ext>
            </a:extLst>
          </p:cNvPr>
          <p:cNvSpPr txBox="1">
            <a:spLocks/>
          </p:cNvSpPr>
          <p:nvPr/>
        </p:nvSpPr>
        <p:spPr>
          <a:xfrm>
            <a:off x="3725401" y="279562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sp>
        <p:nvSpPr>
          <p:cNvPr id="35" name="Google Shape;1489;p30">
            <a:extLst>
              <a:ext uri="{FF2B5EF4-FFF2-40B4-BE49-F238E27FC236}">
                <a16:creationId xmlns:a16="http://schemas.microsoft.com/office/drawing/2014/main" id="{754603CE-7A20-60BC-EA0A-F0B54CFB51E1}"/>
              </a:ext>
            </a:extLst>
          </p:cNvPr>
          <p:cNvSpPr txBox="1">
            <a:spLocks/>
          </p:cNvSpPr>
          <p:nvPr/>
        </p:nvSpPr>
        <p:spPr>
          <a:xfrm>
            <a:off x="5917190" y="2812865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7</a:t>
            </a:r>
          </a:p>
        </p:txBody>
      </p:sp>
      <p:grpSp>
        <p:nvGrpSpPr>
          <p:cNvPr id="40" name="Google Shape;7655;p38">
            <a:extLst>
              <a:ext uri="{FF2B5EF4-FFF2-40B4-BE49-F238E27FC236}">
                <a16:creationId xmlns:a16="http://schemas.microsoft.com/office/drawing/2014/main" id="{39493454-873C-FEEA-E1F3-2C1C163E0A01}"/>
              </a:ext>
            </a:extLst>
          </p:cNvPr>
          <p:cNvGrpSpPr/>
          <p:nvPr/>
        </p:nvGrpSpPr>
        <p:grpSpPr>
          <a:xfrm>
            <a:off x="7810533" y="3028511"/>
            <a:ext cx="1276855" cy="2114989"/>
            <a:chOff x="3009599" y="334666"/>
            <a:chExt cx="1105413" cy="1884619"/>
          </a:xfrm>
        </p:grpSpPr>
        <p:sp>
          <p:nvSpPr>
            <p:cNvPr id="41" name="Google Shape;7656;p38">
              <a:extLst>
                <a:ext uri="{FF2B5EF4-FFF2-40B4-BE49-F238E27FC236}">
                  <a16:creationId xmlns:a16="http://schemas.microsoft.com/office/drawing/2014/main" id="{96F1B915-4966-22AE-137E-FB4CF0D65E62}"/>
                </a:ext>
              </a:extLst>
            </p:cNvPr>
            <p:cNvSpPr/>
            <p:nvPr/>
          </p:nvSpPr>
          <p:spPr>
            <a:xfrm>
              <a:off x="3009599" y="334666"/>
              <a:ext cx="1105413" cy="1884619"/>
            </a:xfrm>
            <a:custGeom>
              <a:avLst/>
              <a:gdLst/>
              <a:ahLst/>
              <a:cxnLst/>
              <a:rect l="l" t="t" r="r" b="b"/>
              <a:pathLst>
                <a:path w="56608" h="96511" extrusionOk="0">
                  <a:moveTo>
                    <a:pt x="15271" y="1"/>
                  </a:moveTo>
                  <a:cubicBezTo>
                    <a:pt x="15196" y="1"/>
                    <a:pt x="15120" y="3"/>
                    <a:pt x="15045" y="8"/>
                  </a:cubicBezTo>
                  <a:cubicBezTo>
                    <a:pt x="14044" y="108"/>
                    <a:pt x="13177" y="609"/>
                    <a:pt x="12543" y="1409"/>
                  </a:cubicBezTo>
                  <a:cubicBezTo>
                    <a:pt x="11109" y="3311"/>
                    <a:pt x="10341" y="5779"/>
                    <a:pt x="10241" y="8514"/>
                  </a:cubicBezTo>
                  <a:cubicBezTo>
                    <a:pt x="10175" y="10649"/>
                    <a:pt x="10508" y="12684"/>
                    <a:pt x="10842" y="14786"/>
                  </a:cubicBezTo>
                  <a:cubicBezTo>
                    <a:pt x="11509" y="18588"/>
                    <a:pt x="12276" y="22591"/>
                    <a:pt x="13877" y="26461"/>
                  </a:cubicBezTo>
                  <a:cubicBezTo>
                    <a:pt x="14344" y="27595"/>
                    <a:pt x="14878" y="28662"/>
                    <a:pt x="15445" y="29663"/>
                  </a:cubicBezTo>
                  <a:cubicBezTo>
                    <a:pt x="14678" y="30130"/>
                    <a:pt x="13877" y="30630"/>
                    <a:pt x="13177" y="31231"/>
                  </a:cubicBezTo>
                  <a:cubicBezTo>
                    <a:pt x="12043" y="32131"/>
                    <a:pt x="11042" y="33232"/>
                    <a:pt x="9908" y="34633"/>
                  </a:cubicBezTo>
                  <a:cubicBezTo>
                    <a:pt x="5605" y="40270"/>
                    <a:pt x="3236" y="47242"/>
                    <a:pt x="3203" y="54314"/>
                  </a:cubicBezTo>
                  <a:cubicBezTo>
                    <a:pt x="3203" y="55348"/>
                    <a:pt x="3236" y="56616"/>
                    <a:pt x="3537" y="57950"/>
                  </a:cubicBezTo>
                  <a:lnTo>
                    <a:pt x="3336" y="58350"/>
                  </a:lnTo>
                  <a:cubicBezTo>
                    <a:pt x="2669" y="59751"/>
                    <a:pt x="2002" y="61152"/>
                    <a:pt x="1402" y="62653"/>
                  </a:cubicBezTo>
                  <a:cubicBezTo>
                    <a:pt x="1268" y="63020"/>
                    <a:pt x="1102" y="63420"/>
                    <a:pt x="1001" y="63787"/>
                  </a:cubicBezTo>
                  <a:cubicBezTo>
                    <a:pt x="935" y="63954"/>
                    <a:pt x="868" y="64121"/>
                    <a:pt x="835" y="64321"/>
                  </a:cubicBezTo>
                  <a:lnTo>
                    <a:pt x="701" y="64688"/>
                  </a:lnTo>
                  <a:cubicBezTo>
                    <a:pt x="601" y="65022"/>
                    <a:pt x="501" y="65355"/>
                    <a:pt x="401" y="65689"/>
                  </a:cubicBezTo>
                  <a:cubicBezTo>
                    <a:pt x="201" y="66589"/>
                    <a:pt x="1" y="67523"/>
                    <a:pt x="101" y="68624"/>
                  </a:cubicBezTo>
                  <a:cubicBezTo>
                    <a:pt x="168" y="68824"/>
                    <a:pt x="168" y="68991"/>
                    <a:pt x="201" y="69191"/>
                  </a:cubicBezTo>
                  <a:cubicBezTo>
                    <a:pt x="601" y="71093"/>
                    <a:pt x="2002" y="72760"/>
                    <a:pt x="3403" y="74295"/>
                  </a:cubicBezTo>
                  <a:cubicBezTo>
                    <a:pt x="3937" y="74862"/>
                    <a:pt x="4571" y="75429"/>
                    <a:pt x="5271" y="75929"/>
                  </a:cubicBezTo>
                  <a:cubicBezTo>
                    <a:pt x="5505" y="76096"/>
                    <a:pt x="5705" y="76196"/>
                    <a:pt x="5905" y="76363"/>
                  </a:cubicBezTo>
                  <a:cubicBezTo>
                    <a:pt x="6272" y="76630"/>
                    <a:pt x="6706" y="76863"/>
                    <a:pt x="7173" y="77130"/>
                  </a:cubicBezTo>
                  <a:cubicBezTo>
                    <a:pt x="7539" y="77330"/>
                    <a:pt x="7906" y="77530"/>
                    <a:pt x="8373" y="77764"/>
                  </a:cubicBezTo>
                  <a:cubicBezTo>
                    <a:pt x="8774" y="77964"/>
                    <a:pt x="9241" y="78164"/>
                    <a:pt x="9841" y="78431"/>
                  </a:cubicBezTo>
                  <a:cubicBezTo>
                    <a:pt x="13244" y="79966"/>
                    <a:pt x="16879" y="81100"/>
                    <a:pt x="20615" y="81800"/>
                  </a:cubicBezTo>
                  <a:lnTo>
                    <a:pt x="20682" y="81800"/>
                  </a:lnTo>
                  <a:cubicBezTo>
                    <a:pt x="21349" y="81934"/>
                    <a:pt x="21950" y="82000"/>
                    <a:pt x="22550" y="82100"/>
                  </a:cubicBezTo>
                  <a:cubicBezTo>
                    <a:pt x="23217" y="82167"/>
                    <a:pt x="23851" y="82267"/>
                    <a:pt x="24452" y="82334"/>
                  </a:cubicBezTo>
                  <a:cubicBezTo>
                    <a:pt x="24785" y="82367"/>
                    <a:pt x="25119" y="82434"/>
                    <a:pt x="25452" y="82434"/>
                  </a:cubicBezTo>
                  <a:lnTo>
                    <a:pt x="25686" y="82434"/>
                  </a:lnTo>
                  <a:cubicBezTo>
                    <a:pt x="25419" y="85636"/>
                    <a:pt x="24718" y="88805"/>
                    <a:pt x="23551" y="91774"/>
                  </a:cubicBezTo>
                  <a:cubicBezTo>
                    <a:pt x="23117" y="92808"/>
                    <a:pt x="23251" y="93976"/>
                    <a:pt x="23884" y="94943"/>
                  </a:cubicBezTo>
                  <a:cubicBezTo>
                    <a:pt x="24518" y="95877"/>
                    <a:pt x="25552" y="96444"/>
                    <a:pt x="26686" y="96477"/>
                  </a:cubicBezTo>
                  <a:cubicBezTo>
                    <a:pt x="27520" y="96511"/>
                    <a:pt x="28354" y="96511"/>
                    <a:pt x="29188" y="96511"/>
                  </a:cubicBezTo>
                  <a:cubicBezTo>
                    <a:pt x="31957" y="96511"/>
                    <a:pt x="34792" y="96344"/>
                    <a:pt x="37561" y="96044"/>
                  </a:cubicBezTo>
                  <a:cubicBezTo>
                    <a:pt x="38061" y="96010"/>
                    <a:pt x="39229" y="95877"/>
                    <a:pt x="40296" y="94976"/>
                  </a:cubicBezTo>
                  <a:cubicBezTo>
                    <a:pt x="41697" y="93809"/>
                    <a:pt x="41864" y="92174"/>
                    <a:pt x="41897" y="91641"/>
                  </a:cubicBezTo>
                  <a:cubicBezTo>
                    <a:pt x="41897" y="91474"/>
                    <a:pt x="41931" y="91307"/>
                    <a:pt x="41931" y="91140"/>
                  </a:cubicBezTo>
                  <a:cubicBezTo>
                    <a:pt x="44432" y="90173"/>
                    <a:pt x="46767" y="88839"/>
                    <a:pt x="47568" y="88338"/>
                  </a:cubicBezTo>
                  <a:cubicBezTo>
                    <a:pt x="47968" y="88105"/>
                    <a:pt x="49103" y="87371"/>
                    <a:pt x="49636" y="85936"/>
                  </a:cubicBezTo>
                  <a:cubicBezTo>
                    <a:pt x="50037" y="84836"/>
                    <a:pt x="49870" y="83902"/>
                    <a:pt x="49803" y="83501"/>
                  </a:cubicBezTo>
                  <a:cubicBezTo>
                    <a:pt x="49103" y="79365"/>
                    <a:pt x="47435" y="75362"/>
                    <a:pt x="44533" y="70525"/>
                  </a:cubicBezTo>
                  <a:lnTo>
                    <a:pt x="44533" y="69858"/>
                  </a:lnTo>
                  <a:cubicBezTo>
                    <a:pt x="44533" y="68991"/>
                    <a:pt x="44599" y="68291"/>
                    <a:pt x="44699" y="67657"/>
                  </a:cubicBezTo>
                  <a:lnTo>
                    <a:pt x="44699" y="67523"/>
                  </a:lnTo>
                  <a:cubicBezTo>
                    <a:pt x="47768" y="64555"/>
                    <a:pt x="48469" y="59851"/>
                    <a:pt x="49036" y="56349"/>
                  </a:cubicBezTo>
                  <a:cubicBezTo>
                    <a:pt x="49069" y="56015"/>
                    <a:pt x="49103" y="55682"/>
                    <a:pt x="49203" y="55348"/>
                  </a:cubicBezTo>
                  <a:cubicBezTo>
                    <a:pt x="50137" y="49510"/>
                    <a:pt x="49036" y="43273"/>
                    <a:pt x="46034" y="37769"/>
                  </a:cubicBezTo>
                  <a:cubicBezTo>
                    <a:pt x="45467" y="36768"/>
                    <a:pt x="44899" y="35867"/>
                    <a:pt x="44232" y="35033"/>
                  </a:cubicBezTo>
                  <a:cubicBezTo>
                    <a:pt x="45767" y="33699"/>
                    <a:pt x="47201" y="32131"/>
                    <a:pt x="48535" y="30297"/>
                  </a:cubicBezTo>
                  <a:cubicBezTo>
                    <a:pt x="50937" y="26861"/>
                    <a:pt x="52605" y="23125"/>
                    <a:pt x="54073" y="19589"/>
                  </a:cubicBezTo>
                  <a:cubicBezTo>
                    <a:pt x="54873" y="17621"/>
                    <a:pt x="55641" y="15753"/>
                    <a:pt x="56041" y="13618"/>
                  </a:cubicBezTo>
                  <a:cubicBezTo>
                    <a:pt x="56608" y="11016"/>
                    <a:pt x="56408" y="8448"/>
                    <a:pt x="55440" y="6279"/>
                  </a:cubicBezTo>
                  <a:cubicBezTo>
                    <a:pt x="55040" y="5379"/>
                    <a:pt x="54273" y="4645"/>
                    <a:pt x="53306" y="4378"/>
                  </a:cubicBezTo>
                  <a:cubicBezTo>
                    <a:pt x="52973" y="4271"/>
                    <a:pt x="52632" y="4219"/>
                    <a:pt x="52290" y="4219"/>
                  </a:cubicBezTo>
                  <a:cubicBezTo>
                    <a:pt x="51672" y="4219"/>
                    <a:pt x="51050" y="4389"/>
                    <a:pt x="50470" y="4712"/>
                  </a:cubicBezTo>
                  <a:cubicBezTo>
                    <a:pt x="41897" y="9815"/>
                    <a:pt x="35226" y="18355"/>
                    <a:pt x="32090" y="27962"/>
                  </a:cubicBezTo>
                  <a:cubicBezTo>
                    <a:pt x="31723" y="27862"/>
                    <a:pt x="31290" y="27795"/>
                    <a:pt x="30923" y="27762"/>
                  </a:cubicBezTo>
                  <a:cubicBezTo>
                    <a:pt x="30756" y="27728"/>
                    <a:pt x="30623" y="27728"/>
                    <a:pt x="30456" y="27661"/>
                  </a:cubicBezTo>
                  <a:cubicBezTo>
                    <a:pt x="29555" y="17588"/>
                    <a:pt x="25019" y="7981"/>
                    <a:pt x="17713" y="976"/>
                  </a:cubicBezTo>
                  <a:cubicBezTo>
                    <a:pt x="17067" y="360"/>
                    <a:pt x="16166" y="1"/>
                    <a:pt x="15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2" name="Google Shape;7657;p38">
              <a:extLst>
                <a:ext uri="{FF2B5EF4-FFF2-40B4-BE49-F238E27FC236}">
                  <a16:creationId xmlns:a16="http://schemas.microsoft.com/office/drawing/2014/main" id="{AB7D9439-21EA-955E-2429-362EB6806F65}"/>
                </a:ext>
              </a:extLst>
            </p:cNvPr>
            <p:cNvSpPr/>
            <p:nvPr/>
          </p:nvSpPr>
          <p:spPr>
            <a:xfrm>
              <a:off x="3619306" y="1657771"/>
              <a:ext cx="299649" cy="411679"/>
            </a:xfrm>
            <a:custGeom>
              <a:avLst/>
              <a:gdLst/>
              <a:ahLst/>
              <a:cxnLst/>
              <a:rect l="l" t="t" r="r" b="b"/>
              <a:pathLst>
                <a:path w="15345" h="21082" extrusionOk="0">
                  <a:moveTo>
                    <a:pt x="7339" y="1"/>
                  </a:moveTo>
                  <a:lnTo>
                    <a:pt x="701" y="6239"/>
                  </a:lnTo>
                  <a:cubicBezTo>
                    <a:pt x="654" y="6212"/>
                    <a:pt x="603" y="6200"/>
                    <a:pt x="551" y="6200"/>
                  </a:cubicBezTo>
                  <a:cubicBezTo>
                    <a:pt x="344" y="6200"/>
                    <a:pt x="120" y="6392"/>
                    <a:pt x="67" y="6606"/>
                  </a:cubicBezTo>
                  <a:cubicBezTo>
                    <a:pt x="0" y="6872"/>
                    <a:pt x="133" y="7173"/>
                    <a:pt x="234" y="7406"/>
                  </a:cubicBezTo>
                  <a:cubicBezTo>
                    <a:pt x="1201" y="9541"/>
                    <a:pt x="2235" y="11676"/>
                    <a:pt x="3002" y="13877"/>
                  </a:cubicBezTo>
                  <a:cubicBezTo>
                    <a:pt x="3536" y="15412"/>
                    <a:pt x="3469" y="19248"/>
                    <a:pt x="4303" y="20382"/>
                  </a:cubicBezTo>
                  <a:cubicBezTo>
                    <a:pt x="4690" y="20880"/>
                    <a:pt x="5326" y="21082"/>
                    <a:pt x="6102" y="21082"/>
                  </a:cubicBezTo>
                  <a:cubicBezTo>
                    <a:pt x="8810" y="21082"/>
                    <a:pt x="13218" y="18628"/>
                    <a:pt x="14644" y="17747"/>
                  </a:cubicBezTo>
                  <a:cubicBezTo>
                    <a:pt x="14877" y="17580"/>
                    <a:pt x="15178" y="17413"/>
                    <a:pt x="15278" y="17113"/>
                  </a:cubicBezTo>
                  <a:cubicBezTo>
                    <a:pt x="15344" y="16913"/>
                    <a:pt x="15311" y="16679"/>
                    <a:pt x="15278" y="16446"/>
                  </a:cubicBezTo>
                  <a:cubicBezTo>
                    <a:pt x="14177" y="10408"/>
                    <a:pt x="10808" y="5071"/>
                    <a:pt x="7339" y="1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3" name="Google Shape;7658;p38">
              <a:extLst>
                <a:ext uri="{FF2B5EF4-FFF2-40B4-BE49-F238E27FC236}">
                  <a16:creationId xmlns:a16="http://schemas.microsoft.com/office/drawing/2014/main" id="{2E155248-E9CA-508A-F5EF-4701858753B3}"/>
                </a:ext>
              </a:extLst>
            </p:cNvPr>
            <p:cNvSpPr/>
            <p:nvPr/>
          </p:nvSpPr>
          <p:spPr>
            <a:xfrm>
              <a:off x="3534615" y="1786106"/>
              <a:ext cx="239075" cy="368211"/>
            </a:xfrm>
            <a:custGeom>
              <a:avLst/>
              <a:gdLst/>
              <a:ahLst/>
              <a:cxnLst/>
              <a:rect l="l" t="t" r="r" b="b"/>
              <a:pathLst>
                <a:path w="12243" h="18856" extrusionOk="0">
                  <a:moveTo>
                    <a:pt x="2002" y="0"/>
                  </a:moveTo>
                  <a:lnTo>
                    <a:pt x="2002" y="0"/>
                  </a:lnTo>
                  <a:cubicBezTo>
                    <a:pt x="3036" y="6305"/>
                    <a:pt x="2336" y="12876"/>
                    <a:pt x="1" y="18814"/>
                  </a:cubicBezTo>
                  <a:cubicBezTo>
                    <a:pt x="751" y="18843"/>
                    <a:pt x="1504" y="18856"/>
                    <a:pt x="2256" y="18856"/>
                  </a:cubicBezTo>
                  <a:cubicBezTo>
                    <a:pt x="4981" y="18856"/>
                    <a:pt x="7709" y="18682"/>
                    <a:pt x="10375" y="18447"/>
                  </a:cubicBezTo>
                  <a:cubicBezTo>
                    <a:pt x="10675" y="18380"/>
                    <a:pt x="11008" y="18347"/>
                    <a:pt x="11275" y="18147"/>
                  </a:cubicBezTo>
                  <a:cubicBezTo>
                    <a:pt x="11542" y="17880"/>
                    <a:pt x="11642" y="17479"/>
                    <a:pt x="11676" y="17046"/>
                  </a:cubicBezTo>
                  <a:cubicBezTo>
                    <a:pt x="12243" y="11275"/>
                    <a:pt x="11142" y="5337"/>
                    <a:pt x="8473" y="200"/>
                  </a:cubicBezTo>
                  <a:lnTo>
                    <a:pt x="2002" y="0"/>
                  </a:ln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4" name="Google Shape;7659;p38">
              <a:extLst>
                <a:ext uri="{FF2B5EF4-FFF2-40B4-BE49-F238E27FC236}">
                  <a16:creationId xmlns:a16="http://schemas.microsoft.com/office/drawing/2014/main" id="{1B2585EC-58E4-AF7A-E474-AE5836454A9B}"/>
                </a:ext>
              </a:extLst>
            </p:cNvPr>
            <p:cNvSpPr/>
            <p:nvPr/>
          </p:nvSpPr>
          <p:spPr>
            <a:xfrm>
              <a:off x="3079293" y="1418715"/>
              <a:ext cx="754328" cy="465477"/>
            </a:xfrm>
            <a:custGeom>
              <a:avLst/>
              <a:gdLst/>
              <a:ahLst/>
              <a:cxnLst/>
              <a:rect l="l" t="t" r="r" b="b"/>
              <a:pathLst>
                <a:path w="38629" h="23837" extrusionOk="0">
                  <a:moveTo>
                    <a:pt x="4137" y="1"/>
                  </a:moveTo>
                  <a:cubicBezTo>
                    <a:pt x="4137" y="1235"/>
                    <a:pt x="3870" y="2402"/>
                    <a:pt x="3403" y="3470"/>
                  </a:cubicBezTo>
                  <a:cubicBezTo>
                    <a:pt x="2203" y="5972"/>
                    <a:pt x="1002" y="8307"/>
                    <a:pt x="301" y="11009"/>
                  </a:cubicBezTo>
                  <a:cubicBezTo>
                    <a:pt x="134" y="11642"/>
                    <a:pt x="1" y="12310"/>
                    <a:pt x="134" y="12943"/>
                  </a:cubicBezTo>
                  <a:cubicBezTo>
                    <a:pt x="401" y="14077"/>
                    <a:pt x="1736" y="15579"/>
                    <a:pt x="2503" y="16412"/>
                  </a:cubicBezTo>
                  <a:cubicBezTo>
                    <a:pt x="3604" y="17580"/>
                    <a:pt x="5071" y="18414"/>
                    <a:pt x="6472" y="19114"/>
                  </a:cubicBezTo>
                  <a:cubicBezTo>
                    <a:pt x="11142" y="21416"/>
                    <a:pt x="16179" y="22850"/>
                    <a:pt x="21350" y="23417"/>
                  </a:cubicBezTo>
                  <a:cubicBezTo>
                    <a:pt x="23574" y="23627"/>
                    <a:pt x="25839" y="23836"/>
                    <a:pt x="28097" y="23836"/>
                  </a:cubicBezTo>
                  <a:cubicBezTo>
                    <a:pt x="28718" y="23836"/>
                    <a:pt x="29337" y="23820"/>
                    <a:pt x="29956" y="23784"/>
                  </a:cubicBezTo>
                  <a:cubicBezTo>
                    <a:pt x="33925" y="23518"/>
                    <a:pt x="37795" y="22350"/>
                    <a:pt x="37628" y="17513"/>
                  </a:cubicBezTo>
                  <a:cubicBezTo>
                    <a:pt x="37528" y="15579"/>
                    <a:pt x="37494" y="13644"/>
                    <a:pt x="37761" y="11676"/>
                  </a:cubicBezTo>
                  <a:cubicBezTo>
                    <a:pt x="37961" y="10141"/>
                    <a:pt x="38629" y="7906"/>
                    <a:pt x="37528" y="6472"/>
                  </a:cubicBezTo>
                  <a:lnTo>
                    <a:pt x="4137" y="1"/>
                  </a:lnTo>
                  <a:close/>
                </a:path>
              </a:pathLst>
            </a:custGeom>
            <a:solidFill>
              <a:srgbClr val="D3F5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5" name="Google Shape;7660;p38">
              <a:extLst>
                <a:ext uri="{FF2B5EF4-FFF2-40B4-BE49-F238E27FC236}">
                  <a16:creationId xmlns:a16="http://schemas.microsoft.com/office/drawing/2014/main" id="{978BB0DF-9694-6268-E5BE-9F38AF27685E}"/>
                </a:ext>
              </a:extLst>
            </p:cNvPr>
            <p:cNvSpPr/>
            <p:nvPr/>
          </p:nvSpPr>
          <p:spPr>
            <a:xfrm>
              <a:off x="3080601" y="1486456"/>
              <a:ext cx="558916" cy="187620"/>
            </a:xfrm>
            <a:custGeom>
              <a:avLst/>
              <a:gdLst/>
              <a:ahLst/>
              <a:cxnLst/>
              <a:rect l="l" t="t" r="r" b="b"/>
              <a:pathLst>
                <a:path w="28622" h="9608" extrusionOk="0">
                  <a:moveTo>
                    <a:pt x="21883" y="1"/>
                  </a:moveTo>
                  <a:cubicBezTo>
                    <a:pt x="17713" y="1936"/>
                    <a:pt x="12910" y="2803"/>
                    <a:pt x="8573" y="3670"/>
                  </a:cubicBezTo>
                  <a:cubicBezTo>
                    <a:pt x="6105" y="4171"/>
                    <a:pt x="3603" y="4604"/>
                    <a:pt x="1101" y="4871"/>
                  </a:cubicBezTo>
                  <a:cubicBezTo>
                    <a:pt x="768" y="5705"/>
                    <a:pt x="501" y="6606"/>
                    <a:pt x="268" y="7540"/>
                  </a:cubicBezTo>
                  <a:cubicBezTo>
                    <a:pt x="101" y="8173"/>
                    <a:pt x="1" y="8841"/>
                    <a:pt x="101" y="9474"/>
                  </a:cubicBezTo>
                  <a:cubicBezTo>
                    <a:pt x="101" y="9508"/>
                    <a:pt x="167" y="9541"/>
                    <a:pt x="167" y="9608"/>
                  </a:cubicBezTo>
                  <a:cubicBezTo>
                    <a:pt x="3236" y="9274"/>
                    <a:pt x="6272" y="8807"/>
                    <a:pt x="9341" y="8207"/>
                  </a:cubicBezTo>
                  <a:cubicBezTo>
                    <a:pt x="15745" y="7006"/>
                    <a:pt x="22884" y="5471"/>
                    <a:pt x="28354" y="1602"/>
                  </a:cubicBezTo>
                  <a:cubicBezTo>
                    <a:pt x="28454" y="1502"/>
                    <a:pt x="28554" y="1435"/>
                    <a:pt x="28621" y="1335"/>
                  </a:cubicBezTo>
                  <a:lnTo>
                    <a:pt x="21883" y="1"/>
                  </a:ln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6" name="Google Shape;7661;p38">
              <a:extLst>
                <a:ext uri="{FF2B5EF4-FFF2-40B4-BE49-F238E27FC236}">
                  <a16:creationId xmlns:a16="http://schemas.microsoft.com/office/drawing/2014/main" id="{6EB525EA-35EA-AE36-421F-C4286CA078D8}"/>
                </a:ext>
              </a:extLst>
            </p:cNvPr>
            <p:cNvSpPr/>
            <p:nvPr/>
          </p:nvSpPr>
          <p:spPr>
            <a:xfrm>
              <a:off x="3127506" y="1538575"/>
              <a:ext cx="698948" cy="273600"/>
            </a:xfrm>
            <a:custGeom>
              <a:avLst/>
              <a:gdLst/>
              <a:ahLst/>
              <a:cxnLst/>
              <a:rect l="l" t="t" r="r" b="b"/>
              <a:pathLst>
                <a:path w="35793" h="14011" extrusionOk="0">
                  <a:moveTo>
                    <a:pt x="32957" y="0"/>
                  </a:moveTo>
                  <a:cubicBezTo>
                    <a:pt x="22783" y="5504"/>
                    <a:pt x="11509" y="9040"/>
                    <a:pt x="0" y="10308"/>
                  </a:cubicBezTo>
                  <a:cubicBezTo>
                    <a:pt x="1101" y="11475"/>
                    <a:pt x="2536" y="12309"/>
                    <a:pt x="3970" y="13010"/>
                  </a:cubicBezTo>
                  <a:cubicBezTo>
                    <a:pt x="4670" y="13343"/>
                    <a:pt x="5371" y="13677"/>
                    <a:pt x="6138" y="14010"/>
                  </a:cubicBezTo>
                  <a:cubicBezTo>
                    <a:pt x="16445" y="12276"/>
                    <a:pt x="26353" y="8773"/>
                    <a:pt x="35559" y="3770"/>
                  </a:cubicBezTo>
                  <a:cubicBezTo>
                    <a:pt x="35793" y="2602"/>
                    <a:pt x="35793" y="1335"/>
                    <a:pt x="35125" y="434"/>
                  </a:cubicBezTo>
                  <a:lnTo>
                    <a:pt x="32957" y="0"/>
                  </a:ln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7" name="Google Shape;7662;p38">
              <a:extLst>
                <a:ext uri="{FF2B5EF4-FFF2-40B4-BE49-F238E27FC236}">
                  <a16:creationId xmlns:a16="http://schemas.microsoft.com/office/drawing/2014/main" id="{F5ECE793-7A67-9707-38E2-8DE6C0BFED0D}"/>
                </a:ext>
              </a:extLst>
            </p:cNvPr>
            <p:cNvSpPr/>
            <p:nvPr/>
          </p:nvSpPr>
          <p:spPr>
            <a:xfrm>
              <a:off x="3427800" y="1700771"/>
              <a:ext cx="386937" cy="185238"/>
            </a:xfrm>
            <a:custGeom>
              <a:avLst/>
              <a:gdLst/>
              <a:ahLst/>
              <a:cxnLst/>
              <a:rect l="l" t="t" r="r" b="b"/>
              <a:pathLst>
                <a:path w="19815" h="9486" extrusionOk="0">
                  <a:moveTo>
                    <a:pt x="19747" y="0"/>
                  </a:moveTo>
                  <a:lnTo>
                    <a:pt x="19747" y="0"/>
                  </a:lnTo>
                  <a:cubicBezTo>
                    <a:pt x="16178" y="2069"/>
                    <a:pt x="12509" y="3903"/>
                    <a:pt x="8740" y="5504"/>
                  </a:cubicBezTo>
                  <a:cubicBezTo>
                    <a:pt x="5904" y="6672"/>
                    <a:pt x="2969" y="7673"/>
                    <a:pt x="0" y="8540"/>
                  </a:cubicBezTo>
                  <a:cubicBezTo>
                    <a:pt x="1168" y="8740"/>
                    <a:pt x="2335" y="8907"/>
                    <a:pt x="3503" y="9040"/>
                  </a:cubicBezTo>
                  <a:cubicBezTo>
                    <a:pt x="5770" y="9276"/>
                    <a:pt x="8011" y="9485"/>
                    <a:pt x="10250" y="9485"/>
                  </a:cubicBezTo>
                  <a:cubicBezTo>
                    <a:pt x="10547" y="9485"/>
                    <a:pt x="10844" y="9482"/>
                    <a:pt x="11141" y="9474"/>
                  </a:cubicBezTo>
                  <a:cubicBezTo>
                    <a:pt x="14010" y="8306"/>
                    <a:pt x="16779" y="6905"/>
                    <a:pt x="19481" y="5404"/>
                  </a:cubicBezTo>
                  <a:cubicBezTo>
                    <a:pt x="19747" y="4737"/>
                    <a:pt x="19814" y="4003"/>
                    <a:pt x="19781" y="3169"/>
                  </a:cubicBezTo>
                  <a:cubicBezTo>
                    <a:pt x="19747" y="2135"/>
                    <a:pt x="19681" y="1034"/>
                    <a:pt x="19747" y="0"/>
                  </a:cubicBezTo>
                  <a:close/>
                </a:path>
              </a:pathLst>
            </a:custGeom>
            <a:solidFill>
              <a:srgbClr val="008F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8" name="Google Shape;7663;p38">
              <a:extLst>
                <a:ext uri="{FF2B5EF4-FFF2-40B4-BE49-F238E27FC236}">
                  <a16:creationId xmlns:a16="http://schemas.microsoft.com/office/drawing/2014/main" id="{A6F77FB4-15BB-B15D-EC39-BC8699A17C26}"/>
                </a:ext>
              </a:extLst>
            </p:cNvPr>
            <p:cNvSpPr/>
            <p:nvPr/>
          </p:nvSpPr>
          <p:spPr>
            <a:xfrm>
              <a:off x="3674667" y="483993"/>
              <a:ext cx="371296" cy="543919"/>
            </a:xfrm>
            <a:custGeom>
              <a:avLst/>
              <a:gdLst/>
              <a:ahLst/>
              <a:cxnLst/>
              <a:rect l="l" t="t" r="r" b="b"/>
              <a:pathLst>
                <a:path w="19014" h="27854" extrusionOk="0">
                  <a:moveTo>
                    <a:pt x="18213" y="0"/>
                  </a:moveTo>
                  <a:cubicBezTo>
                    <a:pt x="8640" y="5738"/>
                    <a:pt x="1768" y="15845"/>
                    <a:pt x="0" y="26919"/>
                  </a:cubicBezTo>
                  <a:lnTo>
                    <a:pt x="3169" y="27853"/>
                  </a:lnTo>
                  <a:cubicBezTo>
                    <a:pt x="6672" y="26519"/>
                    <a:pt x="9607" y="23851"/>
                    <a:pt x="11775" y="20782"/>
                  </a:cubicBezTo>
                  <a:cubicBezTo>
                    <a:pt x="13944" y="17679"/>
                    <a:pt x="15478" y="14177"/>
                    <a:pt x="16946" y="10708"/>
                  </a:cubicBezTo>
                  <a:cubicBezTo>
                    <a:pt x="17646" y="9007"/>
                    <a:pt x="18347" y="7305"/>
                    <a:pt x="18680" y="5471"/>
                  </a:cubicBezTo>
                  <a:cubicBezTo>
                    <a:pt x="19014" y="3636"/>
                    <a:pt x="18981" y="1735"/>
                    <a:pt x="18213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9" name="Google Shape;7664;p38">
              <a:extLst>
                <a:ext uri="{FF2B5EF4-FFF2-40B4-BE49-F238E27FC236}">
                  <a16:creationId xmlns:a16="http://schemas.microsoft.com/office/drawing/2014/main" id="{D541B097-D2B1-5DAE-1DB6-5261DA6ADBE3}"/>
                </a:ext>
              </a:extLst>
            </p:cNvPr>
            <p:cNvSpPr/>
            <p:nvPr/>
          </p:nvSpPr>
          <p:spPr>
            <a:xfrm>
              <a:off x="3710500" y="698424"/>
              <a:ext cx="198028" cy="322965"/>
            </a:xfrm>
            <a:custGeom>
              <a:avLst/>
              <a:gdLst/>
              <a:ahLst/>
              <a:cxnLst/>
              <a:rect l="l" t="t" r="r" b="b"/>
              <a:pathLst>
                <a:path w="10141" h="16539" extrusionOk="0">
                  <a:moveTo>
                    <a:pt x="9502" y="1"/>
                  </a:moveTo>
                  <a:cubicBezTo>
                    <a:pt x="9245" y="1"/>
                    <a:pt x="8960" y="197"/>
                    <a:pt x="8773" y="361"/>
                  </a:cubicBezTo>
                  <a:cubicBezTo>
                    <a:pt x="4170" y="4497"/>
                    <a:pt x="1001" y="10201"/>
                    <a:pt x="0" y="16339"/>
                  </a:cubicBezTo>
                  <a:lnTo>
                    <a:pt x="300" y="16539"/>
                  </a:lnTo>
                  <a:cubicBezTo>
                    <a:pt x="3869" y="13270"/>
                    <a:pt x="6838" y="9267"/>
                    <a:pt x="8940" y="4830"/>
                  </a:cubicBezTo>
                  <a:cubicBezTo>
                    <a:pt x="9607" y="3496"/>
                    <a:pt x="10141" y="2028"/>
                    <a:pt x="9974" y="594"/>
                  </a:cubicBezTo>
                  <a:cubicBezTo>
                    <a:pt x="9940" y="427"/>
                    <a:pt x="9940" y="261"/>
                    <a:pt x="9807" y="127"/>
                  </a:cubicBezTo>
                  <a:cubicBezTo>
                    <a:pt x="9717" y="37"/>
                    <a:pt x="9612" y="1"/>
                    <a:pt x="9502" y="1"/>
                  </a:cubicBezTo>
                  <a:close/>
                </a:path>
              </a:pathLst>
            </a:custGeom>
            <a:solidFill>
              <a:srgbClr val="FF8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0" name="Google Shape;7665;p38">
              <a:extLst>
                <a:ext uri="{FF2B5EF4-FFF2-40B4-BE49-F238E27FC236}">
                  <a16:creationId xmlns:a16="http://schemas.microsoft.com/office/drawing/2014/main" id="{8A0CE449-4CA8-F9F1-7508-0A2C8590E510}"/>
                </a:ext>
              </a:extLst>
            </p:cNvPr>
            <p:cNvSpPr/>
            <p:nvPr/>
          </p:nvSpPr>
          <p:spPr>
            <a:xfrm>
              <a:off x="3276677" y="402563"/>
              <a:ext cx="276841" cy="595374"/>
            </a:xfrm>
            <a:custGeom>
              <a:avLst/>
              <a:gdLst/>
              <a:ahLst/>
              <a:cxnLst/>
              <a:rect l="l" t="t" r="r" b="b"/>
              <a:pathLst>
                <a:path w="14177" h="30489" extrusionOk="0">
                  <a:moveTo>
                    <a:pt x="1668" y="0"/>
                  </a:moveTo>
                  <a:cubicBezTo>
                    <a:pt x="567" y="1502"/>
                    <a:pt x="67" y="3403"/>
                    <a:pt x="34" y="5238"/>
                  </a:cubicBezTo>
                  <a:cubicBezTo>
                    <a:pt x="0" y="7072"/>
                    <a:pt x="234" y="8940"/>
                    <a:pt x="567" y="10741"/>
                  </a:cubicBezTo>
                  <a:cubicBezTo>
                    <a:pt x="1234" y="14444"/>
                    <a:pt x="1968" y="18180"/>
                    <a:pt x="3403" y="21649"/>
                  </a:cubicBezTo>
                  <a:cubicBezTo>
                    <a:pt x="4870" y="25118"/>
                    <a:pt x="7072" y="28354"/>
                    <a:pt x="10207" y="30489"/>
                  </a:cubicBezTo>
                  <a:lnTo>
                    <a:pt x="13476" y="30289"/>
                  </a:lnTo>
                  <a:cubicBezTo>
                    <a:pt x="14177" y="19114"/>
                    <a:pt x="9740" y="7739"/>
                    <a:pt x="1668" y="0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1" name="Google Shape;7666;p38">
              <a:extLst>
                <a:ext uri="{FF2B5EF4-FFF2-40B4-BE49-F238E27FC236}">
                  <a16:creationId xmlns:a16="http://schemas.microsoft.com/office/drawing/2014/main" id="{9D4CB1B6-06D4-72A5-CA5C-C5C3DF0DB1DD}"/>
                </a:ext>
              </a:extLst>
            </p:cNvPr>
            <p:cNvSpPr/>
            <p:nvPr/>
          </p:nvSpPr>
          <p:spPr>
            <a:xfrm>
              <a:off x="3371775" y="641736"/>
              <a:ext cx="139407" cy="353604"/>
            </a:xfrm>
            <a:custGeom>
              <a:avLst/>
              <a:gdLst/>
              <a:ahLst/>
              <a:cxnLst/>
              <a:rect l="l" t="t" r="r" b="b"/>
              <a:pathLst>
                <a:path w="7139" h="18108" extrusionOk="0">
                  <a:moveTo>
                    <a:pt x="980" y="1"/>
                  </a:moveTo>
                  <a:cubicBezTo>
                    <a:pt x="909" y="1"/>
                    <a:pt x="837" y="19"/>
                    <a:pt x="768" y="61"/>
                  </a:cubicBezTo>
                  <a:cubicBezTo>
                    <a:pt x="634" y="161"/>
                    <a:pt x="534" y="295"/>
                    <a:pt x="501" y="428"/>
                  </a:cubicBezTo>
                  <a:cubicBezTo>
                    <a:pt x="0" y="1863"/>
                    <a:pt x="234" y="3397"/>
                    <a:pt x="534" y="4831"/>
                  </a:cubicBezTo>
                  <a:cubicBezTo>
                    <a:pt x="1601" y="9568"/>
                    <a:pt x="3603" y="14105"/>
                    <a:pt x="6372" y="18108"/>
                  </a:cubicBezTo>
                  <a:lnTo>
                    <a:pt x="6772" y="18041"/>
                  </a:lnTo>
                  <a:cubicBezTo>
                    <a:pt x="7139" y="11870"/>
                    <a:pt x="5337" y="5565"/>
                    <a:pt x="1702" y="528"/>
                  </a:cubicBezTo>
                  <a:cubicBezTo>
                    <a:pt x="1517" y="265"/>
                    <a:pt x="1249" y="1"/>
                    <a:pt x="980" y="1"/>
                  </a:cubicBezTo>
                  <a:close/>
                </a:path>
              </a:pathLst>
            </a:custGeom>
            <a:solidFill>
              <a:srgbClr val="FF8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2" name="Google Shape;7667;p38">
              <a:extLst>
                <a:ext uri="{FF2B5EF4-FFF2-40B4-BE49-F238E27FC236}">
                  <a16:creationId xmlns:a16="http://schemas.microsoft.com/office/drawing/2014/main" id="{EB8A3A4F-3EBB-D7C1-464E-C623D6545FF2}"/>
                </a:ext>
              </a:extLst>
            </p:cNvPr>
            <p:cNvSpPr/>
            <p:nvPr/>
          </p:nvSpPr>
          <p:spPr>
            <a:xfrm>
              <a:off x="3140531" y="934668"/>
              <a:ext cx="781686" cy="710918"/>
            </a:xfrm>
            <a:custGeom>
              <a:avLst/>
              <a:gdLst/>
              <a:ahLst/>
              <a:cxnLst/>
              <a:rect l="l" t="t" r="r" b="b"/>
              <a:pathLst>
                <a:path w="40030" h="36406" extrusionOk="0">
                  <a:moveTo>
                    <a:pt x="18853" y="1"/>
                  </a:moveTo>
                  <a:cubicBezTo>
                    <a:pt x="17833" y="1"/>
                    <a:pt x="16815" y="63"/>
                    <a:pt x="15812" y="204"/>
                  </a:cubicBezTo>
                  <a:cubicBezTo>
                    <a:pt x="13210" y="571"/>
                    <a:pt x="10675" y="1539"/>
                    <a:pt x="8640" y="3173"/>
                  </a:cubicBezTo>
                  <a:cubicBezTo>
                    <a:pt x="7639" y="4007"/>
                    <a:pt x="6772" y="5008"/>
                    <a:pt x="5971" y="6009"/>
                  </a:cubicBezTo>
                  <a:cubicBezTo>
                    <a:pt x="2135" y="11012"/>
                    <a:pt x="1" y="17250"/>
                    <a:pt x="1" y="23555"/>
                  </a:cubicBezTo>
                  <a:cubicBezTo>
                    <a:pt x="1" y="24789"/>
                    <a:pt x="101" y="26056"/>
                    <a:pt x="501" y="27257"/>
                  </a:cubicBezTo>
                  <a:cubicBezTo>
                    <a:pt x="1702" y="30726"/>
                    <a:pt x="5771" y="32694"/>
                    <a:pt x="9040" y="33562"/>
                  </a:cubicBezTo>
                  <a:cubicBezTo>
                    <a:pt x="11509" y="34195"/>
                    <a:pt x="14044" y="35063"/>
                    <a:pt x="16546" y="35396"/>
                  </a:cubicBezTo>
                  <a:cubicBezTo>
                    <a:pt x="20048" y="35863"/>
                    <a:pt x="23784" y="36364"/>
                    <a:pt x="27353" y="36397"/>
                  </a:cubicBezTo>
                  <a:cubicBezTo>
                    <a:pt x="27659" y="36402"/>
                    <a:pt x="27969" y="36405"/>
                    <a:pt x="28281" y="36405"/>
                  </a:cubicBezTo>
                  <a:cubicBezTo>
                    <a:pt x="30215" y="36405"/>
                    <a:pt x="32239" y="36277"/>
                    <a:pt x="33991" y="35530"/>
                  </a:cubicBezTo>
                  <a:cubicBezTo>
                    <a:pt x="37994" y="33762"/>
                    <a:pt x="38528" y="27924"/>
                    <a:pt x="39095" y="24188"/>
                  </a:cubicBezTo>
                  <a:cubicBezTo>
                    <a:pt x="40029" y="18951"/>
                    <a:pt x="38862" y="13414"/>
                    <a:pt x="36360" y="8777"/>
                  </a:cubicBezTo>
                  <a:cubicBezTo>
                    <a:pt x="35459" y="7076"/>
                    <a:pt x="34225" y="5575"/>
                    <a:pt x="32791" y="4374"/>
                  </a:cubicBezTo>
                  <a:cubicBezTo>
                    <a:pt x="30189" y="2239"/>
                    <a:pt x="26986" y="938"/>
                    <a:pt x="23684" y="405"/>
                  </a:cubicBezTo>
                  <a:cubicBezTo>
                    <a:pt x="22106" y="159"/>
                    <a:pt x="20477" y="1"/>
                    <a:pt x="18853" y="1"/>
                  </a:cubicBezTo>
                  <a:close/>
                </a:path>
              </a:pathLst>
            </a:custGeom>
            <a:solidFill>
              <a:srgbClr val="A9BE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3" name="Google Shape;7668;p38">
              <a:extLst>
                <a:ext uri="{FF2B5EF4-FFF2-40B4-BE49-F238E27FC236}">
                  <a16:creationId xmlns:a16="http://schemas.microsoft.com/office/drawing/2014/main" id="{D7ADAB7C-F624-063C-30D6-EB03DCD92E65}"/>
                </a:ext>
              </a:extLst>
            </p:cNvPr>
            <p:cNvSpPr/>
            <p:nvPr/>
          </p:nvSpPr>
          <p:spPr>
            <a:xfrm>
              <a:off x="3440161" y="1285167"/>
              <a:ext cx="155048" cy="102949"/>
            </a:xfrm>
            <a:custGeom>
              <a:avLst/>
              <a:gdLst/>
              <a:ahLst/>
              <a:cxnLst/>
              <a:rect l="l" t="t" r="r" b="b"/>
              <a:pathLst>
                <a:path w="7940" h="5272" extrusionOk="0">
                  <a:moveTo>
                    <a:pt x="1480" y="0"/>
                  </a:moveTo>
                  <a:cubicBezTo>
                    <a:pt x="817" y="0"/>
                    <a:pt x="498" y="586"/>
                    <a:pt x="368" y="1236"/>
                  </a:cubicBezTo>
                  <a:cubicBezTo>
                    <a:pt x="1" y="3070"/>
                    <a:pt x="1335" y="5239"/>
                    <a:pt x="3103" y="5272"/>
                  </a:cubicBezTo>
                  <a:cubicBezTo>
                    <a:pt x="3437" y="5272"/>
                    <a:pt x="3804" y="5172"/>
                    <a:pt x="4170" y="5005"/>
                  </a:cubicBezTo>
                  <a:cubicBezTo>
                    <a:pt x="5138" y="4571"/>
                    <a:pt x="7940" y="2403"/>
                    <a:pt x="6305" y="1269"/>
                  </a:cubicBezTo>
                  <a:cubicBezTo>
                    <a:pt x="4971" y="335"/>
                    <a:pt x="3103" y="102"/>
                    <a:pt x="1535" y="1"/>
                  </a:cubicBezTo>
                  <a:cubicBezTo>
                    <a:pt x="1517" y="1"/>
                    <a:pt x="1498" y="0"/>
                    <a:pt x="1480" y="0"/>
                  </a:cubicBezTo>
                  <a:close/>
                </a:path>
              </a:pathLst>
            </a:custGeom>
            <a:solidFill>
              <a:srgbClr val="FDF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4" name="Google Shape;7669;p38">
              <a:extLst>
                <a:ext uri="{FF2B5EF4-FFF2-40B4-BE49-F238E27FC236}">
                  <a16:creationId xmlns:a16="http://schemas.microsoft.com/office/drawing/2014/main" id="{3D44F783-0308-3381-B423-1452928A392D}"/>
                </a:ext>
              </a:extLst>
            </p:cNvPr>
            <p:cNvSpPr/>
            <p:nvPr/>
          </p:nvSpPr>
          <p:spPr>
            <a:xfrm>
              <a:off x="3472323" y="1379719"/>
              <a:ext cx="26557" cy="60418"/>
            </a:xfrm>
            <a:custGeom>
              <a:avLst/>
              <a:gdLst/>
              <a:ahLst/>
              <a:cxnLst/>
              <a:rect l="l" t="t" r="r" b="b"/>
              <a:pathLst>
                <a:path w="1360" h="3094" extrusionOk="0">
                  <a:moveTo>
                    <a:pt x="945" y="1"/>
                  </a:moveTo>
                  <a:cubicBezTo>
                    <a:pt x="774" y="1"/>
                    <a:pt x="601" y="104"/>
                    <a:pt x="555" y="330"/>
                  </a:cubicBezTo>
                  <a:cubicBezTo>
                    <a:pt x="389" y="1130"/>
                    <a:pt x="222" y="1898"/>
                    <a:pt x="55" y="2665"/>
                  </a:cubicBezTo>
                  <a:cubicBezTo>
                    <a:pt x="0" y="2940"/>
                    <a:pt x="207" y="3094"/>
                    <a:pt x="421" y="3094"/>
                  </a:cubicBezTo>
                  <a:cubicBezTo>
                    <a:pt x="597" y="3094"/>
                    <a:pt x="777" y="2990"/>
                    <a:pt x="822" y="2765"/>
                  </a:cubicBezTo>
                  <a:cubicBezTo>
                    <a:pt x="989" y="1964"/>
                    <a:pt x="1156" y="1231"/>
                    <a:pt x="1323" y="430"/>
                  </a:cubicBezTo>
                  <a:cubicBezTo>
                    <a:pt x="1359" y="155"/>
                    <a:pt x="1154" y="1"/>
                    <a:pt x="945" y="1"/>
                  </a:cubicBezTo>
                  <a:close/>
                </a:path>
              </a:pathLst>
            </a:custGeom>
            <a:solidFill>
              <a:srgbClr val="9C5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5" name="Google Shape;7670;p38">
              <a:extLst>
                <a:ext uri="{FF2B5EF4-FFF2-40B4-BE49-F238E27FC236}">
                  <a16:creationId xmlns:a16="http://schemas.microsoft.com/office/drawing/2014/main" id="{E9D78939-5647-AFB0-BD92-7C71AB3030DE}"/>
                </a:ext>
              </a:extLst>
            </p:cNvPr>
            <p:cNvSpPr/>
            <p:nvPr/>
          </p:nvSpPr>
          <p:spPr>
            <a:xfrm>
              <a:off x="3421102" y="1383683"/>
              <a:ext cx="134857" cy="59461"/>
            </a:xfrm>
            <a:custGeom>
              <a:avLst/>
              <a:gdLst/>
              <a:ahLst/>
              <a:cxnLst/>
              <a:rect l="l" t="t" r="r" b="b"/>
              <a:pathLst>
                <a:path w="6906" h="3045" extrusionOk="0">
                  <a:moveTo>
                    <a:pt x="501" y="1"/>
                  </a:moveTo>
                  <a:cubicBezTo>
                    <a:pt x="250" y="1"/>
                    <a:pt x="0" y="242"/>
                    <a:pt x="110" y="527"/>
                  </a:cubicBezTo>
                  <a:cubicBezTo>
                    <a:pt x="844" y="2142"/>
                    <a:pt x="2356" y="3045"/>
                    <a:pt x="3925" y="3045"/>
                  </a:cubicBezTo>
                  <a:cubicBezTo>
                    <a:pt x="4851" y="3045"/>
                    <a:pt x="5797" y="2730"/>
                    <a:pt x="6614" y="2062"/>
                  </a:cubicBezTo>
                  <a:cubicBezTo>
                    <a:pt x="6906" y="1797"/>
                    <a:pt x="6671" y="1363"/>
                    <a:pt x="6378" y="1363"/>
                  </a:cubicBezTo>
                  <a:cubicBezTo>
                    <a:pt x="6302" y="1363"/>
                    <a:pt x="6223" y="1393"/>
                    <a:pt x="6147" y="1461"/>
                  </a:cubicBezTo>
                  <a:cubicBezTo>
                    <a:pt x="5452" y="2030"/>
                    <a:pt x="4660" y="2302"/>
                    <a:pt x="3893" y="2302"/>
                  </a:cubicBezTo>
                  <a:cubicBezTo>
                    <a:pt x="2636" y="2302"/>
                    <a:pt x="1444" y="1573"/>
                    <a:pt x="843" y="227"/>
                  </a:cubicBezTo>
                  <a:cubicBezTo>
                    <a:pt x="763" y="67"/>
                    <a:pt x="632" y="1"/>
                    <a:pt x="501" y="1"/>
                  </a:cubicBezTo>
                  <a:close/>
                </a:path>
              </a:pathLst>
            </a:custGeom>
            <a:solidFill>
              <a:srgbClr val="9C5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6" name="Google Shape;7671;p38">
              <a:extLst>
                <a:ext uri="{FF2B5EF4-FFF2-40B4-BE49-F238E27FC236}">
                  <a16:creationId xmlns:a16="http://schemas.microsoft.com/office/drawing/2014/main" id="{5622B854-90D3-782D-18B0-D8DDDA2C7406}"/>
                </a:ext>
              </a:extLst>
            </p:cNvPr>
            <p:cNvSpPr/>
            <p:nvPr/>
          </p:nvSpPr>
          <p:spPr>
            <a:xfrm>
              <a:off x="3325612" y="1212544"/>
              <a:ext cx="121676" cy="90588"/>
            </a:xfrm>
            <a:custGeom>
              <a:avLst/>
              <a:gdLst/>
              <a:ahLst/>
              <a:cxnLst/>
              <a:rect l="l" t="t" r="r" b="b"/>
              <a:pathLst>
                <a:path w="6231" h="4639" extrusionOk="0">
                  <a:moveTo>
                    <a:pt x="3068" y="0"/>
                  </a:moveTo>
                  <a:cubicBezTo>
                    <a:pt x="427" y="0"/>
                    <a:pt x="0" y="4267"/>
                    <a:pt x="2865" y="4621"/>
                  </a:cubicBezTo>
                  <a:cubicBezTo>
                    <a:pt x="2968" y="4633"/>
                    <a:pt x="3069" y="4638"/>
                    <a:pt x="3167" y="4638"/>
                  </a:cubicBezTo>
                  <a:cubicBezTo>
                    <a:pt x="5864" y="4638"/>
                    <a:pt x="6230" y="340"/>
                    <a:pt x="3365" y="18"/>
                  </a:cubicBezTo>
                  <a:cubicBezTo>
                    <a:pt x="3263" y="6"/>
                    <a:pt x="3164" y="0"/>
                    <a:pt x="3068" y="0"/>
                  </a:cubicBezTo>
                  <a:close/>
                </a:path>
              </a:pathLst>
            </a:custGeom>
            <a:solidFill>
              <a:srgbClr val="9C5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7" name="Google Shape;7672;p38">
              <a:extLst>
                <a:ext uri="{FF2B5EF4-FFF2-40B4-BE49-F238E27FC236}">
                  <a16:creationId xmlns:a16="http://schemas.microsoft.com/office/drawing/2014/main" id="{4A129456-7E81-9509-EACD-579287D2EAAD}"/>
                </a:ext>
              </a:extLst>
            </p:cNvPr>
            <p:cNvSpPr/>
            <p:nvPr/>
          </p:nvSpPr>
          <p:spPr>
            <a:xfrm>
              <a:off x="3572460" y="1258785"/>
              <a:ext cx="121695" cy="90588"/>
            </a:xfrm>
            <a:custGeom>
              <a:avLst/>
              <a:gdLst/>
              <a:ahLst/>
              <a:cxnLst/>
              <a:rect l="l" t="t" r="r" b="b"/>
              <a:pathLst>
                <a:path w="6232" h="4639" extrusionOk="0">
                  <a:moveTo>
                    <a:pt x="3064" y="1"/>
                  </a:moveTo>
                  <a:cubicBezTo>
                    <a:pt x="367" y="1"/>
                    <a:pt x="1" y="4300"/>
                    <a:pt x="2866" y="4622"/>
                  </a:cubicBezTo>
                  <a:cubicBezTo>
                    <a:pt x="2970" y="4633"/>
                    <a:pt x="3070" y="4639"/>
                    <a:pt x="3168" y="4639"/>
                  </a:cubicBezTo>
                  <a:cubicBezTo>
                    <a:pt x="5866" y="4639"/>
                    <a:pt x="6232" y="340"/>
                    <a:pt x="3366" y="18"/>
                  </a:cubicBezTo>
                  <a:cubicBezTo>
                    <a:pt x="3263" y="7"/>
                    <a:pt x="3162" y="1"/>
                    <a:pt x="3064" y="1"/>
                  </a:cubicBezTo>
                  <a:close/>
                </a:path>
              </a:pathLst>
            </a:custGeom>
            <a:solidFill>
              <a:srgbClr val="9C56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8" name="Google Shape;7673;p38">
              <a:extLst>
                <a:ext uri="{FF2B5EF4-FFF2-40B4-BE49-F238E27FC236}">
                  <a16:creationId xmlns:a16="http://schemas.microsoft.com/office/drawing/2014/main" id="{5838BAC9-EBA6-99E2-6463-8577622C82DB}"/>
                </a:ext>
              </a:extLst>
            </p:cNvPr>
            <p:cNvSpPr/>
            <p:nvPr/>
          </p:nvSpPr>
          <p:spPr>
            <a:xfrm>
              <a:off x="3587379" y="1361793"/>
              <a:ext cx="155693" cy="110252"/>
            </a:xfrm>
            <a:custGeom>
              <a:avLst/>
              <a:gdLst/>
              <a:ahLst/>
              <a:cxnLst/>
              <a:rect l="l" t="t" r="r" b="b"/>
              <a:pathLst>
                <a:path w="7973" h="5646" extrusionOk="0">
                  <a:moveTo>
                    <a:pt x="3281" y="0"/>
                  </a:moveTo>
                  <a:cubicBezTo>
                    <a:pt x="2535" y="0"/>
                    <a:pt x="1828" y="146"/>
                    <a:pt x="1301" y="514"/>
                  </a:cubicBezTo>
                  <a:cubicBezTo>
                    <a:pt x="601" y="981"/>
                    <a:pt x="1" y="2149"/>
                    <a:pt x="267" y="2982"/>
                  </a:cubicBezTo>
                  <a:cubicBezTo>
                    <a:pt x="601" y="4317"/>
                    <a:pt x="2269" y="4917"/>
                    <a:pt x="3403" y="5317"/>
                  </a:cubicBezTo>
                  <a:cubicBezTo>
                    <a:pt x="4072" y="5491"/>
                    <a:pt x="4777" y="5646"/>
                    <a:pt x="5493" y="5646"/>
                  </a:cubicBezTo>
                  <a:cubicBezTo>
                    <a:pt x="5740" y="5646"/>
                    <a:pt x="5989" y="5627"/>
                    <a:pt x="6238" y="5584"/>
                  </a:cubicBezTo>
                  <a:cubicBezTo>
                    <a:pt x="7172" y="5384"/>
                    <a:pt x="7673" y="4584"/>
                    <a:pt x="7806" y="3716"/>
                  </a:cubicBezTo>
                  <a:cubicBezTo>
                    <a:pt x="7973" y="2582"/>
                    <a:pt x="7473" y="1248"/>
                    <a:pt x="6472" y="748"/>
                  </a:cubicBezTo>
                  <a:cubicBezTo>
                    <a:pt x="5664" y="343"/>
                    <a:pt x="4427" y="0"/>
                    <a:pt x="3281" y="0"/>
                  </a:cubicBezTo>
                  <a:close/>
                </a:path>
              </a:pathLst>
            </a:custGeom>
            <a:solidFill>
              <a:srgbClr val="EA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9" name="Google Shape;7674;p38">
              <a:extLst>
                <a:ext uri="{FF2B5EF4-FFF2-40B4-BE49-F238E27FC236}">
                  <a16:creationId xmlns:a16="http://schemas.microsoft.com/office/drawing/2014/main" id="{FF15E221-E273-575D-3D94-A4B490240128}"/>
                </a:ext>
              </a:extLst>
            </p:cNvPr>
            <p:cNvSpPr/>
            <p:nvPr/>
          </p:nvSpPr>
          <p:spPr>
            <a:xfrm>
              <a:off x="3221297" y="1302507"/>
              <a:ext cx="155712" cy="110252"/>
            </a:xfrm>
            <a:custGeom>
              <a:avLst/>
              <a:gdLst/>
              <a:ahLst/>
              <a:cxnLst/>
              <a:rect l="l" t="t" r="r" b="b"/>
              <a:pathLst>
                <a:path w="7974" h="5646" extrusionOk="0">
                  <a:moveTo>
                    <a:pt x="3281" y="1"/>
                  </a:moveTo>
                  <a:cubicBezTo>
                    <a:pt x="2535" y="1"/>
                    <a:pt x="1828" y="146"/>
                    <a:pt x="1302" y="514"/>
                  </a:cubicBezTo>
                  <a:cubicBezTo>
                    <a:pt x="568" y="948"/>
                    <a:pt x="1" y="2116"/>
                    <a:pt x="234" y="2950"/>
                  </a:cubicBezTo>
                  <a:cubicBezTo>
                    <a:pt x="568" y="4284"/>
                    <a:pt x="2236" y="4918"/>
                    <a:pt x="3370" y="5285"/>
                  </a:cubicBezTo>
                  <a:cubicBezTo>
                    <a:pt x="4067" y="5484"/>
                    <a:pt x="4764" y="5646"/>
                    <a:pt x="5475" y="5646"/>
                  </a:cubicBezTo>
                  <a:cubicBezTo>
                    <a:pt x="5717" y="5646"/>
                    <a:pt x="5960" y="5627"/>
                    <a:pt x="6205" y="5585"/>
                  </a:cubicBezTo>
                  <a:cubicBezTo>
                    <a:pt x="7173" y="5385"/>
                    <a:pt x="7673" y="4584"/>
                    <a:pt x="7806" y="3717"/>
                  </a:cubicBezTo>
                  <a:cubicBezTo>
                    <a:pt x="7973" y="2583"/>
                    <a:pt x="7473" y="1248"/>
                    <a:pt x="6472" y="748"/>
                  </a:cubicBezTo>
                  <a:cubicBezTo>
                    <a:pt x="5664" y="344"/>
                    <a:pt x="4427" y="1"/>
                    <a:pt x="3281" y="1"/>
                  </a:cubicBezTo>
                  <a:close/>
                </a:path>
              </a:pathLst>
            </a:custGeom>
            <a:solidFill>
              <a:srgbClr val="EAD6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0" grpId="0"/>
      <p:bldP spid="21" grpId="0"/>
      <p:bldP spid="22" grpId="0"/>
      <p:bldP spid="23" grpId="0"/>
      <p:bldP spid="28" grpId="0"/>
      <p:bldP spid="29" grpId="0"/>
      <p:bldP spid="30" grpId="0"/>
      <p:bldP spid="31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054C32-2008-9605-94A8-59D9187459FA}"/>
              </a:ext>
            </a:extLst>
          </p:cNvPr>
          <p:cNvGrpSpPr/>
          <p:nvPr/>
        </p:nvGrpSpPr>
        <p:grpSpPr>
          <a:xfrm>
            <a:off x="2624789" y="252794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94C03146-FFB3-578D-029A-06D620730EF8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D3E9AEF4-02BA-B154-270A-C86F85EF5798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r0c0i Linotte" pitchFamily="2" charset="77"/>
                  <a:ea typeface="Barrio"/>
                  <a:cs typeface="Barrio"/>
                  <a:sym typeface="Barrio"/>
                </a:rPr>
                <a:t>2</a:t>
              </a:r>
              <a:endParaRPr sz="3600" dirty="0">
                <a:solidFill>
                  <a:schemeClr val="lt2"/>
                </a:solidFill>
                <a:latin typeface="r0c0i Linotte" pitchFamily="2" charset="77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590BF5DC-7C8D-87CF-5A71-8C85AC03E33D}"/>
              </a:ext>
            </a:extLst>
          </p:cNvPr>
          <p:cNvSpPr txBox="1"/>
          <p:nvPr/>
        </p:nvSpPr>
        <p:spPr>
          <a:xfrm>
            <a:off x="3210544" y="309797"/>
            <a:ext cx="3481608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rồi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EAA653A9-0361-9C70-6F5A-6A1757146185}"/>
              </a:ext>
            </a:extLst>
          </p:cNvPr>
          <p:cNvSpPr txBox="1">
            <a:spLocks/>
          </p:cNvSpPr>
          <p:nvPr/>
        </p:nvSpPr>
        <p:spPr>
          <a:xfrm>
            <a:off x="2130711" y="1183577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31 504 x 3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AF585F4A-2554-D728-53DD-BBACF6E28170}"/>
              </a:ext>
            </a:extLst>
          </p:cNvPr>
          <p:cNvSpPr txBox="1">
            <a:spLocks/>
          </p:cNvSpPr>
          <p:nvPr/>
        </p:nvSpPr>
        <p:spPr>
          <a:xfrm>
            <a:off x="4898478" y="1246986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23 162 x 4</a:t>
            </a:r>
          </a:p>
        </p:txBody>
      </p:sp>
      <p:grpSp>
        <p:nvGrpSpPr>
          <p:cNvPr id="30" name="Google Shape;7896;p41">
            <a:extLst>
              <a:ext uri="{FF2B5EF4-FFF2-40B4-BE49-F238E27FC236}">
                <a16:creationId xmlns:a16="http://schemas.microsoft.com/office/drawing/2014/main" id="{20546F3D-CA8F-97B8-0187-38DC0F5765FC}"/>
              </a:ext>
            </a:extLst>
          </p:cNvPr>
          <p:cNvGrpSpPr/>
          <p:nvPr/>
        </p:nvGrpSpPr>
        <p:grpSpPr>
          <a:xfrm>
            <a:off x="249156" y="3566769"/>
            <a:ext cx="1215205" cy="1443814"/>
            <a:chOff x="1765463" y="1837561"/>
            <a:chExt cx="1289752" cy="1538591"/>
          </a:xfrm>
        </p:grpSpPr>
        <p:sp>
          <p:nvSpPr>
            <p:cNvPr id="31" name="Google Shape;7897;p41">
              <a:extLst>
                <a:ext uri="{FF2B5EF4-FFF2-40B4-BE49-F238E27FC236}">
                  <a16:creationId xmlns:a16="http://schemas.microsoft.com/office/drawing/2014/main" id="{5E39CFD2-4F5C-76CF-55B5-D7A289844744}"/>
                </a:ext>
              </a:extLst>
            </p:cNvPr>
            <p:cNvSpPr/>
            <p:nvPr/>
          </p:nvSpPr>
          <p:spPr>
            <a:xfrm>
              <a:off x="1765463" y="1837561"/>
              <a:ext cx="1289752" cy="1538591"/>
            </a:xfrm>
            <a:custGeom>
              <a:avLst/>
              <a:gdLst/>
              <a:ahLst/>
              <a:cxnLst/>
              <a:rect l="l" t="t" r="r" b="b"/>
              <a:pathLst>
                <a:path w="66048" h="78791" extrusionOk="0">
                  <a:moveTo>
                    <a:pt x="30189" y="67515"/>
                  </a:moveTo>
                  <a:lnTo>
                    <a:pt x="30422" y="69784"/>
                  </a:lnTo>
                  <a:cubicBezTo>
                    <a:pt x="29989" y="70451"/>
                    <a:pt x="29588" y="71218"/>
                    <a:pt x="29255" y="71952"/>
                  </a:cubicBezTo>
                  <a:cubicBezTo>
                    <a:pt x="29188" y="72085"/>
                    <a:pt x="29155" y="72252"/>
                    <a:pt x="29088" y="72419"/>
                  </a:cubicBezTo>
                  <a:cubicBezTo>
                    <a:pt x="29055" y="72285"/>
                    <a:pt x="28988" y="72119"/>
                    <a:pt x="28888" y="72019"/>
                  </a:cubicBezTo>
                  <a:cubicBezTo>
                    <a:pt x="28488" y="71285"/>
                    <a:pt x="28021" y="70618"/>
                    <a:pt x="27487" y="69950"/>
                  </a:cubicBezTo>
                  <a:lnTo>
                    <a:pt x="27487" y="67615"/>
                  </a:lnTo>
                  <a:cubicBezTo>
                    <a:pt x="28388" y="67615"/>
                    <a:pt x="29322" y="67582"/>
                    <a:pt x="30189" y="67515"/>
                  </a:cubicBezTo>
                  <a:close/>
                  <a:moveTo>
                    <a:pt x="39429" y="0"/>
                  </a:moveTo>
                  <a:cubicBezTo>
                    <a:pt x="35326" y="0"/>
                    <a:pt x="29288" y="401"/>
                    <a:pt x="24652" y="3970"/>
                  </a:cubicBezTo>
                  <a:cubicBezTo>
                    <a:pt x="21416" y="4904"/>
                    <a:pt x="18714" y="6839"/>
                    <a:pt x="17079" y="9307"/>
                  </a:cubicBezTo>
                  <a:cubicBezTo>
                    <a:pt x="14311" y="7539"/>
                    <a:pt x="11175" y="6372"/>
                    <a:pt x="7906" y="5905"/>
                  </a:cubicBezTo>
                  <a:cubicBezTo>
                    <a:pt x="7761" y="5886"/>
                    <a:pt x="7616" y="5878"/>
                    <a:pt x="7472" y="5878"/>
                  </a:cubicBezTo>
                  <a:cubicBezTo>
                    <a:pt x="5777" y="5878"/>
                    <a:pt x="4283" y="7118"/>
                    <a:pt x="4037" y="8840"/>
                  </a:cubicBezTo>
                  <a:cubicBezTo>
                    <a:pt x="3370" y="13243"/>
                    <a:pt x="3837" y="17780"/>
                    <a:pt x="5304" y="22050"/>
                  </a:cubicBezTo>
                  <a:cubicBezTo>
                    <a:pt x="4204" y="24885"/>
                    <a:pt x="3670" y="28154"/>
                    <a:pt x="3637" y="31690"/>
                  </a:cubicBezTo>
                  <a:cubicBezTo>
                    <a:pt x="1135" y="34825"/>
                    <a:pt x="534" y="38828"/>
                    <a:pt x="301" y="41697"/>
                  </a:cubicBezTo>
                  <a:cubicBezTo>
                    <a:pt x="1" y="45333"/>
                    <a:pt x="67" y="49002"/>
                    <a:pt x="534" y="52571"/>
                  </a:cubicBezTo>
                  <a:cubicBezTo>
                    <a:pt x="868" y="55340"/>
                    <a:pt x="1535" y="58442"/>
                    <a:pt x="3803" y="60911"/>
                  </a:cubicBezTo>
                  <a:cubicBezTo>
                    <a:pt x="4467" y="61660"/>
                    <a:pt x="5404" y="62052"/>
                    <a:pt x="6370" y="62052"/>
                  </a:cubicBezTo>
                  <a:cubicBezTo>
                    <a:pt x="6910" y="62052"/>
                    <a:pt x="7459" y="61929"/>
                    <a:pt x="7973" y="61678"/>
                  </a:cubicBezTo>
                  <a:cubicBezTo>
                    <a:pt x="9241" y="61011"/>
                    <a:pt x="10375" y="60110"/>
                    <a:pt x="11375" y="59076"/>
                  </a:cubicBezTo>
                  <a:cubicBezTo>
                    <a:pt x="11442" y="59209"/>
                    <a:pt x="11576" y="59376"/>
                    <a:pt x="11676" y="59510"/>
                  </a:cubicBezTo>
                  <a:lnTo>
                    <a:pt x="11709" y="59576"/>
                  </a:lnTo>
                  <a:lnTo>
                    <a:pt x="12443" y="60577"/>
                  </a:lnTo>
                  <a:lnTo>
                    <a:pt x="12576" y="60744"/>
                  </a:lnTo>
                  <a:cubicBezTo>
                    <a:pt x="12876" y="61111"/>
                    <a:pt x="13177" y="61411"/>
                    <a:pt x="13410" y="61745"/>
                  </a:cubicBezTo>
                  <a:cubicBezTo>
                    <a:pt x="14878" y="63346"/>
                    <a:pt x="16612" y="64680"/>
                    <a:pt x="18581" y="65614"/>
                  </a:cubicBezTo>
                  <a:cubicBezTo>
                    <a:pt x="18881" y="65747"/>
                    <a:pt x="19181" y="65914"/>
                    <a:pt x="19481" y="66048"/>
                  </a:cubicBezTo>
                  <a:lnTo>
                    <a:pt x="19515" y="69717"/>
                  </a:lnTo>
                  <a:cubicBezTo>
                    <a:pt x="18881" y="70451"/>
                    <a:pt x="18347" y="71285"/>
                    <a:pt x="17847" y="72185"/>
                  </a:cubicBezTo>
                  <a:cubicBezTo>
                    <a:pt x="17180" y="73420"/>
                    <a:pt x="17213" y="74887"/>
                    <a:pt x="17913" y="76088"/>
                  </a:cubicBezTo>
                  <a:cubicBezTo>
                    <a:pt x="18581" y="77222"/>
                    <a:pt x="19748" y="77923"/>
                    <a:pt x="21016" y="78056"/>
                  </a:cubicBezTo>
                  <a:cubicBezTo>
                    <a:pt x="21683" y="78523"/>
                    <a:pt x="22450" y="78790"/>
                    <a:pt x="23351" y="78790"/>
                  </a:cubicBezTo>
                  <a:cubicBezTo>
                    <a:pt x="24218" y="78790"/>
                    <a:pt x="25018" y="78523"/>
                    <a:pt x="25719" y="78056"/>
                  </a:cubicBezTo>
                  <a:cubicBezTo>
                    <a:pt x="27053" y="77956"/>
                    <a:pt x="28254" y="77156"/>
                    <a:pt x="28921" y="76021"/>
                  </a:cubicBezTo>
                  <a:cubicBezTo>
                    <a:pt x="29088" y="75755"/>
                    <a:pt x="29221" y="75454"/>
                    <a:pt x="29288" y="75188"/>
                  </a:cubicBezTo>
                  <a:cubicBezTo>
                    <a:pt x="29388" y="75388"/>
                    <a:pt x="29522" y="75588"/>
                    <a:pt x="29622" y="75755"/>
                  </a:cubicBezTo>
                  <a:cubicBezTo>
                    <a:pt x="30371" y="76895"/>
                    <a:pt x="31695" y="77590"/>
                    <a:pt x="33031" y="77590"/>
                  </a:cubicBezTo>
                  <a:cubicBezTo>
                    <a:pt x="33062" y="77590"/>
                    <a:pt x="33093" y="77590"/>
                    <a:pt x="33124" y="77589"/>
                  </a:cubicBezTo>
                  <a:cubicBezTo>
                    <a:pt x="33725" y="77923"/>
                    <a:pt x="34392" y="78090"/>
                    <a:pt x="35126" y="78090"/>
                  </a:cubicBezTo>
                  <a:cubicBezTo>
                    <a:pt x="36126" y="78090"/>
                    <a:pt x="37094" y="77723"/>
                    <a:pt x="37861" y="77056"/>
                  </a:cubicBezTo>
                  <a:cubicBezTo>
                    <a:pt x="39028" y="76789"/>
                    <a:pt x="40063" y="76055"/>
                    <a:pt x="40596" y="74954"/>
                  </a:cubicBezTo>
                  <a:cubicBezTo>
                    <a:pt x="41263" y="73653"/>
                    <a:pt x="41197" y="72085"/>
                    <a:pt x="40363" y="70884"/>
                  </a:cubicBezTo>
                  <a:cubicBezTo>
                    <a:pt x="39762" y="70051"/>
                    <a:pt x="39162" y="69283"/>
                    <a:pt x="38428" y="68616"/>
                  </a:cubicBezTo>
                  <a:lnTo>
                    <a:pt x="38094" y="65347"/>
                  </a:lnTo>
                  <a:lnTo>
                    <a:pt x="38361" y="65214"/>
                  </a:lnTo>
                  <a:cubicBezTo>
                    <a:pt x="39229" y="64747"/>
                    <a:pt x="40096" y="64213"/>
                    <a:pt x="40896" y="63613"/>
                  </a:cubicBezTo>
                  <a:cubicBezTo>
                    <a:pt x="41230" y="63379"/>
                    <a:pt x="41564" y="63112"/>
                    <a:pt x="41897" y="62845"/>
                  </a:cubicBezTo>
                  <a:cubicBezTo>
                    <a:pt x="41964" y="62745"/>
                    <a:pt x="42064" y="62712"/>
                    <a:pt x="42164" y="62612"/>
                  </a:cubicBezTo>
                  <a:lnTo>
                    <a:pt x="42231" y="62579"/>
                  </a:lnTo>
                  <a:cubicBezTo>
                    <a:pt x="42431" y="62378"/>
                    <a:pt x="42631" y="62212"/>
                    <a:pt x="42865" y="62011"/>
                  </a:cubicBezTo>
                  <a:lnTo>
                    <a:pt x="43098" y="61745"/>
                  </a:lnTo>
                  <a:lnTo>
                    <a:pt x="43198" y="61678"/>
                  </a:lnTo>
                  <a:cubicBezTo>
                    <a:pt x="43398" y="61511"/>
                    <a:pt x="43565" y="61278"/>
                    <a:pt x="43732" y="61111"/>
                  </a:cubicBezTo>
                  <a:cubicBezTo>
                    <a:pt x="43832" y="60977"/>
                    <a:pt x="43932" y="60911"/>
                    <a:pt x="44032" y="60777"/>
                  </a:cubicBezTo>
                  <a:cubicBezTo>
                    <a:pt x="44199" y="60577"/>
                    <a:pt x="44366" y="60410"/>
                    <a:pt x="44532" y="60210"/>
                  </a:cubicBezTo>
                  <a:cubicBezTo>
                    <a:pt x="44599" y="60077"/>
                    <a:pt x="44699" y="60010"/>
                    <a:pt x="44766" y="59877"/>
                  </a:cubicBezTo>
                  <a:lnTo>
                    <a:pt x="45266" y="59243"/>
                  </a:lnTo>
                  <a:lnTo>
                    <a:pt x="45333" y="59209"/>
                  </a:lnTo>
                  <a:cubicBezTo>
                    <a:pt x="45366" y="59109"/>
                    <a:pt x="45433" y="59043"/>
                    <a:pt x="45500" y="58943"/>
                  </a:cubicBezTo>
                  <a:lnTo>
                    <a:pt x="45967" y="58209"/>
                  </a:lnTo>
                  <a:lnTo>
                    <a:pt x="46033" y="58142"/>
                  </a:lnTo>
                  <a:cubicBezTo>
                    <a:pt x="46067" y="58109"/>
                    <a:pt x="46100" y="58042"/>
                    <a:pt x="46167" y="57975"/>
                  </a:cubicBezTo>
                  <a:cubicBezTo>
                    <a:pt x="46234" y="57808"/>
                    <a:pt x="46367" y="57708"/>
                    <a:pt x="46434" y="57542"/>
                  </a:cubicBezTo>
                  <a:cubicBezTo>
                    <a:pt x="47434" y="58275"/>
                    <a:pt x="48535" y="58909"/>
                    <a:pt x="49703" y="59376"/>
                  </a:cubicBezTo>
                  <a:cubicBezTo>
                    <a:pt x="50107" y="59532"/>
                    <a:pt x="50525" y="59607"/>
                    <a:pt x="50939" y="59607"/>
                  </a:cubicBezTo>
                  <a:cubicBezTo>
                    <a:pt x="52030" y="59607"/>
                    <a:pt x="53086" y="59085"/>
                    <a:pt x="53739" y="58142"/>
                  </a:cubicBezTo>
                  <a:cubicBezTo>
                    <a:pt x="55707" y="55440"/>
                    <a:pt x="55974" y="52271"/>
                    <a:pt x="56041" y="49536"/>
                  </a:cubicBezTo>
                  <a:cubicBezTo>
                    <a:pt x="56074" y="45900"/>
                    <a:pt x="55740" y="42231"/>
                    <a:pt x="55073" y="38695"/>
                  </a:cubicBezTo>
                  <a:cubicBezTo>
                    <a:pt x="54773" y="37227"/>
                    <a:pt x="54373" y="35526"/>
                    <a:pt x="53672" y="33758"/>
                  </a:cubicBezTo>
                  <a:lnTo>
                    <a:pt x="53672" y="33758"/>
                  </a:lnTo>
                  <a:cubicBezTo>
                    <a:pt x="53872" y="33858"/>
                    <a:pt x="54073" y="33925"/>
                    <a:pt x="54339" y="34025"/>
                  </a:cubicBezTo>
                  <a:cubicBezTo>
                    <a:pt x="55207" y="34292"/>
                    <a:pt x="56041" y="34425"/>
                    <a:pt x="56875" y="34425"/>
                  </a:cubicBezTo>
                  <a:cubicBezTo>
                    <a:pt x="57108" y="34425"/>
                    <a:pt x="57408" y="34425"/>
                    <a:pt x="57675" y="34392"/>
                  </a:cubicBezTo>
                  <a:cubicBezTo>
                    <a:pt x="58709" y="34258"/>
                    <a:pt x="59777" y="33925"/>
                    <a:pt x="60844" y="33291"/>
                  </a:cubicBezTo>
                  <a:cubicBezTo>
                    <a:pt x="62912" y="32123"/>
                    <a:pt x="64513" y="30255"/>
                    <a:pt x="65347" y="28121"/>
                  </a:cubicBezTo>
                  <a:cubicBezTo>
                    <a:pt x="66048" y="25752"/>
                    <a:pt x="65914" y="23150"/>
                    <a:pt x="64880" y="20915"/>
                  </a:cubicBezTo>
                  <a:cubicBezTo>
                    <a:pt x="63613" y="18347"/>
                    <a:pt x="61411" y="16479"/>
                    <a:pt x="58843" y="15712"/>
                  </a:cubicBezTo>
                  <a:cubicBezTo>
                    <a:pt x="58476" y="14411"/>
                    <a:pt x="58109" y="13210"/>
                    <a:pt x="57742" y="12076"/>
                  </a:cubicBezTo>
                  <a:cubicBezTo>
                    <a:pt x="56908" y="9707"/>
                    <a:pt x="55707" y="6105"/>
                    <a:pt x="52872" y="3603"/>
                  </a:cubicBezTo>
                  <a:cubicBezTo>
                    <a:pt x="49436" y="567"/>
                    <a:pt x="44899" y="67"/>
                    <a:pt x="40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2" name="Google Shape;7898;p41">
              <a:extLst>
                <a:ext uri="{FF2B5EF4-FFF2-40B4-BE49-F238E27FC236}">
                  <a16:creationId xmlns:a16="http://schemas.microsoft.com/office/drawing/2014/main" id="{131D0A86-9817-D3EA-6142-A5333DE0C5FE}"/>
                </a:ext>
              </a:extLst>
            </p:cNvPr>
            <p:cNvSpPr/>
            <p:nvPr/>
          </p:nvSpPr>
          <p:spPr>
            <a:xfrm>
              <a:off x="2212311" y="3035944"/>
              <a:ext cx="22828" cy="205957"/>
            </a:xfrm>
            <a:custGeom>
              <a:avLst/>
              <a:gdLst/>
              <a:ahLst/>
              <a:cxnLst/>
              <a:rect l="l" t="t" r="r" b="b"/>
              <a:pathLst>
                <a:path w="1169" h="10547" extrusionOk="0">
                  <a:moveTo>
                    <a:pt x="571" y="0"/>
                  </a:moveTo>
                  <a:cubicBezTo>
                    <a:pt x="289" y="0"/>
                    <a:pt x="1" y="184"/>
                    <a:pt x="1" y="542"/>
                  </a:cubicBezTo>
                  <a:cubicBezTo>
                    <a:pt x="34" y="3711"/>
                    <a:pt x="34" y="6880"/>
                    <a:pt x="101" y="10049"/>
                  </a:cubicBezTo>
                  <a:cubicBezTo>
                    <a:pt x="101" y="10387"/>
                    <a:pt x="348" y="10546"/>
                    <a:pt x="605" y="10546"/>
                  </a:cubicBezTo>
                  <a:cubicBezTo>
                    <a:pt x="881" y="10546"/>
                    <a:pt x="1168" y="10362"/>
                    <a:pt x="1168" y="10016"/>
                  </a:cubicBezTo>
                  <a:cubicBezTo>
                    <a:pt x="1135" y="6847"/>
                    <a:pt x="1135" y="3678"/>
                    <a:pt x="1101" y="509"/>
                  </a:cubicBezTo>
                  <a:cubicBezTo>
                    <a:pt x="1101" y="167"/>
                    <a:pt x="839" y="0"/>
                    <a:pt x="571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3" name="Google Shape;7899;p41">
              <a:extLst>
                <a:ext uri="{FF2B5EF4-FFF2-40B4-BE49-F238E27FC236}">
                  <a16:creationId xmlns:a16="http://schemas.microsoft.com/office/drawing/2014/main" id="{E4FDC83E-9E43-9EC4-DB7F-B968908D846B}"/>
                </a:ext>
              </a:extLst>
            </p:cNvPr>
            <p:cNvSpPr/>
            <p:nvPr/>
          </p:nvSpPr>
          <p:spPr>
            <a:xfrm>
              <a:off x="2168198" y="3221729"/>
              <a:ext cx="68366" cy="72193"/>
            </a:xfrm>
            <a:custGeom>
              <a:avLst/>
              <a:gdLst/>
              <a:ahLst/>
              <a:cxnLst/>
              <a:rect l="l" t="t" r="r" b="b"/>
              <a:pathLst>
                <a:path w="3501" h="3697" extrusionOk="0">
                  <a:moveTo>
                    <a:pt x="2682" y="1"/>
                  </a:moveTo>
                  <a:cubicBezTo>
                    <a:pt x="2549" y="1"/>
                    <a:pt x="2411" y="50"/>
                    <a:pt x="2293" y="168"/>
                  </a:cubicBezTo>
                  <a:cubicBezTo>
                    <a:pt x="1459" y="969"/>
                    <a:pt x="792" y="1903"/>
                    <a:pt x="225" y="2904"/>
                  </a:cubicBezTo>
                  <a:cubicBezTo>
                    <a:pt x="0" y="3330"/>
                    <a:pt x="366" y="3697"/>
                    <a:pt x="730" y="3697"/>
                  </a:cubicBezTo>
                  <a:cubicBezTo>
                    <a:pt x="907" y="3697"/>
                    <a:pt x="1083" y="3611"/>
                    <a:pt x="1192" y="3404"/>
                  </a:cubicBezTo>
                  <a:cubicBezTo>
                    <a:pt x="1693" y="2470"/>
                    <a:pt x="2293" y="1636"/>
                    <a:pt x="3094" y="869"/>
                  </a:cubicBezTo>
                  <a:cubicBezTo>
                    <a:pt x="3501" y="512"/>
                    <a:pt x="3112" y="1"/>
                    <a:pt x="268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4" name="Google Shape;7900;p41">
              <a:extLst>
                <a:ext uri="{FF2B5EF4-FFF2-40B4-BE49-F238E27FC236}">
                  <a16:creationId xmlns:a16="http://schemas.microsoft.com/office/drawing/2014/main" id="{19F4E05D-4B0C-960E-4DB0-0A5F986D746E}"/>
                </a:ext>
              </a:extLst>
            </p:cNvPr>
            <p:cNvSpPr/>
            <p:nvPr/>
          </p:nvSpPr>
          <p:spPr>
            <a:xfrm>
              <a:off x="2213678" y="3225576"/>
              <a:ext cx="62527" cy="67780"/>
            </a:xfrm>
            <a:custGeom>
              <a:avLst/>
              <a:gdLst/>
              <a:ahLst/>
              <a:cxnLst/>
              <a:rect l="l" t="t" r="r" b="b"/>
              <a:pathLst>
                <a:path w="3202" h="3471" extrusionOk="0">
                  <a:moveTo>
                    <a:pt x="792" y="1"/>
                  </a:moveTo>
                  <a:cubicBezTo>
                    <a:pt x="360" y="1"/>
                    <a:pt x="0" y="608"/>
                    <a:pt x="398" y="1005"/>
                  </a:cubicBezTo>
                  <a:cubicBezTo>
                    <a:pt x="1031" y="1672"/>
                    <a:pt x="1565" y="2440"/>
                    <a:pt x="2065" y="3207"/>
                  </a:cubicBezTo>
                  <a:cubicBezTo>
                    <a:pt x="2164" y="3394"/>
                    <a:pt x="2311" y="3470"/>
                    <a:pt x="2462" y="3470"/>
                  </a:cubicBezTo>
                  <a:cubicBezTo>
                    <a:pt x="2822" y="3470"/>
                    <a:pt x="3201" y="3030"/>
                    <a:pt x="2966" y="2606"/>
                  </a:cubicBezTo>
                  <a:cubicBezTo>
                    <a:pt x="2466" y="1706"/>
                    <a:pt x="1865" y="872"/>
                    <a:pt x="1131" y="138"/>
                  </a:cubicBezTo>
                  <a:cubicBezTo>
                    <a:pt x="1021" y="42"/>
                    <a:pt x="904" y="1"/>
                    <a:pt x="79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5" name="Google Shape;7901;p41">
              <a:extLst>
                <a:ext uri="{FF2B5EF4-FFF2-40B4-BE49-F238E27FC236}">
                  <a16:creationId xmlns:a16="http://schemas.microsoft.com/office/drawing/2014/main" id="{DD5A94E4-C14B-D1FB-413C-3C209F4C25D8}"/>
                </a:ext>
              </a:extLst>
            </p:cNvPr>
            <p:cNvSpPr/>
            <p:nvPr/>
          </p:nvSpPr>
          <p:spPr>
            <a:xfrm>
              <a:off x="2209713" y="3226942"/>
              <a:ext cx="23433" cy="81742"/>
            </a:xfrm>
            <a:custGeom>
              <a:avLst/>
              <a:gdLst/>
              <a:ahLst/>
              <a:cxnLst/>
              <a:rect l="l" t="t" r="r" b="b"/>
              <a:pathLst>
                <a:path w="1200" h="4186" extrusionOk="0">
                  <a:moveTo>
                    <a:pt x="708" y="0"/>
                  </a:moveTo>
                  <a:cubicBezTo>
                    <a:pt x="427" y="0"/>
                    <a:pt x="118" y="202"/>
                    <a:pt x="100" y="568"/>
                  </a:cubicBezTo>
                  <a:cubicBezTo>
                    <a:pt x="0" y="1602"/>
                    <a:pt x="0" y="2637"/>
                    <a:pt x="67" y="3704"/>
                  </a:cubicBezTo>
                  <a:cubicBezTo>
                    <a:pt x="83" y="4033"/>
                    <a:pt x="326" y="4185"/>
                    <a:pt x="577" y="4185"/>
                  </a:cubicBezTo>
                  <a:cubicBezTo>
                    <a:pt x="860" y="4185"/>
                    <a:pt x="1152" y="3991"/>
                    <a:pt x="1134" y="3637"/>
                  </a:cubicBezTo>
                  <a:cubicBezTo>
                    <a:pt x="1101" y="2603"/>
                    <a:pt x="1101" y="1569"/>
                    <a:pt x="1168" y="535"/>
                  </a:cubicBezTo>
                  <a:cubicBezTo>
                    <a:pt x="1200" y="169"/>
                    <a:pt x="965" y="0"/>
                    <a:pt x="708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6" name="Google Shape;7902;p41">
              <a:extLst>
                <a:ext uri="{FF2B5EF4-FFF2-40B4-BE49-F238E27FC236}">
                  <a16:creationId xmlns:a16="http://schemas.microsoft.com/office/drawing/2014/main" id="{5DCDEF46-866C-478E-1716-F56EF0C754EA}"/>
                </a:ext>
              </a:extLst>
            </p:cNvPr>
            <p:cNvSpPr/>
            <p:nvPr/>
          </p:nvSpPr>
          <p:spPr>
            <a:xfrm>
              <a:off x="2409304" y="3024755"/>
              <a:ext cx="41808" cy="205019"/>
            </a:xfrm>
            <a:custGeom>
              <a:avLst/>
              <a:gdLst/>
              <a:ahLst/>
              <a:cxnLst/>
              <a:rect l="l" t="t" r="r" b="b"/>
              <a:pathLst>
                <a:path w="2141" h="10499" extrusionOk="0">
                  <a:moveTo>
                    <a:pt x="587" y="0"/>
                  </a:moveTo>
                  <a:cubicBezTo>
                    <a:pt x="294" y="0"/>
                    <a:pt x="0" y="195"/>
                    <a:pt x="53" y="548"/>
                  </a:cubicBezTo>
                  <a:cubicBezTo>
                    <a:pt x="387" y="3717"/>
                    <a:pt x="720" y="6819"/>
                    <a:pt x="1021" y="9988"/>
                  </a:cubicBezTo>
                  <a:cubicBezTo>
                    <a:pt x="1052" y="10338"/>
                    <a:pt x="1319" y="10498"/>
                    <a:pt x="1578" y="10498"/>
                  </a:cubicBezTo>
                  <a:cubicBezTo>
                    <a:pt x="1863" y="10498"/>
                    <a:pt x="2140" y="10304"/>
                    <a:pt x="2088" y="9955"/>
                  </a:cubicBezTo>
                  <a:cubicBezTo>
                    <a:pt x="1754" y="6786"/>
                    <a:pt x="1421" y="3651"/>
                    <a:pt x="1121" y="482"/>
                  </a:cubicBezTo>
                  <a:cubicBezTo>
                    <a:pt x="1105" y="153"/>
                    <a:pt x="846" y="0"/>
                    <a:pt x="587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7" name="Google Shape;7903;p41">
              <a:extLst>
                <a:ext uri="{FF2B5EF4-FFF2-40B4-BE49-F238E27FC236}">
                  <a16:creationId xmlns:a16="http://schemas.microsoft.com/office/drawing/2014/main" id="{4130305B-3D31-53B1-7328-31CB01C40154}"/>
                </a:ext>
              </a:extLst>
            </p:cNvPr>
            <p:cNvSpPr/>
            <p:nvPr/>
          </p:nvSpPr>
          <p:spPr>
            <a:xfrm>
              <a:off x="2426957" y="3208958"/>
              <a:ext cx="75415" cy="67702"/>
            </a:xfrm>
            <a:custGeom>
              <a:avLst/>
              <a:gdLst/>
              <a:ahLst/>
              <a:cxnLst/>
              <a:rect l="l" t="t" r="r" b="b"/>
              <a:pathLst>
                <a:path w="3862" h="3467" extrusionOk="0">
                  <a:moveTo>
                    <a:pt x="855" y="0"/>
                  </a:moveTo>
                  <a:cubicBezTo>
                    <a:pt x="402" y="0"/>
                    <a:pt x="1" y="607"/>
                    <a:pt x="483" y="956"/>
                  </a:cubicBezTo>
                  <a:cubicBezTo>
                    <a:pt x="1317" y="1623"/>
                    <a:pt x="2051" y="2357"/>
                    <a:pt x="2652" y="3224"/>
                  </a:cubicBezTo>
                  <a:cubicBezTo>
                    <a:pt x="2766" y="3396"/>
                    <a:pt x="2925" y="3467"/>
                    <a:pt x="3082" y="3467"/>
                  </a:cubicBezTo>
                  <a:cubicBezTo>
                    <a:pt x="3475" y="3467"/>
                    <a:pt x="3862" y="3028"/>
                    <a:pt x="3552" y="2624"/>
                  </a:cubicBezTo>
                  <a:cubicBezTo>
                    <a:pt x="2885" y="1656"/>
                    <a:pt x="2085" y="822"/>
                    <a:pt x="1184" y="122"/>
                  </a:cubicBezTo>
                  <a:cubicBezTo>
                    <a:pt x="1079" y="37"/>
                    <a:pt x="965" y="0"/>
                    <a:pt x="855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8" name="Google Shape;7904;p41">
              <a:extLst>
                <a:ext uri="{FF2B5EF4-FFF2-40B4-BE49-F238E27FC236}">
                  <a16:creationId xmlns:a16="http://schemas.microsoft.com/office/drawing/2014/main" id="{8AE5AD3C-0C9F-7FB9-71B3-D13AA0A11AD4}"/>
                </a:ext>
              </a:extLst>
            </p:cNvPr>
            <p:cNvSpPr/>
            <p:nvPr/>
          </p:nvSpPr>
          <p:spPr>
            <a:xfrm>
              <a:off x="2395069" y="3214211"/>
              <a:ext cx="55907" cy="70826"/>
            </a:xfrm>
            <a:custGeom>
              <a:avLst/>
              <a:gdLst/>
              <a:ahLst/>
              <a:cxnLst/>
              <a:rect l="l" t="t" r="r" b="b"/>
              <a:pathLst>
                <a:path w="2863" h="3627" extrusionOk="0">
                  <a:moveTo>
                    <a:pt x="2117" y="1"/>
                  </a:moveTo>
                  <a:cubicBezTo>
                    <a:pt x="1986" y="1"/>
                    <a:pt x="1853" y="64"/>
                    <a:pt x="1750" y="220"/>
                  </a:cubicBezTo>
                  <a:cubicBezTo>
                    <a:pt x="1116" y="1054"/>
                    <a:pt x="615" y="1921"/>
                    <a:pt x="182" y="2855"/>
                  </a:cubicBezTo>
                  <a:cubicBezTo>
                    <a:pt x="0" y="3264"/>
                    <a:pt x="406" y="3626"/>
                    <a:pt x="758" y="3626"/>
                  </a:cubicBezTo>
                  <a:cubicBezTo>
                    <a:pt x="922" y="3626"/>
                    <a:pt x="1075" y="3547"/>
                    <a:pt x="1149" y="3355"/>
                  </a:cubicBezTo>
                  <a:cubicBezTo>
                    <a:pt x="1516" y="2521"/>
                    <a:pt x="1983" y="1687"/>
                    <a:pt x="2517" y="920"/>
                  </a:cubicBezTo>
                  <a:cubicBezTo>
                    <a:pt x="2863" y="525"/>
                    <a:pt x="2494" y="1"/>
                    <a:pt x="2117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39" name="Google Shape;7905;p41">
              <a:extLst>
                <a:ext uri="{FF2B5EF4-FFF2-40B4-BE49-F238E27FC236}">
                  <a16:creationId xmlns:a16="http://schemas.microsoft.com/office/drawing/2014/main" id="{3071D1FF-8753-5B56-1B16-29E9A4E6EC54}"/>
                </a:ext>
              </a:extLst>
            </p:cNvPr>
            <p:cNvSpPr/>
            <p:nvPr/>
          </p:nvSpPr>
          <p:spPr>
            <a:xfrm>
              <a:off x="2431155" y="3215070"/>
              <a:ext cx="29701" cy="80590"/>
            </a:xfrm>
            <a:custGeom>
              <a:avLst/>
              <a:gdLst/>
              <a:ahLst/>
              <a:cxnLst/>
              <a:rect l="l" t="t" r="r" b="b"/>
              <a:pathLst>
                <a:path w="1521" h="4127" extrusionOk="0">
                  <a:moveTo>
                    <a:pt x="534" y="0"/>
                  </a:moveTo>
                  <a:cubicBezTo>
                    <a:pt x="255" y="0"/>
                    <a:pt x="0" y="184"/>
                    <a:pt x="68" y="543"/>
                  </a:cubicBezTo>
                  <a:cubicBezTo>
                    <a:pt x="268" y="1543"/>
                    <a:pt x="402" y="2577"/>
                    <a:pt x="435" y="3645"/>
                  </a:cubicBezTo>
                  <a:cubicBezTo>
                    <a:pt x="451" y="3974"/>
                    <a:pt x="695" y="4126"/>
                    <a:pt x="945" y="4126"/>
                  </a:cubicBezTo>
                  <a:cubicBezTo>
                    <a:pt x="1228" y="4126"/>
                    <a:pt x="1520" y="3932"/>
                    <a:pt x="1503" y="3578"/>
                  </a:cubicBezTo>
                  <a:cubicBezTo>
                    <a:pt x="1436" y="2544"/>
                    <a:pt x="1303" y="1543"/>
                    <a:pt x="1136" y="509"/>
                  </a:cubicBezTo>
                  <a:cubicBezTo>
                    <a:pt x="1087" y="167"/>
                    <a:pt x="800" y="0"/>
                    <a:pt x="534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0" name="Google Shape;7906;p41">
              <a:extLst>
                <a:ext uri="{FF2B5EF4-FFF2-40B4-BE49-F238E27FC236}">
                  <a16:creationId xmlns:a16="http://schemas.microsoft.com/office/drawing/2014/main" id="{8F0ED2E5-E978-00A7-FC1B-9D252348B19B}"/>
                </a:ext>
              </a:extLst>
            </p:cNvPr>
            <p:cNvSpPr/>
            <p:nvPr/>
          </p:nvSpPr>
          <p:spPr>
            <a:xfrm>
              <a:off x="2281360" y="1904911"/>
              <a:ext cx="591468" cy="388636"/>
            </a:xfrm>
            <a:custGeom>
              <a:avLst/>
              <a:gdLst/>
              <a:ahLst/>
              <a:cxnLst/>
              <a:rect l="l" t="t" r="r" b="b"/>
              <a:pathLst>
                <a:path w="30289" h="19902" extrusionOk="0">
                  <a:moveTo>
                    <a:pt x="12995" y="1"/>
                  </a:moveTo>
                  <a:cubicBezTo>
                    <a:pt x="8379" y="1"/>
                    <a:pt x="3562" y="656"/>
                    <a:pt x="0" y="3523"/>
                  </a:cubicBezTo>
                  <a:lnTo>
                    <a:pt x="22083" y="14631"/>
                  </a:lnTo>
                  <a:cubicBezTo>
                    <a:pt x="24518" y="15165"/>
                    <a:pt x="26586" y="17300"/>
                    <a:pt x="27086" y="19768"/>
                  </a:cubicBezTo>
                  <a:cubicBezTo>
                    <a:pt x="27349" y="19537"/>
                    <a:pt x="27703" y="19420"/>
                    <a:pt x="28058" y="19420"/>
                  </a:cubicBezTo>
                  <a:cubicBezTo>
                    <a:pt x="28472" y="19420"/>
                    <a:pt x="28885" y="19578"/>
                    <a:pt x="29155" y="19901"/>
                  </a:cubicBezTo>
                  <a:cubicBezTo>
                    <a:pt x="30289" y="16599"/>
                    <a:pt x="29188" y="13063"/>
                    <a:pt x="28087" y="9761"/>
                  </a:cubicBezTo>
                  <a:cubicBezTo>
                    <a:pt x="27187" y="7226"/>
                    <a:pt x="26219" y="4557"/>
                    <a:pt x="24184" y="2756"/>
                  </a:cubicBezTo>
                  <a:cubicBezTo>
                    <a:pt x="21616" y="454"/>
                    <a:pt x="17913" y="87"/>
                    <a:pt x="14444" y="21"/>
                  </a:cubicBezTo>
                  <a:cubicBezTo>
                    <a:pt x="13964" y="8"/>
                    <a:pt x="13481" y="1"/>
                    <a:pt x="12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1" name="Google Shape;7907;p41">
              <a:extLst>
                <a:ext uri="{FF2B5EF4-FFF2-40B4-BE49-F238E27FC236}">
                  <a16:creationId xmlns:a16="http://schemas.microsoft.com/office/drawing/2014/main" id="{12AE4B66-AEDF-FE13-90C7-633C4B60CCDB}"/>
                </a:ext>
              </a:extLst>
            </p:cNvPr>
            <p:cNvSpPr/>
            <p:nvPr/>
          </p:nvSpPr>
          <p:spPr>
            <a:xfrm>
              <a:off x="1895086" y="2020592"/>
              <a:ext cx="245597" cy="302911"/>
            </a:xfrm>
            <a:custGeom>
              <a:avLst/>
              <a:gdLst/>
              <a:ahLst/>
              <a:cxnLst/>
              <a:rect l="l" t="t" r="r" b="b"/>
              <a:pathLst>
                <a:path w="12577" h="15512" extrusionOk="0">
                  <a:moveTo>
                    <a:pt x="768" y="1"/>
                  </a:moveTo>
                  <a:cubicBezTo>
                    <a:pt x="1" y="5305"/>
                    <a:pt x="1035" y="10842"/>
                    <a:pt x="3670" y="15512"/>
                  </a:cubicBezTo>
                  <a:lnTo>
                    <a:pt x="12576" y="6205"/>
                  </a:lnTo>
                  <a:cubicBezTo>
                    <a:pt x="9541" y="2870"/>
                    <a:pt x="5271" y="635"/>
                    <a:pt x="768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2" name="Google Shape;7908;p41">
              <a:extLst>
                <a:ext uri="{FF2B5EF4-FFF2-40B4-BE49-F238E27FC236}">
                  <a16:creationId xmlns:a16="http://schemas.microsoft.com/office/drawing/2014/main" id="{D9528772-65E0-1D78-391D-AF3C00CC0EEB}"/>
                </a:ext>
              </a:extLst>
            </p:cNvPr>
            <p:cNvSpPr/>
            <p:nvPr/>
          </p:nvSpPr>
          <p:spPr>
            <a:xfrm>
              <a:off x="1969994" y="2098761"/>
              <a:ext cx="108163" cy="142668"/>
            </a:xfrm>
            <a:custGeom>
              <a:avLst/>
              <a:gdLst/>
              <a:ahLst/>
              <a:cxnLst/>
              <a:rect l="l" t="t" r="r" b="b"/>
              <a:pathLst>
                <a:path w="5539" h="7306" extrusionOk="0">
                  <a:moveTo>
                    <a:pt x="601" y="1"/>
                  </a:moveTo>
                  <a:lnTo>
                    <a:pt x="601" y="1"/>
                  </a:lnTo>
                  <a:cubicBezTo>
                    <a:pt x="1" y="2469"/>
                    <a:pt x="401" y="5171"/>
                    <a:pt x="1835" y="7306"/>
                  </a:cubicBezTo>
                  <a:lnTo>
                    <a:pt x="5538" y="4070"/>
                  </a:lnTo>
                  <a:cubicBezTo>
                    <a:pt x="5371" y="3003"/>
                    <a:pt x="4571" y="2035"/>
                    <a:pt x="3670" y="1435"/>
                  </a:cubicBezTo>
                  <a:cubicBezTo>
                    <a:pt x="2736" y="801"/>
                    <a:pt x="1669" y="368"/>
                    <a:pt x="601" y="1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3" name="Google Shape;7909;p41">
              <a:extLst>
                <a:ext uri="{FF2B5EF4-FFF2-40B4-BE49-F238E27FC236}">
                  <a16:creationId xmlns:a16="http://schemas.microsoft.com/office/drawing/2014/main" id="{EE6DB3F3-5241-785E-1C20-47F1A85717F6}"/>
                </a:ext>
              </a:extLst>
            </p:cNvPr>
            <p:cNvSpPr/>
            <p:nvPr/>
          </p:nvSpPr>
          <p:spPr>
            <a:xfrm>
              <a:off x="2136759" y="1968473"/>
              <a:ext cx="613613" cy="389554"/>
            </a:xfrm>
            <a:custGeom>
              <a:avLst/>
              <a:gdLst/>
              <a:ahLst/>
              <a:cxnLst/>
              <a:rect l="l" t="t" r="r" b="b"/>
              <a:pathLst>
                <a:path w="31423" h="19949" extrusionOk="0">
                  <a:moveTo>
                    <a:pt x="10540" y="0"/>
                  </a:moveTo>
                  <a:cubicBezTo>
                    <a:pt x="9761" y="0"/>
                    <a:pt x="8983" y="52"/>
                    <a:pt x="8206" y="168"/>
                  </a:cubicBezTo>
                  <a:cubicBezTo>
                    <a:pt x="4637" y="702"/>
                    <a:pt x="1068" y="2937"/>
                    <a:pt x="0" y="6372"/>
                  </a:cubicBezTo>
                  <a:lnTo>
                    <a:pt x="28187" y="19949"/>
                  </a:lnTo>
                  <a:cubicBezTo>
                    <a:pt x="31423" y="17614"/>
                    <a:pt x="29888" y="11343"/>
                    <a:pt x="28320" y="8474"/>
                  </a:cubicBezTo>
                  <a:cubicBezTo>
                    <a:pt x="26319" y="4938"/>
                    <a:pt x="22783" y="2436"/>
                    <a:pt x="18880" y="1369"/>
                  </a:cubicBezTo>
                  <a:cubicBezTo>
                    <a:pt x="16140" y="664"/>
                    <a:pt x="13339" y="0"/>
                    <a:pt x="10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4" name="Google Shape;7910;p41">
              <a:extLst>
                <a:ext uri="{FF2B5EF4-FFF2-40B4-BE49-F238E27FC236}">
                  <a16:creationId xmlns:a16="http://schemas.microsoft.com/office/drawing/2014/main" id="{7C1558D1-E666-CB6E-893A-78EA50462FF0}"/>
                </a:ext>
              </a:extLst>
            </p:cNvPr>
            <p:cNvSpPr/>
            <p:nvPr/>
          </p:nvSpPr>
          <p:spPr>
            <a:xfrm>
              <a:off x="2442911" y="1978256"/>
              <a:ext cx="242317" cy="308124"/>
            </a:xfrm>
            <a:custGeom>
              <a:avLst/>
              <a:gdLst/>
              <a:ahLst/>
              <a:cxnLst/>
              <a:rect l="l" t="t" r="r" b="b"/>
              <a:pathLst>
                <a:path w="12409" h="15779" extrusionOk="0">
                  <a:moveTo>
                    <a:pt x="11041" y="1"/>
                  </a:moveTo>
                  <a:lnTo>
                    <a:pt x="11041" y="1"/>
                  </a:lnTo>
                  <a:cubicBezTo>
                    <a:pt x="6638" y="1135"/>
                    <a:pt x="2669" y="3837"/>
                    <a:pt x="0" y="7506"/>
                  </a:cubicBezTo>
                  <a:lnTo>
                    <a:pt x="9907" y="15779"/>
                  </a:lnTo>
                  <a:cubicBezTo>
                    <a:pt x="12009" y="10842"/>
                    <a:pt x="12409" y="5204"/>
                    <a:pt x="11041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5" name="Google Shape;7911;p41">
              <a:extLst>
                <a:ext uri="{FF2B5EF4-FFF2-40B4-BE49-F238E27FC236}">
                  <a16:creationId xmlns:a16="http://schemas.microsoft.com/office/drawing/2014/main" id="{7F0BA26B-7994-E052-094B-F0648DEC30A8}"/>
                </a:ext>
              </a:extLst>
            </p:cNvPr>
            <p:cNvSpPr/>
            <p:nvPr/>
          </p:nvSpPr>
          <p:spPr>
            <a:xfrm>
              <a:off x="2509343" y="2064900"/>
              <a:ext cx="104238" cy="143976"/>
            </a:xfrm>
            <a:custGeom>
              <a:avLst/>
              <a:gdLst/>
              <a:ahLst/>
              <a:cxnLst/>
              <a:rect l="l" t="t" r="r" b="b"/>
              <a:pathLst>
                <a:path w="5338" h="7373" extrusionOk="0">
                  <a:moveTo>
                    <a:pt x="4470" y="0"/>
                  </a:moveTo>
                  <a:cubicBezTo>
                    <a:pt x="3470" y="500"/>
                    <a:pt x="2469" y="1001"/>
                    <a:pt x="1602" y="1735"/>
                  </a:cubicBezTo>
                  <a:cubicBezTo>
                    <a:pt x="768" y="2502"/>
                    <a:pt x="101" y="3503"/>
                    <a:pt x="0" y="4603"/>
                  </a:cubicBezTo>
                  <a:lnTo>
                    <a:pt x="4070" y="7372"/>
                  </a:lnTo>
                  <a:cubicBezTo>
                    <a:pt x="5238" y="5104"/>
                    <a:pt x="5338" y="2368"/>
                    <a:pt x="4470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6" name="Google Shape;7912;p41">
              <a:extLst>
                <a:ext uri="{FF2B5EF4-FFF2-40B4-BE49-F238E27FC236}">
                  <a16:creationId xmlns:a16="http://schemas.microsoft.com/office/drawing/2014/main" id="{2EC72B9A-7FB9-2934-6212-230C52EF9306}"/>
                </a:ext>
              </a:extLst>
            </p:cNvPr>
            <p:cNvSpPr/>
            <p:nvPr/>
          </p:nvSpPr>
          <p:spPr>
            <a:xfrm>
              <a:off x="1831251" y="2483081"/>
              <a:ext cx="158309" cy="498986"/>
            </a:xfrm>
            <a:custGeom>
              <a:avLst/>
              <a:gdLst/>
              <a:ahLst/>
              <a:cxnLst/>
              <a:rect l="l" t="t" r="r" b="b"/>
              <a:pathLst>
                <a:path w="8107" h="25553" extrusionOk="0">
                  <a:moveTo>
                    <a:pt x="3637" y="0"/>
                  </a:moveTo>
                  <a:cubicBezTo>
                    <a:pt x="1302" y="2235"/>
                    <a:pt x="601" y="5704"/>
                    <a:pt x="301" y="8973"/>
                  </a:cubicBezTo>
                  <a:cubicBezTo>
                    <a:pt x="1" y="12343"/>
                    <a:pt x="101" y="15778"/>
                    <a:pt x="501" y="19147"/>
                  </a:cubicBezTo>
                  <a:cubicBezTo>
                    <a:pt x="801" y="21449"/>
                    <a:pt x="1302" y="23851"/>
                    <a:pt x="2869" y="25552"/>
                  </a:cubicBezTo>
                  <a:cubicBezTo>
                    <a:pt x="5471" y="24184"/>
                    <a:pt x="7439" y="21683"/>
                    <a:pt x="8106" y="18847"/>
                  </a:cubicBezTo>
                  <a:lnTo>
                    <a:pt x="3637" y="0"/>
                  </a:ln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7" name="Google Shape;7913;p41">
              <a:extLst>
                <a:ext uri="{FF2B5EF4-FFF2-40B4-BE49-F238E27FC236}">
                  <a16:creationId xmlns:a16="http://schemas.microsoft.com/office/drawing/2014/main" id="{F896F3F3-F930-E870-D462-68A964274926}"/>
                </a:ext>
              </a:extLst>
            </p:cNvPr>
            <p:cNvSpPr/>
            <p:nvPr/>
          </p:nvSpPr>
          <p:spPr>
            <a:xfrm>
              <a:off x="2751660" y="2203897"/>
              <a:ext cx="233217" cy="237630"/>
            </a:xfrm>
            <a:custGeom>
              <a:avLst/>
              <a:gdLst/>
              <a:ahLst/>
              <a:cxnLst/>
              <a:rect l="l" t="t" r="r" b="b"/>
              <a:pathLst>
                <a:path w="11943" h="12169" extrusionOk="0">
                  <a:moveTo>
                    <a:pt x="5652" y="0"/>
                  </a:moveTo>
                  <a:cubicBezTo>
                    <a:pt x="3066" y="0"/>
                    <a:pt x="613" y="1737"/>
                    <a:pt x="267" y="5124"/>
                  </a:cubicBezTo>
                  <a:cubicBezTo>
                    <a:pt x="0" y="8060"/>
                    <a:pt x="1935" y="11062"/>
                    <a:pt x="4737" y="11929"/>
                  </a:cubicBezTo>
                  <a:cubicBezTo>
                    <a:pt x="5201" y="12076"/>
                    <a:pt x="5647" y="12168"/>
                    <a:pt x="6101" y="12168"/>
                  </a:cubicBezTo>
                  <a:cubicBezTo>
                    <a:pt x="6268" y="12168"/>
                    <a:pt x="6435" y="12156"/>
                    <a:pt x="6605" y="12129"/>
                  </a:cubicBezTo>
                  <a:cubicBezTo>
                    <a:pt x="7239" y="12062"/>
                    <a:pt x="7873" y="11796"/>
                    <a:pt x="8440" y="11495"/>
                  </a:cubicBezTo>
                  <a:cubicBezTo>
                    <a:pt x="9774" y="10762"/>
                    <a:pt x="10875" y="9561"/>
                    <a:pt x="11408" y="8093"/>
                  </a:cubicBezTo>
                  <a:cubicBezTo>
                    <a:pt x="11942" y="6625"/>
                    <a:pt x="11909" y="5057"/>
                    <a:pt x="11242" y="3656"/>
                  </a:cubicBezTo>
                  <a:cubicBezTo>
                    <a:pt x="10045" y="1202"/>
                    <a:pt x="7803" y="0"/>
                    <a:pt x="5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8" name="Google Shape;7914;p41">
              <a:extLst>
                <a:ext uri="{FF2B5EF4-FFF2-40B4-BE49-F238E27FC236}">
                  <a16:creationId xmlns:a16="http://schemas.microsoft.com/office/drawing/2014/main" id="{A61FED60-FCAA-D83A-C43A-5C825CBC5321}"/>
                </a:ext>
              </a:extLst>
            </p:cNvPr>
            <p:cNvSpPr/>
            <p:nvPr/>
          </p:nvSpPr>
          <p:spPr>
            <a:xfrm>
              <a:off x="1837109" y="2065212"/>
              <a:ext cx="861163" cy="1024608"/>
            </a:xfrm>
            <a:custGeom>
              <a:avLst/>
              <a:gdLst/>
              <a:ahLst/>
              <a:cxnLst/>
              <a:rect l="l" t="t" r="r" b="b"/>
              <a:pathLst>
                <a:path w="44100" h="52470" extrusionOk="0">
                  <a:moveTo>
                    <a:pt x="23255" y="1"/>
                  </a:moveTo>
                  <a:cubicBezTo>
                    <a:pt x="19618" y="1"/>
                    <a:pt x="15981" y="835"/>
                    <a:pt x="12843" y="2553"/>
                  </a:cubicBezTo>
                  <a:cubicBezTo>
                    <a:pt x="1" y="9558"/>
                    <a:pt x="2736" y="26203"/>
                    <a:pt x="6806" y="37611"/>
                  </a:cubicBezTo>
                  <a:cubicBezTo>
                    <a:pt x="8140" y="41380"/>
                    <a:pt x="9641" y="44783"/>
                    <a:pt x="12343" y="47752"/>
                  </a:cubicBezTo>
                  <a:cubicBezTo>
                    <a:pt x="15045" y="50754"/>
                    <a:pt x="18914" y="52355"/>
                    <a:pt x="23017" y="52455"/>
                  </a:cubicBezTo>
                  <a:cubicBezTo>
                    <a:pt x="23327" y="52465"/>
                    <a:pt x="23637" y="52470"/>
                    <a:pt x="23948" y="52470"/>
                  </a:cubicBezTo>
                  <a:cubicBezTo>
                    <a:pt x="27855" y="52470"/>
                    <a:pt x="31815" y="51660"/>
                    <a:pt x="35059" y="49219"/>
                  </a:cubicBezTo>
                  <a:cubicBezTo>
                    <a:pt x="39429" y="45917"/>
                    <a:pt x="41397" y="41714"/>
                    <a:pt x="42665" y="36444"/>
                  </a:cubicBezTo>
                  <a:cubicBezTo>
                    <a:pt x="44099" y="30439"/>
                    <a:pt x="44032" y="24135"/>
                    <a:pt x="43599" y="18030"/>
                  </a:cubicBezTo>
                  <a:cubicBezTo>
                    <a:pt x="43098" y="11092"/>
                    <a:pt x="40096" y="5888"/>
                    <a:pt x="33858" y="2553"/>
                  </a:cubicBezTo>
                  <a:cubicBezTo>
                    <a:pt x="30675" y="868"/>
                    <a:pt x="26965" y="1"/>
                    <a:pt x="23255" y="1"/>
                  </a:cubicBezTo>
                  <a:close/>
                </a:path>
              </a:pathLst>
            </a:custGeom>
            <a:solidFill>
              <a:srgbClr val="B7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49" name="Google Shape;7915;p41">
              <a:extLst>
                <a:ext uri="{FF2B5EF4-FFF2-40B4-BE49-F238E27FC236}">
                  <a16:creationId xmlns:a16="http://schemas.microsoft.com/office/drawing/2014/main" id="{2E6B82A0-336D-F5DA-63B0-D4553E12613A}"/>
                </a:ext>
              </a:extLst>
            </p:cNvPr>
            <p:cNvSpPr/>
            <p:nvPr/>
          </p:nvSpPr>
          <p:spPr>
            <a:xfrm>
              <a:off x="1931564" y="2259999"/>
              <a:ext cx="321813" cy="400939"/>
            </a:xfrm>
            <a:custGeom>
              <a:avLst/>
              <a:gdLst/>
              <a:ahLst/>
              <a:cxnLst/>
              <a:rect l="l" t="t" r="r" b="b"/>
              <a:pathLst>
                <a:path w="16480" h="20532" extrusionOk="0">
                  <a:moveTo>
                    <a:pt x="7768" y="1"/>
                  </a:moveTo>
                  <a:cubicBezTo>
                    <a:pt x="5905" y="1"/>
                    <a:pt x="4117" y="825"/>
                    <a:pt x="2836" y="2551"/>
                  </a:cubicBezTo>
                  <a:cubicBezTo>
                    <a:pt x="1" y="6387"/>
                    <a:pt x="468" y="12592"/>
                    <a:pt x="2736" y="16595"/>
                  </a:cubicBezTo>
                  <a:cubicBezTo>
                    <a:pt x="4090" y="18906"/>
                    <a:pt x="6751" y="20531"/>
                    <a:pt x="9426" y="20531"/>
                  </a:cubicBezTo>
                  <a:cubicBezTo>
                    <a:pt x="9453" y="20531"/>
                    <a:pt x="9480" y="20531"/>
                    <a:pt x="9507" y="20531"/>
                  </a:cubicBezTo>
                  <a:cubicBezTo>
                    <a:pt x="12376" y="20531"/>
                    <a:pt x="15478" y="17829"/>
                    <a:pt x="16079" y="15060"/>
                  </a:cubicBezTo>
                  <a:lnTo>
                    <a:pt x="16479" y="10691"/>
                  </a:lnTo>
                  <a:cubicBezTo>
                    <a:pt x="16346" y="7055"/>
                    <a:pt x="14878" y="3285"/>
                    <a:pt x="11742" y="1250"/>
                  </a:cubicBezTo>
                  <a:cubicBezTo>
                    <a:pt x="10486" y="427"/>
                    <a:pt x="9108" y="1"/>
                    <a:pt x="7768" y="1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0" name="Google Shape;7916;p41">
              <a:extLst>
                <a:ext uri="{FF2B5EF4-FFF2-40B4-BE49-F238E27FC236}">
                  <a16:creationId xmlns:a16="http://schemas.microsoft.com/office/drawing/2014/main" id="{52F3D876-FBA1-8AFF-7CC3-739FE0FFC012}"/>
                </a:ext>
              </a:extLst>
            </p:cNvPr>
            <p:cNvSpPr/>
            <p:nvPr/>
          </p:nvSpPr>
          <p:spPr>
            <a:xfrm>
              <a:off x="2310671" y="2239534"/>
              <a:ext cx="321794" cy="402267"/>
            </a:xfrm>
            <a:custGeom>
              <a:avLst/>
              <a:gdLst/>
              <a:ahLst/>
              <a:cxnLst/>
              <a:rect l="l" t="t" r="r" b="b"/>
              <a:pathLst>
                <a:path w="16479" h="20600" extrusionOk="0">
                  <a:moveTo>
                    <a:pt x="8489" y="0"/>
                  </a:moveTo>
                  <a:cubicBezTo>
                    <a:pt x="6917" y="0"/>
                    <a:pt x="5314" y="600"/>
                    <a:pt x="3937" y="1731"/>
                  </a:cubicBezTo>
                  <a:cubicBezTo>
                    <a:pt x="1068" y="4100"/>
                    <a:pt x="1" y="7969"/>
                    <a:pt x="301" y="11605"/>
                  </a:cubicBezTo>
                  <a:lnTo>
                    <a:pt x="1268" y="15841"/>
                  </a:lnTo>
                  <a:cubicBezTo>
                    <a:pt x="2120" y="18430"/>
                    <a:pt x="5182" y="20600"/>
                    <a:pt x="7940" y="20600"/>
                  </a:cubicBezTo>
                  <a:cubicBezTo>
                    <a:pt x="8096" y="20600"/>
                    <a:pt x="8252" y="20593"/>
                    <a:pt x="8407" y="20578"/>
                  </a:cubicBezTo>
                  <a:cubicBezTo>
                    <a:pt x="11108" y="20278"/>
                    <a:pt x="13544" y="18410"/>
                    <a:pt x="14644" y="15942"/>
                  </a:cubicBezTo>
                  <a:cubicBezTo>
                    <a:pt x="16479" y="11739"/>
                    <a:pt x="16279" y="5467"/>
                    <a:pt x="12976" y="1998"/>
                  </a:cubicBezTo>
                  <a:cubicBezTo>
                    <a:pt x="11705" y="642"/>
                    <a:pt x="10114" y="0"/>
                    <a:pt x="8489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1" name="Google Shape;7917;p41">
              <a:extLst>
                <a:ext uri="{FF2B5EF4-FFF2-40B4-BE49-F238E27FC236}">
                  <a16:creationId xmlns:a16="http://schemas.microsoft.com/office/drawing/2014/main" id="{CA0B28D2-A434-526D-E0E9-B021D1565CCA}"/>
                </a:ext>
              </a:extLst>
            </p:cNvPr>
            <p:cNvSpPr/>
            <p:nvPr/>
          </p:nvSpPr>
          <p:spPr>
            <a:xfrm>
              <a:off x="2022757" y="2665058"/>
              <a:ext cx="605157" cy="424762"/>
            </a:xfrm>
            <a:custGeom>
              <a:avLst/>
              <a:gdLst/>
              <a:ahLst/>
              <a:cxnLst/>
              <a:rect l="l" t="t" r="r" b="b"/>
              <a:pathLst>
                <a:path w="30990" h="21752" extrusionOk="0">
                  <a:moveTo>
                    <a:pt x="15082" y="0"/>
                  </a:moveTo>
                  <a:cubicBezTo>
                    <a:pt x="11519" y="0"/>
                    <a:pt x="7950" y="1206"/>
                    <a:pt x="5238" y="3524"/>
                  </a:cubicBezTo>
                  <a:cubicBezTo>
                    <a:pt x="3970" y="4658"/>
                    <a:pt x="2836" y="5992"/>
                    <a:pt x="1969" y="7460"/>
                  </a:cubicBezTo>
                  <a:cubicBezTo>
                    <a:pt x="868" y="9195"/>
                    <a:pt x="301" y="11163"/>
                    <a:pt x="1" y="13198"/>
                  </a:cubicBezTo>
                  <a:cubicBezTo>
                    <a:pt x="801" y="14565"/>
                    <a:pt x="1669" y="15833"/>
                    <a:pt x="2803" y="17034"/>
                  </a:cubicBezTo>
                  <a:cubicBezTo>
                    <a:pt x="5505" y="20036"/>
                    <a:pt x="9374" y="21637"/>
                    <a:pt x="13477" y="21737"/>
                  </a:cubicBezTo>
                  <a:cubicBezTo>
                    <a:pt x="13787" y="21747"/>
                    <a:pt x="14097" y="21752"/>
                    <a:pt x="14408" y="21752"/>
                  </a:cubicBezTo>
                  <a:cubicBezTo>
                    <a:pt x="18315" y="21752"/>
                    <a:pt x="22274" y="20942"/>
                    <a:pt x="25519" y="18501"/>
                  </a:cubicBezTo>
                  <a:cubicBezTo>
                    <a:pt x="28021" y="16633"/>
                    <a:pt x="29722" y="14465"/>
                    <a:pt x="30989" y="11963"/>
                  </a:cubicBezTo>
                  <a:cubicBezTo>
                    <a:pt x="30656" y="10996"/>
                    <a:pt x="30256" y="10062"/>
                    <a:pt x="29755" y="9161"/>
                  </a:cubicBezTo>
                  <a:cubicBezTo>
                    <a:pt x="27520" y="4892"/>
                    <a:pt x="23484" y="1556"/>
                    <a:pt x="18814" y="455"/>
                  </a:cubicBezTo>
                  <a:cubicBezTo>
                    <a:pt x="17596" y="151"/>
                    <a:pt x="16339" y="0"/>
                    <a:pt x="15082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2" name="Google Shape;7918;p41">
              <a:extLst>
                <a:ext uri="{FF2B5EF4-FFF2-40B4-BE49-F238E27FC236}">
                  <a16:creationId xmlns:a16="http://schemas.microsoft.com/office/drawing/2014/main" id="{1AF025BE-7181-6474-CF0F-96F0AD35F523}"/>
                </a:ext>
              </a:extLst>
            </p:cNvPr>
            <p:cNvSpPr/>
            <p:nvPr/>
          </p:nvSpPr>
          <p:spPr>
            <a:xfrm>
              <a:off x="2212955" y="2472400"/>
              <a:ext cx="159618" cy="124859"/>
            </a:xfrm>
            <a:custGeom>
              <a:avLst/>
              <a:gdLst/>
              <a:ahLst/>
              <a:cxnLst/>
              <a:rect l="l" t="t" r="r" b="b"/>
              <a:pathLst>
                <a:path w="8174" h="6394" extrusionOk="0">
                  <a:moveTo>
                    <a:pt x="4951" y="1"/>
                  </a:moveTo>
                  <a:cubicBezTo>
                    <a:pt x="3286" y="1"/>
                    <a:pt x="1630" y="167"/>
                    <a:pt x="1" y="647"/>
                  </a:cubicBezTo>
                  <a:cubicBezTo>
                    <a:pt x="635" y="2882"/>
                    <a:pt x="2436" y="4584"/>
                    <a:pt x="4104" y="6218"/>
                  </a:cubicBezTo>
                  <a:cubicBezTo>
                    <a:pt x="4214" y="6329"/>
                    <a:pt x="4302" y="6393"/>
                    <a:pt x="4424" y="6393"/>
                  </a:cubicBezTo>
                  <a:cubicBezTo>
                    <a:pt x="4449" y="6393"/>
                    <a:pt x="4476" y="6391"/>
                    <a:pt x="4504" y="6385"/>
                  </a:cubicBezTo>
                  <a:cubicBezTo>
                    <a:pt x="4571" y="6352"/>
                    <a:pt x="4604" y="6251"/>
                    <a:pt x="4638" y="6218"/>
                  </a:cubicBezTo>
                  <a:cubicBezTo>
                    <a:pt x="5305" y="5317"/>
                    <a:pt x="6072" y="4484"/>
                    <a:pt x="6672" y="3550"/>
                  </a:cubicBezTo>
                  <a:cubicBezTo>
                    <a:pt x="7306" y="2649"/>
                    <a:pt x="7640" y="1515"/>
                    <a:pt x="8107" y="481"/>
                  </a:cubicBezTo>
                  <a:cubicBezTo>
                    <a:pt x="8140" y="381"/>
                    <a:pt x="8173" y="314"/>
                    <a:pt x="8140" y="214"/>
                  </a:cubicBezTo>
                  <a:cubicBezTo>
                    <a:pt x="8107" y="147"/>
                    <a:pt x="8007" y="147"/>
                    <a:pt x="7940" y="147"/>
                  </a:cubicBezTo>
                  <a:cubicBezTo>
                    <a:pt x="6943" y="60"/>
                    <a:pt x="5945" y="1"/>
                    <a:pt x="4951" y="1"/>
                  </a:cubicBezTo>
                  <a:close/>
                </a:path>
              </a:pathLst>
            </a:custGeom>
            <a:solidFill>
              <a:srgbClr val="FFE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3" name="Google Shape;7919;p41">
              <a:extLst>
                <a:ext uri="{FF2B5EF4-FFF2-40B4-BE49-F238E27FC236}">
                  <a16:creationId xmlns:a16="http://schemas.microsoft.com/office/drawing/2014/main" id="{37DCD7E7-F98D-3749-425A-E5F222478678}"/>
                </a:ext>
              </a:extLst>
            </p:cNvPr>
            <p:cNvSpPr/>
            <p:nvPr/>
          </p:nvSpPr>
          <p:spPr>
            <a:xfrm>
              <a:off x="2115259" y="2380757"/>
              <a:ext cx="96427" cy="92697"/>
            </a:xfrm>
            <a:custGeom>
              <a:avLst/>
              <a:gdLst/>
              <a:ahLst/>
              <a:cxnLst/>
              <a:rect l="l" t="t" r="r" b="b"/>
              <a:pathLst>
                <a:path w="4938" h="4747" extrusionOk="0">
                  <a:moveTo>
                    <a:pt x="2522" y="0"/>
                  </a:moveTo>
                  <a:cubicBezTo>
                    <a:pt x="2482" y="0"/>
                    <a:pt x="2442" y="1"/>
                    <a:pt x="2402" y="3"/>
                  </a:cubicBezTo>
                  <a:lnTo>
                    <a:pt x="2302" y="3"/>
                  </a:lnTo>
                  <a:cubicBezTo>
                    <a:pt x="1001" y="70"/>
                    <a:pt x="0" y="1204"/>
                    <a:pt x="67" y="2505"/>
                  </a:cubicBezTo>
                  <a:cubicBezTo>
                    <a:pt x="131" y="3778"/>
                    <a:pt x="1165" y="4747"/>
                    <a:pt x="2390" y="4747"/>
                  </a:cubicBezTo>
                  <a:cubicBezTo>
                    <a:pt x="2449" y="4747"/>
                    <a:pt x="2509" y="4745"/>
                    <a:pt x="2569" y="4740"/>
                  </a:cubicBezTo>
                  <a:lnTo>
                    <a:pt x="2636" y="4740"/>
                  </a:lnTo>
                  <a:cubicBezTo>
                    <a:pt x="3937" y="4673"/>
                    <a:pt x="4937" y="3539"/>
                    <a:pt x="4904" y="2238"/>
                  </a:cubicBezTo>
                  <a:cubicBezTo>
                    <a:pt x="4839" y="978"/>
                    <a:pt x="3742" y="0"/>
                    <a:pt x="2522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4" name="Google Shape;7920;p41">
              <a:extLst>
                <a:ext uri="{FF2B5EF4-FFF2-40B4-BE49-F238E27FC236}">
                  <a16:creationId xmlns:a16="http://schemas.microsoft.com/office/drawing/2014/main" id="{0C052876-5D04-D9EB-EBDA-2CECC92D0887}"/>
                </a:ext>
              </a:extLst>
            </p:cNvPr>
            <p:cNvSpPr/>
            <p:nvPr/>
          </p:nvSpPr>
          <p:spPr>
            <a:xfrm>
              <a:off x="2337775" y="2367674"/>
              <a:ext cx="122808" cy="92717"/>
            </a:xfrm>
            <a:custGeom>
              <a:avLst/>
              <a:gdLst/>
              <a:ahLst/>
              <a:cxnLst/>
              <a:rect l="l" t="t" r="r" b="b"/>
              <a:pathLst>
                <a:path w="6289" h="4748" extrusionOk="0">
                  <a:moveTo>
                    <a:pt x="3233" y="0"/>
                  </a:moveTo>
                  <a:cubicBezTo>
                    <a:pt x="3173" y="0"/>
                    <a:pt x="3111" y="2"/>
                    <a:pt x="3049" y="6"/>
                  </a:cubicBezTo>
                  <a:cubicBezTo>
                    <a:pt x="1" y="203"/>
                    <a:pt x="205" y="4747"/>
                    <a:pt x="3125" y="4747"/>
                  </a:cubicBezTo>
                  <a:cubicBezTo>
                    <a:pt x="3177" y="4747"/>
                    <a:pt x="3229" y="4746"/>
                    <a:pt x="3283" y="4743"/>
                  </a:cubicBezTo>
                  <a:cubicBezTo>
                    <a:pt x="6288" y="4580"/>
                    <a:pt x="6094" y="0"/>
                    <a:pt x="3233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5" name="Google Shape;7921;p41">
              <a:extLst>
                <a:ext uri="{FF2B5EF4-FFF2-40B4-BE49-F238E27FC236}">
                  <a16:creationId xmlns:a16="http://schemas.microsoft.com/office/drawing/2014/main" id="{0793554D-C39B-9BE9-F00E-4BC459BEC0D3}"/>
                </a:ext>
              </a:extLst>
            </p:cNvPr>
            <p:cNvSpPr/>
            <p:nvPr/>
          </p:nvSpPr>
          <p:spPr>
            <a:xfrm>
              <a:off x="2157595" y="2784820"/>
              <a:ext cx="78676" cy="58036"/>
            </a:xfrm>
            <a:custGeom>
              <a:avLst/>
              <a:gdLst/>
              <a:ahLst/>
              <a:cxnLst/>
              <a:rect l="l" t="t" r="r" b="b"/>
              <a:pathLst>
                <a:path w="4029" h="2972" extrusionOk="0">
                  <a:moveTo>
                    <a:pt x="306" y="0"/>
                  </a:moveTo>
                  <a:cubicBezTo>
                    <a:pt x="227" y="0"/>
                    <a:pt x="148" y="48"/>
                    <a:pt x="134" y="160"/>
                  </a:cubicBezTo>
                  <a:cubicBezTo>
                    <a:pt x="1" y="1127"/>
                    <a:pt x="401" y="2695"/>
                    <a:pt x="1568" y="2928"/>
                  </a:cubicBezTo>
                  <a:cubicBezTo>
                    <a:pt x="1704" y="2957"/>
                    <a:pt x="1834" y="2971"/>
                    <a:pt x="1956" y="2971"/>
                  </a:cubicBezTo>
                  <a:cubicBezTo>
                    <a:pt x="3096" y="2971"/>
                    <a:pt x="3669" y="1784"/>
                    <a:pt x="3970" y="760"/>
                  </a:cubicBezTo>
                  <a:cubicBezTo>
                    <a:pt x="4028" y="644"/>
                    <a:pt x="3917" y="572"/>
                    <a:pt x="3801" y="572"/>
                  </a:cubicBezTo>
                  <a:cubicBezTo>
                    <a:pt x="3718" y="572"/>
                    <a:pt x="3631" y="609"/>
                    <a:pt x="3603" y="693"/>
                  </a:cubicBezTo>
                  <a:cubicBezTo>
                    <a:pt x="3336" y="1561"/>
                    <a:pt x="2969" y="2528"/>
                    <a:pt x="1935" y="2661"/>
                  </a:cubicBezTo>
                  <a:cubicBezTo>
                    <a:pt x="1902" y="2664"/>
                    <a:pt x="1868" y="2666"/>
                    <a:pt x="1836" y="2666"/>
                  </a:cubicBezTo>
                  <a:cubicBezTo>
                    <a:pt x="743" y="2666"/>
                    <a:pt x="338" y="1069"/>
                    <a:pt x="468" y="226"/>
                  </a:cubicBezTo>
                  <a:cubicBezTo>
                    <a:pt x="526" y="91"/>
                    <a:pt x="415" y="0"/>
                    <a:pt x="306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6" name="Google Shape;7922;p41">
              <a:extLst>
                <a:ext uri="{FF2B5EF4-FFF2-40B4-BE49-F238E27FC236}">
                  <a16:creationId xmlns:a16="http://schemas.microsoft.com/office/drawing/2014/main" id="{B660DE40-E382-B77F-BBF8-DC0B086BFD46}"/>
                </a:ext>
              </a:extLst>
            </p:cNvPr>
            <p:cNvSpPr/>
            <p:nvPr/>
          </p:nvSpPr>
          <p:spPr>
            <a:xfrm>
              <a:off x="2228597" y="2795053"/>
              <a:ext cx="78188" cy="50381"/>
            </a:xfrm>
            <a:custGeom>
              <a:avLst/>
              <a:gdLst/>
              <a:ahLst/>
              <a:cxnLst/>
              <a:rect l="l" t="t" r="r" b="b"/>
              <a:pathLst>
                <a:path w="4004" h="2580" extrusionOk="0">
                  <a:moveTo>
                    <a:pt x="277" y="1"/>
                  </a:moveTo>
                  <a:cubicBezTo>
                    <a:pt x="211" y="1"/>
                    <a:pt x="148" y="41"/>
                    <a:pt x="134" y="136"/>
                  </a:cubicBezTo>
                  <a:cubicBezTo>
                    <a:pt x="1" y="1237"/>
                    <a:pt x="668" y="2304"/>
                    <a:pt x="1802" y="2538"/>
                  </a:cubicBezTo>
                  <a:cubicBezTo>
                    <a:pt x="1922" y="2566"/>
                    <a:pt x="2040" y="2579"/>
                    <a:pt x="2157" y="2579"/>
                  </a:cubicBezTo>
                  <a:cubicBezTo>
                    <a:pt x="3143" y="2579"/>
                    <a:pt x="3974" y="1624"/>
                    <a:pt x="4003" y="670"/>
                  </a:cubicBezTo>
                  <a:cubicBezTo>
                    <a:pt x="4003" y="546"/>
                    <a:pt x="3931" y="494"/>
                    <a:pt x="3851" y="494"/>
                  </a:cubicBezTo>
                  <a:cubicBezTo>
                    <a:pt x="3758" y="494"/>
                    <a:pt x="3654" y="563"/>
                    <a:pt x="3636" y="670"/>
                  </a:cubicBezTo>
                  <a:cubicBezTo>
                    <a:pt x="3605" y="1529"/>
                    <a:pt x="2845" y="2175"/>
                    <a:pt x="1964" y="2175"/>
                  </a:cubicBezTo>
                  <a:cubicBezTo>
                    <a:pt x="1921" y="2175"/>
                    <a:pt x="1878" y="2174"/>
                    <a:pt x="1835" y="2171"/>
                  </a:cubicBezTo>
                  <a:cubicBezTo>
                    <a:pt x="935" y="2071"/>
                    <a:pt x="334" y="1037"/>
                    <a:pt x="434" y="203"/>
                  </a:cubicBezTo>
                  <a:cubicBezTo>
                    <a:pt x="474" y="84"/>
                    <a:pt x="373" y="1"/>
                    <a:pt x="277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7" name="Google Shape;7923;p41">
              <a:extLst>
                <a:ext uri="{FF2B5EF4-FFF2-40B4-BE49-F238E27FC236}">
                  <a16:creationId xmlns:a16="http://schemas.microsoft.com/office/drawing/2014/main" id="{E5068529-CB4D-C25F-FF9A-D22FD16E7351}"/>
                </a:ext>
              </a:extLst>
            </p:cNvPr>
            <p:cNvSpPr/>
            <p:nvPr/>
          </p:nvSpPr>
          <p:spPr>
            <a:xfrm>
              <a:off x="2411628" y="2806242"/>
              <a:ext cx="57723" cy="39250"/>
            </a:xfrm>
            <a:custGeom>
              <a:avLst/>
              <a:gdLst/>
              <a:ahLst/>
              <a:cxnLst/>
              <a:rect l="l" t="t" r="r" b="b"/>
              <a:pathLst>
                <a:path w="2956" h="2010" extrusionOk="0">
                  <a:moveTo>
                    <a:pt x="200" y="1"/>
                  </a:moveTo>
                  <a:cubicBezTo>
                    <a:pt x="100" y="1"/>
                    <a:pt x="1" y="59"/>
                    <a:pt x="1" y="163"/>
                  </a:cubicBezTo>
                  <a:cubicBezTo>
                    <a:pt x="1" y="997"/>
                    <a:pt x="368" y="1898"/>
                    <a:pt x="1335" y="1998"/>
                  </a:cubicBezTo>
                  <a:cubicBezTo>
                    <a:pt x="1391" y="2006"/>
                    <a:pt x="1445" y="2009"/>
                    <a:pt x="1498" y="2009"/>
                  </a:cubicBezTo>
                  <a:cubicBezTo>
                    <a:pt x="2359" y="2009"/>
                    <a:pt x="2811" y="1018"/>
                    <a:pt x="2936" y="263"/>
                  </a:cubicBezTo>
                  <a:cubicBezTo>
                    <a:pt x="2955" y="111"/>
                    <a:pt x="2844" y="35"/>
                    <a:pt x="2738" y="35"/>
                  </a:cubicBezTo>
                  <a:cubicBezTo>
                    <a:pt x="2659" y="35"/>
                    <a:pt x="2584" y="78"/>
                    <a:pt x="2569" y="163"/>
                  </a:cubicBezTo>
                  <a:cubicBezTo>
                    <a:pt x="2469" y="797"/>
                    <a:pt x="2236" y="1498"/>
                    <a:pt x="1502" y="1631"/>
                  </a:cubicBezTo>
                  <a:cubicBezTo>
                    <a:pt x="1441" y="1643"/>
                    <a:pt x="1383" y="1649"/>
                    <a:pt x="1328" y="1649"/>
                  </a:cubicBezTo>
                  <a:cubicBezTo>
                    <a:pt x="630" y="1649"/>
                    <a:pt x="401" y="720"/>
                    <a:pt x="401" y="163"/>
                  </a:cubicBezTo>
                  <a:cubicBezTo>
                    <a:pt x="385" y="51"/>
                    <a:pt x="292" y="1"/>
                    <a:pt x="200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8" name="Google Shape;7924;p41">
              <a:extLst>
                <a:ext uri="{FF2B5EF4-FFF2-40B4-BE49-F238E27FC236}">
                  <a16:creationId xmlns:a16="http://schemas.microsoft.com/office/drawing/2014/main" id="{AD2DBCBB-A88B-C6F8-017F-3DAC19BAC2A0}"/>
                </a:ext>
              </a:extLst>
            </p:cNvPr>
            <p:cNvSpPr/>
            <p:nvPr/>
          </p:nvSpPr>
          <p:spPr>
            <a:xfrm>
              <a:off x="2349101" y="2902532"/>
              <a:ext cx="71393" cy="51455"/>
            </a:xfrm>
            <a:custGeom>
              <a:avLst/>
              <a:gdLst/>
              <a:ahLst/>
              <a:cxnLst/>
              <a:rect l="l" t="t" r="r" b="b"/>
              <a:pathLst>
                <a:path w="3656" h="2635" extrusionOk="0">
                  <a:moveTo>
                    <a:pt x="242" y="1"/>
                  </a:moveTo>
                  <a:cubicBezTo>
                    <a:pt x="178" y="1"/>
                    <a:pt x="114" y="41"/>
                    <a:pt x="101" y="136"/>
                  </a:cubicBezTo>
                  <a:cubicBezTo>
                    <a:pt x="1" y="1137"/>
                    <a:pt x="501" y="2337"/>
                    <a:pt x="1602" y="2571"/>
                  </a:cubicBezTo>
                  <a:cubicBezTo>
                    <a:pt x="1775" y="2614"/>
                    <a:pt x="1935" y="2634"/>
                    <a:pt x="2082" y="2634"/>
                  </a:cubicBezTo>
                  <a:cubicBezTo>
                    <a:pt x="3068" y="2634"/>
                    <a:pt x="3491" y="1723"/>
                    <a:pt x="3637" y="736"/>
                  </a:cubicBezTo>
                  <a:cubicBezTo>
                    <a:pt x="3655" y="606"/>
                    <a:pt x="3549" y="538"/>
                    <a:pt x="3446" y="538"/>
                  </a:cubicBezTo>
                  <a:cubicBezTo>
                    <a:pt x="3364" y="538"/>
                    <a:pt x="3284" y="581"/>
                    <a:pt x="3270" y="670"/>
                  </a:cubicBezTo>
                  <a:cubicBezTo>
                    <a:pt x="3143" y="1461"/>
                    <a:pt x="2896" y="2312"/>
                    <a:pt x="1960" y="2312"/>
                  </a:cubicBezTo>
                  <a:cubicBezTo>
                    <a:pt x="1910" y="2312"/>
                    <a:pt x="1857" y="2309"/>
                    <a:pt x="1802" y="2304"/>
                  </a:cubicBezTo>
                  <a:cubicBezTo>
                    <a:pt x="835" y="2171"/>
                    <a:pt x="301" y="1070"/>
                    <a:pt x="368" y="203"/>
                  </a:cubicBezTo>
                  <a:cubicBezTo>
                    <a:pt x="427" y="84"/>
                    <a:pt x="334" y="1"/>
                    <a:pt x="24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59" name="Google Shape;7925;p41">
              <a:extLst>
                <a:ext uri="{FF2B5EF4-FFF2-40B4-BE49-F238E27FC236}">
                  <a16:creationId xmlns:a16="http://schemas.microsoft.com/office/drawing/2014/main" id="{1299E580-7F4B-C016-568D-8C38F80D726C}"/>
                </a:ext>
              </a:extLst>
            </p:cNvPr>
            <p:cNvSpPr/>
            <p:nvPr/>
          </p:nvSpPr>
          <p:spPr>
            <a:xfrm>
              <a:off x="2411745" y="2907199"/>
              <a:ext cx="70904" cy="43605"/>
            </a:xfrm>
            <a:custGeom>
              <a:avLst/>
              <a:gdLst/>
              <a:ahLst/>
              <a:cxnLst/>
              <a:rect l="l" t="t" r="r" b="b"/>
              <a:pathLst>
                <a:path w="3631" h="2233" extrusionOk="0">
                  <a:moveTo>
                    <a:pt x="3299" y="1"/>
                  </a:moveTo>
                  <a:cubicBezTo>
                    <a:pt x="3204" y="1"/>
                    <a:pt x="3113" y="60"/>
                    <a:pt x="3130" y="164"/>
                  </a:cubicBezTo>
                  <a:cubicBezTo>
                    <a:pt x="3244" y="959"/>
                    <a:pt x="2801" y="1851"/>
                    <a:pt x="2008" y="1851"/>
                  </a:cubicBezTo>
                  <a:cubicBezTo>
                    <a:pt x="1870" y="1851"/>
                    <a:pt x="1721" y="1824"/>
                    <a:pt x="1563" y="1765"/>
                  </a:cubicBezTo>
                  <a:cubicBezTo>
                    <a:pt x="996" y="1565"/>
                    <a:pt x="629" y="931"/>
                    <a:pt x="362" y="431"/>
                  </a:cubicBezTo>
                  <a:cubicBezTo>
                    <a:pt x="342" y="372"/>
                    <a:pt x="300" y="348"/>
                    <a:pt x="253" y="348"/>
                  </a:cubicBezTo>
                  <a:cubicBezTo>
                    <a:pt x="140" y="348"/>
                    <a:pt x="1" y="489"/>
                    <a:pt x="95" y="631"/>
                  </a:cubicBezTo>
                  <a:cubicBezTo>
                    <a:pt x="553" y="1416"/>
                    <a:pt x="1107" y="2233"/>
                    <a:pt x="2103" y="2233"/>
                  </a:cubicBezTo>
                  <a:cubicBezTo>
                    <a:pt x="2123" y="2233"/>
                    <a:pt x="2143" y="2233"/>
                    <a:pt x="2163" y="2232"/>
                  </a:cubicBezTo>
                  <a:cubicBezTo>
                    <a:pt x="3164" y="2165"/>
                    <a:pt x="3631" y="998"/>
                    <a:pt x="3497" y="164"/>
                  </a:cubicBezTo>
                  <a:cubicBezTo>
                    <a:pt x="3481" y="51"/>
                    <a:pt x="3388" y="1"/>
                    <a:pt x="3299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0" name="Google Shape;7926;p41">
              <a:extLst>
                <a:ext uri="{FF2B5EF4-FFF2-40B4-BE49-F238E27FC236}">
                  <a16:creationId xmlns:a16="http://schemas.microsoft.com/office/drawing/2014/main" id="{608C58E9-73D7-77CF-786B-79AFF90F9006}"/>
                </a:ext>
              </a:extLst>
            </p:cNvPr>
            <p:cNvSpPr/>
            <p:nvPr/>
          </p:nvSpPr>
          <p:spPr>
            <a:xfrm>
              <a:off x="2223227" y="2931081"/>
              <a:ext cx="60496" cy="39953"/>
            </a:xfrm>
            <a:custGeom>
              <a:avLst/>
              <a:gdLst/>
              <a:ahLst/>
              <a:cxnLst/>
              <a:rect l="l" t="t" r="r" b="b"/>
              <a:pathLst>
                <a:path w="3098" h="2046" extrusionOk="0">
                  <a:moveTo>
                    <a:pt x="225" y="1"/>
                  </a:moveTo>
                  <a:cubicBezTo>
                    <a:pt x="116" y="1"/>
                    <a:pt x="0" y="95"/>
                    <a:pt x="42" y="242"/>
                  </a:cubicBezTo>
                  <a:cubicBezTo>
                    <a:pt x="209" y="1042"/>
                    <a:pt x="542" y="1943"/>
                    <a:pt x="1476" y="2043"/>
                  </a:cubicBezTo>
                  <a:cubicBezTo>
                    <a:pt x="1501" y="2045"/>
                    <a:pt x="1526" y="2046"/>
                    <a:pt x="1550" y="2046"/>
                  </a:cubicBezTo>
                  <a:cubicBezTo>
                    <a:pt x="2406" y="2046"/>
                    <a:pt x="2915" y="923"/>
                    <a:pt x="3078" y="242"/>
                  </a:cubicBezTo>
                  <a:cubicBezTo>
                    <a:pt x="3097" y="123"/>
                    <a:pt x="2989" y="40"/>
                    <a:pt x="2883" y="40"/>
                  </a:cubicBezTo>
                  <a:cubicBezTo>
                    <a:pt x="2810" y="40"/>
                    <a:pt x="2738" y="80"/>
                    <a:pt x="2711" y="175"/>
                  </a:cubicBezTo>
                  <a:cubicBezTo>
                    <a:pt x="2547" y="732"/>
                    <a:pt x="2125" y="1677"/>
                    <a:pt x="1445" y="1677"/>
                  </a:cubicBezTo>
                  <a:cubicBezTo>
                    <a:pt x="1433" y="1677"/>
                    <a:pt x="1421" y="1677"/>
                    <a:pt x="1410" y="1676"/>
                  </a:cubicBezTo>
                  <a:cubicBezTo>
                    <a:pt x="709" y="1576"/>
                    <a:pt x="476" y="709"/>
                    <a:pt x="376" y="108"/>
                  </a:cubicBezTo>
                  <a:cubicBezTo>
                    <a:pt x="351" y="34"/>
                    <a:pt x="289" y="1"/>
                    <a:pt x="225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1" name="Google Shape;7927;p41">
              <a:extLst>
                <a:ext uri="{FF2B5EF4-FFF2-40B4-BE49-F238E27FC236}">
                  <a16:creationId xmlns:a16="http://schemas.microsoft.com/office/drawing/2014/main" id="{19ED0825-95E1-6E39-372B-D8D98FD6F8E1}"/>
                </a:ext>
              </a:extLst>
            </p:cNvPr>
            <p:cNvSpPr/>
            <p:nvPr/>
          </p:nvSpPr>
          <p:spPr>
            <a:xfrm>
              <a:off x="2089209" y="2888277"/>
              <a:ext cx="55107" cy="44562"/>
            </a:xfrm>
            <a:custGeom>
              <a:avLst/>
              <a:gdLst/>
              <a:ahLst/>
              <a:cxnLst/>
              <a:rect l="l" t="t" r="r" b="b"/>
              <a:pathLst>
                <a:path w="2822" h="2282" extrusionOk="0">
                  <a:moveTo>
                    <a:pt x="276" y="1"/>
                  </a:moveTo>
                  <a:cubicBezTo>
                    <a:pt x="181" y="1"/>
                    <a:pt x="67" y="69"/>
                    <a:pt x="67" y="199"/>
                  </a:cubicBezTo>
                  <a:cubicBezTo>
                    <a:pt x="0" y="1066"/>
                    <a:pt x="300" y="1933"/>
                    <a:pt x="1234" y="2234"/>
                  </a:cubicBezTo>
                  <a:cubicBezTo>
                    <a:pt x="1341" y="2266"/>
                    <a:pt x="1443" y="2282"/>
                    <a:pt x="1540" y="2282"/>
                  </a:cubicBezTo>
                  <a:cubicBezTo>
                    <a:pt x="2228" y="2282"/>
                    <a:pt x="2656" y="1513"/>
                    <a:pt x="2802" y="899"/>
                  </a:cubicBezTo>
                  <a:cubicBezTo>
                    <a:pt x="2821" y="747"/>
                    <a:pt x="2720" y="671"/>
                    <a:pt x="2618" y="671"/>
                  </a:cubicBezTo>
                  <a:cubicBezTo>
                    <a:pt x="2541" y="671"/>
                    <a:pt x="2464" y="713"/>
                    <a:pt x="2435" y="799"/>
                  </a:cubicBezTo>
                  <a:cubicBezTo>
                    <a:pt x="2317" y="1333"/>
                    <a:pt x="2039" y="1894"/>
                    <a:pt x="1487" y="1894"/>
                  </a:cubicBezTo>
                  <a:cubicBezTo>
                    <a:pt x="1418" y="1894"/>
                    <a:pt x="1345" y="1885"/>
                    <a:pt x="1268" y="1867"/>
                  </a:cubicBezTo>
                  <a:cubicBezTo>
                    <a:pt x="500" y="1700"/>
                    <a:pt x="400" y="766"/>
                    <a:pt x="400" y="132"/>
                  </a:cubicBezTo>
                  <a:cubicBezTo>
                    <a:pt x="415" y="43"/>
                    <a:pt x="352" y="1"/>
                    <a:pt x="276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2" name="Google Shape;7928;p41">
              <a:extLst>
                <a:ext uri="{FF2B5EF4-FFF2-40B4-BE49-F238E27FC236}">
                  <a16:creationId xmlns:a16="http://schemas.microsoft.com/office/drawing/2014/main" id="{459C7BF7-8D84-DD54-4FBC-4F2003139A81}"/>
                </a:ext>
              </a:extLst>
            </p:cNvPr>
            <p:cNvSpPr/>
            <p:nvPr/>
          </p:nvSpPr>
          <p:spPr>
            <a:xfrm>
              <a:off x="2323051" y="2725437"/>
              <a:ext cx="54833" cy="41730"/>
            </a:xfrm>
            <a:custGeom>
              <a:avLst/>
              <a:gdLst/>
              <a:ahLst/>
              <a:cxnLst/>
              <a:rect l="l" t="t" r="r" b="b"/>
              <a:pathLst>
                <a:path w="2808" h="2137" extrusionOk="0">
                  <a:moveTo>
                    <a:pt x="209" y="0"/>
                  </a:moveTo>
                  <a:cubicBezTo>
                    <a:pt x="114" y="0"/>
                    <a:pt x="0" y="68"/>
                    <a:pt x="0" y="198"/>
                  </a:cubicBezTo>
                  <a:cubicBezTo>
                    <a:pt x="0" y="966"/>
                    <a:pt x="334" y="2100"/>
                    <a:pt x="1301" y="2133"/>
                  </a:cubicBezTo>
                  <a:cubicBezTo>
                    <a:pt x="1334" y="2136"/>
                    <a:pt x="1366" y="2137"/>
                    <a:pt x="1398" y="2137"/>
                  </a:cubicBezTo>
                  <a:cubicBezTo>
                    <a:pt x="2196" y="2137"/>
                    <a:pt x="2544" y="1338"/>
                    <a:pt x="2769" y="632"/>
                  </a:cubicBezTo>
                  <a:cubicBezTo>
                    <a:pt x="2808" y="516"/>
                    <a:pt x="2700" y="445"/>
                    <a:pt x="2583" y="445"/>
                  </a:cubicBezTo>
                  <a:cubicBezTo>
                    <a:pt x="2499" y="445"/>
                    <a:pt x="2411" y="482"/>
                    <a:pt x="2369" y="565"/>
                  </a:cubicBezTo>
                  <a:cubicBezTo>
                    <a:pt x="2202" y="1066"/>
                    <a:pt x="2002" y="1733"/>
                    <a:pt x="1368" y="1766"/>
                  </a:cubicBezTo>
                  <a:cubicBezTo>
                    <a:pt x="1344" y="1768"/>
                    <a:pt x="1320" y="1769"/>
                    <a:pt x="1297" y="1769"/>
                  </a:cubicBezTo>
                  <a:cubicBezTo>
                    <a:pt x="523" y="1769"/>
                    <a:pt x="334" y="715"/>
                    <a:pt x="334" y="132"/>
                  </a:cubicBezTo>
                  <a:cubicBezTo>
                    <a:pt x="349" y="43"/>
                    <a:pt x="285" y="0"/>
                    <a:pt x="209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63" name="Google Shape;7929;p41">
              <a:extLst>
                <a:ext uri="{FF2B5EF4-FFF2-40B4-BE49-F238E27FC236}">
                  <a16:creationId xmlns:a16="http://schemas.microsoft.com/office/drawing/2014/main" id="{9FC6FBA2-5A3E-200F-3E70-5B6BE2B6E7AD}"/>
                </a:ext>
              </a:extLst>
            </p:cNvPr>
            <p:cNvSpPr/>
            <p:nvPr/>
          </p:nvSpPr>
          <p:spPr>
            <a:xfrm>
              <a:off x="2268335" y="3014679"/>
              <a:ext cx="60594" cy="39231"/>
            </a:xfrm>
            <a:custGeom>
              <a:avLst/>
              <a:gdLst/>
              <a:ahLst/>
              <a:cxnLst/>
              <a:rect l="l" t="t" r="r" b="b"/>
              <a:pathLst>
                <a:path w="3103" h="2009" extrusionOk="0">
                  <a:moveTo>
                    <a:pt x="2930" y="1"/>
                  </a:moveTo>
                  <a:cubicBezTo>
                    <a:pt x="2835" y="1"/>
                    <a:pt x="2736" y="60"/>
                    <a:pt x="2736" y="164"/>
                  </a:cubicBezTo>
                  <a:cubicBezTo>
                    <a:pt x="2736" y="831"/>
                    <a:pt x="2335" y="1398"/>
                    <a:pt x="1735" y="1598"/>
                  </a:cubicBezTo>
                  <a:cubicBezTo>
                    <a:pt x="1633" y="1630"/>
                    <a:pt x="1532" y="1646"/>
                    <a:pt x="1433" y="1646"/>
                  </a:cubicBezTo>
                  <a:cubicBezTo>
                    <a:pt x="821" y="1646"/>
                    <a:pt x="305" y="1067"/>
                    <a:pt x="334" y="464"/>
                  </a:cubicBezTo>
                  <a:cubicBezTo>
                    <a:pt x="362" y="378"/>
                    <a:pt x="318" y="335"/>
                    <a:pt x="252" y="335"/>
                  </a:cubicBezTo>
                  <a:cubicBezTo>
                    <a:pt x="164" y="335"/>
                    <a:pt x="38" y="411"/>
                    <a:pt x="0" y="564"/>
                  </a:cubicBezTo>
                  <a:cubicBezTo>
                    <a:pt x="0" y="1402"/>
                    <a:pt x="693" y="2009"/>
                    <a:pt x="1488" y="2009"/>
                  </a:cubicBezTo>
                  <a:cubicBezTo>
                    <a:pt x="1548" y="2009"/>
                    <a:pt x="1608" y="2005"/>
                    <a:pt x="1668" y="1998"/>
                  </a:cubicBezTo>
                  <a:cubicBezTo>
                    <a:pt x="2569" y="1932"/>
                    <a:pt x="3103" y="964"/>
                    <a:pt x="3103" y="164"/>
                  </a:cubicBezTo>
                  <a:cubicBezTo>
                    <a:pt x="3103" y="51"/>
                    <a:pt x="3018" y="1"/>
                    <a:pt x="2930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7744" name="Google Shape;7930;p41">
              <a:extLst>
                <a:ext uri="{FF2B5EF4-FFF2-40B4-BE49-F238E27FC236}">
                  <a16:creationId xmlns:a16="http://schemas.microsoft.com/office/drawing/2014/main" id="{3483F1C0-FD8E-D50F-C01A-21263908227D}"/>
                </a:ext>
              </a:extLst>
            </p:cNvPr>
            <p:cNvSpPr/>
            <p:nvPr/>
          </p:nvSpPr>
          <p:spPr>
            <a:xfrm>
              <a:off x="2320532" y="3008391"/>
              <a:ext cx="73931" cy="44035"/>
            </a:xfrm>
            <a:custGeom>
              <a:avLst/>
              <a:gdLst/>
              <a:ahLst/>
              <a:cxnLst/>
              <a:rect l="l" t="t" r="r" b="b"/>
              <a:pathLst>
                <a:path w="3786" h="2255" extrusionOk="0">
                  <a:moveTo>
                    <a:pt x="3569" y="0"/>
                  </a:moveTo>
                  <a:cubicBezTo>
                    <a:pt x="3496" y="0"/>
                    <a:pt x="3425" y="38"/>
                    <a:pt x="3398" y="119"/>
                  </a:cubicBezTo>
                  <a:cubicBezTo>
                    <a:pt x="3232" y="753"/>
                    <a:pt x="2931" y="1386"/>
                    <a:pt x="2398" y="1753"/>
                  </a:cubicBezTo>
                  <a:cubicBezTo>
                    <a:pt x="2213" y="1885"/>
                    <a:pt x="2031" y="1942"/>
                    <a:pt x="1858" y="1942"/>
                  </a:cubicBezTo>
                  <a:cubicBezTo>
                    <a:pt x="1157" y="1942"/>
                    <a:pt x="583" y="1021"/>
                    <a:pt x="396" y="486"/>
                  </a:cubicBezTo>
                  <a:cubicBezTo>
                    <a:pt x="359" y="398"/>
                    <a:pt x="288" y="362"/>
                    <a:pt x="220" y="362"/>
                  </a:cubicBezTo>
                  <a:cubicBezTo>
                    <a:pt x="107" y="362"/>
                    <a:pt x="0" y="461"/>
                    <a:pt x="63" y="586"/>
                  </a:cubicBezTo>
                  <a:cubicBezTo>
                    <a:pt x="396" y="1453"/>
                    <a:pt x="963" y="2154"/>
                    <a:pt x="1964" y="2254"/>
                  </a:cubicBezTo>
                  <a:cubicBezTo>
                    <a:pt x="1976" y="2254"/>
                    <a:pt x="1989" y="2254"/>
                    <a:pt x="2001" y="2254"/>
                  </a:cubicBezTo>
                  <a:cubicBezTo>
                    <a:pt x="2980" y="2254"/>
                    <a:pt x="3601" y="944"/>
                    <a:pt x="3765" y="219"/>
                  </a:cubicBezTo>
                  <a:cubicBezTo>
                    <a:pt x="3785" y="80"/>
                    <a:pt x="3675" y="0"/>
                    <a:pt x="3569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7745" name="Google Shape;7931;p41">
              <a:extLst>
                <a:ext uri="{FF2B5EF4-FFF2-40B4-BE49-F238E27FC236}">
                  <a16:creationId xmlns:a16="http://schemas.microsoft.com/office/drawing/2014/main" id="{3CDAB749-A761-1059-C761-B9A9061FECDF}"/>
                </a:ext>
              </a:extLst>
            </p:cNvPr>
            <p:cNvSpPr/>
            <p:nvPr/>
          </p:nvSpPr>
          <p:spPr>
            <a:xfrm>
              <a:off x="2506121" y="2933932"/>
              <a:ext cx="47257" cy="38411"/>
            </a:xfrm>
            <a:custGeom>
              <a:avLst/>
              <a:gdLst/>
              <a:ahLst/>
              <a:cxnLst/>
              <a:rect l="l" t="t" r="r" b="b"/>
              <a:pathLst>
                <a:path w="2420" h="1967" extrusionOk="0">
                  <a:moveTo>
                    <a:pt x="2196" y="0"/>
                  </a:moveTo>
                  <a:cubicBezTo>
                    <a:pt x="2112" y="0"/>
                    <a:pt x="2029" y="43"/>
                    <a:pt x="2000" y="129"/>
                  </a:cubicBezTo>
                  <a:cubicBezTo>
                    <a:pt x="1967" y="596"/>
                    <a:pt x="1800" y="963"/>
                    <a:pt x="1500" y="1297"/>
                  </a:cubicBezTo>
                  <a:cubicBezTo>
                    <a:pt x="1351" y="1489"/>
                    <a:pt x="1198" y="1566"/>
                    <a:pt x="1054" y="1566"/>
                  </a:cubicBezTo>
                  <a:cubicBezTo>
                    <a:pt x="647" y="1566"/>
                    <a:pt x="308" y="948"/>
                    <a:pt x="332" y="529"/>
                  </a:cubicBezTo>
                  <a:cubicBezTo>
                    <a:pt x="389" y="396"/>
                    <a:pt x="295" y="317"/>
                    <a:pt x="203" y="317"/>
                  </a:cubicBezTo>
                  <a:cubicBezTo>
                    <a:pt x="133" y="317"/>
                    <a:pt x="65" y="362"/>
                    <a:pt x="65" y="463"/>
                  </a:cubicBezTo>
                  <a:cubicBezTo>
                    <a:pt x="1" y="1043"/>
                    <a:pt x="311" y="1967"/>
                    <a:pt x="1025" y="1967"/>
                  </a:cubicBezTo>
                  <a:cubicBezTo>
                    <a:pt x="1049" y="1967"/>
                    <a:pt x="1074" y="1966"/>
                    <a:pt x="1099" y="1964"/>
                  </a:cubicBezTo>
                  <a:cubicBezTo>
                    <a:pt x="1867" y="1930"/>
                    <a:pt x="2300" y="930"/>
                    <a:pt x="2400" y="229"/>
                  </a:cubicBezTo>
                  <a:cubicBezTo>
                    <a:pt x="2419" y="77"/>
                    <a:pt x="2308" y="0"/>
                    <a:pt x="2196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  <p:sp>
          <p:nvSpPr>
            <p:cNvPr id="7746" name="Google Shape;7932;p41">
              <a:extLst>
                <a:ext uri="{FF2B5EF4-FFF2-40B4-BE49-F238E27FC236}">
                  <a16:creationId xmlns:a16="http://schemas.microsoft.com/office/drawing/2014/main" id="{FF4D32A7-039A-CD4C-2372-D3532D16465E}"/>
                </a:ext>
              </a:extLst>
            </p:cNvPr>
            <p:cNvSpPr/>
            <p:nvPr/>
          </p:nvSpPr>
          <p:spPr>
            <a:xfrm>
              <a:off x="2140332" y="2978533"/>
              <a:ext cx="53857" cy="38372"/>
            </a:xfrm>
            <a:custGeom>
              <a:avLst/>
              <a:gdLst/>
              <a:ahLst/>
              <a:cxnLst/>
              <a:rect l="l" t="t" r="r" b="b"/>
              <a:pathLst>
                <a:path w="2758" h="1965" extrusionOk="0">
                  <a:moveTo>
                    <a:pt x="182" y="0"/>
                  </a:moveTo>
                  <a:cubicBezTo>
                    <a:pt x="91" y="0"/>
                    <a:pt x="0" y="59"/>
                    <a:pt x="17" y="180"/>
                  </a:cubicBezTo>
                  <a:cubicBezTo>
                    <a:pt x="151" y="947"/>
                    <a:pt x="351" y="1781"/>
                    <a:pt x="1218" y="1948"/>
                  </a:cubicBezTo>
                  <a:cubicBezTo>
                    <a:pt x="1281" y="1959"/>
                    <a:pt x="1342" y="1964"/>
                    <a:pt x="1401" y="1964"/>
                  </a:cubicBezTo>
                  <a:cubicBezTo>
                    <a:pt x="2233" y="1964"/>
                    <a:pt x="2563" y="904"/>
                    <a:pt x="2719" y="280"/>
                  </a:cubicBezTo>
                  <a:cubicBezTo>
                    <a:pt x="2757" y="128"/>
                    <a:pt x="2665" y="51"/>
                    <a:pt x="2560" y="51"/>
                  </a:cubicBezTo>
                  <a:cubicBezTo>
                    <a:pt x="2481" y="51"/>
                    <a:pt x="2395" y="94"/>
                    <a:pt x="2352" y="180"/>
                  </a:cubicBezTo>
                  <a:cubicBezTo>
                    <a:pt x="2219" y="780"/>
                    <a:pt x="2019" y="1481"/>
                    <a:pt x="1352" y="1581"/>
                  </a:cubicBezTo>
                  <a:cubicBezTo>
                    <a:pt x="1320" y="1586"/>
                    <a:pt x="1289" y="1588"/>
                    <a:pt x="1259" y="1588"/>
                  </a:cubicBezTo>
                  <a:cubicBezTo>
                    <a:pt x="633" y="1588"/>
                    <a:pt x="446" y="624"/>
                    <a:pt x="351" y="147"/>
                  </a:cubicBezTo>
                  <a:cubicBezTo>
                    <a:pt x="351" y="50"/>
                    <a:pt x="266" y="0"/>
                    <a:pt x="182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0c0i Linotte" pitchFamily="2" charset="77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054C32-2008-9605-94A8-59D9187459FA}"/>
              </a:ext>
            </a:extLst>
          </p:cNvPr>
          <p:cNvGrpSpPr/>
          <p:nvPr/>
        </p:nvGrpSpPr>
        <p:grpSpPr>
          <a:xfrm>
            <a:off x="2624789" y="252794"/>
            <a:ext cx="532231" cy="515840"/>
            <a:chOff x="3631014" y="2682837"/>
            <a:chExt cx="532231" cy="515840"/>
          </a:xfrm>
        </p:grpSpPr>
        <p:sp>
          <p:nvSpPr>
            <p:cNvPr id="7" name="Google Shape;7649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94C03146-FFB3-578D-029A-06D620730EF8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8" name="Google Shape;7686;p38">
              <a:hlinkClick r:id="rId3" action="ppaction://hlinksldjump"/>
              <a:extLst>
                <a:ext uri="{FF2B5EF4-FFF2-40B4-BE49-F238E27FC236}">
                  <a16:creationId xmlns:a16="http://schemas.microsoft.com/office/drawing/2014/main" id="{D3E9AEF4-02BA-B154-270A-C86F85EF5798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2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9" name="Google Shape;7675;p38">
            <a:extLst>
              <a:ext uri="{FF2B5EF4-FFF2-40B4-BE49-F238E27FC236}">
                <a16:creationId xmlns:a16="http://schemas.microsoft.com/office/drawing/2014/main" id="{590BF5DC-7C8D-87CF-5A71-8C85AC03E33D}"/>
              </a:ext>
            </a:extLst>
          </p:cNvPr>
          <p:cNvSpPr txBox="1"/>
          <p:nvPr/>
        </p:nvSpPr>
        <p:spPr>
          <a:xfrm>
            <a:off x="3210544" y="309797"/>
            <a:ext cx="3481608" cy="4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Đặt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rồi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3200" b="1" dirty="0" err="1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tính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</a:t>
            </a:r>
          </a:p>
        </p:txBody>
      </p:sp>
      <p:sp>
        <p:nvSpPr>
          <p:cNvPr id="10" name="Google Shape;1549;p31">
            <a:extLst>
              <a:ext uri="{FF2B5EF4-FFF2-40B4-BE49-F238E27FC236}">
                <a16:creationId xmlns:a16="http://schemas.microsoft.com/office/drawing/2014/main" id="{EAA653A9-0361-9C70-6F5A-6A1757146185}"/>
              </a:ext>
            </a:extLst>
          </p:cNvPr>
          <p:cNvSpPr txBox="1">
            <a:spLocks/>
          </p:cNvSpPr>
          <p:nvPr/>
        </p:nvSpPr>
        <p:spPr>
          <a:xfrm>
            <a:off x="2130711" y="1183577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31 504 x 3</a:t>
            </a:r>
          </a:p>
        </p:txBody>
      </p:sp>
      <p:sp>
        <p:nvSpPr>
          <p:cNvPr id="11" name="Google Shape;1549;p31">
            <a:extLst>
              <a:ext uri="{FF2B5EF4-FFF2-40B4-BE49-F238E27FC236}">
                <a16:creationId xmlns:a16="http://schemas.microsoft.com/office/drawing/2014/main" id="{AF585F4A-2554-D728-53DD-BBACF6E28170}"/>
              </a:ext>
            </a:extLst>
          </p:cNvPr>
          <p:cNvSpPr txBox="1">
            <a:spLocks/>
          </p:cNvSpPr>
          <p:nvPr/>
        </p:nvSpPr>
        <p:spPr>
          <a:xfrm>
            <a:off x="4898478" y="1246986"/>
            <a:ext cx="2116276" cy="5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Deca"/>
              <a:buNone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/>
            <a:r>
              <a:rPr lang="en-US" sz="3200" dirty="0">
                <a:latin typeface="r0c0i Linotte" pitchFamily="2" charset="77"/>
              </a:rPr>
              <a:t>23 162 x 4</a:t>
            </a:r>
          </a:p>
        </p:txBody>
      </p:sp>
      <p:sp>
        <p:nvSpPr>
          <p:cNvPr id="12" name="Google Shape;1489;p30">
            <a:extLst>
              <a:ext uri="{FF2B5EF4-FFF2-40B4-BE49-F238E27FC236}">
                <a16:creationId xmlns:a16="http://schemas.microsoft.com/office/drawing/2014/main" id="{DF3DF112-9C36-31BE-F7EA-EDDEF58FF8FB}"/>
              </a:ext>
            </a:extLst>
          </p:cNvPr>
          <p:cNvSpPr txBox="1">
            <a:spLocks/>
          </p:cNvSpPr>
          <p:nvPr/>
        </p:nvSpPr>
        <p:spPr>
          <a:xfrm>
            <a:off x="2429570" y="2108451"/>
            <a:ext cx="1536279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31 504</a:t>
            </a:r>
          </a:p>
        </p:txBody>
      </p:sp>
      <p:sp>
        <p:nvSpPr>
          <p:cNvPr id="13" name="Google Shape;1489;p30">
            <a:extLst>
              <a:ext uri="{FF2B5EF4-FFF2-40B4-BE49-F238E27FC236}">
                <a16:creationId xmlns:a16="http://schemas.microsoft.com/office/drawing/2014/main" id="{3C9EFD04-97D6-CD1B-5AD1-AB07FE0EA65B}"/>
              </a:ext>
            </a:extLst>
          </p:cNvPr>
          <p:cNvSpPr txBox="1">
            <a:spLocks/>
          </p:cNvSpPr>
          <p:nvPr/>
        </p:nvSpPr>
        <p:spPr>
          <a:xfrm>
            <a:off x="3355315" y="2767581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3</a:t>
            </a:r>
          </a:p>
        </p:txBody>
      </p:sp>
      <p:sp>
        <p:nvSpPr>
          <p:cNvPr id="14" name="Google Shape;1489;p30">
            <a:extLst>
              <a:ext uri="{FF2B5EF4-FFF2-40B4-BE49-F238E27FC236}">
                <a16:creationId xmlns:a16="http://schemas.microsoft.com/office/drawing/2014/main" id="{8C2F63E4-341E-173F-E25A-0212C9FB1F05}"/>
              </a:ext>
            </a:extLst>
          </p:cNvPr>
          <p:cNvSpPr txBox="1">
            <a:spLocks/>
          </p:cNvSpPr>
          <p:nvPr/>
        </p:nvSpPr>
        <p:spPr>
          <a:xfrm>
            <a:off x="2388750" y="2539616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176C66-451F-8BD3-28C1-DB9E27D6CAAA}"/>
              </a:ext>
            </a:extLst>
          </p:cNvPr>
          <p:cNvCxnSpPr/>
          <p:nvPr/>
        </p:nvCxnSpPr>
        <p:spPr>
          <a:xfrm>
            <a:off x="2388750" y="3375911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Google Shape;1489;p30">
            <a:extLst>
              <a:ext uri="{FF2B5EF4-FFF2-40B4-BE49-F238E27FC236}">
                <a16:creationId xmlns:a16="http://schemas.microsoft.com/office/drawing/2014/main" id="{CF4550C6-5FD7-D7C6-1918-1CF4F2DE7214}"/>
              </a:ext>
            </a:extLst>
          </p:cNvPr>
          <p:cNvSpPr txBox="1">
            <a:spLocks/>
          </p:cNvSpPr>
          <p:nvPr/>
        </p:nvSpPr>
        <p:spPr>
          <a:xfrm>
            <a:off x="3355315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17" name="Google Shape;1489;p30">
            <a:extLst>
              <a:ext uri="{FF2B5EF4-FFF2-40B4-BE49-F238E27FC236}">
                <a16:creationId xmlns:a16="http://schemas.microsoft.com/office/drawing/2014/main" id="{311F6A14-86B4-9974-5536-CB626202C0BF}"/>
              </a:ext>
            </a:extLst>
          </p:cNvPr>
          <p:cNvSpPr txBox="1">
            <a:spLocks/>
          </p:cNvSpPr>
          <p:nvPr/>
        </p:nvSpPr>
        <p:spPr>
          <a:xfrm>
            <a:off x="3158508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1</a:t>
            </a:r>
          </a:p>
        </p:txBody>
      </p:sp>
      <p:sp>
        <p:nvSpPr>
          <p:cNvPr id="18" name="Google Shape;1489;p30">
            <a:extLst>
              <a:ext uri="{FF2B5EF4-FFF2-40B4-BE49-F238E27FC236}">
                <a16:creationId xmlns:a16="http://schemas.microsoft.com/office/drawing/2014/main" id="{37310032-7E3A-7EE5-76A5-7F6CBC9FF68D}"/>
              </a:ext>
            </a:extLst>
          </p:cNvPr>
          <p:cNvSpPr txBox="1">
            <a:spLocks/>
          </p:cNvSpPr>
          <p:nvPr/>
        </p:nvSpPr>
        <p:spPr>
          <a:xfrm>
            <a:off x="2974764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5</a:t>
            </a:r>
          </a:p>
        </p:txBody>
      </p:sp>
      <p:sp>
        <p:nvSpPr>
          <p:cNvPr id="19" name="Google Shape;1489;p30">
            <a:extLst>
              <a:ext uri="{FF2B5EF4-FFF2-40B4-BE49-F238E27FC236}">
                <a16:creationId xmlns:a16="http://schemas.microsoft.com/office/drawing/2014/main" id="{096F0C57-0009-8E5D-F503-6DA1ED9097D6}"/>
              </a:ext>
            </a:extLst>
          </p:cNvPr>
          <p:cNvSpPr txBox="1">
            <a:spLocks/>
          </p:cNvSpPr>
          <p:nvPr/>
        </p:nvSpPr>
        <p:spPr>
          <a:xfrm>
            <a:off x="2650915" y="3387976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0" name="Google Shape;1489;p30">
            <a:extLst>
              <a:ext uri="{FF2B5EF4-FFF2-40B4-BE49-F238E27FC236}">
                <a16:creationId xmlns:a16="http://schemas.microsoft.com/office/drawing/2014/main" id="{59D255AC-2C33-82C6-E278-285179258251}"/>
              </a:ext>
            </a:extLst>
          </p:cNvPr>
          <p:cNvSpPr txBox="1">
            <a:spLocks/>
          </p:cNvSpPr>
          <p:nvPr/>
        </p:nvSpPr>
        <p:spPr>
          <a:xfrm>
            <a:off x="5218972" y="2094049"/>
            <a:ext cx="1536279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23 162</a:t>
            </a:r>
          </a:p>
        </p:txBody>
      </p:sp>
      <p:sp>
        <p:nvSpPr>
          <p:cNvPr id="21" name="Google Shape;1489;p30">
            <a:extLst>
              <a:ext uri="{FF2B5EF4-FFF2-40B4-BE49-F238E27FC236}">
                <a16:creationId xmlns:a16="http://schemas.microsoft.com/office/drawing/2014/main" id="{48E58588-A774-C332-2BCD-D37189D4362D}"/>
              </a:ext>
            </a:extLst>
          </p:cNvPr>
          <p:cNvSpPr txBox="1">
            <a:spLocks/>
          </p:cNvSpPr>
          <p:nvPr/>
        </p:nvSpPr>
        <p:spPr>
          <a:xfrm>
            <a:off x="6144717" y="2753179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2" name="Google Shape;1489;p30">
            <a:extLst>
              <a:ext uri="{FF2B5EF4-FFF2-40B4-BE49-F238E27FC236}">
                <a16:creationId xmlns:a16="http://schemas.microsoft.com/office/drawing/2014/main" id="{45984275-F1B2-F500-538B-E941A7A9A57B}"/>
              </a:ext>
            </a:extLst>
          </p:cNvPr>
          <p:cNvSpPr txBox="1">
            <a:spLocks/>
          </p:cNvSpPr>
          <p:nvPr/>
        </p:nvSpPr>
        <p:spPr>
          <a:xfrm>
            <a:off x="5178152" y="2525214"/>
            <a:ext cx="5207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2400" dirty="0">
                <a:latin typeface="r0c0i Linotte" pitchFamily="2" charset="77"/>
              </a:rPr>
              <a:t>x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17C65B5-114B-5FDF-9B90-7C4E75798B5D}"/>
              </a:ext>
            </a:extLst>
          </p:cNvPr>
          <p:cNvCxnSpPr/>
          <p:nvPr/>
        </p:nvCxnSpPr>
        <p:spPr>
          <a:xfrm>
            <a:off x="5178152" y="3361509"/>
            <a:ext cx="14872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1489;p30">
            <a:extLst>
              <a:ext uri="{FF2B5EF4-FFF2-40B4-BE49-F238E27FC236}">
                <a16:creationId xmlns:a16="http://schemas.microsoft.com/office/drawing/2014/main" id="{EF859718-82FB-903F-87EC-D55973542F67}"/>
              </a:ext>
            </a:extLst>
          </p:cNvPr>
          <p:cNvSpPr txBox="1">
            <a:spLocks/>
          </p:cNvSpPr>
          <p:nvPr/>
        </p:nvSpPr>
        <p:spPr>
          <a:xfrm>
            <a:off x="6144717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8</a:t>
            </a:r>
          </a:p>
        </p:txBody>
      </p:sp>
      <p:sp>
        <p:nvSpPr>
          <p:cNvPr id="25" name="Google Shape;1489;p30">
            <a:extLst>
              <a:ext uri="{FF2B5EF4-FFF2-40B4-BE49-F238E27FC236}">
                <a16:creationId xmlns:a16="http://schemas.microsoft.com/office/drawing/2014/main" id="{C2D2A8F4-F0D7-689F-4DAF-7F31DF66E7EA}"/>
              </a:ext>
            </a:extLst>
          </p:cNvPr>
          <p:cNvSpPr txBox="1">
            <a:spLocks/>
          </p:cNvSpPr>
          <p:nvPr/>
        </p:nvSpPr>
        <p:spPr>
          <a:xfrm>
            <a:off x="5921784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4</a:t>
            </a:r>
          </a:p>
        </p:txBody>
      </p:sp>
      <p:sp>
        <p:nvSpPr>
          <p:cNvPr id="26" name="Google Shape;1489;p30">
            <a:extLst>
              <a:ext uri="{FF2B5EF4-FFF2-40B4-BE49-F238E27FC236}">
                <a16:creationId xmlns:a16="http://schemas.microsoft.com/office/drawing/2014/main" id="{FDD0F7F5-585F-4A89-DC92-98AC6D35D86A}"/>
              </a:ext>
            </a:extLst>
          </p:cNvPr>
          <p:cNvSpPr txBox="1">
            <a:spLocks/>
          </p:cNvSpPr>
          <p:nvPr/>
        </p:nvSpPr>
        <p:spPr>
          <a:xfrm>
            <a:off x="5698851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6</a:t>
            </a:r>
          </a:p>
        </p:txBody>
      </p:sp>
      <p:sp>
        <p:nvSpPr>
          <p:cNvPr id="27" name="Google Shape;1489;p30">
            <a:extLst>
              <a:ext uri="{FF2B5EF4-FFF2-40B4-BE49-F238E27FC236}">
                <a16:creationId xmlns:a16="http://schemas.microsoft.com/office/drawing/2014/main" id="{FFD76B27-AA30-09A5-D12C-8E91AFF424A1}"/>
              </a:ext>
            </a:extLst>
          </p:cNvPr>
          <p:cNvSpPr txBox="1">
            <a:spLocks/>
          </p:cNvSpPr>
          <p:nvPr/>
        </p:nvSpPr>
        <p:spPr>
          <a:xfrm>
            <a:off x="5440317" y="3373574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2</a:t>
            </a:r>
          </a:p>
        </p:txBody>
      </p:sp>
      <p:sp>
        <p:nvSpPr>
          <p:cNvPr id="28" name="Google Shape;1489;p30">
            <a:extLst>
              <a:ext uri="{FF2B5EF4-FFF2-40B4-BE49-F238E27FC236}">
                <a16:creationId xmlns:a16="http://schemas.microsoft.com/office/drawing/2014/main" id="{79F260DA-6006-1C61-61D3-82982890655C}"/>
              </a:ext>
            </a:extLst>
          </p:cNvPr>
          <p:cNvSpPr txBox="1">
            <a:spLocks/>
          </p:cNvSpPr>
          <p:nvPr/>
        </p:nvSpPr>
        <p:spPr>
          <a:xfrm>
            <a:off x="2454108" y="3368087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</a:t>
            </a:r>
          </a:p>
        </p:txBody>
      </p:sp>
      <p:sp>
        <p:nvSpPr>
          <p:cNvPr id="29" name="Google Shape;1489;p30">
            <a:extLst>
              <a:ext uri="{FF2B5EF4-FFF2-40B4-BE49-F238E27FC236}">
                <a16:creationId xmlns:a16="http://schemas.microsoft.com/office/drawing/2014/main" id="{FB2F7D3A-2875-0AFC-7B14-EB42242A6CE8}"/>
              </a:ext>
            </a:extLst>
          </p:cNvPr>
          <p:cNvSpPr txBox="1">
            <a:spLocks/>
          </p:cNvSpPr>
          <p:nvPr/>
        </p:nvSpPr>
        <p:spPr>
          <a:xfrm>
            <a:off x="5238250" y="3361712"/>
            <a:ext cx="279400" cy="60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exend Deca"/>
              <a:buAutoNum type="arabicPeriod"/>
              <a:defRPr sz="11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400" b="0" i="0" u="none" strike="noStrike" cap="none">
                <a:solidFill>
                  <a:schemeClr val="dk1"/>
                </a:solidFill>
                <a:latin typeface="Lexend Deca"/>
                <a:ea typeface="Lexend Deca"/>
                <a:cs typeface="Lexend Deca"/>
                <a:sym typeface="Lexend Deca"/>
              </a:defRPr>
            </a:lvl9pPr>
          </a:lstStyle>
          <a:p>
            <a:pPr marL="0" indent="0">
              <a:buFont typeface="Lexend Deca"/>
              <a:buNone/>
            </a:pPr>
            <a:r>
              <a:rPr lang="en-US" sz="3200" dirty="0">
                <a:latin typeface="r0c0i Linotte" pitchFamily="2" charset="77"/>
              </a:rPr>
              <a:t>9</a:t>
            </a:r>
          </a:p>
        </p:txBody>
      </p:sp>
      <p:grpSp>
        <p:nvGrpSpPr>
          <p:cNvPr id="30" name="Google Shape;7896;p41">
            <a:extLst>
              <a:ext uri="{FF2B5EF4-FFF2-40B4-BE49-F238E27FC236}">
                <a16:creationId xmlns:a16="http://schemas.microsoft.com/office/drawing/2014/main" id="{20546F3D-CA8F-97B8-0187-38DC0F5765FC}"/>
              </a:ext>
            </a:extLst>
          </p:cNvPr>
          <p:cNvGrpSpPr/>
          <p:nvPr/>
        </p:nvGrpSpPr>
        <p:grpSpPr>
          <a:xfrm>
            <a:off x="249156" y="3566769"/>
            <a:ext cx="1215205" cy="1443814"/>
            <a:chOff x="1765463" y="1837561"/>
            <a:chExt cx="1289752" cy="1538591"/>
          </a:xfrm>
        </p:grpSpPr>
        <p:sp>
          <p:nvSpPr>
            <p:cNvPr id="31" name="Google Shape;7897;p41">
              <a:extLst>
                <a:ext uri="{FF2B5EF4-FFF2-40B4-BE49-F238E27FC236}">
                  <a16:creationId xmlns:a16="http://schemas.microsoft.com/office/drawing/2014/main" id="{5E39CFD2-4F5C-76CF-55B5-D7A289844744}"/>
                </a:ext>
              </a:extLst>
            </p:cNvPr>
            <p:cNvSpPr/>
            <p:nvPr/>
          </p:nvSpPr>
          <p:spPr>
            <a:xfrm>
              <a:off x="1765463" y="1837561"/>
              <a:ext cx="1289752" cy="1538591"/>
            </a:xfrm>
            <a:custGeom>
              <a:avLst/>
              <a:gdLst/>
              <a:ahLst/>
              <a:cxnLst/>
              <a:rect l="l" t="t" r="r" b="b"/>
              <a:pathLst>
                <a:path w="66048" h="78791" extrusionOk="0">
                  <a:moveTo>
                    <a:pt x="30189" y="67515"/>
                  </a:moveTo>
                  <a:lnTo>
                    <a:pt x="30422" y="69784"/>
                  </a:lnTo>
                  <a:cubicBezTo>
                    <a:pt x="29989" y="70451"/>
                    <a:pt x="29588" y="71218"/>
                    <a:pt x="29255" y="71952"/>
                  </a:cubicBezTo>
                  <a:cubicBezTo>
                    <a:pt x="29188" y="72085"/>
                    <a:pt x="29155" y="72252"/>
                    <a:pt x="29088" y="72419"/>
                  </a:cubicBezTo>
                  <a:cubicBezTo>
                    <a:pt x="29055" y="72285"/>
                    <a:pt x="28988" y="72119"/>
                    <a:pt x="28888" y="72019"/>
                  </a:cubicBezTo>
                  <a:cubicBezTo>
                    <a:pt x="28488" y="71285"/>
                    <a:pt x="28021" y="70618"/>
                    <a:pt x="27487" y="69950"/>
                  </a:cubicBezTo>
                  <a:lnTo>
                    <a:pt x="27487" y="67615"/>
                  </a:lnTo>
                  <a:cubicBezTo>
                    <a:pt x="28388" y="67615"/>
                    <a:pt x="29322" y="67582"/>
                    <a:pt x="30189" y="67515"/>
                  </a:cubicBezTo>
                  <a:close/>
                  <a:moveTo>
                    <a:pt x="39429" y="0"/>
                  </a:moveTo>
                  <a:cubicBezTo>
                    <a:pt x="35326" y="0"/>
                    <a:pt x="29288" y="401"/>
                    <a:pt x="24652" y="3970"/>
                  </a:cubicBezTo>
                  <a:cubicBezTo>
                    <a:pt x="21416" y="4904"/>
                    <a:pt x="18714" y="6839"/>
                    <a:pt x="17079" y="9307"/>
                  </a:cubicBezTo>
                  <a:cubicBezTo>
                    <a:pt x="14311" y="7539"/>
                    <a:pt x="11175" y="6372"/>
                    <a:pt x="7906" y="5905"/>
                  </a:cubicBezTo>
                  <a:cubicBezTo>
                    <a:pt x="7761" y="5886"/>
                    <a:pt x="7616" y="5878"/>
                    <a:pt x="7472" y="5878"/>
                  </a:cubicBezTo>
                  <a:cubicBezTo>
                    <a:pt x="5777" y="5878"/>
                    <a:pt x="4283" y="7118"/>
                    <a:pt x="4037" y="8840"/>
                  </a:cubicBezTo>
                  <a:cubicBezTo>
                    <a:pt x="3370" y="13243"/>
                    <a:pt x="3837" y="17780"/>
                    <a:pt x="5304" y="22050"/>
                  </a:cubicBezTo>
                  <a:cubicBezTo>
                    <a:pt x="4204" y="24885"/>
                    <a:pt x="3670" y="28154"/>
                    <a:pt x="3637" y="31690"/>
                  </a:cubicBezTo>
                  <a:cubicBezTo>
                    <a:pt x="1135" y="34825"/>
                    <a:pt x="534" y="38828"/>
                    <a:pt x="301" y="41697"/>
                  </a:cubicBezTo>
                  <a:cubicBezTo>
                    <a:pt x="1" y="45333"/>
                    <a:pt x="67" y="49002"/>
                    <a:pt x="534" y="52571"/>
                  </a:cubicBezTo>
                  <a:cubicBezTo>
                    <a:pt x="868" y="55340"/>
                    <a:pt x="1535" y="58442"/>
                    <a:pt x="3803" y="60911"/>
                  </a:cubicBezTo>
                  <a:cubicBezTo>
                    <a:pt x="4467" y="61660"/>
                    <a:pt x="5404" y="62052"/>
                    <a:pt x="6370" y="62052"/>
                  </a:cubicBezTo>
                  <a:cubicBezTo>
                    <a:pt x="6910" y="62052"/>
                    <a:pt x="7459" y="61929"/>
                    <a:pt x="7973" y="61678"/>
                  </a:cubicBezTo>
                  <a:cubicBezTo>
                    <a:pt x="9241" y="61011"/>
                    <a:pt x="10375" y="60110"/>
                    <a:pt x="11375" y="59076"/>
                  </a:cubicBezTo>
                  <a:cubicBezTo>
                    <a:pt x="11442" y="59209"/>
                    <a:pt x="11576" y="59376"/>
                    <a:pt x="11676" y="59510"/>
                  </a:cubicBezTo>
                  <a:lnTo>
                    <a:pt x="11709" y="59576"/>
                  </a:lnTo>
                  <a:lnTo>
                    <a:pt x="12443" y="60577"/>
                  </a:lnTo>
                  <a:lnTo>
                    <a:pt x="12576" y="60744"/>
                  </a:lnTo>
                  <a:cubicBezTo>
                    <a:pt x="12876" y="61111"/>
                    <a:pt x="13177" y="61411"/>
                    <a:pt x="13410" y="61745"/>
                  </a:cubicBezTo>
                  <a:cubicBezTo>
                    <a:pt x="14878" y="63346"/>
                    <a:pt x="16612" y="64680"/>
                    <a:pt x="18581" y="65614"/>
                  </a:cubicBezTo>
                  <a:cubicBezTo>
                    <a:pt x="18881" y="65747"/>
                    <a:pt x="19181" y="65914"/>
                    <a:pt x="19481" y="66048"/>
                  </a:cubicBezTo>
                  <a:lnTo>
                    <a:pt x="19515" y="69717"/>
                  </a:lnTo>
                  <a:cubicBezTo>
                    <a:pt x="18881" y="70451"/>
                    <a:pt x="18347" y="71285"/>
                    <a:pt x="17847" y="72185"/>
                  </a:cubicBezTo>
                  <a:cubicBezTo>
                    <a:pt x="17180" y="73420"/>
                    <a:pt x="17213" y="74887"/>
                    <a:pt x="17913" y="76088"/>
                  </a:cubicBezTo>
                  <a:cubicBezTo>
                    <a:pt x="18581" y="77222"/>
                    <a:pt x="19748" y="77923"/>
                    <a:pt x="21016" y="78056"/>
                  </a:cubicBezTo>
                  <a:cubicBezTo>
                    <a:pt x="21683" y="78523"/>
                    <a:pt x="22450" y="78790"/>
                    <a:pt x="23351" y="78790"/>
                  </a:cubicBezTo>
                  <a:cubicBezTo>
                    <a:pt x="24218" y="78790"/>
                    <a:pt x="25018" y="78523"/>
                    <a:pt x="25719" y="78056"/>
                  </a:cubicBezTo>
                  <a:cubicBezTo>
                    <a:pt x="27053" y="77956"/>
                    <a:pt x="28254" y="77156"/>
                    <a:pt x="28921" y="76021"/>
                  </a:cubicBezTo>
                  <a:cubicBezTo>
                    <a:pt x="29088" y="75755"/>
                    <a:pt x="29221" y="75454"/>
                    <a:pt x="29288" y="75188"/>
                  </a:cubicBezTo>
                  <a:cubicBezTo>
                    <a:pt x="29388" y="75388"/>
                    <a:pt x="29522" y="75588"/>
                    <a:pt x="29622" y="75755"/>
                  </a:cubicBezTo>
                  <a:cubicBezTo>
                    <a:pt x="30371" y="76895"/>
                    <a:pt x="31695" y="77590"/>
                    <a:pt x="33031" y="77590"/>
                  </a:cubicBezTo>
                  <a:cubicBezTo>
                    <a:pt x="33062" y="77590"/>
                    <a:pt x="33093" y="77590"/>
                    <a:pt x="33124" y="77589"/>
                  </a:cubicBezTo>
                  <a:cubicBezTo>
                    <a:pt x="33725" y="77923"/>
                    <a:pt x="34392" y="78090"/>
                    <a:pt x="35126" y="78090"/>
                  </a:cubicBezTo>
                  <a:cubicBezTo>
                    <a:pt x="36126" y="78090"/>
                    <a:pt x="37094" y="77723"/>
                    <a:pt x="37861" y="77056"/>
                  </a:cubicBezTo>
                  <a:cubicBezTo>
                    <a:pt x="39028" y="76789"/>
                    <a:pt x="40063" y="76055"/>
                    <a:pt x="40596" y="74954"/>
                  </a:cubicBezTo>
                  <a:cubicBezTo>
                    <a:pt x="41263" y="73653"/>
                    <a:pt x="41197" y="72085"/>
                    <a:pt x="40363" y="70884"/>
                  </a:cubicBezTo>
                  <a:cubicBezTo>
                    <a:pt x="39762" y="70051"/>
                    <a:pt x="39162" y="69283"/>
                    <a:pt x="38428" y="68616"/>
                  </a:cubicBezTo>
                  <a:lnTo>
                    <a:pt x="38094" y="65347"/>
                  </a:lnTo>
                  <a:lnTo>
                    <a:pt x="38361" y="65214"/>
                  </a:lnTo>
                  <a:cubicBezTo>
                    <a:pt x="39229" y="64747"/>
                    <a:pt x="40096" y="64213"/>
                    <a:pt x="40896" y="63613"/>
                  </a:cubicBezTo>
                  <a:cubicBezTo>
                    <a:pt x="41230" y="63379"/>
                    <a:pt x="41564" y="63112"/>
                    <a:pt x="41897" y="62845"/>
                  </a:cubicBezTo>
                  <a:cubicBezTo>
                    <a:pt x="41964" y="62745"/>
                    <a:pt x="42064" y="62712"/>
                    <a:pt x="42164" y="62612"/>
                  </a:cubicBezTo>
                  <a:lnTo>
                    <a:pt x="42231" y="62579"/>
                  </a:lnTo>
                  <a:cubicBezTo>
                    <a:pt x="42431" y="62378"/>
                    <a:pt x="42631" y="62212"/>
                    <a:pt x="42865" y="62011"/>
                  </a:cubicBezTo>
                  <a:lnTo>
                    <a:pt x="43098" y="61745"/>
                  </a:lnTo>
                  <a:lnTo>
                    <a:pt x="43198" y="61678"/>
                  </a:lnTo>
                  <a:cubicBezTo>
                    <a:pt x="43398" y="61511"/>
                    <a:pt x="43565" y="61278"/>
                    <a:pt x="43732" y="61111"/>
                  </a:cubicBezTo>
                  <a:cubicBezTo>
                    <a:pt x="43832" y="60977"/>
                    <a:pt x="43932" y="60911"/>
                    <a:pt x="44032" y="60777"/>
                  </a:cubicBezTo>
                  <a:cubicBezTo>
                    <a:pt x="44199" y="60577"/>
                    <a:pt x="44366" y="60410"/>
                    <a:pt x="44532" y="60210"/>
                  </a:cubicBezTo>
                  <a:cubicBezTo>
                    <a:pt x="44599" y="60077"/>
                    <a:pt x="44699" y="60010"/>
                    <a:pt x="44766" y="59877"/>
                  </a:cubicBezTo>
                  <a:lnTo>
                    <a:pt x="45266" y="59243"/>
                  </a:lnTo>
                  <a:lnTo>
                    <a:pt x="45333" y="59209"/>
                  </a:lnTo>
                  <a:cubicBezTo>
                    <a:pt x="45366" y="59109"/>
                    <a:pt x="45433" y="59043"/>
                    <a:pt x="45500" y="58943"/>
                  </a:cubicBezTo>
                  <a:lnTo>
                    <a:pt x="45967" y="58209"/>
                  </a:lnTo>
                  <a:lnTo>
                    <a:pt x="46033" y="58142"/>
                  </a:lnTo>
                  <a:cubicBezTo>
                    <a:pt x="46067" y="58109"/>
                    <a:pt x="46100" y="58042"/>
                    <a:pt x="46167" y="57975"/>
                  </a:cubicBezTo>
                  <a:cubicBezTo>
                    <a:pt x="46234" y="57808"/>
                    <a:pt x="46367" y="57708"/>
                    <a:pt x="46434" y="57542"/>
                  </a:cubicBezTo>
                  <a:cubicBezTo>
                    <a:pt x="47434" y="58275"/>
                    <a:pt x="48535" y="58909"/>
                    <a:pt x="49703" y="59376"/>
                  </a:cubicBezTo>
                  <a:cubicBezTo>
                    <a:pt x="50107" y="59532"/>
                    <a:pt x="50525" y="59607"/>
                    <a:pt x="50939" y="59607"/>
                  </a:cubicBezTo>
                  <a:cubicBezTo>
                    <a:pt x="52030" y="59607"/>
                    <a:pt x="53086" y="59085"/>
                    <a:pt x="53739" y="58142"/>
                  </a:cubicBezTo>
                  <a:cubicBezTo>
                    <a:pt x="55707" y="55440"/>
                    <a:pt x="55974" y="52271"/>
                    <a:pt x="56041" y="49536"/>
                  </a:cubicBezTo>
                  <a:cubicBezTo>
                    <a:pt x="56074" y="45900"/>
                    <a:pt x="55740" y="42231"/>
                    <a:pt x="55073" y="38695"/>
                  </a:cubicBezTo>
                  <a:cubicBezTo>
                    <a:pt x="54773" y="37227"/>
                    <a:pt x="54373" y="35526"/>
                    <a:pt x="53672" y="33758"/>
                  </a:cubicBezTo>
                  <a:lnTo>
                    <a:pt x="53672" y="33758"/>
                  </a:lnTo>
                  <a:cubicBezTo>
                    <a:pt x="53872" y="33858"/>
                    <a:pt x="54073" y="33925"/>
                    <a:pt x="54339" y="34025"/>
                  </a:cubicBezTo>
                  <a:cubicBezTo>
                    <a:pt x="55207" y="34292"/>
                    <a:pt x="56041" y="34425"/>
                    <a:pt x="56875" y="34425"/>
                  </a:cubicBezTo>
                  <a:cubicBezTo>
                    <a:pt x="57108" y="34425"/>
                    <a:pt x="57408" y="34425"/>
                    <a:pt x="57675" y="34392"/>
                  </a:cubicBezTo>
                  <a:cubicBezTo>
                    <a:pt x="58709" y="34258"/>
                    <a:pt x="59777" y="33925"/>
                    <a:pt x="60844" y="33291"/>
                  </a:cubicBezTo>
                  <a:cubicBezTo>
                    <a:pt x="62912" y="32123"/>
                    <a:pt x="64513" y="30255"/>
                    <a:pt x="65347" y="28121"/>
                  </a:cubicBezTo>
                  <a:cubicBezTo>
                    <a:pt x="66048" y="25752"/>
                    <a:pt x="65914" y="23150"/>
                    <a:pt x="64880" y="20915"/>
                  </a:cubicBezTo>
                  <a:cubicBezTo>
                    <a:pt x="63613" y="18347"/>
                    <a:pt x="61411" y="16479"/>
                    <a:pt x="58843" y="15712"/>
                  </a:cubicBezTo>
                  <a:cubicBezTo>
                    <a:pt x="58476" y="14411"/>
                    <a:pt x="58109" y="13210"/>
                    <a:pt x="57742" y="12076"/>
                  </a:cubicBezTo>
                  <a:cubicBezTo>
                    <a:pt x="56908" y="9707"/>
                    <a:pt x="55707" y="6105"/>
                    <a:pt x="52872" y="3603"/>
                  </a:cubicBezTo>
                  <a:cubicBezTo>
                    <a:pt x="49436" y="567"/>
                    <a:pt x="44899" y="67"/>
                    <a:pt x="408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98;p41">
              <a:extLst>
                <a:ext uri="{FF2B5EF4-FFF2-40B4-BE49-F238E27FC236}">
                  <a16:creationId xmlns:a16="http://schemas.microsoft.com/office/drawing/2014/main" id="{131D0A86-9817-D3EA-6142-A5333DE0C5FE}"/>
                </a:ext>
              </a:extLst>
            </p:cNvPr>
            <p:cNvSpPr/>
            <p:nvPr/>
          </p:nvSpPr>
          <p:spPr>
            <a:xfrm>
              <a:off x="2212311" y="3035944"/>
              <a:ext cx="22828" cy="205957"/>
            </a:xfrm>
            <a:custGeom>
              <a:avLst/>
              <a:gdLst/>
              <a:ahLst/>
              <a:cxnLst/>
              <a:rect l="l" t="t" r="r" b="b"/>
              <a:pathLst>
                <a:path w="1169" h="10547" extrusionOk="0">
                  <a:moveTo>
                    <a:pt x="571" y="0"/>
                  </a:moveTo>
                  <a:cubicBezTo>
                    <a:pt x="289" y="0"/>
                    <a:pt x="1" y="184"/>
                    <a:pt x="1" y="542"/>
                  </a:cubicBezTo>
                  <a:cubicBezTo>
                    <a:pt x="34" y="3711"/>
                    <a:pt x="34" y="6880"/>
                    <a:pt x="101" y="10049"/>
                  </a:cubicBezTo>
                  <a:cubicBezTo>
                    <a:pt x="101" y="10387"/>
                    <a:pt x="348" y="10546"/>
                    <a:pt x="605" y="10546"/>
                  </a:cubicBezTo>
                  <a:cubicBezTo>
                    <a:pt x="881" y="10546"/>
                    <a:pt x="1168" y="10362"/>
                    <a:pt x="1168" y="10016"/>
                  </a:cubicBezTo>
                  <a:cubicBezTo>
                    <a:pt x="1135" y="6847"/>
                    <a:pt x="1135" y="3678"/>
                    <a:pt x="1101" y="509"/>
                  </a:cubicBezTo>
                  <a:cubicBezTo>
                    <a:pt x="1101" y="167"/>
                    <a:pt x="839" y="0"/>
                    <a:pt x="571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99;p41">
              <a:extLst>
                <a:ext uri="{FF2B5EF4-FFF2-40B4-BE49-F238E27FC236}">
                  <a16:creationId xmlns:a16="http://schemas.microsoft.com/office/drawing/2014/main" id="{E4FDC83E-9E43-9EC4-DB7F-B968908D846B}"/>
                </a:ext>
              </a:extLst>
            </p:cNvPr>
            <p:cNvSpPr/>
            <p:nvPr/>
          </p:nvSpPr>
          <p:spPr>
            <a:xfrm>
              <a:off x="2168198" y="3221729"/>
              <a:ext cx="68366" cy="72193"/>
            </a:xfrm>
            <a:custGeom>
              <a:avLst/>
              <a:gdLst/>
              <a:ahLst/>
              <a:cxnLst/>
              <a:rect l="l" t="t" r="r" b="b"/>
              <a:pathLst>
                <a:path w="3501" h="3697" extrusionOk="0">
                  <a:moveTo>
                    <a:pt x="2682" y="1"/>
                  </a:moveTo>
                  <a:cubicBezTo>
                    <a:pt x="2549" y="1"/>
                    <a:pt x="2411" y="50"/>
                    <a:pt x="2293" y="168"/>
                  </a:cubicBezTo>
                  <a:cubicBezTo>
                    <a:pt x="1459" y="969"/>
                    <a:pt x="792" y="1903"/>
                    <a:pt x="225" y="2904"/>
                  </a:cubicBezTo>
                  <a:cubicBezTo>
                    <a:pt x="0" y="3330"/>
                    <a:pt x="366" y="3697"/>
                    <a:pt x="730" y="3697"/>
                  </a:cubicBezTo>
                  <a:cubicBezTo>
                    <a:pt x="907" y="3697"/>
                    <a:pt x="1083" y="3611"/>
                    <a:pt x="1192" y="3404"/>
                  </a:cubicBezTo>
                  <a:cubicBezTo>
                    <a:pt x="1693" y="2470"/>
                    <a:pt x="2293" y="1636"/>
                    <a:pt x="3094" y="869"/>
                  </a:cubicBezTo>
                  <a:cubicBezTo>
                    <a:pt x="3501" y="512"/>
                    <a:pt x="3112" y="1"/>
                    <a:pt x="268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900;p41">
              <a:extLst>
                <a:ext uri="{FF2B5EF4-FFF2-40B4-BE49-F238E27FC236}">
                  <a16:creationId xmlns:a16="http://schemas.microsoft.com/office/drawing/2014/main" id="{19F4E05D-4B0C-960E-4DB0-0A5F986D746E}"/>
                </a:ext>
              </a:extLst>
            </p:cNvPr>
            <p:cNvSpPr/>
            <p:nvPr/>
          </p:nvSpPr>
          <p:spPr>
            <a:xfrm>
              <a:off x="2213678" y="3225576"/>
              <a:ext cx="62527" cy="67780"/>
            </a:xfrm>
            <a:custGeom>
              <a:avLst/>
              <a:gdLst/>
              <a:ahLst/>
              <a:cxnLst/>
              <a:rect l="l" t="t" r="r" b="b"/>
              <a:pathLst>
                <a:path w="3202" h="3471" extrusionOk="0">
                  <a:moveTo>
                    <a:pt x="792" y="1"/>
                  </a:moveTo>
                  <a:cubicBezTo>
                    <a:pt x="360" y="1"/>
                    <a:pt x="0" y="608"/>
                    <a:pt x="398" y="1005"/>
                  </a:cubicBezTo>
                  <a:cubicBezTo>
                    <a:pt x="1031" y="1672"/>
                    <a:pt x="1565" y="2440"/>
                    <a:pt x="2065" y="3207"/>
                  </a:cubicBezTo>
                  <a:cubicBezTo>
                    <a:pt x="2164" y="3394"/>
                    <a:pt x="2311" y="3470"/>
                    <a:pt x="2462" y="3470"/>
                  </a:cubicBezTo>
                  <a:cubicBezTo>
                    <a:pt x="2822" y="3470"/>
                    <a:pt x="3201" y="3030"/>
                    <a:pt x="2966" y="2606"/>
                  </a:cubicBezTo>
                  <a:cubicBezTo>
                    <a:pt x="2466" y="1706"/>
                    <a:pt x="1865" y="872"/>
                    <a:pt x="1131" y="138"/>
                  </a:cubicBezTo>
                  <a:cubicBezTo>
                    <a:pt x="1021" y="42"/>
                    <a:pt x="904" y="1"/>
                    <a:pt x="79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901;p41">
              <a:extLst>
                <a:ext uri="{FF2B5EF4-FFF2-40B4-BE49-F238E27FC236}">
                  <a16:creationId xmlns:a16="http://schemas.microsoft.com/office/drawing/2014/main" id="{DD5A94E4-C14B-D1FB-413C-3C209F4C25D8}"/>
                </a:ext>
              </a:extLst>
            </p:cNvPr>
            <p:cNvSpPr/>
            <p:nvPr/>
          </p:nvSpPr>
          <p:spPr>
            <a:xfrm>
              <a:off x="2209713" y="3226942"/>
              <a:ext cx="23433" cy="81742"/>
            </a:xfrm>
            <a:custGeom>
              <a:avLst/>
              <a:gdLst/>
              <a:ahLst/>
              <a:cxnLst/>
              <a:rect l="l" t="t" r="r" b="b"/>
              <a:pathLst>
                <a:path w="1200" h="4186" extrusionOk="0">
                  <a:moveTo>
                    <a:pt x="708" y="0"/>
                  </a:moveTo>
                  <a:cubicBezTo>
                    <a:pt x="427" y="0"/>
                    <a:pt x="118" y="202"/>
                    <a:pt x="100" y="568"/>
                  </a:cubicBezTo>
                  <a:cubicBezTo>
                    <a:pt x="0" y="1602"/>
                    <a:pt x="0" y="2637"/>
                    <a:pt x="67" y="3704"/>
                  </a:cubicBezTo>
                  <a:cubicBezTo>
                    <a:pt x="83" y="4033"/>
                    <a:pt x="326" y="4185"/>
                    <a:pt x="577" y="4185"/>
                  </a:cubicBezTo>
                  <a:cubicBezTo>
                    <a:pt x="860" y="4185"/>
                    <a:pt x="1152" y="3991"/>
                    <a:pt x="1134" y="3637"/>
                  </a:cubicBezTo>
                  <a:cubicBezTo>
                    <a:pt x="1101" y="2603"/>
                    <a:pt x="1101" y="1569"/>
                    <a:pt x="1168" y="535"/>
                  </a:cubicBezTo>
                  <a:cubicBezTo>
                    <a:pt x="1200" y="169"/>
                    <a:pt x="965" y="0"/>
                    <a:pt x="708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902;p41">
              <a:extLst>
                <a:ext uri="{FF2B5EF4-FFF2-40B4-BE49-F238E27FC236}">
                  <a16:creationId xmlns:a16="http://schemas.microsoft.com/office/drawing/2014/main" id="{5DCDEF46-866C-478E-1716-F56EF0C754EA}"/>
                </a:ext>
              </a:extLst>
            </p:cNvPr>
            <p:cNvSpPr/>
            <p:nvPr/>
          </p:nvSpPr>
          <p:spPr>
            <a:xfrm>
              <a:off x="2409304" y="3024755"/>
              <a:ext cx="41808" cy="205019"/>
            </a:xfrm>
            <a:custGeom>
              <a:avLst/>
              <a:gdLst/>
              <a:ahLst/>
              <a:cxnLst/>
              <a:rect l="l" t="t" r="r" b="b"/>
              <a:pathLst>
                <a:path w="2141" h="10499" extrusionOk="0">
                  <a:moveTo>
                    <a:pt x="587" y="0"/>
                  </a:moveTo>
                  <a:cubicBezTo>
                    <a:pt x="294" y="0"/>
                    <a:pt x="0" y="195"/>
                    <a:pt x="53" y="548"/>
                  </a:cubicBezTo>
                  <a:cubicBezTo>
                    <a:pt x="387" y="3717"/>
                    <a:pt x="720" y="6819"/>
                    <a:pt x="1021" y="9988"/>
                  </a:cubicBezTo>
                  <a:cubicBezTo>
                    <a:pt x="1052" y="10338"/>
                    <a:pt x="1319" y="10498"/>
                    <a:pt x="1578" y="10498"/>
                  </a:cubicBezTo>
                  <a:cubicBezTo>
                    <a:pt x="1863" y="10498"/>
                    <a:pt x="2140" y="10304"/>
                    <a:pt x="2088" y="9955"/>
                  </a:cubicBezTo>
                  <a:cubicBezTo>
                    <a:pt x="1754" y="6786"/>
                    <a:pt x="1421" y="3651"/>
                    <a:pt x="1121" y="482"/>
                  </a:cubicBezTo>
                  <a:cubicBezTo>
                    <a:pt x="1105" y="153"/>
                    <a:pt x="846" y="0"/>
                    <a:pt x="587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903;p41">
              <a:extLst>
                <a:ext uri="{FF2B5EF4-FFF2-40B4-BE49-F238E27FC236}">
                  <a16:creationId xmlns:a16="http://schemas.microsoft.com/office/drawing/2014/main" id="{4130305B-3D31-53B1-7328-31CB01C40154}"/>
                </a:ext>
              </a:extLst>
            </p:cNvPr>
            <p:cNvSpPr/>
            <p:nvPr/>
          </p:nvSpPr>
          <p:spPr>
            <a:xfrm>
              <a:off x="2426957" y="3208958"/>
              <a:ext cx="75415" cy="67702"/>
            </a:xfrm>
            <a:custGeom>
              <a:avLst/>
              <a:gdLst/>
              <a:ahLst/>
              <a:cxnLst/>
              <a:rect l="l" t="t" r="r" b="b"/>
              <a:pathLst>
                <a:path w="3862" h="3467" extrusionOk="0">
                  <a:moveTo>
                    <a:pt x="855" y="0"/>
                  </a:moveTo>
                  <a:cubicBezTo>
                    <a:pt x="402" y="0"/>
                    <a:pt x="1" y="607"/>
                    <a:pt x="483" y="956"/>
                  </a:cubicBezTo>
                  <a:cubicBezTo>
                    <a:pt x="1317" y="1623"/>
                    <a:pt x="2051" y="2357"/>
                    <a:pt x="2652" y="3224"/>
                  </a:cubicBezTo>
                  <a:cubicBezTo>
                    <a:pt x="2766" y="3396"/>
                    <a:pt x="2925" y="3467"/>
                    <a:pt x="3082" y="3467"/>
                  </a:cubicBezTo>
                  <a:cubicBezTo>
                    <a:pt x="3475" y="3467"/>
                    <a:pt x="3862" y="3028"/>
                    <a:pt x="3552" y="2624"/>
                  </a:cubicBezTo>
                  <a:cubicBezTo>
                    <a:pt x="2885" y="1656"/>
                    <a:pt x="2085" y="822"/>
                    <a:pt x="1184" y="122"/>
                  </a:cubicBezTo>
                  <a:cubicBezTo>
                    <a:pt x="1079" y="37"/>
                    <a:pt x="965" y="0"/>
                    <a:pt x="855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904;p41">
              <a:extLst>
                <a:ext uri="{FF2B5EF4-FFF2-40B4-BE49-F238E27FC236}">
                  <a16:creationId xmlns:a16="http://schemas.microsoft.com/office/drawing/2014/main" id="{8AE5AD3C-0C9F-7FB9-71B3-D13AA0A11AD4}"/>
                </a:ext>
              </a:extLst>
            </p:cNvPr>
            <p:cNvSpPr/>
            <p:nvPr/>
          </p:nvSpPr>
          <p:spPr>
            <a:xfrm>
              <a:off x="2395069" y="3214211"/>
              <a:ext cx="55907" cy="70826"/>
            </a:xfrm>
            <a:custGeom>
              <a:avLst/>
              <a:gdLst/>
              <a:ahLst/>
              <a:cxnLst/>
              <a:rect l="l" t="t" r="r" b="b"/>
              <a:pathLst>
                <a:path w="2863" h="3627" extrusionOk="0">
                  <a:moveTo>
                    <a:pt x="2117" y="1"/>
                  </a:moveTo>
                  <a:cubicBezTo>
                    <a:pt x="1986" y="1"/>
                    <a:pt x="1853" y="64"/>
                    <a:pt x="1750" y="220"/>
                  </a:cubicBezTo>
                  <a:cubicBezTo>
                    <a:pt x="1116" y="1054"/>
                    <a:pt x="615" y="1921"/>
                    <a:pt x="182" y="2855"/>
                  </a:cubicBezTo>
                  <a:cubicBezTo>
                    <a:pt x="0" y="3264"/>
                    <a:pt x="406" y="3626"/>
                    <a:pt x="758" y="3626"/>
                  </a:cubicBezTo>
                  <a:cubicBezTo>
                    <a:pt x="922" y="3626"/>
                    <a:pt x="1075" y="3547"/>
                    <a:pt x="1149" y="3355"/>
                  </a:cubicBezTo>
                  <a:cubicBezTo>
                    <a:pt x="1516" y="2521"/>
                    <a:pt x="1983" y="1687"/>
                    <a:pt x="2517" y="920"/>
                  </a:cubicBezTo>
                  <a:cubicBezTo>
                    <a:pt x="2863" y="525"/>
                    <a:pt x="2494" y="1"/>
                    <a:pt x="2117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905;p41">
              <a:extLst>
                <a:ext uri="{FF2B5EF4-FFF2-40B4-BE49-F238E27FC236}">
                  <a16:creationId xmlns:a16="http://schemas.microsoft.com/office/drawing/2014/main" id="{3071D1FF-8753-5B56-1B16-29E9A4E6EC54}"/>
                </a:ext>
              </a:extLst>
            </p:cNvPr>
            <p:cNvSpPr/>
            <p:nvPr/>
          </p:nvSpPr>
          <p:spPr>
            <a:xfrm>
              <a:off x="2431155" y="3215070"/>
              <a:ext cx="29701" cy="80590"/>
            </a:xfrm>
            <a:custGeom>
              <a:avLst/>
              <a:gdLst/>
              <a:ahLst/>
              <a:cxnLst/>
              <a:rect l="l" t="t" r="r" b="b"/>
              <a:pathLst>
                <a:path w="1521" h="4127" extrusionOk="0">
                  <a:moveTo>
                    <a:pt x="534" y="0"/>
                  </a:moveTo>
                  <a:cubicBezTo>
                    <a:pt x="255" y="0"/>
                    <a:pt x="0" y="184"/>
                    <a:pt x="68" y="543"/>
                  </a:cubicBezTo>
                  <a:cubicBezTo>
                    <a:pt x="268" y="1543"/>
                    <a:pt x="402" y="2577"/>
                    <a:pt x="435" y="3645"/>
                  </a:cubicBezTo>
                  <a:cubicBezTo>
                    <a:pt x="451" y="3974"/>
                    <a:pt x="695" y="4126"/>
                    <a:pt x="945" y="4126"/>
                  </a:cubicBezTo>
                  <a:cubicBezTo>
                    <a:pt x="1228" y="4126"/>
                    <a:pt x="1520" y="3932"/>
                    <a:pt x="1503" y="3578"/>
                  </a:cubicBezTo>
                  <a:cubicBezTo>
                    <a:pt x="1436" y="2544"/>
                    <a:pt x="1303" y="1543"/>
                    <a:pt x="1136" y="509"/>
                  </a:cubicBezTo>
                  <a:cubicBezTo>
                    <a:pt x="1087" y="167"/>
                    <a:pt x="800" y="0"/>
                    <a:pt x="534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06;p41">
              <a:extLst>
                <a:ext uri="{FF2B5EF4-FFF2-40B4-BE49-F238E27FC236}">
                  <a16:creationId xmlns:a16="http://schemas.microsoft.com/office/drawing/2014/main" id="{8F0ED2E5-E978-00A7-FC1B-9D252348B19B}"/>
                </a:ext>
              </a:extLst>
            </p:cNvPr>
            <p:cNvSpPr/>
            <p:nvPr/>
          </p:nvSpPr>
          <p:spPr>
            <a:xfrm>
              <a:off x="2281360" y="1904911"/>
              <a:ext cx="591468" cy="388636"/>
            </a:xfrm>
            <a:custGeom>
              <a:avLst/>
              <a:gdLst/>
              <a:ahLst/>
              <a:cxnLst/>
              <a:rect l="l" t="t" r="r" b="b"/>
              <a:pathLst>
                <a:path w="30289" h="19902" extrusionOk="0">
                  <a:moveTo>
                    <a:pt x="12995" y="1"/>
                  </a:moveTo>
                  <a:cubicBezTo>
                    <a:pt x="8379" y="1"/>
                    <a:pt x="3562" y="656"/>
                    <a:pt x="0" y="3523"/>
                  </a:cubicBezTo>
                  <a:lnTo>
                    <a:pt x="22083" y="14631"/>
                  </a:lnTo>
                  <a:cubicBezTo>
                    <a:pt x="24518" y="15165"/>
                    <a:pt x="26586" y="17300"/>
                    <a:pt x="27086" y="19768"/>
                  </a:cubicBezTo>
                  <a:cubicBezTo>
                    <a:pt x="27349" y="19537"/>
                    <a:pt x="27703" y="19420"/>
                    <a:pt x="28058" y="19420"/>
                  </a:cubicBezTo>
                  <a:cubicBezTo>
                    <a:pt x="28472" y="19420"/>
                    <a:pt x="28885" y="19578"/>
                    <a:pt x="29155" y="19901"/>
                  </a:cubicBezTo>
                  <a:cubicBezTo>
                    <a:pt x="30289" y="16599"/>
                    <a:pt x="29188" y="13063"/>
                    <a:pt x="28087" y="9761"/>
                  </a:cubicBezTo>
                  <a:cubicBezTo>
                    <a:pt x="27187" y="7226"/>
                    <a:pt x="26219" y="4557"/>
                    <a:pt x="24184" y="2756"/>
                  </a:cubicBezTo>
                  <a:cubicBezTo>
                    <a:pt x="21616" y="454"/>
                    <a:pt x="17913" y="87"/>
                    <a:pt x="14444" y="21"/>
                  </a:cubicBezTo>
                  <a:cubicBezTo>
                    <a:pt x="13964" y="8"/>
                    <a:pt x="13481" y="1"/>
                    <a:pt x="129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07;p41">
              <a:extLst>
                <a:ext uri="{FF2B5EF4-FFF2-40B4-BE49-F238E27FC236}">
                  <a16:creationId xmlns:a16="http://schemas.microsoft.com/office/drawing/2014/main" id="{12AE4B66-AEDF-FE13-90C7-633C4B60CCDB}"/>
                </a:ext>
              </a:extLst>
            </p:cNvPr>
            <p:cNvSpPr/>
            <p:nvPr/>
          </p:nvSpPr>
          <p:spPr>
            <a:xfrm>
              <a:off x="1895086" y="2020592"/>
              <a:ext cx="245597" cy="302911"/>
            </a:xfrm>
            <a:custGeom>
              <a:avLst/>
              <a:gdLst/>
              <a:ahLst/>
              <a:cxnLst/>
              <a:rect l="l" t="t" r="r" b="b"/>
              <a:pathLst>
                <a:path w="12577" h="15512" extrusionOk="0">
                  <a:moveTo>
                    <a:pt x="768" y="1"/>
                  </a:moveTo>
                  <a:cubicBezTo>
                    <a:pt x="1" y="5305"/>
                    <a:pt x="1035" y="10842"/>
                    <a:pt x="3670" y="15512"/>
                  </a:cubicBezTo>
                  <a:lnTo>
                    <a:pt x="12576" y="6205"/>
                  </a:lnTo>
                  <a:cubicBezTo>
                    <a:pt x="9541" y="2870"/>
                    <a:pt x="5271" y="635"/>
                    <a:pt x="768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08;p41">
              <a:extLst>
                <a:ext uri="{FF2B5EF4-FFF2-40B4-BE49-F238E27FC236}">
                  <a16:creationId xmlns:a16="http://schemas.microsoft.com/office/drawing/2014/main" id="{D9528772-65E0-1D78-391D-AF3C00CC0EEB}"/>
                </a:ext>
              </a:extLst>
            </p:cNvPr>
            <p:cNvSpPr/>
            <p:nvPr/>
          </p:nvSpPr>
          <p:spPr>
            <a:xfrm>
              <a:off x="1969994" y="2098761"/>
              <a:ext cx="108163" cy="142668"/>
            </a:xfrm>
            <a:custGeom>
              <a:avLst/>
              <a:gdLst/>
              <a:ahLst/>
              <a:cxnLst/>
              <a:rect l="l" t="t" r="r" b="b"/>
              <a:pathLst>
                <a:path w="5539" h="7306" extrusionOk="0">
                  <a:moveTo>
                    <a:pt x="601" y="1"/>
                  </a:moveTo>
                  <a:lnTo>
                    <a:pt x="601" y="1"/>
                  </a:lnTo>
                  <a:cubicBezTo>
                    <a:pt x="1" y="2469"/>
                    <a:pt x="401" y="5171"/>
                    <a:pt x="1835" y="7306"/>
                  </a:cubicBezTo>
                  <a:lnTo>
                    <a:pt x="5538" y="4070"/>
                  </a:lnTo>
                  <a:cubicBezTo>
                    <a:pt x="5371" y="3003"/>
                    <a:pt x="4571" y="2035"/>
                    <a:pt x="3670" y="1435"/>
                  </a:cubicBezTo>
                  <a:cubicBezTo>
                    <a:pt x="2736" y="801"/>
                    <a:pt x="1669" y="368"/>
                    <a:pt x="601" y="1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09;p41">
              <a:extLst>
                <a:ext uri="{FF2B5EF4-FFF2-40B4-BE49-F238E27FC236}">
                  <a16:creationId xmlns:a16="http://schemas.microsoft.com/office/drawing/2014/main" id="{EE6DB3F3-5241-785E-1C20-47F1A85717F6}"/>
                </a:ext>
              </a:extLst>
            </p:cNvPr>
            <p:cNvSpPr/>
            <p:nvPr/>
          </p:nvSpPr>
          <p:spPr>
            <a:xfrm>
              <a:off x="2136759" y="1968473"/>
              <a:ext cx="613613" cy="389554"/>
            </a:xfrm>
            <a:custGeom>
              <a:avLst/>
              <a:gdLst/>
              <a:ahLst/>
              <a:cxnLst/>
              <a:rect l="l" t="t" r="r" b="b"/>
              <a:pathLst>
                <a:path w="31423" h="19949" extrusionOk="0">
                  <a:moveTo>
                    <a:pt x="10540" y="0"/>
                  </a:moveTo>
                  <a:cubicBezTo>
                    <a:pt x="9761" y="0"/>
                    <a:pt x="8983" y="52"/>
                    <a:pt x="8206" y="168"/>
                  </a:cubicBezTo>
                  <a:cubicBezTo>
                    <a:pt x="4637" y="702"/>
                    <a:pt x="1068" y="2937"/>
                    <a:pt x="0" y="6372"/>
                  </a:cubicBezTo>
                  <a:lnTo>
                    <a:pt x="28187" y="19949"/>
                  </a:lnTo>
                  <a:cubicBezTo>
                    <a:pt x="31423" y="17614"/>
                    <a:pt x="29888" y="11343"/>
                    <a:pt x="28320" y="8474"/>
                  </a:cubicBezTo>
                  <a:cubicBezTo>
                    <a:pt x="26319" y="4938"/>
                    <a:pt x="22783" y="2436"/>
                    <a:pt x="18880" y="1369"/>
                  </a:cubicBezTo>
                  <a:cubicBezTo>
                    <a:pt x="16140" y="664"/>
                    <a:pt x="13339" y="0"/>
                    <a:pt x="105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10;p41">
              <a:extLst>
                <a:ext uri="{FF2B5EF4-FFF2-40B4-BE49-F238E27FC236}">
                  <a16:creationId xmlns:a16="http://schemas.microsoft.com/office/drawing/2014/main" id="{7C1558D1-E666-CB6E-893A-78EA50462FF0}"/>
                </a:ext>
              </a:extLst>
            </p:cNvPr>
            <p:cNvSpPr/>
            <p:nvPr/>
          </p:nvSpPr>
          <p:spPr>
            <a:xfrm>
              <a:off x="2442911" y="1978256"/>
              <a:ext cx="242317" cy="308124"/>
            </a:xfrm>
            <a:custGeom>
              <a:avLst/>
              <a:gdLst/>
              <a:ahLst/>
              <a:cxnLst/>
              <a:rect l="l" t="t" r="r" b="b"/>
              <a:pathLst>
                <a:path w="12409" h="15779" extrusionOk="0">
                  <a:moveTo>
                    <a:pt x="11041" y="1"/>
                  </a:moveTo>
                  <a:lnTo>
                    <a:pt x="11041" y="1"/>
                  </a:lnTo>
                  <a:cubicBezTo>
                    <a:pt x="6638" y="1135"/>
                    <a:pt x="2669" y="3837"/>
                    <a:pt x="0" y="7506"/>
                  </a:cubicBezTo>
                  <a:lnTo>
                    <a:pt x="9907" y="15779"/>
                  </a:lnTo>
                  <a:cubicBezTo>
                    <a:pt x="12009" y="10842"/>
                    <a:pt x="12409" y="5204"/>
                    <a:pt x="11041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11;p41">
              <a:extLst>
                <a:ext uri="{FF2B5EF4-FFF2-40B4-BE49-F238E27FC236}">
                  <a16:creationId xmlns:a16="http://schemas.microsoft.com/office/drawing/2014/main" id="{7F0BA26B-7994-E052-094B-F0648DEC30A8}"/>
                </a:ext>
              </a:extLst>
            </p:cNvPr>
            <p:cNvSpPr/>
            <p:nvPr/>
          </p:nvSpPr>
          <p:spPr>
            <a:xfrm>
              <a:off x="2509343" y="2064900"/>
              <a:ext cx="104238" cy="143976"/>
            </a:xfrm>
            <a:custGeom>
              <a:avLst/>
              <a:gdLst/>
              <a:ahLst/>
              <a:cxnLst/>
              <a:rect l="l" t="t" r="r" b="b"/>
              <a:pathLst>
                <a:path w="5338" h="7373" extrusionOk="0">
                  <a:moveTo>
                    <a:pt x="4470" y="0"/>
                  </a:moveTo>
                  <a:cubicBezTo>
                    <a:pt x="3470" y="500"/>
                    <a:pt x="2469" y="1001"/>
                    <a:pt x="1602" y="1735"/>
                  </a:cubicBezTo>
                  <a:cubicBezTo>
                    <a:pt x="768" y="2502"/>
                    <a:pt x="101" y="3503"/>
                    <a:pt x="0" y="4603"/>
                  </a:cubicBezTo>
                  <a:lnTo>
                    <a:pt x="4070" y="7372"/>
                  </a:lnTo>
                  <a:cubicBezTo>
                    <a:pt x="5238" y="5104"/>
                    <a:pt x="5338" y="2368"/>
                    <a:pt x="4470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12;p41">
              <a:extLst>
                <a:ext uri="{FF2B5EF4-FFF2-40B4-BE49-F238E27FC236}">
                  <a16:creationId xmlns:a16="http://schemas.microsoft.com/office/drawing/2014/main" id="{2EC72B9A-7FB9-2934-6212-230C52EF9306}"/>
                </a:ext>
              </a:extLst>
            </p:cNvPr>
            <p:cNvSpPr/>
            <p:nvPr/>
          </p:nvSpPr>
          <p:spPr>
            <a:xfrm>
              <a:off x="1831251" y="2483081"/>
              <a:ext cx="158309" cy="498986"/>
            </a:xfrm>
            <a:custGeom>
              <a:avLst/>
              <a:gdLst/>
              <a:ahLst/>
              <a:cxnLst/>
              <a:rect l="l" t="t" r="r" b="b"/>
              <a:pathLst>
                <a:path w="8107" h="25553" extrusionOk="0">
                  <a:moveTo>
                    <a:pt x="3637" y="0"/>
                  </a:moveTo>
                  <a:cubicBezTo>
                    <a:pt x="1302" y="2235"/>
                    <a:pt x="601" y="5704"/>
                    <a:pt x="301" y="8973"/>
                  </a:cubicBezTo>
                  <a:cubicBezTo>
                    <a:pt x="1" y="12343"/>
                    <a:pt x="101" y="15778"/>
                    <a:pt x="501" y="19147"/>
                  </a:cubicBezTo>
                  <a:cubicBezTo>
                    <a:pt x="801" y="21449"/>
                    <a:pt x="1302" y="23851"/>
                    <a:pt x="2869" y="25552"/>
                  </a:cubicBezTo>
                  <a:cubicBezTo>
                    <a:pt x="5471" y="24184"/>
                    <a:pt x="7439" y="21683"/>
                    <a:pt x="8106" y="18847"/>
                  </a:cubicBezTo>
                  <a:lnTo>
                    <a:pt x="3637" y="0"/>
                  </a:ln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13;p41">
              <a:extLst>
                <a:ext uri="{FF2B5EF4-FFF2-40B4-BE49-F238E27FC236}">
                  <a16:creationId xmlns:a16="http://schemas.microsoft.com/office/drawing/2014/main" id="{F896F3F3-F930-E870-D462-68A964274926}"/>
                </a:ext>
              </a:extLst>
            </p:cNvPr>
            <p:cNvSpPr/>
            <p:nvPr/>
          </p:nvSpPr>
          <p:spPr>
            <a:xfrm>
              <a:off x="2751660" y="2203897"/>
              <a:ext cx="233217" cy="237630"/>
            </a:xfrm>
            <a:custGeom>
              <a:avLst/>
              <a:gdLst/>
              <a:ahLst/>
              <a:cxnLst/>
              <a:rect l="l" t="t" r="r" b="b"/>
              <a:pathLst>
                <a:path w="11943" h="12169" extrusionOk="0">
                  <a:moveTo>
                    <a:pt x="5652" y="0"/>
                  </a:moveTo>
                  <a:cubicBezTo>
                    <a:pt x="3066" y="0"/>
                    <a:pt x="613" y="1737"/>
                    <a:pt x="267" y="5124"/>
                  </a:cubicBezTo>
                  <a:cubicBezTo>
                    <a:pt x="0" y="8060"/>
                    <a:pt x="1935" y="11062"/>
                    <a:pt x="4737" y="11929"/>
                  </a:cubicBezTo>
                  <a:cubicBezTo>
                    <a:pt x="5201" y="12076"/>
                    <a:pt x="5647" y="12168"/>
                    <a:pt x="6101" y="12168"/>
                  </a:cubicBezTo>
                  <a:cubicBezTo>
                    <a:pt x="6268" y="12168"/>
                    <a:pt x="6435" y="12156"/>
                    <a:pt x="6605" y="12129"/>
                  </a:cubicBezTo>
                  <a:cubicBezTo>
                    <a:pt x="7239" y="12062"/>
                    <a:pt x="7873" y="11796"/>
                    <a:pt x="8440" y="11495"/>
                  </a:cubicBezTo>
                  <a:cubicBezTo>
                    <a:pt x="9774" y="10762"/>
                    <a:pt x="10875" y="9561"/>
                    <a:pt x="11408" y="8093"/>
                  </a:cubicBezTo>
                  <a:cubicBezTo>
                    <a:pt x="11942" y="6625"/>
                    <a:pt x="11909" y="5057"/>
                    <a:pt x="11242" y="3656"/>
                  </a:cubicBezTo>
                  <a:cubicBezTo>
                    <a:pt x="10045" y="1202"/>
                    <a:pt x="7803" y="0"/>
                    <a:pt x="56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14;p41">
              <a:extLst>
                <a:ext uri="{FF2B5EF4-FFF2-40B4-BE49-F238E27FC236}">
                  <a16:creationId xmlns:a16="http://schemas.microsoft.com/office/drawing/2014/main" id="{A61FED60-FCAA-D83A-C43A-5C825CBC5321}"/>
                </a:ext>
              </a:extLst>
            </p:cNvPr>
            <p:cNvSpPr/>
            <p:nvPr/>
          </p:nvSpPr>
          <p:spPr>
            <a:xfrm>
              <a:off x="1837109" y="2065212"/>
              <a:ext cx="861163" cy="1024608"/>
            </a:xfrm>
            <a:custGeom>
              <a:avLst/>
              <a:gdLst/>
              <a:ahLst/>
              <a:cxnLst/>
              <a:rect l="l" t="t" r="r" b="b"/>
              <a:pathLst>
                <a:path w="44100" h="52470" extrusionOk="0">
                  <a:moveTo>
                    <a:pt x="23255" y="1"/>
                  </a:moveTo>
                  <a:cubicBezTo>
                    <a:pt x="19618" y="1"/>
                    <a:pt x="15981" y="835"/>
                    <a:pt x="12843" y="2553"/>
                  </a:cubicBezTo>
                  <a:cubicBezTo>
                    <a:pt x="1" y="9558"/>
                    <a:pt x="2736" y="26203"/>
                    <a:pt x="6806" y="37611"/>
                  </a:cubicBezTo>
                  <a:cubicBezTo>
                    <a:pt x="8140" y="41380"/>
                    <a:pt x="9641" y="44783"/>
                    <a:pt x="12343" y="47752"/>
                  </a:cubicBezTo>
                  <a:cubicBezTo>
                    <a:pt x="15045" y="50754"/>
                    <a:pt x="18914" y="52355"/>
                    <a:pt x="23017" y="52455"/>
                  </a:cubicBezTo>
                  <a:cubicBezTo>
                    <a:pt x="23327" y="52465"/>
                    <a:pt x="23637" y="52470"/>
                    <a:pt x="23948" y="52470"/>
                  </a:cubicBezTo>
                  <a:cubicBezTo>
                    <a:pt x="27855" y="52470"/>
                    <a:pt x="31815" y="51660"/>
                    <a:pt x="35059" y="49219"/>
                  </a:cubicBezTo>
                  <a:cubicBezTo>
                    <a:pt x="39429" y="45917"/>
                    <a:pt x="41397" y="41714"/>
                    <a:pt x="42665" y="36444"/>
                  </a:cubicBezTo>
                  <a:cubicBezTo>
                    <a:pt x="44099" y="30439"/>
                    <a:pt x="44032" y="24135"/>
                    <a:pt x="43599" y="18030"/>
                  </a:cubicBezTo>
                  <a:cubicBezTo>
                    <a:pt x="43098" y="11092"/>
                    <a:pt x="40096" y="5888"/>
                    <a:pt x="33858" y="2553"/>
                  </a:cubicBezTo>
                  <a:cubicBezTo>
                    <a:pt x="30675" y="868"/>
                    <a:pt x="26965" y="1"/>
                    <a:pt x="23255" y="1"/>
                  </a:cubicBezTo>
                  <a:close/>
                </a:path>
              </a:pathLst>
            </a:custGeom>
            <a:solidFill>
              <a:srgbClr val="B79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15;p41">
              <a:extLst>
                <a:ext uri="{FF2B5EF4-FFF2-40B4-BE49-F238E27FC236}">
                  <a16:creationId xmlns:a16="http://schemas.microsoft.com/office/drawing/2014/main" id="{2E6B82A0-336D-F5DA-63B0-D4553E12613A}"/>
                </a:ext>
              </a:extLst>
            </p:cNvPr>
            <p:cNvSpPr/>
            <p:nvPr/>
          </p:nvSpPr>
          <p:spPr>
            <a:xfrm>
              <a:off x="1931564" y="2259999"/>
              <a:ext cx="321813" cy="400939"/>
            </a:xfrm>
            <a:custGeom>
              <a:avLst/>
              <a:gdLst/>
              <a:ahLst/>
              <a:cxnLst/>
              <a:rect l="l" t="t" r="r" b="b"/>
              <a:pathLst>
                <a:path w="16480" h="20532" extrusionOk="0">
                  <a:moveTo>
                    <a:pt x="7768" y="1"/>
                  </a:moveTo>
                  <a:cubicBezTo>
                    <a:pt x="5905" y="1"/>
                    <a:pt x="4117" y="825"/>
                    <a:pt x="2836" y="2551"/>
                  </a:cubicBezTo>
                  <a:cubicBezTo>
                    <a:pt x="1" y="6387"/>
                    <a:pt x="468" y="12592"/>
                    <a:pt x="2736" y="16595"/>
                  </a:cubicBezTo>
                  <a:cubicBezTo>
                    <a:pt x="4090" y="18906"/>
                    <a:pt x="6751" y="20531"/>
                    <a:pt x="9426" y="20531"/>
                  </a:cubicBezTo>
                  <a:cubicBezTo>
                    <a:pt x="9453" y="20531"/>
                    <a:pt x="9480" y="20531"/>
                    <a:pt x="9507" y="20531"/>
                  </a:cubicBezTo>
                  <a:cubicBezTo>
                    <a:pt x="12376" y="20531"/>
                    <a:pt x="15478" y="17829"/>
                    <a:pt x="16079" y="15060"/>
                  </a:cubicBezTo>
                  <a:lnTo>
                    <a:pt x="16479" y="10691"/>
                  </a:lnTo>
                  <a:cubicBezTo>
                    <a:pt x="16346" y="7055"/>
                    <a:pt x="14878" y="3285"/>
                    <a:pt x="11742" y="1250"/>
                  </a:cubicBezTo>
                  <a:cubicBezTo>
                    <a:pt x="10486" y="427"/>
                    <a:pt x="9108" y="1"/>
                    <a:pt x="7768" y="1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916;p41">
              <a:extLst>
                <a:ext uri="{FF2B5EF4-FFF2-40B4-BE49-F238E27FC236}">
                  <a16:creationId xmlns:a16="http://schemas.microsoft.com/office/drawing/2014/main" id="{52F3D876-FBA1-8AFF-7CC3-739FE0FFC012}"/>
                </a:ext>
              </a:extLst>
            </p:cNvPr>
            <p:cNvSpPr/>
            <p:nvPr/>
          </p:nvSpPr>
          <p:spPr>
            <a:xfrm>
              <a:off x="2310671" y="2239534"/>
              <a:ext cx="321794" cy="402267"/>
            </a:xfrm>
            <a:custGeom>
              <a:avLst/>
              <a:gdLst/>
              <a:ahLst/>
              <a:cxnLst/>
              <a:rect l="l" t="t" r="r" b="b"/>
              <a:pathLst>
                <a:path w="16479" h="20600" extrusionOk="0">
                  <a:moveTo>
                    <a:pt x="8489" y="0"/>
                  </a:moveTo>
                  <a:cubicBezTo>
                    <a:pt x="6917" y="0"/>
                    <a:pt x="5314" y="600"/>
                    <a:pt x="3937" y="1731"/>
                  </a:cubicBezTo>
                  <a:cubicBezTo>
                    <a:pt x="1068" y="4100"/>
                    <a:pt x="1" y="7969"/>
                    <a:pt x="301" y="11605"/>
                  </a:cubicBezTo>
                  <a:lnTo>
                    <a:pt x="1268" y="15841"/>
                  </a:lnTo>
                  <a:cubicBezTo>
                    <a:pt x="2120" y="18430"/>
                    <a:pt x="5182" y="20600"/>
                    <a:pt x="7940" y="20600"/>
                  </a:cubicBezTo>
                  <a:cubicBezTo>
                    <a:pt x="8096" y="20600"/>
                    <a:pt x="8252" y="20593"/>
                    <a:pt x="8407" y="20578"/>
                  </a:cubicBezTo>
                  <a:cubicBezTo>
                    <a:pt x="11108" y="20278"/>
                    <a:pt x="13544" y="18410"/>
                    <a:pt x="14644" y="15942"/>
                  </a:cubicBezTo>
                  <a:cubicBezTo>
                    <a:pt x="16479" y="11739"/>
                    <a:pt x="16279" y="5467"/>
                    <a:pt x="12976" y="1998"/>
                  </a:cubicBezTo>
                  <a:cubicBezTo>
                    <a:pt x="11705" y="642"/>
                    <a:pt x="10114" y="0"/>
                    <a:pt x="8489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917;p41">
              <a:extLst>
                <a:ext uri="{FF2B5EF4-FFF2-40B4-BE49-F238E27FC236}">
                  <a16:creationId xmlns:a16="http://schemas.microsoft.com/office/drawing/2014/main" id="{CA0B28D2-A434-526D-E0E9-B021D1565CCA}"/>
                </a:ext>
              </a:extLst>
            </p:cNvPr>
            <p:cNvSpPr/>
            <p:nvPr/>
          </p:nvSpPr>
          <p:spPr>
            <a:xfrm>
              <a:off x="2022757" y="2665058"/>
              <a:ext cx="605157" cy="424762"/>
            </a:xfrm>
            <a:custGeom>
              <a:avLst/>
              <a:gdLst/>
              <a:ahLst/>
              <a:cxnLst/>
              <a:rect l="l" t="t" r="r" b="b"/>
              <a:pathLst>
                <a:path w="30990" h="21752" extrusionOk="0">
                  <a:moveTo>
                    <a:pt x="15082" y="0"/>
                  </a:moveTo>
                  <a:cubicBezTo>
                    <a:pt x="11519" y="0"/>
                    <a:pt x="7950" y="1206"/>
                    <a:pt x="5238" y="3524"/>
                  </a:cubicBezTo>
                  <a:cubicBezTo>
                    <a:pt x="3970" y="4658"/>
                    <a:pt x="2836" y="5992"/>
                    <a:pt x="1969" y="7460"/>
                  </a:cubicBezTo>
                  <a:cubicBezTo>
                    <a:pt x="868" y="9195"/>
                    <a:pt x="301" y="11163"/>
                    <a:pt x="1" y="13198"/>
                  </a:cubicBezTo>
                  <a:cubicBezTo>
                    <a:pt x="801" y="14565"/>
                    <a:pt x="1669" y="15833"/>
                    <a:pt x="2803" y="17034"/>
                  </a:cubicBezTo>
                  <a:cubicBezTo>
                    <a:pt x="5505" y="20036"/>
                    <a:pt x="9374" y="21637"/>
                    <a:pt x="13477" y="21737"/>
                  </a:cubicBezTo>
                  <a:cubicBezTo>
                    <a:pt x="13787" y="21747"/>
                    <a:pt x="14097" y="21752"/>
                    <a:pt x="14408" y="21752"/>
                  </a:cubicBezTo>
                  <a:cubicBezTo>
                    <a:pt x="18315" y="21752"/>
                    <a:pt x="22274" y="20942"/>
                    <a:pt x="25519" y="18501"/>
                  </a:cubicBezTo>
                  <a:cubicBezTo>
                    <a:pt x="28021" y="16633"/>
                    <a:pt x="29722" y="14465"/>
                    <a:pt x="30989" y="11963"/>
                  </a:cubicBezTo>
                  <a:cubicBezTo>
                    <a:pt x="30656" y="10996"/>
                    <a:pt x="30256" y="10062"/>
                    <a:pt x="29755" y="9161"/>
                  </a:cubicBezTo>
                  <a:cubicBezTo>
                    <a:pt x="27520" y="4892"/>
                    <a:pt x="23484" y="1556"/>
                    <a:pt x="18814" y="455"/>
                  </a:cubicBezTo>
                  <a:cubicBezTo>
                    <a:pt x="17596" y="151"/>
                    <a:pt x="16339" y="0"/>
                    <a:pt x="15082" y="0"/>
                  </a:cubicBezTo>
                  <a:close/>
                </a:path>
              </a:pathLst>
            </a:custGeom>
            <a:solidFill>
              <a:srgbClr val="D1AF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918;p41">
              <a:extLst>
                <a:ext uri="{FF2B5EF4-FFF2-40B4-BE49-F238E27FC236}">
                  <a16:creationId xmlns:a16="http://schemas.microsoft.com/office/drawing/2014/main" id="{1AF025BE-7181-6474-CF0F-96F0AD35F523}"/>
                </a:ext>
              </a:extLst>
            </p:cNvPr>
            <p:cNvSpPr/>
            <p:nvPr/>
          </p:nvSpPr>
          <p:spPr>
            <a:xfrm>
              <a:off x="2212955" y="2472400"/>
              <a:ext cx="159618" cy="124859"/>
            </a:xfrm>
            <a:custGeom>
              <a:avLst/>
              <a:gdLst/>
              <a:ahLst/>
              <a:cxnLst/>
              <a:rect l="l" t="t" r="r" b="b"/>
              <a:pathLst>
                <a:path w="8174" h="6394" extrusionOk="0">
                  <a:moveTo>
                    <a:pt x="4951" y="1"/>
                  </a:moveTo>
                  <a:cubicBezTo>
                    <a:pt x="3286" y="1"/>
                    <a:pt x="1630" y="167"/>
                    <a:pt x="1" y="647"/>
                  </a:cubicBezTo>
                  <a:cubicBezTo>
                    <a:pt x="635" y="2882"/>
                    <a:pt x="2436" y="4584"/>
                    <a:pt x="4104" y="6218"/>
                  </a:cubicBezTo>
                  <a:cubicBezTo>
                    <a:pt x="4214" y="6329"/>
                    <a:pt x="4302" y="6393"/>
                    <a:pt x="4424" y="6393"/>
                  </a:cubicBezTo>
                  <a:cubicBezTo>
                    <a:pt x="4449" y="6393"/>
                    <a:pt x="4476" y="6391"/>
                    <a:pt x="4504" y="6385"/>
                  </a:cubicBezTo>
                  <a:cubicBezTo>
                    <a:pt x="4571" y="6352"/>
                    <a:pt x="4604" y="6251"/>
                    <a:pt x="4638" y="6218"/>
                  </a:cubicBezTo>
                  <a:cubicBezTo>
                    <a:pt x="5305" y="5317"/>
                    <a:pt x="6072" y="4484"/>
                    <a:pt x="6672" y="3550"/>
                  </a:cubicBezTo>
                  <a:cubicBezTo>
                    <a:pt x="7306" y="2649"/>
                    <a:pt x="7640" y="1515"/>
                    <a:pt x="8107" y="481"/>
                  </a:cubicBezTo>
                  <a:cubicBezTo>
                    <a:pt x="8140" y="381"/>
                    <a:pt x="8173" y="314"/>
                    <a:pt x="8140" y="214"/>
                  </a:cubicBezTo>
                  <a:cubicBezTo>
                    <a:pt x="8107" y="147"/>
                    <a:pt x="8007" y="147"/>
                    <a:pt x="7940" y="147"/>
                  </a:cubicBezTo>
                  <a:cubicBezTo>
                    <a:pt x="6943" y="60"/>
                    <a:pt x="5945" y="1"/>
                    <a:pt x="4951" y="1"/>
                  </a:cubicBezTo>
                  <a:close/>
                </a:path>
              </a:pathLst>
            </a:custGeom>
            <a:solidFill>
              <a:srgbClr val="FFE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919;p41">
              <a:extLst>
                <a:ext uri="{FF2B5EF4-FFF2-40B4-BE49-F238E27FC236}">
                  <a16:creationId xmlns:a16="http://schemas.microsoft.com/office/drawing/2014/main" id="{37DCD7E7-F98D-3749-425A-E5F222478678}"/>
                </a:ext>
              </a:extLst>
            </p:cNvPr>
            <p:cNvSpPr/>
            <p:nvPr/>
          </p:nvSpPr>
          <p:spPr>
            <a:xfrm>
              <a:off x="2115259" y="2380757"/>
              <a:ext cx="96427" cy="92697"/>
            </a:xfrm>
            <a:custGeom>
              <a:avLst/>
              <a:gdLst/>
              <a:ahLst/>
              <a:cxnLst/>
              <a:rect l="l" t="t" r="r" b="b"/>
              <a:pathLst>
                <a:path w="4938" h="4747" extrusionOk="0">
                  <a:moveTo>
                    <a:pt x="2522" y="0"/>
                  </a:moveTo>
                  <a:cubicBezTo>
                    <a:pt x="2482" y="0"/>
                    <a:pt x="2442" y="1"/>
                    <a:pt x="2402" y="3"/>
                  </a:cubicBezTo>
                  <a:lnTo>
                    <a:pt x="2302" y="3"/>
                  </a:lnTo>
                  <a:cubicBezTo>
                    <a:pt x="1001" y="70"/>
                    <a:pt x="0" y="1204"/>
                    <a:pt x="67" y="2505"/>
                  </a:cubicBezTo>
                  <a:cubicBezTo>
                    <a:pt x="131" y="3778"/>
                    <a:pt x="1165" y="4747"/>
                    <a:pt x="2390" y="4747"/>
                  </a:cubicBezTo>
                  <a:cubicBezTo>
                    <a:pt x="2449" y="4747"/>
                    <a:pt x="2509" y="4745"/>
                    <a:pt x="2569" y="4740"/>
                  </a:cubicBezTo>
                  <a:lnTo>
                    <a:pt x="2636" y="4740"/>
                  </a:lnTo>
                  <a:cubicBezTo>
                    <a:pt x="3937" y="4673"/>
                    <a:pt x="4937" y="3539"/>
                    <a:pt x="4904" y="2238"/>
                  </a:cubicBezTo>
                  <a:cubicBezTo>
                    <a:pt x="4839" y="978"/>
                    <a:pt x="3742" y="0"/>
                    <a:pt x="2522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920;p41">
              <a:extLst>
                <a:ext uri="{FF2B5EF4-FFF2-40B4-BE49-F238E27FC236}">
                  <a16:creationId xmlns:a16="http://schemas.microsoft.com/office/drawing/2014/main" id="{0C052876-5D04-D9EB-EBDA-2CECC92D0887}"/>
                </a:ext>
              </a:extLst>
            </p:cNvPr>
            <p:cNvSpPr/>
            <p:nvPr/>
          </p:nvSpPr>
          <p:spPr>
            <a:xfrm>
              <a:off x="2337775" y="2367674"/>
              <a:ext cx="122808" cy="92717"/>
            </a:xfrm>
            <a:custGeom>
              <a:avLst/>
              <a:gdLst/>
              <a:ahLst/>
              <a:cxnLst/>
              <a:rect l="l" t="t" r="r" b="b"/>
              <a:pathLst>
                <a:path w="6289" h="4748" extrusionOk="0">
                  <a:moveTo>
                    <a:pt x="3233" y="0"/>
                  </a:moveTo>
                  <a:cubicBezTo>
                    <a:pt x="3173" y="0"/>
                    <a:pt x="3111" y="2"/>
                    <a:pt x="3049" y="6"/>
                  </a:cubicBezTo>
                  <a:cubicBezTo>
                    <a:pt x="1" y="203"/>
                    <a:pt x="205" y="4747"/>
                    <a:pt x="3125" y="4747"/>
                  </a:cubicBezTo>
                  <a:cubicBezTo>
                    <a:pt x="3177" y="4747"/>
                    <a:pt x="3229" y="4746"/>
                    <a:pt x="3283" y="4743"/>
                  </a:cubicBezTo>
                  <a:cubicBezTo>
                    <a:pt x="6288" y="4580"/>
                    <a:pt x="6094" y="0"/>
                    <a:pt x="3233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921;p41">
              <a:extLst>
                <a:ext uri="{FF2B5EF4-FFF2-40B4-BE49-F238E27FC236}">
                  <a16:creationId xmlns:a16="http://schemas.microsoft.com/office/drawing/2014/main" id="{0793554D-C39B-9BE9-F00E-4BC459BEC0D3}"/>
                </a:ext>
              </a:extLst>
            </p:cNvPr>
            <p:cNvSpPr/>
            <p:nvPr/>
          </p:nvSpPr>
          <p:spPr>
            <a:xfrm>
              <a:off x="2157595" y="2784820"/>
              <a:ext cx="78676" cy="58036"/>
            </a:xfrm>
            <a:custGeom>
              <a:avLst/>
              <a:gdLst/>
              <a:ahLst/>
              <a:cxnLst/>
              <a:rect l="l" t="t" r="r" b="b"/>
              <a:pathLst>
                <a:path w="4029" h="2972" extrusionOk="0">
                  <a:moveTo>
                    <a:pt x="306" y="0"/>
                  </a:moveTo>
                  <a:cubicBezTo>
                    <a:pt x="227" y="0"/>
                    <a:pt x="148" y="48"/>
                    <a:pt x="134" y="160"/>
                  </a:cubicBezTo>
                  <a:cubicBezTo>
                    <a:pt x="1" y="1127"/>
                    <a:pt x="401" y="2695"/>
                    <a:pt x="1568" y="2928"/>
                  </a:cubicBezTo>
                  <a:cubicBezTo>
                    <a:pt x="1704" y="2957"/>
                    <a:pt x="1834" y="2971"/>
                    <a:pt x="1956" y="2971"/>
                  </a:cubicBezTo>
                  <a:cubicBezTo>
                    <a:pt x="3096" y="2971"/>
                    <a:pt x="3669" y="1784"/>
                    <a:pt x="3970" y="760"/>
                  </a:cubicBezTo>
                  <a:cubicBezTo>
                    <a:pt x="4028" y="644"/>
                    <a:pt x="3917" y="572"/>
                    <a:pt x="3801" y="572"/>
                  </a:cubicBezTo>
                  <a:cubicBezTo>
                    <a:pt x="3718" y="572"/>
                    <a:pt x="3631" y="609"/>
                    <a:pt x="3603" y="693"/>
                  </a:cubicBezTo>
                  <a:cubicBezTo>
                    <a:pt x="3336" y="1561"/>
                    <a:pt x="2969" y="2528"/>
                    <a:pt x="1935" y="2661"/>
                  </a:cubicBezTo>
                  <a:cubicBezTo>
                    <a:pt x="1902" y="2664"/>
                    <a:pt x="1868" y="2666"/>
                    <a:pt x="1836" y="2666"/>
                  </a:cubicBezTo>
                  <a:cubicBezTo>
                    <a:pt x="743" y="2666"/>
                    <a:pt x="338" y="1069"/>
                    <a:pt x="468" y="226"/>
                  </a:cubicBezTo>
                  <a:cubicBezTo>
                    <a:pt x="526" y="91"/>
                    <a:pt x="415" y="0"/>
                    <a:pt x="306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22;p41">
              <a:extLst>
                <a:ext uri="{FF2B5EF4-FFF2-40B4-BE49-F238E27FC236}">
                  <a16:creationId xmlns:a16="http://schemas.microsoft.com/office/drawing/2014/main" id="{B660DE40-E382-B77F-BBF8-DC0B086BFD46}"/>
                </a:ext>
              </a:extLst>
            </p:cNvPr>
            <p:cNvSpPr/>
            <p:nvPr/>
          </p:nvSpPr>
          <p:spPr>
            <a:xfrm>
              <a:off x="2228597" y="2795053"/>
              <a:ext cx="78188" cy="50381"/>
            </a:xfrm>
            <a:custGeom>
              <a:avLst/>
              <a:gdLst/>
              <a:ahLst/>
              <a:cxnLst/>
              <a:rect l="l" t="t" r="r" b="b"/>
              <a:pathLst>
                <a:path w="4004" h="2580" extrusionOk="0">
                  <a:moveTo>
                    <a:pt x="277" y="1"/>
                  </a:moveTo>
                  <a:cubicBezTo>
                    <a:pt x="211" y="1"/>
                    <a:pt x="148" y="41"/>
                    <a:pt x="134" y="136"/>
                  </a:cubicBezTo>
                  <a:cubicBezTo>
                    <a:pt x="1" y="1237"/>
                    <a:pt x="668" y="2304"/>
                    <a:pt x="1802" y="2538"/>
                  </a:cubicBezTo>
                  <a:cubicBezTo>
                    <a:pt x="1922" y="2566"/>
                    <a:pt x="2040" y="2579"/>
                    <a:pt x="2157" y="2579"/>
                  </a:cubicBezTo>
                  <a:cubicBezTo>
                    <a:pt x="3143" y="2579"/>
                    <a:pt x="3974" y="1624"/>
                    <a:pt x="4003" y="670"/>
                  </a:cubicBezTo>
                  <a:cubicBezTo>
                    <a:pt x="4003" y="546"/>
                    <a:pt x="3931" y="494"/>
                    <a:pt x="3851" y="494"/>
                  </a:cubicBezTo>
                  <a:cubicBezTo>
                    <a:pt x="3758" y="494"/>
                    <a:pt x="3654" y="563"/>
                    <a:pt x="3636" y="670"/>
                  </a:cubicBezTo>
                  <a:cubicBezTo>
                    <a:pt x="3605" y="1529"/>
                    <a:pt x="2845" y="2175"/>
                    <a:pt x="1964" y="2175"/>
                  </a:cubicBezTo>
                  <a:cubicBezTo>
                    <a:pt x="1921" y="2175"/>
                    <a:pt x="1878" y="2174"/>
                    <a:pt x="1835" y="2171"/>
                  </a:cubicBezTo>
                  <a:cubicBezTo>
                    <a:pt x="935" y="2071"/>
                    <a:pt x="334" y="1037"/>
                    <a:pt x="434" y="203"/>
                  </a:cubicBezTo>
                  <a:cubicBezTo>
                    <a:pt x="474" y="84"/>
                    <a:pt x="373" y="1"/>
                    <a:pt x="277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923;p41">
              <a:extLst>
                <a:ext uri="{FF2B5EF4-FFF2-40B4-BE49-F238E27FC236}">
                  <a16:creationId xmlns:a16="http://schemas.microsoft.com/office/drawing/2014/main" id="{E5068529-CB4D-C25F-FF9A-D22FD16E7351}"/>
                </a:ext>
              </a:extLst>
            </p:cNvPr>
            <p:cNvSpPr/>
            <p:nvPr/>
          </p:nvSpPr>
          <p:spPr>
            <a:xfrm>
              <a:off x="2411628" y="2806242"/>
              <a:ext cx="57723" cy="39250"/>
            </a:xfrm>
            <a:custGeom>
              <a:avLst/>
              <a:gdLst/>
              <a:ahLst/>
              <a:cxnLst/>
              <a:rect l="l" t="t" r="r" b="b"/>
              <a:pathLst>
                <a:path w="2956" h="2010" extrusionOk="0">
                  <a:moveTo>
                    <a:pt x="200" y="1"/>
                  </a:moveTo>
                  <a:cubicBezTo>
                    <a:pt x="100" y="1"/>
                    <a:pt x="1" y="59"/>
                    <a:pt x="1" y="163"/>
                  </a:cubicBezTo>
                  <a:cubicBezTo>
                    <a:pt x="1" y="997"/>
                    <a:pt x="368" y="1898"/>
                    <a:pt x="1335" y="1998"/>
                  </a:cubicBezTo>
                  <a:cubicBezTo>
                    <a:pt x="1391" y="2006"/>
                    <a:pt x="1445" y="2009"/>
                    <a:pt x="1498" y="2009"/>
                  </a:cubicBezTo>
                  <a:cubicBezTo>
                    <a:pt x="2359" y="2009"/>
                    <a:pt x="2811" y="1018"/>
                    <a:pt x="2936" y="263"/>
                  </a:cubicBezTo>
                  <a:cubicBezTo>
                    <a:pt x="2955" y="111"/>
                    <a:pt x="2844" y="35"/>
                    <a:pt x="2738" y="35"/>
                  </a:cubicBezTo>
                  <a:cubicBezTo>
                    <a:pt x="2659" y="35"/>
                    <a:pt x="2584" y="78"/>
                    <a:pt x="2569" y="163"/>
                  </a:cubicBezTo>
                  <a:cubicBezTo>
                    <a:pt x="2469" y="797"/>
                    <a:pt x="2236" y="1498"/>
                    <a:pt x="1502" y="1631"/>
                  </a:cubicBezTo>
                  <a:cubicBezTo>
                    <a:pt x="1441" y="1643"/>
                    <a:pt x="1383" y="1649"/>
                    <a:pt x="1328" y="1649"/>
                  </a:cubicBezTo>
                  <a:cubicBezTo>
                    <a:pt x="630" y="1649"/>
                    <a:pt x="401" y="720"/>
                    <a:pt x="401" y="163"/>
                  </a:cubicBezTo>
                  <a:cubicBezTo>
                    <a:pt x="385" y="51"/>
                    <a:pt x="292" y="1"/>
                    <a:pt x="200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924;p41">
              <a:extLst>
                <a:ext uri="{FF2B5EF4-FFF2-40B4-BE49-F238E27FC236}">
                  <a16:creationId xmlns:a16="http://schemas.microsoft.com/office/drawing/2014/main" id="{AD2DBCBB-A88B-C6F8-017F-3DAC19BAC2A0}"/>
                </a:ext>
              </a:extLst>
            </p:cNvPr>
            <p:cNvSpPr/>
            <p:nvPr/>
          </p:nvSpPr>
          <p:spPr>
            <a:xfrm>
              <a:off x="2349101" y="2902532"/>
              <a:ext cx="71393" cy="51455"/>
            </a:xfrm>
            <a:custGeom>
              <a:avLst/>
              <a:gdLst/>
              <a:ahLst/>
              <a:cxnLst/>
              <a:rect l="l" t="t" r="r" b="b"/>
              <a:pathLst>
                <a:path w="3656" h="2635" extrusionOk="0">
                  <a:moveTo>
                    <a:pt x="242" y="1"/>
                  </a:moveTo>
                  <a:cubicBezTo>
                    <a:pt x="178" y="1"/>
                    <a:pt x="114" y="41"/>
                    <a:pt x="101" y="136"/>
                  </a:cubicBezTo>
                  <a:cubicBezTo>
                    <a:pt x="1" y="1137"/>
                    <a:pt x="501" y="2337"/>
                    <a:pt x="1602" y="2571"/>
                  </a:cubicBezTo>
                  <a:cubicBezTo>
                    <a:pt x="1775" y="2614"/>
                    <a:pt x="1935" y="2634"/>
                    <a:pt x="2082" y="2634"/>
                  </a:cubicBezTo>
                  <a:cubicBezTo>
                    <a:pt x="3068" y="2634"/>
                    <a:pt x="3491" y="1723"/>
                    <a:pt x="3637" y="736"/>
                  </a:cubicBezTo>
                  <a:cubicBezTo>
                    <a:pt x="3655" y="606"/>
                    <a:pt x="3549" y="538"/>
                    <a:pt x="3446" y="538"/>
                  </a:cubicBezTo>
                  <a:cubicBezTo>
                    <a:pt x="3364" y="538"/>
                    <a:pt x="3284" y="581"/>
                    <a:pt x="3270" y="670"/>
                  </a:cubicBezTo>
                  <a:cubicBezTo>
                    <a:pt x="3143" y="1461"/>
                    <a:pt x="2896" y="2312"/>
                    <a:pt x="1960" y="2312"/>
                  </a:cubicBezTo>
                  <a:cubicBezTo>
                    <a:pt x="1910" y="2312"/>
                    <a:pt x="1857" y="2309"/>
                    <a:pt x="1802" y="2304"/>
                  </a:cubicBezTo>
                  <a:cubicBezTo>
                    <a:pt x="835" y="2171"/>
                    <a:pt x="301" y="1070"/>
                    <a:pt x="368" y="203"/>
                  </a:cubicBezTo>
                  <a:cubicBezTo>
                    <a:pt x="427" y="84"/>
                    <a:pt x="334" y="1"/>
                    <a:pt x="242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925;p41">
              <a:extLst>
                <a:ext uri="{FF2B5EF4-FFF2-40B4-BE49-F238E27FC236}">
                  <a16:creationId xmlns:a16="http://schemas.microsoft.com/office/drawing/2014/main" id="{1299E580-7F4B-C016-568D-8C38F80D726C}"/>
                </a:ext>
              </a:extLst>
            </p:cNvPr>
            <p:cNvSpPr/>
            <p:nvPr/>
          </p:nvSpPr>
          <p:spPr>
            <a:xfrm>
              <a:off x="2411745" y="2907199"/>
              <a:ext cx="70904" cy="43605"/>
            </a:xfrm>
            <a:custGeom>
              <a:avLst/>
              <a:gdLst/>
              <a:ahLst/>
              <a:cxnLst/>
              <a:rect l="l" t="t" r="r" b="b"/>
              <a:pathLst>
                <a:path w="3631" h="2233" extrusionOk="0">
                  <a:moveTo>
                    <a:pt x="3299" y="1"/>
                  </a:moveTo>
                  <a:cubicBezTo>
                    <a:pt x="3204" y="1"/>
                    <a:pt x="3113" y="60"/>
                    <a:pt x="3130" y="164"/>
                  </a:cubicBezTo>
                  <a:cubicBezTo>
                    <a:pt x="3244" y="959"/>
                    <a:pt x="2801" y="1851"/>
                    <a:pt x="2008" y="1851"/>
                  </a:cubicBezTo>
                  <a:cubicBezTo>
                    <a:pt x="1870" y="1851"/>
                    <a:pt x="1721" y="1824"/>
                    <a:pt x="1563" y="1765"/>
                  </a:cubicBezTo>
                  <a:cubicBezTo>
                    <a:pt x="996" y="1565"/>
                    <a:pt x="629" y="931"/>
                    <a:pt x="362" y="431"/>
                  </a:cubicBezTo>
                  <a:cubicBezTo>
                    <a:pt x="342" y="372"/>
                    <a:pt x="300" y="348"/>
                    <a:pt x="253" y="348"/>
                  </a:cubicBezTo>
                  <a:cubicBezTo>
                    <a:pt x="140" y="348"/>
                    <a:pt x="1" y="489"/>
                    <a:pt x="95" y="631"/>
                  </a:cubicBezTo>
                  <a:cubicBezTo>
                    <a:pt x="553" y="1416"/>
                    <a:pt x="1107" y="2233"/>
                    <a:pt x="2103" y="2233"/>
                  </a:cubicBezTo>
                  <a:cubicBezTo>
                    <a:pt x="2123" y="2233"/>
                    <a:pt x="2143" y="2233"/>
                    <a:pt x="2163" y="2232"/>
                  </a:cubicBezTo>
                  <a:cubicBezTo>
                    <a:pt x="3164" y="2165"/>
                    <a:pt x="3631" y="998"/>
                    <a:pt x="3497" y="164"/>
                  </a:cubicBezTo>
                  <a:cubicBezTo>
                    <a:pt x="3481" y="51"/>
                    <a:pt x="3388" y="1"/>
                    <a:pt x="3299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926;p41">
              <a:extLst>
                <a:ext uri="{FF2B5EF4-FFF2-40B4-BE49-F238E27FC236}">
                  <a16:creationId xmlns:a16="http://schemas.microsoft.com/office/drawing/2014/main" id="{608C58E9-73D7-77CF-786B-79AFF90F9006}"/>
                </a:ext>
              </a:extLst>
            </p:cNvPr>
            <p:cNvSpPr/>
            <p:nvPr/>
          </p:nvSpPr>
          <p:spPr>
            <a:xfrm>
              <a:off x="2223227" y="2931081"/>
              <a:ext cx="60496" cy="39953"/>
            </a:xfrm>
            <a:custGeom>
              <a:avLst/>
              <a:gdLst/>
              <a:ahLst/>
              <a:cxnLst/>
              <a:rect l="l" t="t" r="r" b="b"/>
              <a:pathLst>
                <a:path w="3098" h="2046" extrusionOk="0">
                  <a:moveTo>
                    <a:pt x="225" y="1"/>
                  </a:moveTo>
                  <a:cubicBezTo>
                    <a:pt x="116" y="1"/>
                    <a:pt x="0" y="95"/>
                    <a:pt x="42" y="242"/>
                  </a:cubicBezTo>
                  <a:cubicBezTo>
                    <a:pt x="209" y="1042"/>
                    <a:pt x="542" y="1943"/>
                    <a:pt x="1476" y="2043"/>
                  </a:cubicBezTo>
                  <a:cubicBezTo>
                    <a:pt x="1501" y="2045"/>
                    <a:pt x="1526" y="2046"/>
                    <a:pt x="1550" y="2046"/>
                  </a:cubicBezTo>
                  <a:cubicBezTo>
                    <a:pt x="2406" y="2046"/>
                    <a:pt x="2915" y="923"/>
                    <a:pt x="3078" y="242"/>
                  </a:cubicBezTo>
                  <a:cubicBezTo>
                    <a:pt x="3097" y="123"/>
                    <a:pt x="2989" y="40"/>
                    <a:pt x="2883" y="40"/>
                  </a:cubicBezTo>
                  <a:cubicBezTo>
                    <a:pt x="2810" y="40"/>
                    <a:pt x="2738" y="80"/>
                    <a:pt x="2711" y="175"/>
                  </a:cubicBezTo>
                  <a:cubicBezTo>
                    <a:pt x="2547" y="732"/>
                    <a:pt x="2125" y="1677"/>
                    <a:pt x="1445" y="1677"/>
                  </a:cubicBezTo>
                  <a:cubicBezTo>
                    <a:pt x="1433" y="1677"/>
                    <a:pt x="1421" y="1677"/>
                    <a:pt x="1410" y="1676"/>
                  </a:cubicBezTo>
                  <a:cubicBezTo>
                    <a:pt x="709" y="1576"/>
                    <a:pt x="476" y="709"/>
                    <a:pt x="376" y="108"/>
                  </a:cubicBezTo>
                  <a:cubicBezTo>
                    <a:pt x="351" y="34"/>
                    <a:pt x="289" y="1"/>
                    <a:pt x="225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927;p41">
              <a:extLst>
                <a:ext uri="{FF2B5EF4-FFF2-40B4-BE49-F238E27FC236}">
                  <a16:creationId xmlns:a16="http://schemas.microsoft.com/office/drawing/2014/main" id="{19ED0825-95E1-6E39-372B-D8D98FD6F8E1}"/>
                </a:ext>
              </a:extLst>
            </p:cNvPr>
            <p:cNvSpPr/>
            <p:nvPr/>
          </p:nvSpPr>
          <p:spPr>
            <a:xfrm>
              <a:off x="2089209" y="2888277"/>
              <a:ext cx="55107" cy="44562"/>
            </a:xfrm>
            <a:custGeom>
              <a:avLst/>
              <a:gdLst/>
              <a:ahLst/>
              <a:cxnLst/>
              <a:rect l="l" t="t" r="r" b="b"/>
              <a:pathLst>
                <a:path w="2822" h="2282" extrusionOk="0">
                  <a:moveTo>
                    <a:pt x="276" y="1"/>
                  </a:moveTo>
                  <a:cubicBezTo>
                    <a:pt x="181" y="1"/>
                    <a:pt x="67" y="69"/>
                    <a:pt x="67" y="199"/>
                  </a:cubicBezTo>
                  <a:cubicBezTo>
                    <a:pt x="0" y="1066"/>
                    <a:pt x="300" y="1933"/>
                    <a:pt x="1234" y="2234"/>
                  </a:cubicBezTo>
                  <a:cubicBezTo>
                    <a:pt x="1341" y="2266"/>
                    <a:pt x="1443" y="2282"/>
                    <a:pt x="1540" y="2282"/>
                  </a:cubicBezTo>
                  <a:cubicBezTo>
                    <a:pt x="2228" y="2282"/>
                    <a:pt x="2656" y="1513"/>
                    <a:pt x="2802" y="899"/>
                  </a:cubicBezTo>
                  <a:cubicBezTo>
                    <a:pt x="2821" y="747"/>
                    <a:pt x="2720" y="671"/>
                    <a:pt x="2618" y="671"/>
                  </a:cubicBezTo>
                  <a:cubicBezTo>
                    <a:pt x="2541" y="671"/>
                    <a:pt x="2464" y="713"/>
                    <a:pt x="2435" y="799"/>
                  </a:cubicBezTo>
                  <a:cubicBezTo>
                    <a:pt x="2317" y="1333"/>
                    <a:pt x="2039" y="1894"/>
                    <a:pt x="1487" y="1894"/>
                  </a:cubicBezTo>
                  <a:cubicBezTo>
                    <a:pt x="1418" y="1894"/>
                    <a:pt x="1345" y="1885"/>
                    <a:pt x="1268" y="1867"/>
                  </a:cubicBezTo>
                  <a:cubicBezTo>
                    <a:pt x="500" y="1700"/>
                    <a:pt x="400" y="766"/>
                    <a:pt x="400" y="132"/>
                  </a:cubicBezTo>
                  <a:cubicBezTo>
                    <a:pt x="415" y="43"/>
                    <a:pt x="352" y="1"/>
                    <a:pt x="276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928;p41">
              <a:extLst>
                <a:ext uri="{FF2B5EF4-FFF2-40B4-BE49-F238E27FC236}">
                  <a16:creationId xmlns:a16="http://schemas.microsoft.com/office/drawing/2014/main" id="{459C7BF7-8D84-DD54-4FBC-4F2003139A81}"/>
                </a:ext>
              </a:extLst>
            </p:cNvPr>
            <p:cNvSpPr/>
            <p:nvPr/>
          </p:nvSpPr>
          <p:spPr>
            <a:xfrm>
              <a:off x="2323051" y="2725437"/>
              <a:ext cx="54833" cy="41730"/>
            </a:xfrm>
            <a:custGeom>
              <a:avLst/>
              <a:gdLst/>
              <a:ahLst/>
              <a:cxnLst/>
              <a:rect l="l" t="t" r="r" b="b"/>
              <a:pathLst>
                <a:path w="2808" h="2137" extrusionOk="0">
                  <a:moveTo>
                    <a:pt x="209" y="0"/>
                  </a:moveTo>
                  <a:cubicBezTo>
                    <a:pt x="114" y="0"/>
                    <a:pt x="0" y="68"/>
                    <a:pt x="0" y="198"/>
                  </a:cubicBezTo>
                  <a:cubicBezTo>
                    <a:pt x="0" y="966"/>
                    <a:pt x="334" y="2100"/>
                    <a:pt x="1301" y="2133"/>
                  </a:cubicBezTo>
                  <a:cubicBezTo>
                    <a:pt x="1334" y="2136"/>
                    <a:pt x="1366" y="2137"/>
                    <a:pt x="1398" y="2137"/>
                  </a:cubicBezTo>
                  <a:cubicBezTo>
                    <a:pt x="2196" y="2137"/>
                    <a:pt x="2544" y="1338"/>
                    <a:pt x="2769" y="632"/>
                  </a:cubicBezTo>
                  <a:cubicBezTo>
                    <a:pt x="2808" y="516"/>
                    <a:pt x="2700" y="445"/>
                    <a:pt x="2583" y="445"/>
                  </a:cubicBezTo>
                  <a:cubicBezTo>
                    <a:pt x="2499" y="445"/>
                    <a:pt x="2411" y="482"/>
                    <a:pt x="2369" y="565"/>
                  </a:cubicBezTo>
                  <a:cubicBezTo>
                    <a:pt x="2202" y="1066"/>
                    <a:pt x="2002" y="1733"/>
                    <a:pt x="1368" y="1766"/>
                  </a:cubicBezTo>
                  <a:cubicBezTo>
                    <a:pt x="1344" y="1768"/>
                    <a:pt x="1320" y="1769"/>
                    <a:pt x="1297" y="1769"/>
                  </a:cubicBezTo>
                  <a:cubicBezTo>
                    <a:pt x="523" y="1769"/>
                    <a:pt x="334" y="715"/>
                    <a:pt x="334" y="132"/>
                  </a:cubicBezTo>
                  <a:cubicBezTo>
                    <a:pt x="349" y="43"/>
                    <a:pt x="285" y="0"/>
                    <a:pt x="209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929;p41">
              <a:extLst>
                <a:ext uri="{FF2B5EF4-FFF2-40B4-BE49-F238E27FC236}">
                  <a16:creationId xmlns:a16="http://schemas.microsoft.com/office/drawing/2014/main" id="{9FC6FBA2-5A3E-200F-3E70-5B6BE2B6E7AD}"/>
                </a:ext>
              </a:extLst>
            </p:cNvPr>
            <p:cNvSpPr/>
            <p:nvPr/>
          </p:nvSpPr>
          <p:spPr>
            <a:xfrm>
              <a:off x="2268335" y="3014679"/>
              <a:ext cx="60594" cy="39231"/>
            </a:xfrm>
            <a:custGeom>
              <a:avLst/>
              <a:gdLst/>
              <a:ahLst/>
              <a:cxnLst/>
              <a:rect l="l" t="t" r="r" b="b"/>
              <a:pathLst>
                <a:path w="3103" h="2009" extrusionOk="0">
                  <a:moveTo>
                    <a:pt x="2930" y="1"/>
                  </a:moveTo>
                  <a:cubicBezTo>
                    <a:pt x="2835" y="1"/>
                    <a:pt x="2736" y="60"/>
                    <a:pt x="2736" y="164"/>
                  </a:cubicBezTo>
                  <a:cubicBezTo>
                    <a:pt x="2736" y="831"/>
                    <a:pt x="2335" y="1398"/>
                    <a:pt x="1735" y="1598"/>
                  </a:cubicBezTo>
                  <a:cubicBezTo>
                    <a:pt x="1633" y="1630"/>
                    <a:pt x="1532" y="1646"/>
                    <a:pt x="1433" y="1646"/>
                  </a:cubicBezTo>
                  <a:cubicBezTo>
                    <a:pt x="821" y="1646"/>
                    <a:pt x="305" y="1067"/>
                    <a:pt x="334" y="464"/>
                  </a:cubicBezTo>
                  <a:cubicBezTo>
                    <a:pt x="362" y="378"/>
                    <a:pt x="318" y="335"/>
                    <a:pt x="252" y="335"/>
                  </a:cubicBezTo>
                  <a:cubicBezTo>
                    <a:pt x="164" y="335"/>
                    <a:pt x="38" y="411"/>
                    <a:pt x="0" y="564"/>
                  </a:cubicBezTo>
                  <a:cubicBezTo>
                    <a:pt x="0" y="1402"/>
                    <a:pt x="693" y="2009"/>
                    <a:pt x="1488" y="2009"/>
                  </a:cubicBezTo>
                  <a:cubicBezTo>
                    <a:pt x="1548" y="2009"/>
                    <a:pt x="1608" y="2005"/>
                    <a:pt x="1668" y="1998"/>
                  </a:cubicBezTo>
                  <a:cubicBezTo>
                    <a:pt x="2569" y="1932"/>
                    <a:pt x="3103" y="964"/>
                    <a:pt x="3103" y="164"/>
                  </a:cubicBezTo>
                  <a:cubicBezTo>
                    <a:pt x="3103" y="51"/>
                    <a:pt x="3018" y="1"/>
                    <a:pt x="2930" y="1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930;p41">
              <a:extLst>
                <a:ext uri="{FF2B5EF4-FFF2-40B4-BE49-F238E27FC236}">
                  <a16:creationId xmlns:a16="http://schemas.microsoft.com/office/drawing/2014/main" id="{3483F1C0-FD8E-D50F-C01A-21263908227D}"/>
                </a:ext>
              </a:extLst>
            </p:cNvPr>
            <p:cNvSpPr/>
            <p:nvPr/>
          </p:nvSpPr>
          <p:spPr>
            <a:xfrm>
              <a:off x="2320532" y="3008391"/>
              <a:ext cx="73931" cy="44035"/>
            </a:xfrm>
            <a:custGeom>
              <a:avLst/>
              <a:gdLst/>
              <a:ahLst/>
              <a:cxnLst/>
              <a:rect l="l" t="t" r="r" b="b"/>
              <a:pathLst>
                <a:path w="3786" h="2255" extrusionOk="0">
                  <a:moveTo>
                    <a:pt x="3569" y="0"/>
                  </a:moveTo>
                  <a:cubicBezTo>
                    <a:pt x="3496" y="0"/>
                    <a:pt x="3425" y="38"/>
                    <a:pt x="3398" y="119"/>
                  </a:cubicBezTo>
                  <a:cubicBezTo>
                    <a:pt x="3232" y="753"/>
                    <a:pt x="2931" y="1386"/>
                    <a:pt x="2398" y="1753"/>
                  </a:cubicBezTo>
                  <a:cubicBezTo>
                    <a:pt x="2213" y="1885"/>
                    <a:pt x="2031" y="1942"/>
                    <a:pt x="1858" y="1942"/>
                  </a:cubicBezTo>
                  <a:cubicBezTo>
                    <a:pt x="1157" y="1942"/>
                    <a:pt x="583" y="1021"/>
                    <a:pt x="396" y="486"/>
                  </a:cubicBezTo>
                  <a:cubicBezTo>
                    <a:pt x="359" y="398"/>
                    <a:pt x="288" y="362"/>
                    <a:pt x="220" y="362"/>
                  </a:cubicBezTo>
                  <a:cubicBezTo>
                    <a:pt x="107" y="362"/>
                    <a:pt x="0" y="461"/>
                    <a:pt x="63" y="586"/>
                  </a:cubicBezTo>
                  <a:cubicBezTo>
                    <a:pt x="396" y="1453"/>
                    <a:pt x="963" y="2154"/>
                    <a:pt x="1964" y="2254"/>
                  </a:cubicBezTo>
                  <a:cubicBezTo>
                    <a:pt x="1976" y="2254"/>
                    <a:pt x="1989" y="2254"/>
                    <a:pt x="2001" y="2254"/>
                  </a:cubicBezTo>
                  <a:cubicBezTo>
                    <a:pt x="2980" y="2254"/>
                    <a:pt x="3601" y="944"/>
                    <a:pt x="3765" y="219"/>
                  </a:cubicBezTo>
                  <a:cubicBezTo>
                    <a:pt x="3785" y="80"/>
                    <a:pt x="3675" y="0"/>
                    <a:pt x="3569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931;p41">
              <a:extLst>
                <a:ext uri="{FF2B5EF4-FFF2-40B4-BE49-F238E27FC236}">
                  <a16:creationId xmlns:a16="http://schemas.microsoft.com/office/drawing/2014/main" id="{3CDAB749-A761-1059-C761-B9A9061FECDF}"/>
                </a:ext>
              </a:extLst>
            </p:cNvPr>
            <p:cNvSpPr/>
            <p:nvPr/>
          </p:nvSpPr>
          <p:spPr>
            <a:xfrm>
              <a:off x="2506121" y="2933932"/>
              <a:ext cx="47257" cy="38411"/>
            </a:xfrm>
            <a:custGeom>
              <a:avLst/>
              <a:gdLst/>
              <a:ahLst/>
              <a:cxnLst/>
              <a:rect l="l" t="t" r="r" b="b"/>
              <a:pathLst>
                <a:path w="2420" h="1967" extrusionOk="0">
                  <a:moveTo>
                    <a:pt x="2196" y="0"/>
                  </a:moveTo>
                  <a:cubicBezTo>
                    <a:pt x="2112" y="0"/>
                    <a:pt x="2029" y="43"/>
                    <a:pt x="2000" y="129"/>
                  </a:cubicBezTo>
                  <a:cubicBezTo>
                    <a:pt x="1967" y="596"/>
                    <a:pt x="1800" y="963"/>
                    <a:pt x="1500" y="1297"/>
                  </a:cubicBezTo>
                  <a:cubicBezTo>
                    <a:pt x="1351" y="1489"/>
                    <a:pt x="1198" y="1566"/>
                    <a:pt x="1054" y="1566"/>
                  </a:cubicBezTo>
                  <a:cubicBezTo>
                    <a:pt x="647" y="1566"/>
                    <a:pt x="308" y="948"/>
                    <a:pt x="332" y="529"/>
                  </a:cubicBezTo>
                  <a:cubicBezTo>
                    <a:pt x="389" y="396"/>
                    <a:pt x="295" y="317"/>
                    <a:pt x="203" y="317"/>
                  </a:cubicBezTo>
                  <a:cubicBezTo>
                    <a:pt x="133" y="317"/>
                    <a:pt x="65" y="362"/>
                    <a:pt x="65" y="463"/>
                  </a:cubicBezTo>
                  <a:cubicBezTo>
                    <a:pt x="1" y="1043"/>
                    <a:pt x="311" y="1967"/>
                    <a:pt x="1025" y="1967"/>
                  </a:cubicBezTo>
                  <a:cubicBezTo>
                    <a:pt x="1049" y="1967"/>
                    <a:pt x="1074" y="1966"/>
                    <a:pt x="1099" y="1964"/>
                  </a:cubicBezTo>
                  <a:cubicBezTo>
                    <a:pt x="1867" y="1930"/>
                    <a:pt x="2300" y="930"/>
                    <a:pt x="2400" y="229"/>
                  </a:cubicBezTo>
                  <a:cubicBezTo>
                    <a:pt x="2419" y="77"/>
                    <a:pt x="2308" y="0"/>
                    <a:pt x="2196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932;p41">
              <a:extLst>
                <a:ext uri="{FF2B5EF4-FFF2-40B4-BE49-F238E27FC236}">
                  <a16:creationId xmlns:a16="http://schemas.microsoft.com/office/drawing/2014/main" id="{FF4D32A7-039A-CD4C-2372-D3532D16465E}"/>
                </a:ext>
              </a:extLst>
            </p:cNvPr>
            <p:cNvSpPr/>
            <p:nvPr/>
          </p:nvSpPr>
          <p:spPr>
            <a:xfrm>
              <a:off x="2140332" y="2978533"/>
              <a:ext cx="53857" cy="38372"/>
            </a:xfrm>
            <a:custGeom>
              <a:avLst/>
              <a:gdLst/>
              <a:ahLst/>
              <a:cxnLst/>
              <a:rect l="l" t="t" r="r" b="b"/>
              <a:pathLst>
                <a:path w="2758" h="1965" extrusionOk="0">
                  <a:moveTo>
                    <a:pt x="182" y="0"/>
                  </a:moveTo>
                  <a:cubicBezTo>
                    <a:pt x="91" y="0"/>
                    <a:pt x="0" y="59"/>
                    <a:pt x="17" y="180"/>
                  </a:cubicBezTo>
                  <a:cubicBezTo>
                    <a:pt x="151" y="947"/>
                    <a:pt x="351" y="1781"/>
                    <a:pt x="1218" y="1948"/>
                  </a:cubicBezTo>
                  <a:cubicBezTo>
                    <a:pt x="1281" y="1959"/>
                    <a:pt x="1342" y="1964"/>
                    <a:pt x="1401" y="1964"/>
                  </a:cubicBezTo>
                  <a:cubicBezTo>
                    <a:pt x="2233" y="1964"/>
                    <a:pt x="2563" y="904"/>
                    <a:pt x="2719" y="280"/>
                  </a:cubicBezTo>
                  <a:cubicBezTo>
                    <a:pt x="2757" y="128"/>
                    <a:pt x="2665" y="51"/>
                    <a:pt x="2560" y="51"/>
                  </a:cubicBezTo>
                  <a:cubicBezTo>
                    <a:pt x="2481" y="51"/>
                    <a:pt x="2395" y="94"/>
                    <a:pt x="2352" y="180"/>
                  </a:cubicBezTo>
                  <a:cubicBezTo>
                    <a:pt x="2219" y="780"/>
                    <a:pt x="2019" y="1481"/>
                    <a:pt x="1352" y="1581"/>
                  </a:cubicBezTo>
                  <a:cubicBezTo>
                    <a:pt x="1320" y="1586"/>
                    <a:pt x="1289" y="1588"/>
                    <a:pt x="1259" y="1588"/>
                  </a:cubicBezTo>
                  <a:cubicBezTo>
                    <a:pt x="633" y="1588"/>
                    <a:pt x="446" y="624"/>
                    <a:pt x="351" y="147"/>
                  </a:cubicBezTo>
                  <a:cubicBezTo>
                    <a:pt x="351" y="50"/>
                    <a:pt x="266" y="0"/>
                    <a:pt x="182" y="0"/>
                  </a:cubicBezTo>
                  <a:close/>
                </a:path>
              </a:pathLst>
            </a:custGeom>
            <a:solidFill>
              <a:srgbClr val="9B79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26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5FA39F1-AE11-B247-842A-117316FA1317}"/>
              </a:ext>
            </a:extLst>
          </p:cNvPr>
          <p:cNvGrpSpPr/>
          <p:nvPr/>
        </p:nvGrpSpPr>
        <p:grpSpPr>
          <a:xfrm>
            <a:off x="286537" y="187479"/>
            <a:ext cx="532231" cy="515840"/>
            <a:chOff x="3631014" y="2682837"/>
            <a:chExt cx="532231" cy="515840"/>
          </a:xfrm>
        </p:grpSpPr>
        <p:sp>
          <p:nvSpPr>
            <p:cNvPr id="4" name="Google Shape;7649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A90E8DEC-3B3D-7DF6-7283-2AF7D6DBEF86}"/>
                </a:ext>
              </a:extLst>
            </p:cNvPr>
            <p:cNvSpPr/>
            <p:nvPr/>
          </p:nvSpPr>
          <p:spPr>
            <a:xfrm>
              <a:off x="3631014" y="2682837"/>
              <a:ext cx="532231" cy="515840"/>
            </a:xfrm>
            <a:custGeom>
              <a:avLst/>
              <a:gdLst/>
              <a:ahLst/>
              <a:cxnLst/>
              <a:rect l="l" t="t" r="r" b="b"/>
              <a:pathLst>
                <a:path w="46993" h="27294" extrusionOk="0">
                  <a:moveTo>
                    <a:pt x="4764" y="0"/>
                  </a:moveTo>
                  <a:lnTo>
                    <a:pt x="3734" y="6437"/>
                  </a:lnTo>
                  <a:lnTo>
                    <a:pt x="0" y="27294"/>
                  </a:lnTo>
                  <a:lnTo>
                    <a:pt x="46993" y="27166"/>
                  </a:lnTo>
                  <a:lnTo>
                    <a:pt x="43002" y="42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" name="Google Shape;7686;p38">
              <a:hlinkClick r:id="rId2" action="ppaction://hlinksldjump"/>
              <a:extLst>
                <a:ext uri="{FF2B5EF4-FFF2-40B4-BE49-F238E27FC236}">
                  <a16:creationId xmlns:a16="http://schemas.microsoft.com/office/drawing/2014/main" id="{732CA455-503C-869C-700F-A16B9E2DCA82}"/>
                </a:ext>
              </a:extLst>
            </p:cNvPr>
            <p:cNvSpPr txBox="1"/>
            <p:nvPr/>
          </p:nvSpPr>
          <p:spPr>
            <a:xfrm>
              <a:off x="3684538" y="2695825"/>
              <a:ext cx="439518" cy="473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600" dirty="0">
                  <a:solidFill>
                    <a:schemeClr val="lt2"/>
                  </a:solidFill>
                  <a:latin typeface="Barrio"/>
                  <a:ea typeface="Barrio"/>
                  <a:cs typeface="Barrio"/>
                  <a:sym typeface="Barrio"/>
                </a:rPr>
                <a:t>3</a:t>
              </a:r>
              <a:endParaRPr sz="3600" dirty="0">
                <a:solidFill>
                  <a:schemeClr val="lt2"/>
                </a:solidFill>
                <a:latin typeface="Barrio"/>
                <a:ea typeface="Barrio"/>
                <a:cs typeface="Barrio"/>
                <a:sym typeface="Barrio"/>
              </a:endParaRPr>
            </a:p>
          </p:txBody>
        </p:sp>
      </p:grpSp>
      <p:sp>
        <p:nvSpPr>
          <p:cNvPr id="6" name="Google Shape;7675;p38">
            <a:extLst>
              <a:ext uri="{FF2B5EF4-FFF2-40B4-BE49-F238E27FC236}">
                <a16:creationId xmlns:a16="http://schemas.microsoft.com/office/drawing/2014/main" id="{7396B9AA-AA46-7DAB-8459-BE1AF6EE2E6D}"/>
              </a:ext>
            </a:extLst>
          </p:cNvPr>
          <p:cNvSpPr txBox="1"/>
          <p:nvPr/>
        </p:nvSpPr>
        <p:spPr>
          <a:xfrm>
            <a:off x="872292" y="187479"/>
            <a:ext cx="7985171" cy="1672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15 250 kg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như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vậy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ta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chuyển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bao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ki-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lô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-gam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thóc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vào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kho</a:t>
            </a:r>
            <a:r>
              <a:rPr lang="en-US" sz="2800" b="1" dirty="0">
                <a:solidFill>
                  <a:srgbClr val="002060"/>
                </a:solidFill>
                <a:latin typeface="r0c0i Linotte" pitchFamily="2" charset="77"/>
                <a:ea typeface="Source Sans Pro"/>
                <a:cs typeface="Source Sans Pro"/>
                <a:sym typeface="Source Sans Pro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482737912"/>
      </p:ext>
    </p:extLst>
  </p:cSld>
  <p:clrMapOvr>
    <a:masterClrMapping/>
  </p:clrMapOvr>
</p:sld>
</file>

<file path=ppt/theme/theme1.xml><?xml version="1.0" encoding="utf-8"?>
<a:theme xmlns:a="http://schemas.openxmlformats.org/drawingml/2006/main" name="Digital Flipbooks Bundle by Slidesgo">
  <a:themeElements>
    <a:clrScheme name="Simple Light">
      <a:dk1>
        <a:srgbClr val="008F87"/>
      </a:dk1>
      <a:lt1>
        <a:srgbClr val="FFE79C"/>
      </a:lt1>
      <a:dk2>
        <a:srgbClr val="3F4B4C"/>
      </a:dk2>
      <a:lt2>
        <a:srgbClr val="FDF6EE"/>
      </a:lt2>
      <a:accent1>
        <a:srgbClr val="FA675B"/>
      </a:accent1>
      <a:accent2>
        <a:srgbClr val="F1C232"/>
      </a:accent2>
      <a:accent3>
        <a:srgbClr val="65C380"/>
      </a:accent3>
      <a:accent4>
        <a:srgbClr val="D3F5DF"/>
      </a:accent4>
      <a:accent5>
        <a:srgbClr val="A9BEC1"/>
      </a:accent5>
      <a:accent6>
        <a:srgbClr val="FFFFFF"/>
      </a:accent6>
      <a:hlink>
        <a:srgbClr val="008F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925</Words>
  <Application>Microsoft Macintosh PowerPoint</Application>
  <PresentationFormat>On-screen Show (16:9)</PresentationFormat>
  <Paragraphs>220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Barrio</vt:lpstr>
      <vt:lpstr>Arial</vt:lpstr>
      <vt:lpstr>Source Sans Pro</vt:lpstr>
      <vt:lpstr>Roboto Condensed Light</vt:lpstr>
      <vt:lpstr>Livvic</vt:lpstr>
      <vt:lpstr>r0c0i Linotte</vt:lpstr>
      <vt:lpstr>Lexend Deca</vt:lpstr>
      <vt:lpstr>Digital Flipbooks Bundle by Slidesgo</vt:lpstr>
      <vt:lpstr>PowerPoint Presentation</vt:lpstr>
      <vt:lpstr>Khám phá</vt:lpstr>
      <vt:lpstr>PowerPoint Presentation</vt:lpstr>
      <vt:lpstr>Khám phá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Flipbooks Bundle</dc:title>
  <cp:lastModifiedBy>Linh Khanh</cp:lastModifiedBy>
  <cp:revision>3</cp:revision>
  <dcterms:modified xsi:type="dcterms:W3CDTF">2022-08-08T04:28:34Z</dcterms:modified>
</cp:coreProperties>
</file>