
<file path=[Content_Types].xml><?xml version="1.0" encoding="utf-8"?>
<Types xmlns="http://schemas.openxmlformats.org/package/2006/content-types">
  <Default Extension="GIF" ContentType="image/gif"/>
  <Default Extension="jpeg" ContentType="image/jpeg"/>
  <Default Extension="m4a" ContentType="audio/mp4"/>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media/audio4.wav" ContentType="audio/wav"/>
  <Override PartName="/ppt/media/audio5.wav" ContentType="audio/wav"/>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5" r:id="rId4"/>
  </p:sldMasterIdLst>
  <p:sldIdLst>
    <p:sldId id="275" r:id="rId5"/>
    <p:sldId id="267" r:id="rId6"/>
    <p:sldId id="261" r:id="rId7"/>
    <p:sldId id="263" r:id="rId8"/>
    <p:sldId id="265" r:id="rId9"/>
    <p:sldId id="266" r:id="rId10"/>
    <p:sldId id="293" r:id="rId11"/>
    <p:sldId id="257" r:id="rId12"/>
    <p:sldId id="294" r:id="rId13"/>
    <p:sldId id="296" r:id="rId14"/>
    <p:sldId id="299" r:id="rId15"/>
    <p:sldId id="291" r:id="rId16"/>
    <p:sldId id="282" r:id="rId17"/>
    <p:sldId id="283" r:id="rId18"/>
    <p:sldId id="284" r:id="rId19"/>
    <p:sldId id="285" r:id="rId20"/>
    <p:sldId id="286" r:id="rId21"/>
    <p:sldId id="287" r:id="rId22"/>
    <p:sldId id="288" r:id="rId23"/>
    <p:sldId id="27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2" autoAdjust="0"/>
    <p:restoredTop sz="94660"/>
  </p:normalViewPr>
  <p:slideViewPr>
    <p:cSldViewPr snapToGrid="0">
      <p:cViewPr varScale="1">
        <p:scale>
          <a:sx n="106" d="100"/>
          <a:sy n="106" d="100"/>
        </p:scale>
        <p:origin x="73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E4FA40C-620F-437A-BEEC-CAD60EDDC482}"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84CCE-7BB3-49F4-BF5E-9B85821055D4}"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4FA40C-620F-437A-BEEC-CAD60EDDC482}"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84CCE-7BB3-49F4-BF5E-9B85821055D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4FA40C-620F-437A-BEEC-CAD60EDDC482}"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84CCE-7BB3-49F4-BF5E-9B85821055D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4FA40C-620F-437A-BEEC-CAD60EDDC482}"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84CCE-7BB3-49F4-BF5E-9B85821055D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4FA40C-620F-437A-BEEC-CAD60EDDC482}" type="datetimeFigureOut">
              <a:rPr lang="en-US" smtClean="0"/>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284CCE-7BB3-49F4-BF5E-9B85821055D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4FA40C-620F-437A-BEEC-CAD60EDDC482}" type="datetimeFigureOut">
              <a:rPr lang="en-US" smtClean="0"/>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284CCE-7BB3-49F4-BF5E-9B85821055D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FA40C-620F-437A-BEEC-CAD60EDDC482}"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284CCE-7BB3-49F4-BF5E-9B85821055D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4FA40C-620F-437A-BEEC-CAD60EDDC482}"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84CCE-7BB3-49F4-BF5E-9B85821055D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4FA40C-620F-437A-BEEC-CAD60EDDC482}"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84CCE-7BB3-49F4-BF5E-9B85821055D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4FA40C-620F-437A-BEEC-CAD60EDDC482}"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84CCE-7BB3-49F4-BF5E-9B85821055D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4FA40C-620F-437A-BEEC-CAD60EDDC482}"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84CCE-7BB3-49F4-BF5E-9B85821055D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E24530-B66F-4473-ADD6-7D32B9BE029C}"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E24530-B66F-4473-ADD6-7D32B9BE029C}"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E24530-B66F-4473-ADD6-7D32B9BE029C}"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E24530-B66F-4473-ADD6-7D32B9BE029C}" type="datetimeFigureOut">
              <a:rPr lang="en-US" smtClean="0"/>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CFC076-3453-4B97-B12D-D1475B296021}"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E24530-B66F-4473-ADD6-7D32B9BE029C}" type="datetimeFigureOut">
              <a:rPr lang="en-US" smtClean="0"/>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CFC076-3453-4B97-B12D-D1475B296021}"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E24530-B66F-4473-ADD6-7D32B9BE029C}"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CFC076-3453-4B97-B12D-D1475B29602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4000" advClick="0" advTm="2000">
        <p14:vortex dir="r"/>
      </p:transition>
    </mc:Choice>
    <mc:Fallback xmlns="">
      <p:transition spd="slow" advClick="0" advTm="2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0D28F20-4900-0903-11A9-70353157D071}"/>
              </a:ext>
            </a:extLst>
          </p:cNvPr>
          <p:cNvGrpSpPr/>
          <p:nvPr userDrawn="1"/>
        </p:nvGrpSpPr>
        <p:grpSpPr>
          <a:xfrm>
            <a:off x="0" y="5949576"/>
            <a:ext cx="12192000" cy="908427"/>
            <a:chOff x="-251460" y="5305036"/>
            <a:chExt cx="12694920" cy="4572004"/>
          </a:xfrm>
        </p:grpSpPr>
        <p:sp>
          <p:nvSpPr>
            <p:cNvPr id="13" name="Rectangle 12">
              <a:extLst>
                <a:ext uri="{FF2B5EF4-FFF2-40B4-BE49-F238E27FC236}">
                  <a16:creationId xmlns:a16="http://schemas.microsoft.com/office/drawing/2014/main" id="{D8F07F4C-47CF-4565-BB18-97000E818F97}"/>
                </a:ext>
              </a:extLst>
            </p:cNvPr>
            <p:cNvSpPr/>
            <p:nvPr userDrawn="1"/>
          </p:nvSpPr>
          <p:spPr>
            <a:xfrm>
              <a:off x="-251460" y="5305036"/>
              <a:ext cx="12694920" cy="30480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14" name="Rectangle 13">
              <a:extLst>
                <a:ext uri="{FF2B5EF4-FFF2-40B4-BE49-F238E27FC236}">
                  <a16:creationId xmlns:a16="http://schemas.microsoft.com/office/drawing/2014/main" id="{530465B1-8DA9-44A4-B274-2B78C71B6159}"/>
                </a:ext>
              </a:extLst>
            </p:cNvPr>
            <p:cNvSpPr/>
            <p:nvPr userDrawn="1"/>
          </p:nvSpPr>
          <p:spPr>
            <a:xfrm>
              <a:off x="-251460" y="6067035"/>
              <a:ext cx="12694920" cy="304800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15" name="Rectangle 14">
              <a:extLst>
                <a:ext uri="{FF2B5EF4-FFF2-40B4-BE49-F238E27FC236}">
                  <a16:creationId xmlns:a16="http://schemas.microsoft.com/office/drawing/2014/main" id="{DD1A1DE6-B996-4C2F-8008-452B46218B2C}"/>
                </a:ext>
              </a:extLst>
            </p:cNvPr>
            <p:cNvSpPr/>
            <p:nvPr userDrawn="1"/>
          </p:nvSpPr>
          <p:spPr>
            <a:xfrm>
              <a:off x="-251460" y="6829039"/>
              <a:ext cx="12694920" cy="3048001"/>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grpSp>
      <p:pic>
        <p:nvPicPr>
          <p:cNvPr id="3" name="Picture 2">
            <a:extLst>
              <a:ext uri="{FF2B5EF4-FFF2-40B4-BE49-F238E27FC236}">
                <a16:creationId xmlns:a16="http://schemas.microsoft.com/office/drawing/2014/main" id="{6142903B-1DFB-3542-4486-AACBE7936041}"/>
              </a:ext>
            </a:extLst>
          </p:cNvPr>
          <p:cNvPicPr>
            <a:picLocks noChangeAspect="1"/>
          </p:cNvPicPr>
          <p:nvPr userDrawn="1"/>
        </p:nvPicPr>
        <p:blipFill rotWithShape="1">
          <a:blip r:embed="rId2"/>
          <a:srcRect t="64690" r="65687"/>
          <a:stretch/>
        </p:blipFill>
        <p:spPr>
          <a:xfrm>
            <a:off x="8869680" y="2"/>
            <a:ext cx="3322320" cy="872732"/>
          </a:xfrm>
          <a:prstGeom prst="rect">
            <a:avLst/>
          </a:prstGeom>
        </p:spPr>
      </p:pic>
    </p:spTree>
    <p:extLst>
      <p:ext uri="{BB962C8B-B14F-4D97-AF65-F5344CB8AC3E}">
        <p14:creationId xmlns:p14="http://schemas.microsoft.com/office/powerpoint/2010/main" val="9875098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DE358C-542B-4255-B60C-0E2F8C9AECBC}" type="datetimeFigureOut">
              <a:rPr lang="en-US" smtClean="0">
                <a:solidFill>
                  <a:prstClr val="black">
                    <a:tint val="75000"/>
                  </a:prstClr>
                </a:solidFill>
              </a:r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DE358C-542B-4255-B60C-0E2F8C9AECBC}" type="datetimeFigureOut">
              <a:rPr lang="en-US" smtClean="0">
                <a:solidFill>
                  <a:prstClr val="black">
                    <a:tint val="75000"/>
                  </a:prstClr>
                </a:solidFill>
              </a:r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DE358C-542B-4255-B60C-0E2F8C9AECBC}" type="datetimeFigureOut">
              <a:rPr lang="en-US" smtClean="0">
                <a:solidFill>
                  <a:prstClr val="black">
                    <a:tint val="75000"/>
                  </a:prstClr>
                </a:solidFill>
              </a:r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DE358C-542B-4255-B60C-0E2F8C9AECBC}" type="datetimeFigureOut">
              <a:rPr lang="en-US" smtClean="0">
                <a:solidFill>
                  <a:prstClr val="black">
                    <a:tint val="75000"/>
                  </a:prstClr>
                </a:solidFill>
              </a:rPr>
              <a:t>4/11/2025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DE358C-542B-4255-B60C-0E2F8C9AECBC}" type="datetimeFigureOut">
              <a:rPr lang="en-US" smtClean="0">
                <a:solidFill>
                  <a:prstClr val="black">
                    <a:tint val="75000"/>
                  </a:prstClr>
                </a:solidFill>
              </a:rPr>
              <a:t>4/11/2025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DE358C-542B-4255-B60C-0E2F8C9AECBC}" type="datetimeFigureOut">
              <a:rPr lang="en-US" smtClean="0">
                <a:solidFill>
                  <a:prstClr val="black">
                    <a:tint val="75000"/>
                  </a:prstClr>
                </a:solidFill>
              </a:rPr>
              <a:t>4/11/2025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DE358C-542B-4255-B60C-0E2F8C9AECBC}" type="datetimeFigureOut">
              <a:rPr lang="en-US" smtClean="0">
                <a:solidFill>
                  <a:prstClr val="black">
                    <a:tint val="75000"/>
                  </a:prstClr>
                </a:solidFill>
              </a:rPr>
              <a:t>4/11/2025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DE358C-542B-4255-B60C-0E2F8C9AECBC}" type="datetimeFigureOut">
              <a:rPr lang="en-US" smtClean="0">
                <a:solidFill>
                  <a:prstClr val="black">
                    <a:tint val="75000"/>
                  </a:prstClr>
                </a:solidFill>
              </a:rPr>
              <a:t>4/11/2025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DE358C-542B-4255-B60C-0E2F8C9AECBC}" type="datetimeFigureOut">
              <a:rPr lang="en-US" smtClean="0">
                <a:solidFill>
                  <a:prstClr val="black">
                    <a:tint val="75000"/>
                  </a:prstClr>
                </a:solidFill>
              </a:rPr>
              <a:t>4/11/2025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DE358C-542B-4255-B60C-0E2F8C9AECBC}" type="datetimeFigureOut">
              <a:rPr lang="en-US" smtClean="0">
                <a:solidFill>
                  <a:prstClr val="black">
                    <a:tint val="75000"/>
                  </a:prstClr>
                </a:solidFill>
              </a:r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DE358C-542B-4255-B60C-0E2F8C9AECBC}" type="datetimeFigureOut">
              <a:rPr lang="en-US" smtClean="0">
                <a:solidFill>
                  <a:prstClr val="black">
                    <a:tint val="75000"/>
                  </a:prstClr>
                </a:solidFill>
              </a:rPr>
              <a:t>4/11/2025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4/11/2025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FA40C-620F-437A-BEEC-CAD60EDDC482}" type="datetimeFigureOut">
              <a:rPr lang="en-US" smtClean="0"/>
              <a:t>4/11/2025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84CCE-7BB3-49F4-BF5E-9B85821055D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E24530-B66F-4473-ADD6-7D32B9BE029C}" type="datetimeFigureOut">
              <a:rPr lang="en-US" smtClean="0"/>
              <a:t>4/11/2025</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FC076-3453-4B97-B12D-D1475B29602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9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DE358C-542B-4255-B60C-0E2F8C9AECBC}" type="datetimeFigureOut">
              <a:rPr lang="en-US" smtClean="0">
                <a:solidFill>
                  <a:prstClr val="black">
                    <a:tint val="75000"/>
                  </a:prstClr>
                </a:solidFill>
              </a:rPr>
              <a:t>4/11/2025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C899B4-9221-4841-90F6-66639D7C9212}"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4.wav"/><Relationship Id="rId1" Type="http://schemas.openxmlformats.org/officeDocument/2006/relationships/slideLayout" Target="../slideLayouts/slideLayout7.xml"/><Relationship Id="rId5" Type="http://schemas.openxmlformats.org/officeDocument/2006/relationships/image" Target="../media/image23.gif"/><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4.png"/><Relationship Id="rId4" Type="http://schemas.openxmlformats.org/officeDocument/2006/relationships/image" Target="../media/image23.gif"/></Relationships>
</file>

<file path=ppt/slides/_rels/slide1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jpe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jpe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jpeg"/><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jpeg"/><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slideLayout" Target="../slideLayouts/slideLayout2.xml"/><Relationship Id="rId1" Type="http://schemas.openxmlformats.org/officeDocument/2006/relationships/audio" Target="file:///F:\FULL%20-%20E\G_I_&#193;_O_____%20&#193;_N\GI&#193;O%20&#193;N%20POWERPOINT\L&#7899;p%201\To&#225;n\Tuan%2023%20-%20LT%20chung%20(trang%20124)\TiengChuongNganVang-Cut.mp3" TargetMode="External"/><Relationship Id="rId5" Type="http://schemas.openxmlformats.org/officeDocument/2006/relationships/image" Target="../media/image28.png"/><Relationship Id="rId4" Type="http://schemas.openxmlformats.org/officeDocument/2006/relationships/image" Target="../media/image23.gif"/></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png"/><Relationship Id="rId18" Type="http://schemas.openxmlformats.org/officeDocument/2006/relationships/image" Target="../media/image11.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5.png"/><Relationship Id="rId17" Type="http://schemas.openxmlformats.org/officeDocument/2006/relationships/image" Target="../media/image10.png"/><Relationship Id="rId2" Type="http://schemas.microsoft.com/office/2007/relationships/media" Target="../media/media1.mp3"/><Relationship Id="rId16" Type="http://schemas.openxmlformats.org/officeDocument/2006/relationships/image" Target="../media/image9.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5" Type="http://schemas.openxmlformats.org/officeDocument/2006/relationships/image" Target="../media/image8.GIF"/><Relationship Id="rId10" Type="http://schemas.openxmlformats.org/officeDocument/2006/relationships/audio" Target="../media/audio1.wav"/><Relationship Id="rId19" Type="http://schemas.openxmlformats.org/officeDocument/2006/relationships/image" Target="../media/image12.GIF"/><Relationship Id="rId4" Type="http://schemas.openxmlformats.org/officeDocument/2006/relationships/audio" Target="../media/media2.mp3"/><Relationship Id="rId9" Type="http://schemas.openxmlformats.org/officeDocument/2006/relationships/slideLayout" Target="../slideLayouts/slideLayout12.xml"/><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3.png"/><Relationship Id="rId18" Type="http://schemas.openxmlformats.org/officeDocument/2006/relationships/image" Target="../media/image12.GIF"/><Relationship Id="rId3" Type="http://schemas.microsoft.com/office/2007/relationships/media" Target="../media/media2.mp3"/><Relationship Id="rId7" Type="http://schemas.openxmlformats.org/officeDocument/2006/relationships/slideLayout" Target="../slideLayouts/slideLayout12.xml"/><Relationship Id="rId12" Type="http://schemas.openxmlformats.org/officeDocument/2006/relationships/image" Target="../media/image7.png"/><Relationship Id="rId17" Type="http://schemas.openxmlformats.org/officeDocument/2006/relationships/image" Target="../media/image11.png"/><Relationship Id="rId2" Type="http://schemas.microsoft.com/office/2007/relationships/media" Target="../media/media1.mp3"/><Relationship Id="rId16" Type="http://schemas.openxmlformats.org/officeDocument/2006/relationships/image" Target="../media/image10.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5.png"/><Relationship Id="rId5" Type="http://schemas.microsoft.com/office/2007/relationships/media" Target="../media/media3.mp3"/><Relationship Id="rId15" Type="http://schemas.openxmlformats.org/officeDocument/2006/relationships/image" Target="../media/image9.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8.GIF"/></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4.png"/><Relationship Id="rId18" Type="http://schemas.openxmlformats.org/officeDocument/2006/relationships/image" Target="../media/image12.GIF"/><Relationship Id="rId3" Type="http://schemas.microsoft.com/office/2007/relationships/media" Target="../media/media2.mp3"/><Relationship Id="rId7" Type="http://schemas.openxmlformats.org/officeDocument/2006/relationships/slideLayout" Target="../slideLayouts/slideLayout12.xml"/><Relationship Id="rId12" Type="http://schemas.openxmlformats.org/officeDocument/2006/relationships/image" Target="../media/image6.png"/><Relationship Id="rId17" Type="http://schemas.openxmlformats.org/officeDocument/2006/relationships/image" Target="../media/image11.png"/><Relationship Id="rId2" Type="http://schemas.microsoft.com/office/2007/relationships/media" Target="../media/media1.mp3"/><Relationship Id="rId16" Type="http://schemas.openxmlformats.org/officeDocument/2006/relationships/image" Target="../media/image10.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5.png"/><Relationship Id="rId5" Type="http://schemas.microsoft.com/office/2007/relationships/media" Target="../media/media3.mp3"/><Relationship Id="rId15" Type="http://schemas.openxmlformats.org/officeDocument/2006/relationships/image" Target="../media/image9.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8.GIF"/></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6.png"/><Relationship Id="rId18" Type="http://schemas.openxmlformats.org/officeDocument/2006/relationships/image" Target="../media/image12.GIF"/><Relationship Id="rId3" Type="http://schemas.microsoft.com/office/2007/relationships/media" Target="../media/media2.mp3"/><Relationship Id="rId7" Type="http://schemas.openxmlformats.org/officeDocument/2006/relationships/slideLayout" Target="../slideLayouts/slideLayout12.xml"/><Relationship Id="rId12" Type="http://schemas.openxmlformats.org/officeDocument/2006/relationships/image" Target="../media/image15.png"/><Relationship Id="rId17" Type="http://schemas.openxmlformats.org/officeDocument/2006/relationships/image" Target="../media/image11.png"/><Relationship Id="rId2" Type="http://schemas.microsoft.com/office/2007/relationships/media" Target="../media/media1.mp3"/><Relationship Id="rId16" Type="http://schemas.openxmlformats.org/officeDocument/2006/relationships/image" Target="../media/image10.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5.png"/><Relationship Id="rId5" Type="http://schemas.microsoft.com/office/2007/relationships/media" Target="../media/media3.mp3"/><Relationship Id="rId15" Type="http://schemas.openxmlformats.org/officeDocument/2006/relationships/image" Target="../media/image9.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8.GIF"/></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6.png"/><Relationship Id="rId18" Type="http://schemas.openxmlformats.org/officeDocument/2006/relationships/image" Target="../media/image12.GIF"/><Relationship Id="rId3" Type="http://schemas.microsoft.com/office/2007/relationships/media" Target="../media/media2.mp3"/><Relationship Id="rId7" Type="http://schemas.openxmlformats.org/officeDocument/2006/relationships/slideLayout" Target="../slideLayouts/slideLayout12.xml"/><Relationship Id="rId12" Type="http://schemas.openxmlformats.org/officeDocument/2006/relationships/image" Target="../media/image15.png"/><Relationship Id="rId17" Type="http://schemas.openxmlformats.org/officeDocument/2006/relationships/image" Target="../media/image11.png"/><Relationship Id="rId2" Type="http://schemas.microsoft.com/office/2007/relationships/media" Target="../media/media1.mp3"/><Relationship Id="rId16" Type="http://schemas.openxmlformats.org/officeDocument/2006/relationships/image" Target="../media/image10.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5.png"/><Relationship Id="rId5" Type="http://schemas.microsoft.com/office/2007/relationships/media" Target="../media/media3.mp3"/><Relationship Id="rId15" Type="http://schemas.openxmlformats.org/officeDocument/2006/relationships/image" Target="../media/image9.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8.GIF"/></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a16="http://schemas.microsoft.com/office/drawing/2014/main" id="{8323581E-9856-ACB1-55AC-0DD27AA1F194}"/>
              </a:ext>
            </a:extLst>
          </p:cNvPr>
          <p:cNvGrpSpPr/>
          <p:nvPr/>
        </p:nvGrpSpPr>
        <p:grpSpPr>
          <a:xfrm>
            <a:off x="2447542" y="2824390"/>
            <a:ext cx="7229858" cy="1193480"/>
            <a:chOff x="5395119" y="3904156"/>
            <a:chExt cx="7750289" cy="1508760"/>
          </a:xfrm>
        </p:grpSpPr>
        <p:sp>
          <p:nvSpPr>
            <p:cNvPr id="10" name="Rectangle: Rounded Corners 8">
              <a:extLst>
                <a:ext uri="{FF2B5EF4-FFF2-40B4-BE49-F238E27FC236}">
                  <a16:creationId xmlns:a16="http://schemas.microsoft.com/office/drawing/2014/main"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a16="http://schemas.microsoft.com/office/drawing/2014/main"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a16="http://schemas.microsoft.com/office/drawing/2014/main" id="{0C945CCD-B735-91CA-F486-32899F0965E0}"/>
              </a:ext>
            </a:extLst>
          </p:cNvPr>
          <p:cNvGrpSpPr/>
          <p:nvPr/>
        </p:nvGrpSpPr>
        <p:grpSpPr>
          <a:xfrm>
            <a:off x="1524000" y="-53065"/>
            <a:ext cx="9144000" cy="1966549"/>
            <a:chOff x="-198120" y="-1143000"/>
            <a:chExt cx="12694920" cy="3657600"/>
          </a:xfrm>
        </p:grpSpPr>
        <p:sp>
          <p:nvSpPr>
            <p:cNvPr id="4" name="Rectangle 12">
              <a:extLst>
                <a:ext uri="{FF2B5EF4-FFF2-40B4-BE49-F238E27FC236}">
                  <a16:creationId xmlns:a16="http://schemas.microsoft.com/office/drawing/2014/main"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a16="http://schemas.microsoft.com/office/drawing/2014/main"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a16="http://schemas.microsoft.com/office/drawing/2014/main"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a16="http://schemas.microsoft.com/office/drawing/2014/main"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7" y="4953007"/>
            <a:ext cx="7079809" cy="2066177"/>
          </a:xfrm>
          <a:prstGeom prst="rect">
            <a:avLst/>
          </a:prstGeom>
        </p:spPr>
      </p:pic>
      <p:pic>
        <p:nvPicPr>
          <p:cNvPr id="8" name="Picture 2">
            <a:extLst>
              <a:ext uri="{FF2B5EF4-FFF2-40B4-BE49-F238E27FC236}">
                <a16:creationId xmlns:a16="http://schemas.microsoft.com/office/drawing/2014/main"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508978" y="4165377"/>
            <a:ext cx="1978563" cy="2692629"/>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a16="http://schemas.microsoft.com/office/drawing/2014/main" id="{5A8348B3-CB2D-E2EF-972D-EB623E0AF026}"/>
              </a:ext>
            </a:extLst>
          </p:cNvPr>
          <p:cNvSpPr txBox="1"/>
          <p:nvPr/>
        </p:nvSpPr>
        <p:spPr>
          <a:xfrm>
            <a:off x="2447541" y="3077126"/>
            <a:ext cx="7315200" cy="725432"/>
          </a:xfrm>
          <a:prstGeom prst="rect">
            <a:avLst/>
          </a:prstGeom>
          <a:noFill/>
        </p:spPr>
        <p:txBody>
          <a:bodyPr wrap="square" lIns="108816" tIns="54408" rIns="108816" bIns="54408" rtlCol="0">
            <a:spAutoFit/>
          </a:bodyPr>
          <a:lstStyle/>
          <a:p>
            <a:pPr algn="ctr"/>
            <a:r>
              <a:rPr lang="en-US" sz="4000"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4000"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4000" b="1" dirty="0">
                <a:solidFill>
                  <a:schemeClr val="accent2">
                    <a:lumMod val="75000"/>
                  </a:schemeClr>
                </a:solidFill>
                <a:latin typeface="Times New Roman" pitchFamily="18" charset="0"/>
                <a:ea typeface="Arial-Rounded" panose="020B0500000000000000" pitchFamily="34" charset="0"/>
                <a:cs typeface="Times New Roman" pitchFamily="18" charset="0"/>
              </a:rPr>
              <a:t>:</a:t>
            </a:r>
            <a:r>
              <a:rPr lang="vi-VN" sz="4000" b="1" dirty="0">
                <a:solidFill>
                  <a:schemeClr val="accent2">
                    <a:lumMod val="75000"/>
                  </a:schemeClr>
                </a:solidFill>
                <a:latin typeface="Times New Roman" pitchFamily="18" charset="0"/>
                <a:ea typeface="Arial-Rounded" panose="020B0500000000000000" pitchFamily="34" charset="0"/>
                <a:cs typeface="Times New Roman" pitchFamily="18" charset="0"/>
              </a:rPr>
              <a:t>Tô chữ viết hoa G, H</a:t>
            </a:r>
            <a:endParaRPr lang="en-US" sz="4000" b="1" noProof="1">
              <a:latin typeface="Times New Roman" pitchFamily="18" charset="0"/>
              <a:ea typeface="Helvetica-Narrow" pitchFamily="34" charset="0"/>
              <a:cs typeface="Times New Roman" pitchFamily="18" charset="0"/>
            </a:endParaRPr>
          </a:p>
        </p:txBody>
      </p:sp>
      <p:sp>
        <p:nvSpPr>
          <p:cNvPr id="15" name="TextBox 7">
            <a:extLst>
              <a:ext uri="{FF2B5EF4-FFF2-40B4-BE49-F238E27FC236}">
                <a16:creationId xmlns:a16="http://schemas.microsoft.com/office/drawing/2014/main" id="{6DC882CD-F5C9-CB7F-C1D8-8794B4476DB3}"/>
              </a:ext>
            </a:extLst>
          </p:cNvPr>
          <p:cNvSpPr txBox="1"/>
          <p:nvPr/>
        </p:nvSpPr>
        <p:spPr>
          <a:xfrm>
            <a:off x="1643952" y="-18953"/>
            <a:ext cx="9024048" cy="1584641"/>
          </a:xfrm>
          <a:prstGeom prst="rect">
            <a:avLst/>
          </a:prstGeom>
          <a:noFill/>
        </p:spPr>
        <p:txBody>
          <a:bodyPr wrap="square" lIns="108816" tIns="54408" rIns="108816" bIns="54408">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088161">
              <a:spcBef>
                <a:spcPts val="714"/>
              </a:spcBef>
              <a:defRPr/>
            </a:pPr>
            <a:r>
              <a:rPr lang="vi-VN" altLang="en-US" sz="4500" b="1" i="1" dirty="0">
                <a:solidFill>
                  <a:srgbClr val="002060"/>
                </a:solidFill>
                <a:latin typeface="+mj-lt"/>
                <a:cs typeface="Times New Roman" panose="02020603050405020304" pitchFamily="18" charset="0"/>
              </a:rPr>
              <a:t>TRƯỜNG TIỂU HỌC ÁI MỘ A</a:t>
            </a:r>
          </a:p>
          <a:p>
            <a:pPr algn="ctr" defTabSz="1088161">
              <a:spcBef>
                <a:spcPts val="714"/>
              </a:spcBef>
              <a:defRPr/>
            </a:pPr>
            <a:r>
              <a:rPr lang="vi-VN" altLang="en-US" sz="4500" b="1" i="1" dirty="0">
                <a:solidFill>
                  <a:srgbClr val="002060"/>
                </a:solidFill>
                <a:latin typeface="+mj-lt"/>
                <a:cs typeface="Times New Roman" panose="02020603050405020304" pitchFamily="18" charset="0"/>
              </a:rPr>
              <a:t>Bài giảng điện tử </a:t>
            </a:r>
            <a:r>
              <a:rPr lang="en-US" altLang="en-US" sz="4500" b="1" i="1" dirty="0" err="1">
                <a:solidFill>
                  <a:srgbClr val="002060"/>
                </a:solidFill>
                <a:latin typeface="Times New Roman" pitchFamily="18" charset="0"/>
                <a:cs typeface="Times New Roman" pitchFamily="18" charset="0"/>
              </a:rPr>
              <a:t>Tiếng</a:t>
            </a:r>
            <a:r>
              <a:rPr lang="en-US" altLang="en-US" sz="4500" b="1" i="1" dirty="0">
                <a:solidFill>
                  <a:srgbClr val="002060"/>
                </a:solidFill>
                <a:latin typeface="Times New Roman" pitchFamily="18" charset="0"/>
                <a:cs typeface="Times New Roman" pitchFamily="18" charset="0"/>
              </a:rPr>
              <a:t> </a:t>
            </a:r>
            <a:r>
              <a:rPr lang="en-US" altLang="en-US" sz="4500" b="1" i="1" dirty="0" err="1">
                <a:solidFill>
                  <a:srgbClr val="002060"/>
                </a:solidFill>
                <a:latin typeface="Times New Roman" pitchFamily="18" charset="0"/>
                <a:cs typeface="Times New Roman" pitchFamily="18" charset="0"/>
              </a:rPr>
              <a:t>Việt</a:t>
            </a:r>
            <a:r>
              <a:rPr lang="en-US" altLang="en-US" sz="4500" b="1" i="1" dirty="0">
                <a:solidFill>
                  <a:srgbClr val="002060"/>
                </a:solidFill>
                <a:latin typeface="Times New Roman" pitchFamily="18" charset="0"/>
                <a:cs typeface="Times New Roman" pitchFamily="18" charset="0"/>
              </a:rPr>
              <a:t> </a:t>
            </a:r>
            <a:r>
              <a:rPr lang="en-US" altLang="en-US" sz="4500" b="1" i="1" dirty="0" err="1">
                <a:solidFill>
                  <a:srgbClr val="002060"/>
                </a:solidFill>
                <a:latin typeface="Times New Roman" pitchFamily="18" charset="0"/>
                <a:cs typeface="Times New Roman" pitchFamily="18" charset="0"/>
              </a:rPr>
              <a:t>lớp</a:t>
            </a:r>
            <a:r>
              <a:rPr lang="en-US" altLang="en-US" sz="4500" b="1" i="1" dirty="0">
                <a:solidFill>
                  <a:srgbClr val="002060"/>
                </a:solidFill>
                <a:latin typeface="Times New Roman" pitchFamily="18" charset="0"/>
                <a:cs typeface="Times New Roman" pitchFamily="18" charset="0"/>
              </a:rPr>
              <a:t> 1 </a:t>
            </a:r>
            <a:endParaRPr lang="en-US" altLang="en-US" sz="4500" b="1" i="1"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1723579026"/>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9930" y="206062"/>
            <a:ext cx="10591165" cy="6542468"/>
          </a:xfrm>
          <a:prstGeom prst="rect">
            <a:avLst/>
          </a:prstGeom>
        </p:spPr>
      </p:pic>
      <p:cxnSp>
        <p:nvCxnSpPr>
          <p:cNvPr id="4" name="Straight Arrow Connector 3"/>
          <p:cNvCxnSpPr/>
          <p:nvPr/>
        </p:nvCxnSpPr>
        <p:spPr>
          <a:xfrm>
            <a:off x="2289202" y="4569889"/>
            <a:ext cx="4034325" cy="854156"/>
          </a:xfrm>
          <a:prstGeom prst="straightConnector1">
            <a:avLst/>
          </a:prstGeom>
          <a:ln w="38100">
            <a:solidFill>
              <a:srgbClr val="C0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5" name="Straight Arrow Connector 4"/>
          <p:cNvCxnSpPr/>
          <p:nvPr/>
        </p:nvCxnSpPr>
        <p:spPr>
          <a:xfrm>
            <a:off x="4849272" y="4593023"/>
            <a:ext cx="3946998" cy="831022"/>
          </a:xfrm>
          <a:prstGeom prst="straightConnector1">
            <a:avLst/>
          </a:prstGeom>
          <a:ln w="38100">
            <a:solidFill>
              <a:srgbClr val="C0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6" name="Straight Arrow Connector 5"/>
          <p:cNvCxnSpPr/>
          <p:nvPr/>
        </p:nvCxnSpPr>
        <p:spPr>
          <a:xfrm flipH="1">
            <a:off x="1869234" y="4569889"/>
            <a:ext cx="4917932" cy="740325"/>
          </a:xfrm>
          <a:prstGeom prst="straightConnector1">
            <a:avLst/>
          </a:prstGeom>
          <a:ln w="38100">
            <a:solidFill>
              <a:srgbClr val="C0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7" name="Straight Arrow Connector 6"/>
          <p:cNvCxnSpPr/>
          <p:nvPr/>
        </p:nvCxnSpPr>
        <p:spPr>
          <a:xfrm flipH="1">
            <a:off x="4473575" y="4569889"/>
            <a:ext cx="4979518" cy="911072"/>
          </a:xfrm>
          <a:prstGeom prst="straightConnector1">
            <a:avLst/>
          </a:prstGeom>
          <a:ln w="38100">
            <a:solidFill>
              <a:srgbClr val="C0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6152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3"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cxnSp>
        <p:nvCxnSpPr>
          <p:cNvPr id="4" name="Straight Arrow Connector 3"/>
          <p:cNvCxnSpPr/>
          <p:nvPr/>
        </p:nvCxnSpPr>
        <p:spPr>
          <a:xfrm flipH="1" flipV="1">
            <a:off x="4616460" y="640772"/>
            <a:ext cx="2152830" cy="673"/>
          </a:xfrm>
          <a:prstGeom prst="straightConnector1">
            <a:avLst/>
          </a:prstGeom>
          <a:ln w="38100">
            <a:solidFill>
              <a:srgbClr val="C0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6" name="Straight Arrow Connector 5"/>
          <p:cNvCxnSpPr/>
          <p:nvPr/>
        </p:nvCxnSpPr>
        <p:spPr>
          <a:xfrm flipH="1">
            <a:off x="10157451" y="640772"/>
            <a:ext cx="1228299" cy="1"/>
          </a:xfrm>
          <a:prstGeom prst="straightConnector1">
            <a:avLst/>
          </a:prstGeom>
          <a:ln w="38100">
            <a:solidFill>
              <a:srgbClr val="C0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Straight Arrow Connector 7"/>
          <p:cNvCxnSpPr/>
          <p:nvPr/>
        </p:nvCxnSpPr>
        <p:spPr>
          <a:xfrm flipH="1">
            <a:off x="4709205" y="1104797"/>
            <a:ext cx="983670" cy="0"/>
          </a:xfrm>
          <a:prstGeom prst="straightConnector1">
            <a:avLst/>
          </a:prstGeom>
          <a:ln w="38100">
            <a:solidFill>
              <a:srgbClr val="C0000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10" name="TextBox 9"/>
          <p:cNvSpPr txBox="1"/>
          <p:nvPr/>
        </p:nvSpPr>
        <p:spPr>
          <a:xfrm>
            <a:off x="1064525" y="4653889"/>
            <a:ext cx="3459601" cy="769441"/>
          </a:xfrm>
          <a:prstGeom prst="rect">
            <a:avLst/>
          </a:prstGeom>
          <a:noFill/>
        </p:spPr>
        <p:txBody>
          <a:bodyPr wrap="none" rtlCol="0">
            <a:spAutoFit/>
          </a:bodyPr>
          <a:lstStyle/>
          <a:p>
            <a:r>
              <a:rPr lang="en-US" sz="4400" dirty="0">
                <a:solidFill>
                  <a:srgbClr val="FF0000"/>
                </a:solidFill>
              </a:rPr>
              <a:t>68   –  15    53</a:t>
            </a:r>
          </a:p>
        </p:txBody>
      </p:sp>
      <p:sp>
        <p:nvSpPr>
          <p:cNvPr id="11" name="TextBox 10"/>
          <p:cNvSpPr txBox="1"/>
          <p:nvPr/>
        </p:nvSpPr>
        <p:spPr>
          <a:xfrm>
            <a:off x="4331537" y="5935515"/>
            <a:ext cx="755335" cy="769441"/>
          </a:xfrm>
          <a:prstGeom prst="rect">
            <a:avLst/>
          </a:prstGeom>
          <a:noFill/>
        </p:spPr>
        <p:txBody>
          <a:bodyPr wrap="none" rtlCol="0">
            <a:spAutoFit/>
          </a:bodyPr>
          <a:lstStyle/>
          <a:p>
            <a:r>
              <a:rPr lang="en-US" sz="4400" dirty="0">
                <a:solidFill>
                  <a:srgbClr val="FF0000"/>
                </a:solidFill>
              </a:rPr>
              <a:t>53</a:t>
            </a:r>
          </a:p>
        </p:txBody>
      </p:sp>
    </p:spTree>
    <p:extLst>
      <p:ext uri="{BB962C8B-B14F-4D97-AF65-F5344CB8AC3E}">
        <p14:creationId xmlns:p14="http://schemas.microsoft.com/office/powerpoint/2010/main" val="104425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VT-P\Desktop\NỀN PP\73082290_806002039856818_5426739531237818368_o.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3620168" y="1027906"/>
            <a:ext cx="4770857" cy="1107996"/>
          </a:xfrm>
          <a:prstGeom prst="rect">
            <a:avLst/>
          </a:prstGeom>
          <a:noFill/>
        </p:spPr>
        <p:txBody>
          <a:bodyPr wrap="none" rtlCol="0">
            <a:spAutoFit/>
          </a:bodyPr>
          <a:lstStyle/>
          <a:p>
            <a:pPr algn="ctr"/>
            <a:r>
              <a:rPr lang="en-US" sz="66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Chuyên</a:t>
            </a:r>
            <a:r>
              <a:rPr lang="en-US" sz="66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mục</a:t>
            </a:r>
            <a:endParaRPr lang="en-US" sz="66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2190251" y="3384113"/>
            <a:ext cx="7811497" cy="1569660"/>
          </a:xfrm>
          <a:prstGeom prst="rect">
            <a:avLst/>
          </a:prstGeom>
          <a:noFill/>
        </p:spPr>
        <p:txBody>
          <a:bodyPr wrap="none" lIns="91440" tIns="45720" rIns="91440" bIns="45720">
            <a:prstTxWarp prst="textArchUp">
              <a:avLst/>
            </a:prstTxWarp>
            <a:spAutoFit/>
          </a:bodyPr>
          <a:lstStyle/>
          <a:p>
            <a:pPr algn="ctr"/>
            <a:r>
              <a:rPr lang="en-US" sz="13800" b="1" cap="none" spc="0" dirty="0">
                <a:ln w="12700">
                  <a:solidFill>
                    <a:srgbClr val="C00000"/>
                  </a:solidFill>
                  <a:prstDash val="solid"/>
                </a:ln>
                <a:solidFill>
                  <a:srgbClr val="FF3300"/>
                </a:solidFill>
                <a:effectLst>
                  <a:innerShdw blurRad="177800">
                    <a:schemeClr val="accent3">
                      <a:lumMod val="50000"/>
                    </a:schemeClr>
                  </a:innerShdw>
                </a:effectLst>
              </a:rPr>
              <a:t>VUI HỌC TOÁN</a:t>
            </a:r>
          </a:p>
        </p:txBody>
      </p:sp>
    </p:spTree>
    <p:extLst>
      <p:ext uri="{BB962C8B-B14F-4D97-AF65-F5344CB8AC3E}">
        <p14:creationId xmlns:p14="http://schemas.microsoft.com/office/powerpoint/2010/main" val="3269522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2" descr="C:\Users\VT-P\Desktop\NỀN PP\73082290_806002039856818_5426739531237818368_o.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2" name="Rectangle 1"/>
          <p:cNvSpPr/>
          <p:nvPr/>
        </p:nvSpPr>
        <p:spPr>
          <a:xfrm>
            <a:off x="4657294" y="841615"/>
            <a:ext cx="2529155" cy="923330"/>
          </a:xfrm>
          <a:prstGeom prst="rect">
            <a:avLst/>
          </a:prstGeom>
          <a:noFill/>
        </p:spPr>
        <p:txBody>
          <a:bodyPr wrap="none" lIns="91440" tIns="45720" rIns="91440" bIns="45720">
            <a:spAutoFit/>
          </a:bodyPr>
          <a:lstStyle/>
          <a:p>
            <a:pPr algn="ctr"/>
            <a:r>
              <a:rPr lang="en-US" sz="5400" b="1" dirty="0" err="1">
                <a:ln w="10541" cmpd="sng">
                  <a:solidFill>
                    <a:srgbClr val="92D050"/>
                  </a:solidFill>
                  <a:prstDash val="solid"/>
                </a:ln>
                <a:solidFill>
                  <a:srgbClr val="003300"/>
                </a:solidFill>
                <a:effectLst>
                  <a:glow rad="101600">
                    <a:schemeClr val="accent3">
                      <a:satMod val="175000"/>
                      <a:alpha val="40000"/>
                    </a:schemeClr>
                  </a:glow>
                </a:effectLst>
              </a:rPr>
              <a:t>Trò</a:t>
            </a:r>
            <a:r>
              <a:rPr lang="en-US" sz="5400" b="1" dirty="0">
                <a:ln w="10541" cmpd="sng">
                  <a:solidFill>
                    <a:srgbClr val="92D050"/>
                  </a:solidFill>
                  <a:prstDash val="solid"/>
                </a:ln>
                <a:solidFill>
                  <a:srgbClr val="003300"/>
                </a:solidFill>
                <a:effectLst>
                  <a:glow rad="101600">
                    <a:schemeClr val="accent3">
                      <a:satMod val="175000"/>
                      <a:alpha val="40000"/>
                    </a:schemeClr>
                  </a:glow>
                </a:effectLst>
              </a:rPr>
              <a:t> </a:t>
            </a:r>
            <a:r>
              <a:rPr lang="en-US" sz="5400" b="1" dirty="0" err="1">
                <a:ln w="10541" cmpd="sng">
                  <a:solidFill>
                    <a:srgbClr val="92D050"/>
                  </a:solidFill>
                  <a:prstDash val="solid"/>
                </a:ln>
                <a:solidFill>
                  <a:srgbClr val="003300"/>
                </a:solidFill>
                <a:effectLst>
                  <a:glow rad="101600">
                    <a:schemeClr val="accent3">
                      <a:satMod val="175000"/>
                      <a:alpha val="40000"/>
                    </a:schemeClr>
                  </a:glow>
                </a:effectLst>
              </a:rPr>
              <a:t>chơi</a:t>
            </a:r>
            <a:endParaRPr lang="en-US" sz="5400" b="1" dirty="0">
              <a:ln w="10541" cmpd="sng">
                <a:solidFill>
                  <a:srgbClr val="92D050"/>
                </a:solidFill>
                <a:prstDash val="solid"/>
              </a:ln>
              <a:solidFill>
                <a:srgbClr val="003300"/>
              </a:solidFill>
              <a:effectLst>
                <a:glow rad="101600">
                  <a:schemeClr val="accent3">
                    <a:satMod val="175000"/>
                    <a:alpha val="40000"/>
                  </a:schemeClr>
                </a:glow>
              </a:effectLst>
            </a:endParaRPr>
          </a:p>
        </p:txBody>
      </p:sp>
      <p:sp>
        <p:nvSpPr>
          <p:cNvPr id="3" name="Rectangle 2"/>
          <p:cNvSpPr/>
          <p:nvPr/>
        </p:nvSpPr>
        <p:spPr>
          <a:xfrm>
            <a:off x="1712918" y="2594215"/>
            <a:ext cx="8666733" cy="7315200"/>
          </a:xfrm>
          <a:prstGeom prst="rect">
            <a:avLst/>
          </a:prstGeom>
          <a:noFill/>
        </p:spPr>
        <p:txBody>
          <a:bodyPr spcFirstLastPara="1" wrap="none" lIns="91440" tIns="45720" rIns="91440" bIns="45720" numCol="1">
            <a:prstTxWarp prst="textArchUp">
              <a:avLst/>
            </a:prstTxWarp>
            <a:spAutoFit/>
          </a:bodyPr>
          <a:lstStyle/>
          <a:p>
            <a:pPr algn="ctr"/>
            <a:r>
              <a:rPr lang="en-US" sz="7200" b="1" cap="all" dirty="0">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Rung </a:t>
            </a:r>
            <a:r>
              <a:rPr lang="en-US" sz="7200" b="1" cap="all" dirty="0" err="1">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chuông</a:t>
            </a:r>
            <a:r>
              <a:rPr lang="en-US" sz="7200" b="1" cap="all" dirty="0">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 </a:t>
            </a:r>
            <a:r>
              <a:rPr lang="en-US" sz="7200" b="1" cap="all" dirty="0" err="1">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vàng</a:t>
            </a:r>
            <a:endParaRPr lang="en-US" sz="7200" b="1" cap="all" dirty="0">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endParaRPr>
          </a:p>
        </p:txBody>
      </p:sp>
      <p:pic>
        <p:nvPicPr>
          <p:cNvPr id="4" name="Picture 2" descr="Kết quả hình ảnh cho bell gif"/>
          <p:cNvPicPr>
            <a:picLocks noChangeAspect="1" noChangeArrowheads="1" noCrop="1"/>
          </p:cNvPicPr>
          <p:nvPr/>
        </p:nvPicPr>
        <p:blipFill>
          <a:blip r:embed="rId5"/>
          <a:srcRect/>
          <a:stretch>
            <a:fillRect/>
          </a:stretch>
        </p:blipFill>
        <p:spPr bwMode="auto">
          <a:xfrm>
            <a:off x="4599017" y="3023510"/>
            <a:ext cx="2894533" cy="2438400"/>
          </a:xfrm>
          <a:prstGeom prst="rect">
            <a:avLst/>
          </a:prstGeom>
          <a:noFill/>
        </p:spPr>
      </p:pic>
    </p:spTree>
    <p:extLst>
      <p:ext uri="{BB962C8B-B14F-4D97-AF65-F5344CB8AC3E}">
        <p14:creationId xmlns:p14="http://schemas.microsoft.com/office/powerpoint/2010/main" val="268465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vol="22000">
                                        <p:cTn display="0" masterRel="sameClick">
                                          <p:stCondLst>
                                            <p:cond evt="begin" delay="0">
                                              <p:tn val="5"/>
                                            </p:cond>
                                          </p:stCondLst>
                                          <p:endCondLst>
                                            <p:cond evt="onStopAudio" delay="0">
                                              <p:tgtEl>
                                                <p:sldTgt/>
                                              </p:tgtEl>
                                            </p:cond>
                                          </p:endCondLst>
                                        </p:cTn>
                                        <p:tgtEl>
                                          <p:sndTgt r:embed="rId2" name="nhac hieu tro choi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25705" y="0"/>
            <a:ext cx="2529155" cy="923330"/>
          </a:xfrm>
          <a:prstGeom prst="rect">
            <a:avLst/>
          </a:prstGeom>
          <a:noFill/>
        </p:spPr>
        <p:txBody>
          <a:bodyPr wrap="none" lIns="91440" tIns="45720" rIns="91440" bIns="45720">
            <a:spAutoFit/>
          </a:bodyPr>
          <a:lstStyle/>
          <a:p>
            <a:pPr algn="ctr"/>
            <a:r>
              <a:rPr lang="en-US" sz="5400" b="1" dirty="0" err="1">
                <a:ln w="10541" cmpd="sng">
                  <a:solidFill>
                    <a:srgbClr val="92D050"/>
                  </a:solidFill>
                  <a:prstDash val="solid"/>
                </a:ln>
                <a:solidFill>
                  <a:srgbClr val="006600"/>
                </a:solidFill>
              </a:rPr>
              <a:t>Trò</a:t>
            </a:r>
            <a:r>
              <a:rPr lang="en-US" sz="5400" b="1" dirty="0">
                <a:ln w="10541" cmpd="sng">
                  <a:solidFill>
                    <a:srgbClr val="92D050"/>
                  </a:solidFill>
                  <a:prstDash val="solid"/>
                </a:ln>
                <a:solidFill>
                  <a:srgbClr val="006600"/>
                </a:solidFill>
              </a:rPr>
              <a:t> </a:t>
            </a:r>
            <a:r>
              <a:rPr lang="en-US" sz="5400" b="1" dirty="0" err="1">
                <a:ln w="10541" cmpd="sng">
                  <a:solidFill>
                    <a:srgbClr val="92D050"/>
                  </a:solidFill>
                  <a:prstDash val="solid"/>
                </a:ln>
                <a:solidFill>
                  <a:srgbClr val="006600"/>
                </a:solidFill>
              </a:rPr>
              <a:t>chơi</a:t>
            </a:r>
            <a:endParaRPr lang="en-US" sz="5400" b="1" dirty="0">
              <a:ln w="10541" cmpd="sng">
                <a:solidFill>
                  <a:srgbClr val="92D050"/>
                </a:solidFill>
                <a:prstDash val="solid"/>
              </a:ln>
              <a:solidFill>
                <a:srgbClr val="006600"/>
              </a:solidFill>
            </a:endParaRPr>
          </a:p>
        </p:txBody>
      </p:sp>
      <p:sp>
        <p:nvSpPr>
          <p:cNvPr id="6" name="Rectangle 5"/>
          <p:cNvSpPr/>
          <p:nvPr/>
        </p:nvSpPr>
        <p:spPr>
          <a:xfrm>
            <a:off x="3532586" y="857233"/>
            <a:ext cx="7256217" cy="1015663"/>
          </a:xfrm>
          <a:prstGeom prst="rect">
            <a:avLst/>
          </a:prstGeom>
          <a:noFill/>
        </p:spPr>
        <p:txBody>
          <a:bodyPr wrap="none" lIns="91440" tIns="45720" rIns="91440" bIns="45720">
            <a:spAutoFit/>
          </a:bodyPr>
          <a:lstStyle/>
          <a:p>
            <a:pPr algn="ctr"/>
            <a:r>
              <a:rPr lang="en-US" sz="6000" b="1" cap="all" dirty="0">
                <a:ln w="9000" cmpd="sng">
                  <a:solidFill>
                    <a:srgbClr val="F3217B"/>
                  </a:solidFill>
                  <a:prstDash val="solid"/>
                </a:ln>
                <a:solidFill>
                  <a:srgbClr val="F3217B"/>
                </a:solidFill>
                <a:effectLst>
                  <a:reflection blurRad="12700" stA="28000" endPos="45000" dist="1000" dir="5400000" sy="-100000" algn="bl" rotWithShape="0"/>
                </a:effectLst>
              </a:rPr>
              <a:t>Rung </a:t>
            </a:r>
            <a:r>
              <a:rPr lang="en-US" sz="6000" b="1" cap="all" dirty="0" err="1">
                <a:ln w="9000" cmpd="sng">
                  <a:solidFill>
                    <a:srgbClr val="F3217B"/>
                  </a:solidFill>
                  <a:prstDash val="solid"/>
                </a:ln>
                <a:solidFill>
                  <a:srgbClr val="F3217B"/>
                </a:solidFill>
                <a:effectLst>
                  <a:reflection blurRad="12700" stA="28000" endPos="45000" dist="1000" dir="5400000" sy="-100000" algn="bl" rotWithShape="0"/>
                </a:effectLst>
              </a:rPr>
              <a:t>chuông</a:t>
            </a:r>
            <a:r>
              <a:rPr lang="en-US" sz="6000" b="1" cap="all" dirty="0">
                <a:ln w="9000" cmpd="sng">
                  <a:solidFill>
                    <a:srgbClr val="F3217B"/>
                  </a:solidFill>
                  <a:prstDash val="solid"/>
                </a:ln>
                <a:solidFill>
                  <a:srgbClr val="F3217B"/>
                </a:solidFill>
                <a:effectLst>
                  <a:reflection blurRad="12700" stA="28000" endPos="45000" dist="1000" dir="5400000" sy="-100000" algn="bl" rotWithShape="0"/>
                </a:effectLst>
              </a:rPr>
              <a:t> </a:t>
            </a:r>
            <a:r>
              <a:rPr lang="en-US" sz="6000" b="1" cap="all" dirty="0" err="1">
                <a:ln w="9000" cmpd="sng">
                  <a:solidFill>
                    <a:srgbClr val="F3217B"/>
                  </a:solidFill>
                  <a:prstDash val="solid"/>
                </a:ln>
                <a:solidFill>
                  <a:srgbClr val="F3217B"/>
                </a:solidFill>
                <a:effectLst>
                  <a:reflection blurRad="12700" stA="28000" endPos="45000" dist="1000" dir="5400000" sy="-100000" algn="bl" rotWithShape="0"/>
                </a:effectLst>
              </a:rPr>
              <a:t>vàng</a:t>
            </a:r>
            <a:endParaRPr lang="en-US" sz="6000" b="1" cap="all" dirty="0">
              <a:ln w="9000" cmpd="sng">
                <a:solidFill>
                  <a:srgbClr val="F3217B"/>
                </a:solidFill>
                <a:prstDash val="solid"/>
              </a:ln>
              <a:solidFill>
                <a:srgbClr val="F3217B"/>
              </a:solidFill>
              <a:effectLst>
                <a:reflection blurRad="12700" stA="28000" endPos="45000" dist="1000" dir="5400000" sy="-100000" algn="bl" rotWithShape="0"/>
              </a:effectLst>
            </a:endParaRPr>
          </a:p>
        </p:txBody>
      </p:sp>
      <p:pic>
        <p:nvPicPr>
          <p:cNvPr id="7" name="Picture 2" descr="Kết quả hình ảnh cho bell gif"/>
          <p:cNvPicPr>
            <a:picLocks noChangeAspect="1" noChangeArrowheads="1" noCrop="1"/>
          </p:cNvPicPr>
          <p:nvPr/>
        </p:nvPicPr>
        <p:blipFill>
          <a:blip r:embed="rId4"/>
          <a:srcRect/>
          <a:stretch>
            <a:fillRect/>
          </a:stretch>
        </p:blipFill>
        <p:spPr bwMode="auto">
          <a:xfrm>
            <a:off x="940311" y="85720"/>
            <a:ext cx="2357454" cy="1985956"/>
          </a:xfrm>
          <a:prstGeom prst="rect">
            <a:avLst/>
          </a:prstGeom>
          <a:noFill/>
        </p:spPr>
      </p:pic>
      <p:sp>
        <p:nvSpPr>
          <p:cNvPr id="8" name="Rounded Rectangle 7"/>
          <p:cNvSpPr/>
          <p:nvPr/>
        </p:nvSpPr>
        <p:spPr>
          <a:xfrm>
            <a:off x="605307" y="2071677"/>
            <a:ext cx="11050073" cy="4610037"/>
          </a:xfrm>
          <a:prstGeom prst="roundRect">
            <a:avLst/>
          </a:prstGeom>
          <a:solidFill>
            <a:srgbClr val="BAE951"/>
          </a:solidFill>
          <a:ln>
            <a:solidFill>
              <a:srgbClr val="F321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9" name="Rectangle 8"/>
          <p:cNvSpPr/>
          <p:nvPr/>
        </p:nvSpPr>
        <p:spPr>
          <a:xfrm>
            <a:off x="721217" y="2071678"/>
            <a:ext cx="10599313" cy="4524315"/>
          </a:xfrm>
          <a:prstGeom prst="rect">
            <a:avLst/>
          </a:prstGeom>
        </p:spPr>
        <p:txBody>
          <a:bodyPr wrap="square">
            <a:spAutoFit/>
          </a:bodyPr>
          <a:lstStyle/>
          <a:p>
            <a:pPr algn="just"/>
            <a:r>
              <a:rPr lang="en-US" sz="3600" dirty="0">
                <a:latin typeface="Arial" pitchFamily="34" charset="0"/>
                <a:cs typeface="Arial" pitchFamily="34" charset="0"/>
              </a:rPr>
              <a:t>    </a:t>
            </a:r>
            <a:r>
              <a:rPr lang="en-US" sz="3600" dirty="0" err="1">
                <a:latin typeface="Arial" pitchFamily="34" charset="0"/>
                <a:cs typeface="Arial" pitchFamily="34" charset="0"/>
              </a:rPr>
              <a:t>Các</a:t>
            </a:r>
            <a:r>
              <a:rPr lang="en-US" sz="3600" dirty="0">
                <a:latin typeface="Arial" pitchFamily="34" charset="0"/>
                <a:cs typeface="Arial" pitchFamily="34" charset="0"/>
              </a:rPr>
              <a:t> con </a:t>
            </a:r>
            <a:r>
              <a:rPr lang="en-US" sz="3600" dirty="0" err="1">
                <a:latin typeface="Arial" pitchFamily="34" charset="0"/>
                <a:cs typeface="Arial" pitchFamily="34" charset="0"/>
              </a:rPr>
              <a:t>có</a:t>
            </a:r>
            <a:r>
              <a:rPr lang="en-US" sz="3600" dirty="0">
                <a:latin typeface="Arial" pitchFamily="34" charset="0"/>
                <a:cs typeface="Arial" pitchFamily="34" charset="0"/>
              </a:rPr>
              <a:t> 1</a:t>
            </a:r>
            <a:r>
              <a:rPr lang="vi-VN" sz="3600" dirty="0">
                <a:latin typeface="Arial" pitchFamily="34" charset="0"/>
                <a:cs typeface="Arial" pitchFamily="34" charset="0"/>
              </a:rPr>
              <a:t>0 giây để vừa suy nghĩ vừa viết câu trả lời lên bảng</a:t>
            </a:r>
            <a:r>
              <a:rPr lang="en-US" sz="3600" dirty="0">
                <a:latin typeface="Arial" pitchFamily="34" charset="0"/>
                <a:cs typeface="Arial" pitchFamily="34" charset="0"/>
              </a:rPr>
              <a:t> con</a:t>
            </a:r>
            <a:r>
              <a:rPr lang="vi-VN" sz="3600" dirty="0">
                <a:latin typeface="Arial" pitchFamily="34" charset="0"/>
                <a:cs typeface="Arial" pitchFamily="34" charset="0"/>
              </a:rPr>
              <a:t>. Kết thúc 10 giây, các con giơ bảng. Bạn nào không có câu trả lời hoặc trả lời chưa đúng tự động cất bảng và ngồi theo dõi các bạn còn lại tham gia chơi. Các con sẽ trả lời lần lượt các câu hỏi. Ai là người trả lời đúng được câu hỏi</a:t>
            </a:r>
            <a:r>
              <a:rPr lang="en-US" sz="3600" dirty="0">
                <a:latin typeface="Arial" pitchFamily="34" charset="0"/>
                <a:cs typeface="Arial" pitchFamily="34" charset="0"/>
              </a:rPr>
              <a:t> </a:t>
            </a:r>
            <a:r>
              <a:rPr lang="en-US" sz="3600" dirty="0" err="1">
                <a:latin typeface="Arial" pitchFamily="34" charset="0"/>
                <a:cs typeface="Arial" pitchFamily="34" charset="0"/>
              </a:rPr>
              <a:t>cuối</a:t>
            </a:r>
            <a:r>
              <a:rPr lang="en-US" sz="3600" dirty="0">
                <a:latin typeface="Arial" pitchFamily="34" charset="0"/>
                <a:cs typeface="Arial" pitchFamily="34" charset="0"/>
              </a:rPr>
              <a:t> </a:t>
            </a:r>
            <a:r>
              <a:rPr lang="en-US" sz="3600" dirty="0" err="1">
                <a:latin typeface="Arial" pitchFamily="34" charset="0"/>
                <a:cs typeface="Arial" pitchFamily="34" charset="0"/>
              </a:rPr>
              <a:t>cùng</a:t>
            </a:r>
            <a:r>
              <a:rPr lang="vi-VN" sz="3600" dirty="0">
                <a:latin typeface="Arial" pitchFamily="34" charset="0"/>
                <a:cs typeface="Arial" pitchFamily="34" charset="0"/>
              </a:rPr>
              <a:t> sẽ rung chu</a:t>
            </a:r>
            <a:r>
              <a:rPr lang="en-US" sz="3600" dirty="0">
                <a:latin typeface="Arial" pitchFamily="34" charset="0"/>
                <a:cs typeface="Arial" pitchFamily="34" charset="0"/>
              </a:rPr>
              <a:t>ô</a:t>
            </a:r>
            <a:r>
              <a:rPr lang="vi-VN" sz="3600" dirty="0">
                <a:latin typeface="Arial" pitchFamily="34" charset="0"/>
                <a:cs typeface="Arial" pitchFamily="34" charset="0"/>
              </a:rPr>
              <a:t>ng vàng và nhận được phần thưởng. </a:t>
            </a:r>
            <a:endParaRPr lang="en-US" sz="3600" dirty="0">
              <a:latin typeface="Arial" pitchFamily="34" charset="0"/>
              <a:cs typeface="Arial" pitchFamily="34" charset="0"/>
            </a:endParaRPr>
          </a:p>
        </p:txBody>
      </p:sp>
      <p:pic>
        <p:nvPicPr>
          <p:cNvPr id="2" name="Luat Choi RCV Chu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07111" y="399450"/>
            <a:ext cx="609600" cy="609600"/>
          </a:xfrm>
          <a:prstGeom prst="rect">
            <a:avLst/>
          </a:prstGeom>
        </p:spPr>
      </p:pic>
    </p:spTree>
    <p:extLst>
      <p:ext uri="{BB962C8B-B14F-4D97-AF65-F5344CB8AC3E}">
        <p14:creationId xmlns:p14="http://schemas.microsoft.com/office/powerpoint/2010/main" val="235760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3585">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ThienLoi\Desktop\Picture2.jpg"/>
          <p:cNvPicPr>
            <a:picLocks noChangeAspect="1" noChangeArrowheads="1"/>
          </p:cNvPicPr>
          <p:nvPr/>
        </p:nvPicPr>
        <p:blipFill>
          <a:blip r:embed="rId5"/>
          <a:srcRect/>
          <a:stretch>
            <a:fillRect/>
          </a:stretch>
        </p:blipFill>
        <p:spPr bwMode="auto">
          <a:xfrm>
            <a:off x="1524000" y="0"/>
            <a:ext cx="9144000" cy="6858000"/>
          </a:xfrm>
          <a:prstGeom prst="rect">
            <a:avLst/>
          </a:prstGeom>
          <a:noFill/>
        </p:spPr>
      </p:pic>
      <p:sp>
        <p:nvSpPr>
          <p:cNvPr id="4" name="Rectangle 3"/>
          <p:cNvSpPr/>
          <p:nvPr/>
        </p:nvSpPr>
        <p:spPr>
          <a:xfrm>
            <a:off x="4024298" y="714356"/>
            <a:ext cx="1920076" cy="923330"/>
          </a:xfrm>
          <a:prstGeom prst="rect">
            <a:avLst/>
          </a:prstGeom>
          <a:noFill/>
        </p:spPr>
        <p:txBody>
          <a:bodyPr wrap="non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CÂU 1</a:t>
            </a:r>
          </a:p>
        </p:txBody>
      </p:sp>
      <p:sp>
        <p:nvSpPr>
          <p:cNvPr id="5" name="TextBox 4"/>
          <p:cNvSpPr txBox="1"/>
          <p:nvPr/>
        </p:nvSpPr>
        <p:spPr>
          <a:xfrm>
            <a:off x="1809720" y="2357431"/>
            <a:ext cx="8501122" cy="1077218"/>
          </a:xfrm>
          <a:prstGeom prst="rect">
            <a:avLst/>
          </a:prstGeom>
          <a:noFill/>
        </p:spPr>
        <p:txBody>
          <a:bodyPr wrap="square" rtlCol="0">
            <a:spAutoFit/>
          </a:bodyPr>
          <a:lstStyle/>
          <a:p>
            <a:r>
              <a:rPr lang="en-US" sz="3200" b="1" dirty="0" err="1">
                <a:solidFill>
                  <a:srgbClr val="0033CC"/>
                </a:solidFill>
                <a:latin typeface="Times New Roman" panose="02020603050405020304" pitchFamily="18" charset="0"/>
                <a:cs typeface="Times New Roman" panose="02020603050405020304" pitchFamily="18" charset="0"/>
              </a:rPr>
              <a:t>Kết</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quả</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của</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phép</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tính</a:t>
            </a:r>
            <a:r>
              <a:rPr lang="en-US" sz="3200" b="1" dirty="0">
                <a:solidFill>
                  <a:srgbClr val="0033CC"/>
                </a:solidFill>
                <a:latin typeface="Times New Roman" panose="02020603050405020304" pitchFamily="18" charset="0"/>
                <a:cs typeface="Times New Roman" panose="02020603050405020304" pitchFamily="18" charset="0"/>
              </a:rPr>
              <a:t>: </a:t>
            </a:r>
          </a:p>
          <a:p>
            <a:r>
              <a:rPr lang="en-US" sz="3200" b="1" dirty="0">
                <a:solidFill>
                  <a:srgbClr val="0033CC"/>
                </a:solidFill>
                <a:latin typeface="Times New Roman" panose="02020603050405020304" pitchFamily="18" charset="0"/>
                <a:cs typeface="Times New Roman" panose="02020603050405020304" pitchFamily="18" charset="0"/>
              </a:rPr>
              <a:t>                       59 - 49 = ?</a:t>
            </a:r>
          </a:p>
        </p:txBody>
      </p:sp>
      <p:sp>
        <p:nvSpPr>
          <p:cNvPr id="9" name="Oval 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10</a:t>
            </a:r>
            <a:endParaRPr lang="vi-VN" sz="6000" b="1"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9</a:t>
            </a:r>
            <a:endParaRPr lang="vi-VN" sz="6000" b="1" dirty="0">
              <a:solidFill>
                <a:srgbClr val="FF0000"/>
              </a:solidFill>
              <a:effectLst>
                <a:outerShdw blurRad="38100" dist="38100" dir="2700000" algn="tl">
                  <a:srgbClr val="000000">
                    <a:alpha val="43137"/>
                  </a:srgbClr>
                </a:outerShdw>
              </a:effectLst>
            </a:endParaRPr>
          </a:p>
        </p:txBody>
      </p:sp>
      <p:sp>
        <p:nvSpPr>
          <p:cNvPr id="11" name="Oval 10"/>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8</a:t>
            </a:r>
            <a:endParaRPr lang="vi-VN" sz="6000" b="1" dirty="0">
              <a:solidFill>
                <a:srgbClr val="FF0000"/>
              </a:solidFill>
              <a:effectLst>
                <a:outerShdw blurRad="38100" dist="38100" dir="2700000" algn="tl">
                  <a:srgbClr val="000000">
                    <a:alpha val="43137"/>
                  </a:srgbClr>
                </a:outerShdw>
              </a:effectLst>
            </a:endParaRPr>
          </a:p>
        </p:txBody>
      </p:sp>
      <p:sp>
        <p:nvSpPr>
          <p:cNvPr id="12" name="Oval 11"/>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7</a:t>
            </a:r>
            <a:endParaRPr lang="vi-VN" sz="6000" b="1" dirty="0">
              <a:solidFill>
                <a:srgbClr val="FF0000"/>
              </a:solidFill>
              <a:effectLst>
                <a:outerShdw blurRad="38100" dist="38100" dir="2700000" algn="tl">
                  <a:srgbClr val="000000">
                    <a:alpha val="43137"/>
                  </a:srgbClr>
                </a:outerShdw>
              </a:effectLst>
            </a:endParaRPr>
          </a:p>
        </p:txBody>
      </p:sp>
      <p:sp>
        <p:nvSpPr>
          <p:cNvPr id="13" name="Oval 12"/>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6</a:t>
            </a:r>
            <a:endParaRPr lang="vi-VN" sz="6000" b="1" dirty="0">
              <a:solidFill>
                <a:srgbClr val="FF0000"/>
              </a:solidFill>
              <a:effectLst>
                <a:outerShdw blurRad="38100" dist="38100" dir="2700000" algn="tl">
                  <a:srgbClr val="000000">
                    <a:alpha val="43137"/>
                  </a:srgbClr>
                </a:outerShdw>
              </a:effectLst>
            </a:endParaRPr>
          </a:p>
        </p:txBody>
      </p:sp>
      <p:sp>
        <p:nvSpPr>
          <p:cNvPr id="14" name="Oval 13"/>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5</a:t>
            </a:r>
            <a:endParaRPr lang="vi-VN" sz="6000" b="1" dirty="0">
              <a:solidFill>
                <a:srgbClr val="FF0000"/>
              </a:solidFill>
              <a:effectLst>
                <a:outerShdw blurRad="38100" dist="38100" dir="2700000" algn="tl">
                  <a:srgbClr val="000000">
                    <a:alpha val="43137"/>
                  </a:srgbClr>
                </a:outerShdw>
              </a:effectLst>
            </a:endParaRPr>
          </a:p>
        </p:txBody>
      </p:sp>
      <p:sp>
        <p:nvSpPr>
          <p:cNvPr id="15" name="Oval 14"/>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4</a:t>
            </a:r>
            <a:endParaRPr lang="vi-VN" sz="6000" b="1" dirty="0">
              <a:solidFill>
                <a:srgbClr val="FF0000"/>
              </a:solidFill>
              <a:effectLst>
                <a:outerShdw blurRad="38100" dist="38100" dir="2700000" algn="tl">
                  <a:srgbClr val="000000">
                    <a:alpha val="43137"/>
                  </a:srgbClr>
                </a:outerShdw>
              </a:effectLst>
            </a:endParaRPr>
          </a:p>
        </p:txBody>
      </p:sp>
      <p:sp>
        <p:nvSpPr>
          <p:cNvPr id="16" name="Oval 15"/>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3</a:t>
            </a:r>
            <a:endParaRPr lang="vi-VN" sz="6000" b="1" dirty="0">
              <a:solidFill>
                <a:srgbClr val="FF0000"/>
              </a:solidFill>
              <a:effectLst>
                <a:outerShdw blurRad="38100" dist="38100" dir="2700000" algn="tl">
                  <a:srgbClr val="000000">
                    <a:alpha val="43137"/>
                  </a:srgbClr>
                </a:outerShdw>
              </a:effectLst>
            </a:endParaRPr>
          </a:p>
        </p:txBody>
      </p:sp>
      <p:sp>
        <p:nvSpPr>
          <p:cNvPr id="17" name="Oval 16"/>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2</a:t>
            </a:r>
            <a:endParaRPr lang="vi-VN" sz="6000" b="1" dirty="0">
              <a:solidFill>
                <a:srgbClr val="FF0000"/>
              </a:solidFill>
              <a:effectLst>
                <a:outerShdw blurRad="38100" dist="38100" dir="2700000" algn="tl">
                  <a:srgbClr val="000000">
                    <a:alpha val="43137"/>
                  </a:srgbClr>
                </a:outerShdw>
              </a:effectLst>
            </a:endParaRPr>
          </a:p>
        </p:txBody>
      </p:sp>
      <p:sp>
        <p:nvSpPr>
          <p:cNvPr id="18" name="Oval 17"/>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a:t>
            </a:r>
            <a:endParaRPr lang="vi-VN" sz="6000" b="1" dirty="0">
              <a:solidFill>
                <a:srgbClr val="FF0000"/>
              </a:solidFill>
              <a:effectLst>
                <a:outerShdw blurRad="38100" dist="38100" dir="2700000" algn="tl">
                  <a:srgbClr val="000000">
                    <a:alpha val="43137"/>
                  </a:srgbClr>
                </a:outerShdw>
              </a:effectLst>
            </a:endParaRPr>
          </a:p>
        </p:txBody>
      </p:sp>
      <p:sp>
        <p:nvSpPr>
          <p:cNvPr id="19" name="Oval 1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outerShdw blurRad="38100" dist="38100" dir="2700000" algn="tl">
                    <a:srgbClr val="000000">
                      <a:alpha val="43137"/>
                    </a:srgbClr>
                  </a:outerShdw>
                </a:effectLst>
              </a:rPr>
              <a:t>Hết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giờ</a:t>
            </a:r>
            <a:endParaRPr lang="vi-VN" sz="2800" b="1" dirty="0">
              <a:solidFill>
                <a:srgbClr val="FF0000"/>
              </a:solidFill>
              <a:effectLst>
                <a:outerShdw blurRad="38100" dist="38100" dir="2700000" algn="tl">
                  <a:srgbClr val="000000">
                    <a:alpha val="43137"/>
                  </a:srgbClr>
                </a:outerShdw>
              </a:effectLst>
            </a:endParaRPr>
          </a:p>
        </p:txBody>
      </p:sp>
      <p:pic>
        <p:nvPicPr>
          <p:cNvPr id="20" name="Picture 2" descr="Kết quả hình ảnh cho bell gif"/>
          <p:cNvPicPr>
            <a:picLocks noChangeAspect="1" noChangeArrowheads="1" noCrop="1"/>
          </p:cNvPicPr>
          <p:nvPr/>
        </p:nvPicPr>
        <p:blipFill>
          <a:blip r:embed="rId6" cstate="print"/>
          <a:srcRect/>
          <a:stretch>
            <a:fillRect/>
          </a:stretch>
        </p:blipFill>
        <p:spPr bwMode="auto">
          <a:xfrm>
            <a:off x="6167438" y="857232"/>
            <a:ext cx="858724" cy="723402"/>
          </a:xfrm>
          <a:prstGeom prst="rect">
            <a:avLst/>
          </a:prstGeom>
          <a:noFill/>
        </p:spPr>
      </p:pic>
      <p:sp>
        <p:nvSpPr>
          <p:cNvPr id="21" name="TextBox 20"/>
          <p:cNvSpPr txBox="1"/>
          <p:nvPr/>
        </p:nvSpPr>
        <p:spPr>
          <a:xfrm>
            <a:off x="3679078" y="3672811"/>
            <a:ext cx="2488360" cy="584775"/>
          </a:xfrm>
          <a:prstGeom prst="rect">
            <a:avLst/>
          </a:prstGeom>
          <a:noFill/>
        </p:spPr>
        <p:txBody>
          <a:bodyPr wrap="square" rtlCol="0">
            <a:spAutoFit/>
          </a:bodyPr>
          <a:lstStyle/>
          <a:p>
            <a:r>
              <a:rPr lang="en-US" sz="3200" b="1" dirty="0"/>
              <a:t>A.  10</a:t>
            </a:r>
            <a:endParaRPr lang="vi-VN" sz="3200" b="1" dirty="0">
              <a:solidFill>
                <a:srgbClr val="006600"/>
              </a:solidFill>
            </a:endParaRPr>
          </a:p>
        </p:txBody>
      </p:sp>
      <p:sp>
        <p:nvSpPr>
          <p:cNvPr id="22" name="Oval 21"/>
          <p:cNvSpPr/>
          <p:nvPr/>
        </p:nvSpPr>
        <p:spPr>
          <a:xfrm>
            <a:off x="3552596" y="3672811"/>
            <a:ext cx="642942" cy="5715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p:cNvSpPr txBox="1"/>
          <p:nvPr/>
        </p:nvSpPr>
        <p:spPr>
          <a:xfrm>
            <a:off x="3679078" y="4451006"/>
            <a:ext cx="2152260" cy="584775"/>
          </a:xfrm>
          <a:prstGeom prst="rect">
            <a:avLst/>
          </a:prstGeom>
          <a:noFill/>
        </p:spPr>
        <p:txBody>
          <a:bodyPr wrap="square" rtlCol="0">
            <a:spAutoFit/>
          </a:bodyPr>
          <a:lstStyle/>
          <a:p>
            <a:pPr marL="514350" indent="-514350"/>
            <a:r>
              <a:rPr lang="en-US" sz="3200" b="1" dirty="0"/>
              <a:t>B.  0</a:t>
            </a:r>
            <a:endParaRPr lang="vi-VN" sz="3200" b="1" dirty="0">
              <a:solidFill>
                <a:srgbClr val="006600"/>
              </a:solidFill>
            </a:endParaRPr>
          </a:p>
        </p:txBody>
      </p:sp>
    </p:spTree>
    <p:extLst>
      <p:ext uri="{BB962C8B-B14F-4D97-AF65-F5344CB8AC3E}">
        <p14:creationId xmlns:p14="http://schemas.microsoft.com/office/powerpoint/2010/main" val="229530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in)">
                                      <p:cBhvr>
                                        <p:cTn id="25" dur="10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p:stCondLst>
                              <p:cond delay="1000"/>
                            </p:stCondLst>
                            <p:childTnLst>
                              <p:par>
                                <p:cTn id="27" presetID="3" presetClass="entr" presetSubtype="1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10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10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3000"/>
                            </p:stCondLst>
                            <p:childTnLst>
                              <p:par>
                                <p:cTn id="35" presetID="3" presetClass="entr" presetSubtype="1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10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4000"/>
                            </p:stCondLst>
                            <p:childTnLst>
                              <p:par>
                                <p:cTn id="39" presetID="3" presetClass="entr" presetSubtype="1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linds(horizontal)">
                                      <p:cBhvr>
                                        <p:cTn id="41" dur="10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5000"/>
                            </p:stCondLst>
                            <p:childTnLst>
                              <p:par>
                                <p:cTn id="43" presetID="3" presetClass="entr" presetSubtype="1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10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6000"/>
                            </p:stCondLst>
                            <p:childTnLst>
                              <p:par>
                                <p:cTn id="47" presetID="4" presetClass="entr" presetSubtype="16"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ox(in)">
                                      <p:cBhvr>
                                        <p:cTn id="49" dur="1000"/>
                                        <p:tgtEl>
                                          <p:spTgt spid="15"/>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7000"/>
                            </p:stCondLst>
                            <p:childTnLst>
                              <p:par>
                                <p:cTn id="51" presetID="3" presetClass="entr" presetSubtype="1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linds(horizontal)">
                                      <p:cBhvr>
                                        <p:cTn id="53" dur="1000"/>
                                        <p:tgtEl>
                                          <p:spTgt spid="16"/>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8000"/>
                            </p:stCondLst>
                            <p:childTnLst>
                              <p:par>
                                <p:cTn id="55" presetID="3" presetClass="entr" presetSubtype="1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linds(horizontal)">
                                      <p:cBhvr>
                                        <p:cTn id="57" dur="1000"/>
                                        <p:tgtEl>
                                          <p:spTgt spid="17"/>
                                        </p:tgtEl>
                                      </p:cBhvr>
                                    </p:animEffec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8" fill="hold">
                            <p:stCondLst>
                              <p:cond delay="9000"/>
                            </p:stCondLst>
                            <p:childTnLst>
                              <p:par>
                                <p:cTn id="59" presetID="3" presetClass="entr" presetSubtype="1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linds(horizontal)">
                                      <p:cBhvr>
                                        <p:cTn id="61" dur="1000"/>
                                        <p:tgtEl>
                                          <p:spTgt spid="18"/>
                                        </p:tgtEl>
                                      </p:cBhvr>
                                    </p:animEffec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2" fill="hold">
                            <p:stCondLst>
                              <p:cond delay="10000"/>
                            </p:stCondLst>
                            <p:childTnLst>
                              <p:par>
                                <p:cTn id="63" presetID="3" presetClass="entr" presetSubtype="10"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linds(horizontal)">
                                      <p:cBhvr>
                                        <p:cTn id="65" dur="10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3" name="drumroll.wav"/>
                                        </p:tgtEl>
                                      </p:cMediaNode>
                                    </p:audio>
                                  </p:subTnLst>
                                </p:cTn>
                              </p:par>
                            </p:childTnLst>
                          </p:cTn>
                        </p:par>
                      </p:childTnLst>
                    </p:cTn>
                  </p:par>
                  <p:par>
                    <p:cTn id="66" fill="hold">
                      <p:stCondLst>
                        <p:cond delay="indefinite"/>
                      </p:stCondLst>
                      <p:childTnLst>
                        <p:par>
                          <p:cTn id="67" fill="hold">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ox(in)">
                                      <p:cBhvr>
                                        <p:cTn id="70" dur="500"/>
                                        <p:tgtEl>
                                          <p:spTgt spid="22"/>
                                        </p:tgtEl>
                                      </p:cBhvr>
                                    </p:animEffec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p:bldP spid="22"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ThienLoi\Desktop\Picture2.jpg"/>
          <p:cNvPicPr>
            <a:picLocks noChangeAspect="1" noChangeArrowheads="1"/>
          </p:cNvPicPr>
          <p:nvPr/>
        </p:nvPicPr>
        <p:blipFill>
          <a:blip r:embed="rId5"/>
          <a:srcRect/>
          <a:stretch>
            <a:fillRect/>
          </a:stretch>
        </p:blipFill>
        <p:spPr bwMode="auto">
          <a:xfrm>
            <a:off x="1524000" y="0"/>
            <a:ext cx="9144000" cy="6858000"/>
          </a:xfrm>
          <a:prstGeom prst="rect">
            <a:avLst/>
          </a:prstGeom>
          <a:noFill/>
        </p:spPr>
      </p:pic>
      <p:sp>
        <p:nvSpPr>
          <p:cNvPr id="4" name="Rectangle 3"/>
          <p:cNvSpPr/>
          <p:nvPr/>
        </p:nvSpPr>
        <p:spPr>
          <a:xfrm>
            <a:off x="4024298" y="714356"/>
            <a:ext cx="1920076" cy="923330"/>
          </a:xfrm>
          <a:prstGeom prst="rect">
            <a:avLst/>
          </a:prstGeom>
          <a:noFill/>
        </p:spPr>
        <p:txBody>
          <a:bodyPr wrap="non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CÂU 2</a:t>
            </a:r>
          </a:p>
        </p:txBody>
      </p:sp>
      <p:sp>
        <p:nvSpPr>
          <p:cNvPr id="5" name="TextBox 4"/>
          <p:cNvSpPr txBox="1"/>
          <p:nvPr/>
        </p:nvSpPr>
        <p:spPr>
          <a:xfrm>
            <a:off x="1809720" y="2357431"/>
            <a:ext cx="8501122" cy="1077218"/>
          </a:xfrm>
          <a:prstGeom prst="rect">
            <a:avLst/>
          </a:prstGeom>
          <a:noFill/>
        </p:spPr>
        <p:txBody>
          <a:bodyPr wrap="square" rtlCol="0">
            <a:spAutoFit/>
          </a:bodyPr>
          <a:lstStyle/>
          <a:p>
            <a:r>
              <a:rPr lang="en-US" sz="3200" b="1" dirty="0" err="1">
                <a:solidFill>
                  <a:srgbClr val="0033CC"/>
                </a:solidFill>
                <a:latin typeface="Times New Roman" panose="02020603050405020304" pitchFamily="18" charset="0"/>
                <a:cs typeface="Times New Roman" panose="02020603050405020304" pitchFamily="18" charset="0"/>
              </a:rPr>
              <a:t>Kết</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quả</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của</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phép</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tính</a:t>
            </a:r>
            <a:r>
              <a:rPr lang="en-US" sz="3200" b="1" dirty="0">
                <a:solidFill>
                  <a:srgbClr val="0033CC"/>
                </a:solidFill>
                <a:latin typeface="Times New Roman" panose="02020603050405020304" pitchFamily="18" charset="0"/>
                <a:cs typeface="Times New Roman" panose="02020603050405020304" pitchFamily="18" charset="0"/>
              </a:rPr>
              <a:t>: </a:t>
            </a:r>
          </a:p>
          <a:p>
            <a:r>
              <a:rPr lang="en-US" sz="3200" b="1" dirty="0">
                <a:solidFill>
                  <a:srgbClr val="0033CC"/>
                </a:solidFill>
                <a:latin typeface="Times New Roman" panose="02020603050405020304" pitchFamily="18" charset="0"/>
                <a:cs typeface="Times New Roman" panose="02020603050405020304" pitchFamily="18" charset="0"/>
              </a:rPr>
              <a:t>                       89 – 83  = ?</a:t>
            </a:r>
          </a:p>
        </p:txBody>
      </p:sp>
      <p:sp>
        <p:nvSpPr>
          <p:cNvPr id="9" name="Oval 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10</a:t>
            </a:r>
            <a:endParaRPr lang="vi-VN" sz="6000" b="1"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9</a:t>
            </a:r>
            <a:endParaRPr lang="vi-VN" sz="6000" b="1" dirty="0">
              <a:solidFill>
                <a:srgbClr val="FF0000"/>
              </a:solidFill>
              <a:effectLst>
                <a:outerShdw blurRad="38100" dist="38100" dir="2700000" algn="tl">
                  <a:srgbClr val="000000">
                    <a:alpha val="43137"/>
                  </a:srgbClr>
                </a:outerShdw>
              </a:effectLst>
            </a:endParaRPr>
          </a:p>
        </p:txBody>
      </p:sp>
      <p:sp>
        <p:nvSpPr>
          <p:cNvPr id="11" name="Oval 10"/>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8</a:t>
            </a:r>
            <a:endParaRPr lang="vi-VN" sz="6000" b="1" dirty="0">
              <a:solidFill>
                <a:srgbClr val="FF0000"/>
              </a:solidFill>
              <a:effectLst>
                <a:outerShdw blurRad="38100" dist="38100" dir="2700000" algn="tl">
                  <a:srgbClr val="000000">
                    <a:alpha val="43137"/>
                  </a:srgbClr>
                </a:outerShdw>
              </a:effectLst>
            </a:endParaRPr>
          </a:p>
        </p:txBody>
      </p:sp>
      <p:sp>
        <p:nvSpPr>
          <p:cNvPr id="12" name="Oval 11"/>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7</a:t>
            </a:r>
            <a:endParaRPr lang="vi-VN" sz="6000" b="1" dirty="0">
              <a:solidFill>
                <a:srgbClr val="FF0000"/>
              </a:solidFill>
              <a:effectLst>
                <a:outerShdw blurRad="38100" dist="38100" dir="2700000" algn="tl">
                  <a:srgbClr val="000000">
                    <a:alpha val="43137"/>
                  </a:srgbClr>
                </a:outerShdw>
              </a:effectLst>
            </a:endParaRPr>
          </a:p>
        </p:txBody>
      </p:sp>
      <p:sp>
        <p:nvSpPr>
          <p:cNvPr id="13" name="Oval 12"/>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6</a:t>
            </a:r>
            <a:endParaRPr lang="vi-VN" sz="6000" b="1" dirty="0">
              <a:solidFill>
                <a:srgbClr val="FF0000"/>
              </a:solidFill>
              <a:effectLst>
                <a:outerShdw blurRad="38100" dist="38100" dir="2700000" algn="tl">
                  <a:srgbClr val="000000">
                    <a:alpha val="43137"/>
                  </a:srgbClr>
                </a:outerShdw>
              </a:effectLst>
            </a:endParaRPr>
          </a:p>
        </p:txBody>
      </p:sp>
      <p:sp>
        <p:nvSpPr>
          <p:cNvPr id="14" name="Oval 13"/>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5</a:t>
            </a:r>
            <a:endParaRPr lang="vi-VN" sz="6000" b="1" dirty="0">
              <a:solidFill>
                <a:srgbClr val="FF0000"/>
              </a:solidFill>
              <a:effectLst>
                <a:outerShdw blurRad="38100" dist="38100" dir="2700000" algn="tl">
                  <a:srgbClr val="000000">
                    <a:alpha val="43137"/>
                  </a:srgbClr>
                </a:outerShdw>
              </a:effectLst>
            </a:endParaRPr>
          </a:p>
        </p:txBody>
      </p:sp>
      <p:sp>
        <p:nvSpPr>
          <p:cNvPr id="15" name="Oval 14"/>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4</a:t>
            </a:r>
            <a:endParaRPr lang="vi-VN" sz="6000" b="1" dirty="0">
              <a:solidFill>
                <a:srgbClr val="FF0000"/>
              </a:solidFill>
              <a:effectLst>
                <a:outerShdw blurRad="38100" dist="38100" dir="2700000" algn="tl">
                  <a:srgbClr val="000000">
                    <a:alpha val="43137"/>
                  </a:srgbClr>
                </a:outerShdw>
              </a:effectLst>
            </a:endParaRPr>
          </a:p>
        </p:txBody>
      </p:sp>
      <p:sp>
        <p:nvSpPr>
          <p:cNvPr id="16" name="Oval 15"/>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3</a:t>
            </a:r>
            <a:endParaRPr lang="vi-VN" sz="6000" b="1" dirty="0">
              <a:solidFill>
                <a:srgbClr val="FF0000"/>
              </a:solidFill>
              <a:effectLst>
                <a:outerShdw blurRad="38100" dist="38100" dir="2700000" algn="tl">
                  <a:srgbClr val="000000">
                    <a:alpha val="43137"/>
                  </a:srgbClr>
                </a:outerShdw>
              </a:effectLst>
            </a:endParaRPr>
          </a:p>
        </p:txBody>
      </p:sp>
      <p:sp>
        <p:nvSpPr>
          <p:cNvPr id="17" name="Oval 16"/>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2</a:t>
            </a:r>
            <a:endParaRPr lang="vi-VN" sz="6000" b="1" dirty="0">
              <a:solidFill>
                <a:srgbClr val="FF0000"/>
              </a:solidFill>
              <a:effectLst>
                <a:outerShdw blurRad="38100" dist="38100" dir="2700000" algn="tl">
                  <a:srgbClr val="000000">
                    <a:alpha val="43137"/>
                  </a:srgbClr>
                </a:outerShdw>
              </a:effectLst>
            </a:endParaRPr>
          </a:p>
        </p:txBody>
      </p:sp>
      <p:sp>
        <p:nvSpPr>
          <p:cNvPr id="18" name="Oval 17"/>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a:t>
            </a:r>
            <a:endParaRPr lang="vi-VN" sz="6000" b="1" dirty="0">
              <a:solidFill>
                <a:srgbClr val="FF0000"/>
              </a:solidFill>
              <a:effectLst>
                <a:outerShdw blurRad="38100" dist="38100" dir="2700000" algn="tl">
                  <a:srgbClr val="000000">
                    <a:alpha val="43137"/>
                  </a:srgbClr>
                </a:outerShdw>
              </a:effectLst>
            </a:endParaRPr>
          </a:p>
        </p:txBody>
      </p:sp>
      <p:sp>
        <p:nvSpPr>
          <p:cNvPr id="19" name="Oval 1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outerShdw blurRad="38100" dist="38100" dir="2700000" algn="tl">
                    <a:srgbClr val="000000">
                      <a:alpha val="43137"/>
                    </a:srgbClr>
                  </a:outerShdw>
                </a:effectLst>
              </a:rPr>
              <a:t>Hết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giờ</a:t>
            </a:r>
            <a:endParaRPr lang="vi-VN" sz="2800" b="1" dirty="0">
              <a:solidFill>
                <a:srgbClr val="FF0000"/>
              </a:solidFill>
              <a:effectLst>
                <a:outerShdw blurRad="38100" dist="38100" dir="2700000" algn="tl">
                  <a:srgbClr val="000000">
                    <a:alpha val="43137"/>
                  </a:srgbClr>
                </a:outerShdw>
              </a:effectLst>
            </a:endParaRPr>
          </a:p>
        </p:txBody>
      </p:sp>
      <p:pic>
        <p:nvPicPr>
          <p:cNvPr id="20" name="Picture 2" descr="Kết quả hình ảnh cho bell gif"/>
          <p:cNvPicPr>
            <a:picLocks noChangeAspect="1" noChangeArrowheads="1" noCrop="1"/>
          </p:cNvPicPr>
          <p:nvPr/>
        </p:nvPicPr>
        <p:blipFill>
          <a:blip r:embed="rId6" cstate="print"/>
          <a:srcRect/>
          <a:stretch>
            <a:fillRect/>
          </a:stretch>
        </p:blipFill>
        <p:spPr bwMode="auto">
          <a:xfrm>
            <a:off x="6167438" y="857232"/>
            <a:ext cx="858724" cy="723402"/>
          </a:xfrm>
          <a:prstGeom prst="rect">
            <a:avLst/>
          </a:prstGeom>
          <a:noFill/>
        </p:spPr>
      </p:pic>
      <p:sp>
        <p:nvSpPr>
          <p:cNvPr id="21" name="TextBox 20"/>
          <p:cNvSpPr txBox="1"/>
          <p:nvPr/>
        </p:nvSpPr>
        <p:spPr>
          <a:xfrm>
            <a:off x="4667248" y="4071919"/>
            <a:ext cx="3000380" cy="584775"/>
          </a:xfrm>
          <a:prstGeom prst="rect">
            <a:avLst/>
          </a:prstGeom>
          <a:noFill/>
        </p:spPr>
        <p:txBody>
          <a:bodyPr wrap="square" rtlCol="0">
            <a:spAutoFit/>
          </a:bodyPr>
          <a:lstStyle/>
          <a:p>
            <a:r>
              <a:rPr lang="en-US" sz="3200" b="1" dirty="0"/>
              <a:t>A.  6</a:t>
            </a:r>
            <a:endParaRPr lang="vi-VN" sz="3200" b="1" dirty="0">
              <a:solidFill>
                <a:srgbClr val="006600"/>
              </a:solidFill>
            </a:endParaRPr>
          </a:p>
        </p:txBody>
      </p:sp>
      <p:sp>
        <p:nvSpPr>
          <p:cNvPr id="22" name="Oval 21"/>
          <p:cNvSpPr/>
          <p:nvPr/>
        </p:nvSpPr>
        <p:spPr>
          <a:xfrm>
            <a:off x="4577096" y="4107200"/>
            <a:ext cx="642942" cy="5715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p:cNvSpPr txBox="1"/>
          <p:nvPr/>
        </p:nvSpPr>
        <p:spPr>
          <a:xfrm>
            <a:off x="4667248" y="4667852"/>
            <a:ext cx="3000380" cy="584775"/>
          </a:xfrm>
          <a:prstGeom prst="rect">
            <a:avLst/>
          </a:prstGeom>
          <a:noFill/>
        </p:spPr>
        <p:txBody>
          <a:bodyPr wrap="square" rtlCol="0">
            <a:spAutoFit/>
          </a:bodyPr>
          <a:lstStyle/>
          <a:p>
            <a:pPr marL="514350" indent="-514350"/>
            <a:r>
              <a:rPr lang="en-US" sz="3200" b="1" dirty="0"/>
              <a:t>B.  60</a:t>
            </a:r>
            <a:endParaRPr lang="vi-VN" sz="3200" b="1" dirty="0">
              <a:solidFill>
                <a:srgbClr val="006600"/>
              </a:solidFill>
            </a:endParaRPr>
          </a:p>
        </p:txBody>
      </p:sp>
    </p:spTree>
    <p:extLst>
      <p:ext uri="{BB962C8B-B14F-4D97-AF65-F5344CB8AC3E}">
        <p14:creationId xmlns:p14="http://schemas.microsoft.com/office/powerpoint/2010/main" val="389586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in)">
                                      <p:cBhvr>
                                        <p:cTn id="25" dur="10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p:stCondLst>
                              <p:cond delay="1000"/>
                            </p:stCondLst>
                            <p:childTnLst>
                              <p:par>
                                <p:cTn id="27" presetID="3" presetClass="entr" presetSubtype="1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10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10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3000"/>
                            </p:stCondLst>
                            <p:childTnLst>
                              <p:par>
                                <p:cTn id="35" presetID="3" presetClass="entr" presetSubtype="1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10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4000"/>
                            </p:stCondLst>
                            <p:childTnLst>
                              <p:par>
                                <p:cTn id="39" presetID="3" presetClass="entr" presetSubtype="1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linds(horizontal)">
                                      <p:cBhvr>
                                        <p:cTn id="41" dur="10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5000"/>
                            </p:stCondLst>
                            <p:childTnLst>
                              <p:par>
                                <p:cTn id="43" presetID="3" presetClass="entr" presetSubtype="1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10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6000"/>
                            </p:stCondLst>
                            <p:childTnLst>
                              <p:par>
                                <p:cTn id="47" presetID="4" presetClass="entr" presetSubtype="16"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ox(in)">
                                      <p:cBhvr>
                                        <p:cTn id="49" dur="1000"/>
                                        <p:tgtEl>
                                          <p:spTgt spid="15"/>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7000"/>
                            </p:stCondLst>
                            <p:childTnLst>
                              <p:par>
                                <p:cTn id="51" presetID="3" presetClass="entr" presetSubtype="1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linds(horizontal)">
                                      <p:cBhvr>
                                        <p:cTn id="53" dur="1000"/>
                                        <p:tgtEl>
                                          <p:spTgt spid="16"/>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8000"/>
                            </p:stCondLst>
                            <p:childTnLst>
                              <p:par>
                                <p:cTn id="55" presetID="3" presetClass="entr" presetSubtype="1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linds(horizontal)">
                                      <p:cBhvr>
                                        <p:cTn id="57" dur="1000"/>
                                        <p:tgtEl>
                                          <p:spTgt spid="17"/>
                                        </p:tgtEl>
                                      </p:cBhvr>
                                    </p:animEffec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8" fill="hold">
                            <p:stCondLst>
                              <p:cond delay="9000"/>
                            </p:stCondLst>
                            <p:childTnLst>
                              <p:par>
                                <p:cTn id="59" presetID="3" presetClass="entr" presetSubtype="1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linds(horizontal)">
                                      <p:cBhvr>
                                        <p:cTn id="61" dur="1000"/>
                                        <p:tgtEl>
                                          <p:spTgt spid="18"/>
                                        </p:tgtEl>
                                      </p:cBhvr>
                                    </p:animEffec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2" fill="hold">
                            <p:stCondLst>
                              <p:cond delay="10000"/>
                            </p:stCondLst>
                            <p:childTnLst>
                              <p:par>
                                <p:cTn id="63" presetID="3" presetClass="entr" presetSubtype="10"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linds(horizontal)">
                                      <p:cBhvr>
                                        <p:cTn id="65" dur="10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3" name="drumroll.wav"/>
                                        </p:tgtEl>
                                      </p:cMediaNode>
                                    </p:audio>
                                  </p:subTnLst>
                                </p:cTn>
                              </p:par>
                            </p:childTnLst>
                          </p:cTn>
                        </p:par>
                      </p:childTnLst>
                    </p:cTn>
                  </p:par>
                  <p:par>
                    <p:cTn id="66" fill="hold">
                      <p:stCondLst>
                        <p:cond delay="indefinite"/>
                      </p:stCondLst>
                      <p:childTnLst>
                        <p:par>
                          <p:cTn id="67" fill="hold">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ox(in)">
                                      <p:cBhvr>
                                        <p:cTn id="70" dur="500"/>
                                        <p:tgtEl>
                                          <p:spTgt spid="22"/>
                                        </p:tgtEl>
                                      </p:cBhvr>
                                    </p:animEffec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p:bldP spid="22" grpId="0" animBg="1"/>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ThienLoi\Desktop\Picture2.jpg"/>
          <p:cNvPicPr>
            <a:picLocks noChangeAspect="1" noChangeArrowheads="1"/>
          </p:cNvPicPr>
          <p:nvPr/>
        </p:nvPicPr>
        <p:blipFill>
          <a:blip r:embed="rId5"/>
          <a:srcRect/>
          <a:stretch>
            <a:fillRect/>
          </a:stretch>
        </p:blipFill>
        <p:spPr bwMode="auto">
          <a:xfrm>
            <a:off x="1524000" y="0"/>
            <a:ext cx="9144000" cy="6858000"/>
          </a:xfrm>
          <a:prstGeom prst="rect">
            <a:avLst/>
          </a:prstGeom>
          <a:noFill/>
        </p:spPr>
      </p:pic>
      <p:sp>
        <p:nvSpPr>
          <p:cNvPr id="4" name="Rectangle 3"/>
          <p:cNvSpPr/>
          <p:nvPr/>
        </p:nvSpPr>
        <p:spPr>
          <a:xfrm>
            <a:off x="4024297" y="714356"/>
            <a:ext cx="1920077" cy="923330"/>
          </a:xfrm>
          <a:prstGeom prst="rect">
            <a:avLst/>
          </a:prstGeom>
          <a:noFill/>
        </p:spPr>
        <p:txBody>
          <a:bodyPr wrap="non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CÂU 3</a:t>
            </a:r>
          </a:p>
        </p:txBody>
      </p:sp>
      <p:sp>
        <p:nvSpPr>
          <p:cNvPr id="5" name="TextBox 4"/>
          <p:cNvSpPr txBox="1"/>
          <p:nvPr/>
        </p:nvSpPr>
        <p:spPr>
          <a:xfrm>
            <a:off x="1809720" y="2357431"/>
            <a:ext cx="8501122" cy="1077218"/>
          </a:xfrm>
          <a:prstGeom prst="rect">
            <a:avLst/>
          </a:prstGeom>
          <a:noFill/>
        </p:spPr>
        <p:txBody>
          <a:bodyPr wrap="square" rtlCol="0">
            <a:spAutoFit/>
          </a:bodyPr>
          <a:lstStyle/>
          <a:p>
            <a:r>
              <a:rPr lang="en-US" sz="3200" b="1" dirty="0" err="1">
                <a:solidFill>
                  <a:srgbClr val="0033CC"/>
                </a:solidFill>
                <a:latin typeface="Times New Roman" panose="02020603050405020304" pitchFamily="18" charset="0"/>
                <a:cs typeface="Times New Roman" panose="02020603050405020304" pitchFamily="18" charset="0"/>
              </a:rPr>
              <a:t>Điền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số</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thích</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hợp</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vào</a:t>
            </a:r>
            <a:endParaRPr lang="en-US" sz="3200" b="1" dirty="0">
              <a:solidFill>
                <a:srgbClr val="0033CC"/>
              </a:solidFill>
              <a:latin typeface="Times New Roman" panose="02020603050405020304" pitchFamily="18" charset="0"/>
              <a:cs typeface="Times New Roman" panose="02020603050405020304" pitchFamily="18" charset="0"/>
            </a:endParaRPr>
          </a:p>
          <a:p>
            <a:r>
              <a:rPr lang="en-US" sz="3200" b="1" dirty="0">
                <a:solidFill>
                  <a:srgbClr val="0033CC"/>
                </a:solidFill>
                <a:latin typeface="Times New Roman" panose="02020603050405020304" pitchFamily="18" charset="0"/>
                <a:cs typeface="Times New Roman" panose="02020603050405020304" pitchFamily="18" charset="0"/>
              </a:rPr>
              <a:t>                            65 -      = 23 </a:t>
            </a:r>
          </a:p>
        </p:txBody>
      </p:sp>
      <p:sp>
        <p:nvSpPr>
          <p:cNvPr id="9" name="Oval 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10</a:t>
            </a:r>
            <a:endParaRPr lang="vi-VN" sz="6000" b="1"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9</a:t>
            </a:r>
            <a:endParaRPr lang="vi-VN" sz="6000" b="1" dirty="0">
              <a:solidFill>
                <a:srgbClr val="FF0000"/>
              </a:solidFill>
              <a:effectLst>
                <a:outerShdw blurRad="38100" dist="38100" dir="2700000" algn="tl">
                  <a:srgbClr val="000000">
                    <a:alpha val="43137"/>
                  </a:srgbClr>
                </a:outerShdw>
              </a:effectLst>
            </a:endParaRPr>
          </a:p>
        </p:txBody>
      </p:sp>
      <p:sp>
        <p:nvSpPr>
          <p:cNvPr id="11" name="Oval 10"/>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8</a:t>
            </a:r>
            <a:endParaRPr lang="vi-VN" sz="6000" b="1" dirty="0">
              <a:solidFill>
                <a:srgbClr val="FF0000"/>
              </a:solidFill>
              <a:effectLst>
                <a:outerShdw blurRad="38100" dist="38100" dir="2700000" algn="tl">
                  <a:srgbClr val="000000">
                    <a:alpha val="43137"/>
                  </a:srgbClr>
                </a:outerShdw>
              </a:effectLst>
            </a:endParaRPr>
          </a:p>
        </p:txBody>
      </p:sp>
      <p:sp>
        <p:nvSpPr>
          <p:cNvPr id="12" name="Oval 11"/>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7</a:t>
            </a:r>
            <a:endParaRPr lang="vi-VN" sz="6000" b="1" dirty="0">
              <a:solidFill>
                <a:srgbClr val="FF0000"/>
              </a:solidFill>
              <a:effectLst>
                <a:outerShdw blurRad="38100" dist="38100" dir="2700000" algn="tl">
                  <a:srgbClr val="000000">
                    <a:alpha val="43137"/>
                  </a:srgbClr>
                </a:outerShdw>
              </a:effectLst>
            </a:endParaRPr>
          </a:p>
        </p:txBody>
      </p:sp>
      <p:sp>
        <p:nvSpPr>
          <p:cNvPr id="13" name="Oval 12"/>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6</a:t>
            </a:r>
            <a:endParaRPr lang="vi-VN" sz="6000" b="1" dirty="0">
              <a:solidFill>
                <a:srgbClr val="FF0000"/>
              </a:solidFill>
              <a:effectLst>
                <a:outerShdw blurRad="38100" dist="38100" dir="2700000" algn="tl">
                  <a:srgbClr val="000000">
                    <a:alpha val="43137"/>
                  </a:srgbClr>
                </a:outerShdw>
              </a:effectLst>
            </a:endParaRPr>
          </a:p>
        </p:txBody>
      </p:sp>
      <p:sp>
        <p:nvSpPr>
          <p:cNvPr id="14" name="Oval 13"/>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5</a:t>
            </a:r>
            <a:endParaRPr lang="vi-VN" sz="6000" b="1" dirty="0">
              <a:solidFill>
                <a:srgbClr val="FF0000"/>
              </a:solidFill>
              <a:effectLst>
                <a:outerShdw blurRad="38100" dist="38100" dir="2700000" algn="tl">
                  <a:srgbClr val="000000">
                    <a:alpha val="43137"/>
                  </a:srgbClr>
                </a:outerShdw>
              </a:effectLst>
            </a:endParaRPr>
          </a:p>
        </p:txBody>
      </p:sp>
      <p:sp>
        <p:nvSpPr>
          <p:cNvPr id="15" name="Oval 14"/>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4</a:t>
            </a:r>
            <a:endParaRPr lang="vi-VN" sz="6000" b="1" dirty="0">
              <a:solidFill>
                <a:srgbClr val="FF0000"/>
              </a:solidFill>
              <a:effectLst>
                <a:outerShdw blurRad="38100" dist="38100" dir="2700000" algn="tl">
                  <a:srgbClr val="000000">
                    <a:alpha val="43137"/>
                  </a:srgbClr>
                </a:outerShdw>
              </a:effectLst>
            </a:endParaRPr>
          </a:p>
        </p:txBody>
      </p:sp>
      <p:sp>
        <p:nvSpPr>
          <p:cNvPr id="16" name="Oval 15"/>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3</a:t>
            </a:r>
            <a:endParaRPr lang="vi-VN" sz="6000" b="1" dirty="0">
              <a:solidFill>
                <a:srgbClr val="FF0000"/>
              </a:solidFill>
              <a:effectLst>
                <a:outerShdw blurRad="38100" dist="38100" dir="2700000" algn="tl">
                  <a:srgbClr val="000000">
                    <a:alpha val="43137"/>
                  </a:srgbClr>
                </a:outerShdw>
              </a:effectLst>
            </a:endParaRPr>
          </a:p>
        </p:txBody>
      </p:sp>
      <p:sp>
        <p:nvSpPr>
          <p:cNvPr id="17" name="Oval 16"/>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2</a:t>
            </a:r>
            <a:endParaRPr lang="vi-VN" sz="6000" b="1" dirty="0">
              <a:solidFill>
                <a:srgbClr val="FF0000"/>
              </a:solidFill>
              <a:effectLst>
                <a:outerShdw blurRad="38100" dist="38100" dir="2700000" algn="tl">
                  <a:srgbClr val="000000">
                    <a:alpha val="43137"/>
                  </a:srgbClr>
                </a:outerShdw>
              </a:effectLst>
            </a:endParaRPr>
          </a:p>
        </p:txBody>
      </p:sp>
      <p:sp>
        <p:nvSpPr>
          <p:cNvPr id="18" name="Oval 17"/>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a:t>
            </a:r>
            <a:endParaRPr lang="vi-VN" sz="6000" b="1" dirty="0">
              <a:solidFill>
                <a:srgbClr val="FF0000"/>
              </a:solidFill>
              <a:effectLst>
                <a:outerShdw blurRad="38100" dist="38100" dir="2700000" algn="tl">
                  <a:srgbClr val="000000">
                    <a:alpha val="43137"/>
                  </a:srgbClr>
                </a:outerShdw>
              </a:effectLst>
            </a:endParaRPr>
          </a:p>
        </p:txBody>
      </p:sp>
      <p:sp>
        <p:nvSpPr>
          <p:cNvPr id="19" name="Oval 1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outerShdw blurRad="38100" dist="38100" dir="2700000" algn="tl">
                    <a:srgbClr val="000000">
                      <a:alpha val="43137"/>
                    </a:srgbClr>
                  </a:outerShdw>
                </a:effectLst>
              </a:rPr>
              <a:t>Hết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giờ</a:t>
            </a:r>
            <a:endParaRPr lang="vi-VN" sz="2800" b="1" dirty="0">
              <a:solidFill>
                <a:srgbClr val="FF0000"/>
              </a:solidFill>
              <a:effectLst>
                <a:outerShdw blurRad="38100" dist="38100" dir="2700000" algn="tl">
                  <a:srgbClr val="000000">
                    <a:alpha val="43137"/>
                  </a:srgbClr>
                </a:outerShdw>
              </a:effectLst>
            </a:endParaRPr>
          </a:p>
        </p:txBody>
      </p:sp>
      <p:pic>
        <p:nvPicPr>
          <p:cNvPr id="20" name="Picture 2" descr="Kết quả hình ảnh cho bell gif"/>
          <p:cNvPicPr>
            <a:picLocks noChangeAspect="1" noChangeArrowheads="1" noCrop="1"/>
          </p:cNvPicPr>
          <p:nvPr/>
        </p:nvPicPr>
        <p:blipFill>
          <a:blip r:embed="rId6" cstate="print"/>
          <a:srcRect/>
          <a:stretch>
            <a:fillRect/>
          </a:stretch>
        </p:blipFill>
        <p:spPr bwMode="auto">
          <a:xfrm>
            <a:off x="6167438" y="857232"/>
            <a:ext cx="858724" cy="723402"/>
          </a:xfrm>
          <a:prstGeom prst="rect">
            <a:avLst/>
          </a:prstGeom>
          <a:noFill/>
        </p:spPr>
      </p:pic>
      <p:sp>
        <p:nvSpPr>
          <p:cNvPr id="21" name="TextBox 20"/>
          <p:cNvSpPr txBox="1"/>
          <p:nvPr/>
        </p:nvSpPr>
        <p:spPr>
          <a:xfrm>
            <a:off x="5098889" y="3779531"/>
            <a:ext cx="3000380" cy="584775"/>
          </a:xfrm>
          <a:prstGeom prst="rect">
            <a:avLst/>
          </a:prstGeom>
          <a:noFill/>
        </p:spPr>
        <p:txBody>
          <a:bodyPr wrap="square" rtlCol="0">
            <a:spAutoFit/>
          </a:bodyPr>
          <a:lstStyle/>
          <a:p>
            <a:r>
              <a:rPr lang="en-US" sz="3200" b="1" dirty="0"/>
              <a:t>A.  24</a:t>
            </a:r>
            <a:endParaRPr lang="vi-VN" sz="3200" b="1" dirty="0">
              <a:solidFill>
                <a:srgbClr val="006600"/>
              </a:solidFill>
            </a:endParaRPr>
          </a:p>
        </p:txBody>
      </p:sp>
      <p:sp>
        <p:nvSpPr>
          <p:cNvPr id="22" name="Oval 21"/>
          <p:cNvSpPr/>
          <p:nvPr/>
        </p:nvSpPr>
        <p:spPr>
          <a:xfrm>
            <a:off x="4982978" y="4381716"/>
            <a:ext cx="642942" cy="5719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p:cNvSpPr txBox="1"/>
          <p:nvPr/>
        </p:nvSpPr>
        <p:spPr>
          <a:xfrm>
            <a:off x="5098889" y="4375464"/>
            <a:ext cx="3000380" cy="584775"/>
          </a:xfrm>
          <a:prstGeom prst="rect">
            <a:avLst/>
          </a:prstGeom>
          <a:noFill/>
        </p:spPr>
        <p:txBody>
          <a:bodyPr wrap="square" rtlCol="0">
            <a:spAutoFit/>
          </a:bodyPr>
          <a:lstStyle/>
          <a:p>
            <a:pPr marL="514350" indent="-514350"/>
            <a:r>
              <a:rPr lang="en-US" sz="3200" b="1" dirty="0"/>
              <a:t>B.  42</a:t>
            </a:r>
            <a:endParaRPr lang="vi-VN" sz="3200" b="1" dirty="0">
              <a:solidFill>
                <a:srgbClr val="006600"/>
              </a:solidFill>
            </a:endParaRPr>
          </a:p>
        </p:txBody>
      </p:sp>
      <p:sp>
        <p:nvSpPr>
          <p:cNvPr id="2" name="Rectangle 1"/>
          <p:cNvSpPr/>
          <p:nvPr/>
        </p:nvSpPr>
        <p:spPr>
          <a:xfrm>
            <a:off x="5808372" y="2437866"/>
            <a:ext cx="359066" cy="369728"/>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23"/>
          <p:cNvSpPr/>
          <p:nvPr/>
        </p:nvSpPr>
        <p:spPr>
          <a:xfrm>
            <a:off x="5482275" y="2953875"/>
            <a:ext cx="359066" cy="369728"/>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8086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linds(horizont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linds(horizont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ox(in)">
                                      <p:cBhvr>
                                        <p:cTn id="31" dur="1000"/>
                                        <p:tgtEl>
                                          <p:spTgt spid="9"/>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1000"/>
                            </p:stCondLst>
                            <p:childTnLst>
                              <p:par>
                                <p:cTn id="33" presetID="3" presetClass="entr" presetSubtype="1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linds(horizontal)">
                                      <p:cBhvr>
                                        <p:cTn id="35" dur="10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2000"/>
                            </p:stCondLst>
                            <p:childTnLst>
                              <p:par>
                                <p:cTn id="37" presetID="3" presetClass="entr" presetSubtype="1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linds(horizontal)">
                                      <p:cBhvr>
                                        <p:cTn id="39" dur="1000"/>
                                        <p:tgtEl>
                                          <p:spTgt spid="11"/>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3000"/>
                            </p:stCondLst>
                            <p:childTnLst>
                              <p:par>
                                <p:cTn id="41" presetID="3" presetClass="entr" presetSubtype="1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linds(horizontal)">
                                      <p:cBhvr>
                                        <p:cTn id="43" dur="1000"/>
                                        <p:tgtEl>
                                          <p:spTgt spid="12"/>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p:stCondLst>
                              <p:cond delay="4000"/>
                            </p:stCondLst>
                            <p:childTnLst>
                              <p:par>
                                <p:cTn id="45" presetID="3" presetClass="entr" presetSubtype="1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10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48" fill="hold">
                            <p:stCondLst>
                              <p:cond delay="5000"/>
                            </p:stCondLst>
                            <p:childTnLst>
                              <p:par>
                                <p:cTn id="49" presetID="3" presetClass="entr" presetSubtype="10"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linds(horizontal)">
                                      <p:cBhvr>
                                        <p:cTn id="51" dur="1000"/>
                                        <p:tgtEl>
                                          <p:spTgt spid="14"/>
                                        </p:tgtEl>
                                      </p:cBhvr>
                                    </p:animEffec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2" fill="hold">
                            <p:stCondLst>
                              <p:cond delay="6000"/>
                            </p:stCondLst>
                            <p:childTnLst>
                              <p:par>
                                <p:cTn id="53" presetID="4" presetClass="entr" presetSubtype="16"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ox(in)">
                                      <p:cBhvr>
                                        <p:cTn id="55" dur="1000"/>
                                        <p:tgtEl>
                                          <p:spTgt spid="15"/>
                                        </p:tgtEl>
                                      </p:cBhvr>
                                    </p:animEffec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56" fill="hold">
                            <p:stCondLst>
                              <p:cond delay="7000"/>
                            </p:stCondLst>
                            <p:childTnLst>
                              <p:par>
                                <p:cTn id="57" presetID="3" presetClass="entr" presetSubtype="1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linds(horizontal)">
                                      <p:cBhvr>
                                        <p:cTn id="59" dur="1000"/>
                                        <p:tgtEl>
                                          <p:spTgt spid="16"/>
                                        </p:tgtEl>
                                      </p:cBhvr>
                                    </p:animEffec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par>
                          <p:cTn id="60" fill="hold">
                            <p:stCondLst>
                              <p:cond delay="8000"/>
                            </p:stCondLst>
                            <p:childTnLst>
                              <p:par>
                                <p:cTn id="61" presetID="3" presetClass="entr" presetSubtype="10"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linds(horizontal)">
                                      <p:cBhvr>
                                        <p:cTn id="63" dur="1000"/>
                                        <p:tgtEl>
                                          <p:spTgt spid="17"/>
                                        </p:tgtEl>
                                      </p:cBhvr>
                                    </p:animEffec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4" fill="hold">
                            <p:stCondLst>
                              <p:cond delay="9000"/>
                            </p:stCondLst>
                            <p:childTnLst>
                              <p:par>
                                <p:cTn id="65" presetID="3" presetClass="entr" presetSubtype="1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linds(horizontal)">
                                      <p:cBhvr>
                                        <p:cTn id="67" dur="1000"/>
                                        <p:tgtEl>
                                          <p:spTgt spid="18"/>
                                        </p:tgtEl>
                                      </p:cBhvr>
                                    </p:animEffec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par>
                          <p:cTn id="68" fill="hold">
                            <p:stCondLst>
                              <p:cond delay="10000"/>
                            </p:stCondLst>
                            <p:childTnLst>
                              <p:par>
                                <p:cTn id="69" presetID="3" presetClass="entr" presetSubtype="10" fill="hold" grpId="0"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linds(horizontal)">
                                      <p:cBhvr>
                                        <p:cTn id="71" dur="1000"/>
                                        <p:tgtEl>
                                          <p:spTgt spid="19"/>
                                        </p:tgtEl>
                                      </p:cBhvr>
                                    </p:animEffect>
                                  </p:childTnLst>
                                  <p:subTnLst>
                                    <p:audio>
                                      <p:cMediaNode>
                                        <p:cTn display="0" masterRel="sameClick">
                                          <p:stCondLst>
                                            <p:cond evt="begin" delay="0">
                                              <p:tn val="69"/>
                                            </p:cond>
                                          </p:stCondLst>
                                          <p:endCondLst>
                                            <p:cond evt="onStopAudio" delay="0">
                                              <p:tgtEl>
                                                <p:sldTgt/>
                                              </p:tgtEl>
                                            </p:cond>
                                          </p:endCondLst>
                                        </p:cTn>
                                        <p:tgtEl>
                                          <p:sndTgt r:embed="rId3" name="drumroll.wav"/>
                                        </p:tgtEl>
                                      </p:cMediaNode>
                                    </p:audio>
                                  </p:subTnLst>
                                </p:cTn>
                              </p:par>
                            </p:childTnLst>
                          </p:cTn>
                        </p:par>
                      </p:childTnLst>
                    </p:cTn>
                  </p:par>
                  <p:par>
                    <p:cTn id="72" fill="hold">
                      <p:stCondLst>
                        <p:cond delay="indefinite"/>
                      </p:stCondLst>
                      <p:childTnLst>
                        <p:par>
                          <p:cTn id="73" fill="hold">
                            <p:stCondLst>
                              <p:cond delay="0"/>
                            </p:stCondLst>
                            <p:childTnLst>
                              <p:par>
                                <p:cTn id="74" presetID="4" presetClass="entr" presetSubtype="16"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box(in)">
                                      <p:cBhvr>
                                        <p:cTn id="76" dur="500"/>
                                        <p:tgtEl>
                                          <p:spTgt spid="22"/>
                                        </p:tgtEl>
                                      </p:cBhvr>
                                    </p:animEffect>
                                  </p:childTnLst>
                                  <p:subTnLst>
                                    <p:audio>
                                      <p:cMediaNode>
                                        <p:cTn display="0" masterRel="sameClick">
                                          <p:stCondLst>
                                            <p:cond evt="begin" delay="0">
                                              <p:tn val="74"/>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p:bldP spid="22" grpId="0" animBg="1"/>
      <p:bldP spid="25" grpId="0"/>
      <p:bldP spid="2"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ThienLoi\Desktop\Picture2.jpg"/>
          <p:cNvPicPr>
            <a:picLocks noChangeAspect="1" noChangeArrowheads="1"/>
          </p:cNvPicPr>
          <p:nvPr/>
        </p:nvPicPr>
        <p:blipFill>
          <a:blip r:embed="rId5"/>
          <a:srcRect/>
          <a:stretch>
            <a:fillRect/>
          </a:stretch>
        </p:blipFill>
        <p:spPr bwMode="auto">
          <a:xfrm>
            <a:off x="1524000" y="0"/>
            <a:ext cx="9144000" cy="6858000"/>
          </a:xfrm>
          <a:prstGeom prst="rect">
            <a:avLst/>
          </a:prstGeom>
          <a:noFill/>
        </p:spPr>
      </p:pic>
      <p:sp>
        <p:nvSpPr>
          <p:cNvPr id="4" name="Rectangle 3"/>
          <p:cNvSpPr/>
          <p:nvPr/>
        </p:nvSpPr>
        <p:spPr>
          <a:xfrm>
            <a:off x="4024297" y="714356"/>
            <a:ext cx="1920077" cy="923330"/>
          </a:xfrm>
          <a:prstGeom prst="rect">
            <a:avLst/>
          </a:prstGeom>
          <a:noFill/>
        </p:spPr>
        <p:txBody>
          <a:bodyPr wrap="non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CÂU 4</a:t>
            </a:r>
          </a:p>
        </p:txBody>
      </p:sp>
      <p:sp>
        <p:nvSpPr>
          <p:cNvPr id="5" name="TextBox 4"/>
          <p:cNvSpPr txBox="1"/>
          <p:nvPr/>
        </p:nvSpPr>
        <p:spPr>
          <a:xfrm>
            <a:off x="1809720" y="2357431"/>
            <a:ext cx="8501122" cy="2062103"/>
          </a:xfrm>
          <a:prstGeom prst="rect">
            <a:avLst/>
          </a:prstGeom>
          <a:noFill/>
        </p:spPr>
        <p:txBody>
          <a:bodyPr wrap="square" rtlCol="0">
            <a:spAutoFit/>
          </a:bodyPr>
          <a:lstStyle/>
          <a:p>
            <a:pPr algn="just"/>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Tủ</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sách</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lớp</a:t>
            </a:r>
            <a:r>
              <a:rPr lang="en-US" sz="3200" b="1" dirty="0">
                <a:solidFill>
                  <a:srgbClr val="0033CC"/>
                </a:solidFill>
                <a:latin typeface="Times New Roman" panose="02020603050405020304" pitchFamily="18" charset="0"/>
                <a:cs typeface="Times New Roman" panose="02020603050405020304" pitchFamily="18" charset="0"/>
              </a:rPr>
              <a:t> 1A </a:t>
            </a:r>
            <a:r>
              <a:rPr lang="en-US" sz="3200" b="1" dirty="0" err="1">
                <a:solidFill>
                  <a:srgbClr val="0033CC"/>
                </a:solidFill>
                <a:latin typeface="Times New Roman" panose="02020603050405020304" pitchFamily="18" charset="0"/>
                <a:cs typeface="Times New Roman" panose="02020603050405020304" pitchFamily="18" charset="0"/>
              </a:rPr>
              <a:t>có</a:t>
            </a:r>
            <a:r>
              <a:rPr lang="en-US" sz="3200" b="1" dirty="0">
                <a:solidFill>
                  <a:srgbClr val="0033CC"/>
                </a:solidFill>
                <a:latin typeface="Times New Roman" panose="02020603050405020304" pitchFamily="18" charset="0"/>
                <a:cs typeface="Times New Roman" panose="02020603050405020304" pitchFamily="18" charset="0"/>
              </a:rPr>
              <a:t> 68 </a:t>
            </a:r>
            <a:r>
              <a:rPr lang="en-US" sz="3200" b="1" dirty="0" err="1">
                <a:solidFill>
                  <a:srgbClr val="0033CC"/>
                </a:solidFill>
                <a:latin typeface="Times New Roman" panose="02020603050405020304" pitchFamily="18" charset="0"/>
                <a:cs typeface="Times New Roman" panose="02020603050405020304" pitchFamily="18" charset="0"/>
              </a:rPr>
              <a:t>quyển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sách</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Tâm</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đã</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đọc</a:t>
            </a:r>
            <a:r>
              <a:rPr lang="en-US" sz="3200" b="1" dirty="0">
                <a:solidFill>
                  <a:srgbClr val="0033CC"/>
                </a:solidFill>
                <a:latin typeface="Times New Roman" panose="02020603050405020304" pitchFamily="18" charset="0"/>
                <a:cs typeface="Times New Roman" panose="02020603050405020304" pitchFamily="18" charset="0"/>
              </a:rPr>
              <a:t> 22 </a:t>
            </a:r>
            <a:r>
              <a:rPr lang="en-US" sz="3200" b="1" dirty="0" err="1">
                <a:solidFill>
                  <a:srgbClr val="0033CC"/>
                </a:solidFill>
                <a:latin typeface="Times New Roman" panose="02020603050405020304" pitchFamily="18" charset="0"/>
                <a:cs typeface="Times New Roman" panose="02020603050405020304" pitchFamily="18" charset="0"/>
              </a:rPr>
              <a:t>quyển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sách</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Hỏi</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trong</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tủ</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sách</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lớp</a:t>
            </a:r>
            <a:r>
              <a:rPr lang="en-US" sz="3200" b="1" dirty="0">
                <a:solidFill>
                  <a:srgbClr val="0033CC"/>
                </a:solidFill>
                <a:latin typeface="Times New Roman" panose="02020603050405020304" pitchFamily="18" charset="0"/>
                <a:cs typeface="Times New Roman" panose="02020603050405020304" pitchFamily="18" charset="0"/>
              </a:rPr>
              <a:t> 1A </a:t>
            </a:r>
            <a:r>
              <a:rPr lang="en-US" sz="3200" b="1" dirty="0" err="1">
                <a:solidFill>
                  <a:srgbClr val="0033CC"/>
                </a:solidFill>
                <a:latin typeface="Times New Roman" panose="02020603050405020304" pitchFamily="18" charset="0"/>
                <a:cs typeface="Times New Roman" panose="02020603050405020304" pitchFamily="18" charset="0"/>
              </a:rPr>
              <a:t>còn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bao</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nhiêu</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quyển</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sách</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Tâm</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chưa</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đọc</a:t>
            </a:r>
            <a:r>
              <a:rPr lang="en-US" sz="3200" b="1" dirty="0">
                <a:solidFill>
                  <a:srgbClr val="0033CC"/>
                </a:solidFill>
                <a:latin typeface="Times New Roman" panose="02020603050405020304" pitchFamily="18" charset="0"/>
                <a:cs typeface="Times New Roman" panose="02020603050405020304" pitchFamily="18" charset="0"/>
              </a:rPr>
              <a:t>?</a:t>
            </a:r>
          </a:p>
          <a:p>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Phép</a:t>
            </a:r>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err="1">
                <a:solidFill>
                  <a:srgbClr val="0033CC"/>
                </a:solidFill>
                <a:latin typeface="Times New Roman" panose="02020603050405020304" pitchFamily="18" charset="0"/>
                <a:cs typeface="Times New Roman" panose="02020603050405020304" pitchFamily="18" charset="0"/>
              </a:rPr>
              <a:t>tính</a:t>
            </a:r>
            <a:r>
              <a:rPr lang="en-US" sz="3200" b="1" dirty="0">
                <a:solidFill>
                  <a:srgbClr val="0033CC"/>
                </a:solidFill>
                <a:latin typeface="Times New Roman" panose="02020603050405020304" pitchFamily="18" charset="0"/>
                <a:cs typeface="Times New Roman" panose="02020603050405020304" pitchFamily="18" charset="0"/>
              </a:rPr>
              <a:t> : </a:t>
            </a:r>
          </a:p>
        </p:txBody>
      </p:sp>
      <p:sp>
        <p:nvSpPr>
          <p:cNvPr id="9" name="Oval 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10</a:t>
            </a:r>
            <a:endParaRPr lang="vi-VN" sz="6000" b="1"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9</a:t>
            </a:r>
            <a:endParaRPr lang="vi-VN" sz="6000" b="1" dirty="0">
              <a:solidFill>
                <a:srgbClr val="FF0000"/>
              </a:solidFill>
              <a:effectLst>
                <a:outerShdw blurRad="38100" dist="38100" dir="2700000" algn="tl">
                  <a:srgbClr val="000000">
                    <a:alpha val="43137"/>
                  </a:srgbClr>
                </a:outerShdw>
              </a:effectLst>
            </a:endParaRPr>
          </a:p>
        </p:txBody>
      </p:sp>
      <p:sp>
        <p:nvSpPr>
          <p:cNvPr id="11" name="Oval 10"/>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8</a:t>
            </a:r>
            <a:endParaRPr lang="vi-VN" sz="6000" b="1" dirty="0">
              <a:solidFill>
                <a:srgbClr val="FF0000"/>
              </a:solidFill>
              <a:effectLst>
                <a:outerShdw blurRad="38100" dist="38100" dir="2700000" algn="tl">
                  <a:srgbClr val="000000">
                    <a:alpha val="43137"/>
                  </a:srgbClr>
                </a:outerShdw>
              </a:effectLst>
            </a:endParaRPr>
          </a:p>
        </p:txBody>
      </p:sp>
      <p:sp>
        <p:nvSpPr>
          <p:cNvPr id="12" name="Oval 11"/>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7</a:t>
            </a:r>
            <a:endParaRPr lang="vi-VN" sz="6000" b="1" dirty="0">
              <a:solidFill>
                <a:srgbClr val="FF0000"/>
              </a:solidFill>
              <a:effectLst>
                <a:outerShdw blurRad="38100" dist="38100" dir="2700000" algn="tl">
                  <a:srgbClr val="000000">
                    <a:alpha val="43137"/>
                  </a:srgbClr>
                </a:outerShdw>
              </a:effectLst>
            </a:endParaRPr>
          </a:p>
        </p:txBody>
      </p:sp>
      <p:sp>
        <p:nvSpPr>
          <p:cNvPr id="13" name="Oval 12"/>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6</a:t>
            </a:r>
            <a:endParaRPr lang="vi-VN" sz="6000" b="1" dirty="0">
              <a:solidFill>
                <a:srgbClr val="FF0000"/>
              </a:solidFill>
              <a:effectLst>
                <a:outerShdw blurRad="38100" dist="38100" dir="2700000" algn="tl">
                  <a:srgbClr val="000000">
                    <a:alpha val="43137"/>
                  </a:srgbClr>
                </a:outerShdw>
              </a:effectLst>
            </a:endParaRPr>
          </a:p>
        </p:txBody>
      </p:sp>
      <p:sp>
        <p:nvSpPr>
          <p:cNvPr id="14" name="Oval 13"/>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5</a:t>
            </a:r>
            <a:endParaRPr lang="vi-VN" sz="6000" b="1" dirty="0">
              <a:solidFill>
                <a:srgbClr val="FF0000"/>
              </a:solidFill>
              <a:effectLst>
                <a:outerShdw blurRad="38100" dist="38100" dir="2700000" algn="tl">
                  <a:srgbClr val="000000">
                    <a:alpha val="43137"/>
                  </a:srgbClr>
                </a:outerShdw>
              </a:effectLst>
            </a:endParaRPr>
          </a:p>
        </p:txBody>
      </p:sp>
      <p:sp>
        <p:nvSpPr>
          <p:cNvPr id="15" name="Oval 14"/>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4</a:t>
            </a:r>
            <a:endParaRPr lang="vi-VN" sz="6000" b="1" dirty="0">
              <a:solidFill>
                <a:srgbClr val="FF0000"/>
              </a:solidFill>
              <a:effectLst>
                <a:outerShdw blurRad="38100" dist="38100" dir="2700000" algn="tl">
                  <a:srgbClr val="000000">
                    <a:alpha val="43137"/>
                  </a:srgbClr>
                </a:outerShdw>
              </a:effectLst>
            </a:endParaRPr>
          </a:p>
        </p:txBody>
      </p:sp>
      <p:sp>
        <p:nvSpPr>
          <p:cNvPr id="16" name="Oval 15"/>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3</a:t>
            </a:r>
            <a:endParaRPr lang="vi-VN" sz="6000" b="1" dirty="0">
              <a:solidFill>
                <a:srgbClr val="FF0000"/>
              </a:solidFill>
              <a:effectLst>
                <a:outerShdw blurRad="38100" dist="38100" dir="2700000" algn="tl">
                  <a:srgbClr val="000000">
                    <a:alpha val="43137"/>
                  </a:srgbClr>
                </a:outerShdw>
              </a:effectLst>
            </a:endParaRPr>
          </a:p>
        </p:txBody>
      </p:sp>
      <p:sp>
        <p:nvSpPr>
          <p:cNvPr id="17" name="Oval 16"/>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2</a:t>
            </a:r>
            <a:endParaRPr lang="vi-VN" sz="6000" b="1" dirty="0">
              <a:solidFill>
                <a:srgbClr val="FF0000"/>
              </a:solidFill>
              <a:effectLst>
                <a:outerShdw blurRad="38100" dist="38100" dir="2700000" algn="tl">
                  <a:srgbClr val="000000">
                    <a:alpha val="43137"/>
                  </a:srgbClr>
                </a:outerShdw>
              </a:effectLst>
            </a:endParaRPr>
          </a:p>
        </p:txBody>
      </p:sp>
      <p:sp>
        <p:nvSpPr>
          <p:cNvPr id="18" name="Oval 17"/>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a:t>
            </a:r>
            <a:endParaRPr lang="vi-VN" sz="6000" b="1" dirty="0">
              <a:solidFill>
                <a:srgbClr val="FF0000"/>
              </a:solidFill>
              <a:effectLst>
                <a:outerShdw blurRad="38100" dist="38100" dir="2700000" algn="tl">
                  <a:srgbClr val="000000">
                    <a:alpha val="43137"/>
                  </a:srgbClr>
                </a:outerShdw>
              </a:effectLst>
            </a:endParaRPr>
          </a:p>
        </p:txBody>
      </p:sp>
      <p:sp>
        <p:nvSpPr>
          <p:cNvPr id="19" name="Oval 1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outerShdw blurRad="38100" dist="38100" dir="2700000" algn="tl">
                    <a:srgbClr val="000000">
                      <a:alpha val="43137"/>
                    </a:srgbClr>
                  </a:outerShdw>
                </a:effectLst>
              </a:rPr>
              <a:t>Hết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giờ</a:t>
            </a:r>
            <a:endParaRPr lang="vi-VN" sz="2800" b="1" dirty="0">
              <a:solidFill>
                <a:srgbClr val="FF0000"/>
              </a:solidFill>
              <a:effectLst>
                <a:outerShdw blurRad="38100" dist="38100" dir="2700000" algn="tl">
                  <a:srgbClr val="000000">
                    <a:alpha val="43137"/>
                  </a:srgbClr>
                </a:outerShdw>
              </a:effectLst>
            </a:endParaRPr>
          </a:p>
        </p:txBody>
      </p:sp>
      <p:pic>
        <p:nvPicPr>
          <p:cNvPr id="20" name="Picture 2" descr="Kết quả hình ảnh cho bell gif"/>
          <p:cNvPicPr>
            <a:picLocks noChangeAspect="1" noChangeArrowheads="1" noCrop="1"/>
          </p:cNvPicPr>
          <p:nvPr/>
        </p:nvPicPr>
        <p:blipFill>
          <a:blip r:embed="rId6" cstate="print"/>
          <a:srcRect/>
          <a:stretch>
            <a:fillRect/>
          </a:stretch>
        </p:blipFill>
        <p:spPr bwMode="auto">
          <a:xfrm>
            <a:off x="6167438" y="857232"/>
            <a:ext cx="858724" cy="723402"/>
          </a:xfrm>
          <a:prstGeom prst="rect">
            <a:avLst/>
          </a:prstGeom>
          <a:noFill/>
        </p:spPr>
      </p:pic>
      <p:sp>
        <p:nvSpPr>
          <p:cNvPr id="21" name="TextBox 20"/>
          <p:cNvSpPr txBox="1"/>
          <p:nvPr/>
        </p:nvSpPr>
        <p:spPr>
          <a:xfrm>
            <a:off x="3167058" y="4312298"/>
            <a:ext cx="3000380" cy="584775"/>
          </a:xfrm>
          <a:prstGeom prst="rect">
            <a:avLst/>
          </a:prstGeom>
          <a:noFill/>
        </p:spPr>
        <p:txBody>
          <a:bodyPr wrap="square" rtlCol="0">
            <a:spAutoFit/>
          </a:bodyPr>
          <a:lstStyle/>
          <a:p>
            <a:r>
              <a:rPr lang="en-US" sz="3200" b="1" dirty="0"/>
              <a:t>A.  68 – 22 = 64</a:t>
            </a:r>
            <a:endParaRPr lang="vi-VN" sz="3200" b="1" dirty="0">
              <a:solidFill>
                <a:srgbClr val="006600"/>
              </a:solidFill>
            </a:endParaRPr>
          </a:p>
        </p:txBody>
      </p:sp>
      <p:sp>
        <p:nvSpPr>
          <p:cNvPr id="22" name="Oval 21"/>
          <p:cNvSpPr/>
          <p:nvPr/>
        </p:nvSpPr>
        <p:spPr>
          <a:xfrm>
            <a:off x="2986753" y="4861355"/>
            <a:ext cx="642942" cy="5715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p:cNvSpPr txBox="1"/>
          <p:nvPr/>
        </p:nvSpPr>
        <p:spPr>
          <a:xfrm>
            <a:off x="3167058" y="4818078"/>
            <a:ext cx="3000380" cy="584775"/>
          </a:xfrm>
          <a:prstGeom prst="rect">
            <a:avLst/>
          </a:prstGeom>
          <a:noFill/>
        </p:spPr>
        <p:txBody>
          <a:bodyPr wrap="square" rtlCol="0">
            <a:spAutoFit/>
          </a:bodyPr>
          <a:lstStyle/>
          <a:p>
            <a:pPr marL="514350" indent="-514350"/>
            <a:r>
              <a:rPr lang="en-US" sz="3200" b="1" dirty="0"/>
              <a:t>B.  68 – 22 = 46</a:t>
            </a:r>
            <a:endParaRPr lang="vi-VN" sz="3200" b="1" dirty="0">
              <a:solidFill>
                <a:srgbClr val="006600"/>
              </a:solidFill>
            </a:endParaRPr>
          </a:p>
        </p:txBody>
      </p:sp>
    </p:spTree>
    <p:extLst>
      <p:ext uri="{BB962C8B-B14F-4D97-AF65-F5344CB8AC3E}">
        <p14:creationId xmlns:p14="http://schemas.microsoft.com/office/powerpoint/2010/main" val="159114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in)">
                                      <p:cBhvr>
                                        <p:cTn id="25" dur="10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p:stCondLst>
                              <p:cond delay="1000"/>
                            </p:stCondLst>
                            <p:childTnLst>
                              <p:par>
                                <p:cTn id="27" presetID="3" presetClass="entr" presetSubtype="1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10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10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3000"/>
                            </p:stCondLst>
                            <p:childTnLst>
                              <p:par>
                                <p:cTn id="35" presetID="3" presetClass="entr" presetSubtype="1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10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4000"/>
                            </p:stCondLst>
                            <p:childTnLst>
                              <p:par>
                                <p:cTn id="39" presetID="3" presetClass="entr" presetSubtype="1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linds(horizontal)">
                                      <p:cBhvr>
                                        <p:cTn id="41" dur="10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5000"/>
                            </p:stCondLst>
                            <p:childTnLst>
                              <p:par>
                                <p:cTn id="43" presetID="3" presetClass="entr" presetSubtype="1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10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6000"/>
                            </p:stCondLst>
                            <p:childTnLst>
                              <p:par>
                                <p:cTn id="47" presetID="4" presetClass="entr" presetSubtype="16"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ox(in)">
                                      <p:cBhvr>
                                        <p:cTn id="49" dur="1000"/>
                                        <p:tgtEl>
                                          <p:spTgt spid="15"/>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7000"/>
                            </p:stCondLst>
                            <p:childTnLst>
                              <p:par>
                                <p:cTn id="51" presetID="3" presetClass="entr" presetSubtype="1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linds(horizontal)">
                                      <p:cBhvr>
                                        <p:cTn id="53" dur="1000"/>
                                        <p:tgtEl>
                                          <p:spTgt spid="16"/>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8000"/>
                            </p:stCondLst>
                            <p:childTnLst>
                              <p:par>
                                <p:cTn id="55" presetID="3" presetClass="entr" presetSubtype="1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linds(horizontal)">
                                      <p:cBhvr>
                                        <p:cTn id="57" dur="1000"/>
                                        <p:tgtEl>
                                          <p:spTgt spid="17"/>
                                        </p:tgtEl>
                                      </p:cBhvr>
                                    </p:animEffec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8" fill="hold">
                            <p:stCondLst>
                              <p:cond delay="9000"/>
                            </p:stCondLst>
                            <p:childTnLst>
                              <p:par>
                                <p:cTn id="59" presetID="3" presetClass="entr" presetSubtype="1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linds(horizontal)">
                                      <p:cBhvr>
                                        <p:cTn id="61" dur="1000"/>
                                        <p:tgtEl>
                                          <p:spTgt spid="18"/>
                                        </p:tgtEl>
                                      </p:cBhvr>
                                    </p:animEffec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2" fill="hold">
                            <p:stCondLst>
                              <p:cond delay="10000"/>
                            </p:stCondLst>
                            <p:childTnLst>
                              <p:par>
                                <p:cTn id="63" presetID="3" presetClass="entr" presetSubtype="10"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linds(horizontal)">
                                      <p:cBhvr>
                                        <p:cTn id="65" dur="10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3" name="drumroll.wav"/>
                                        </p:tgtEl>
                                      </p:cMediaNode>
                                    </p:audio>
                                  </p:subTnLst>
                                </p:cTn>
                              </p:par>
                            </p:childTnLst>
                          </p:cTn>
                        </p:par>
                      </p:childTnLst>
                    </p:cTn>
                  </p:par>
                  <p:par>
                    <p:cTn id="66" fill="hold">
                      <p:stCondLst>
                        <p:cond delay="indefinite"/>
                      </p:stCondLst>
                      <p:childTnLst>
                        <p:par>
                          <p:cTn id="67" fill="hold">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ox(in)">
                                      <p:cBhvr>
                                        <p:cTn id="70" dur="500"/>
                                        <p:tgtEl>
                                          <p:spTgt spid="22"/>
                                        </p:tgtEl>
                                      </p:cBhvr>
                                    </p:animEffec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p:bldP spid="22"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PICTURES\A___ẢNH\Hình động\wap9x.vn-giang-sinh- (135).gif"/>
          <p:cNvPicPr>
            <a:picLocks noChangeAspect="1" noChangeArrowheads="1" noCrop="1"/>
          </p:cNvPicPr>
          <p:nvPr/>
        </p:nvPicPr>
        <p:blipFill>
          <a:blip r:embed="rId3"/>
          <a:srcRect/>
          <a:stretch>
            <a:fillRect/>
          </a:stretch>
        </p:blipFill>
        <p:spPr bwMode="auto">
          <a:xfrm>
            <a:off x="1523968" y="5286389"/>
            <a:ext cx="2143140" cy="1571612"/>
          </a:xfrm>
          <a:prstGeom prst="rect">
            <a:avLst/>
          </a:prstGeom>
          <a:noFill/>
        </p:spPr>
      </p:pic>
      <p:pic>
        <p:nvPicPr>
          <p:cNvPr id="5" name="Picture 4" descr="D:\PICTURES\A___ẢNH\Hình động\wap9x.vn-giang-sinh- (135).gif"/>
          <p:cNvPicPr>
            <a:picLocks noChangeAspect="1" noChangeArrowheads="1" noCrop="1"/>
          </p:cNvPicPr>
          <p:nvPr/>
        </p:nvPicPr>
        <p:blipFill>
          <a:blip r:embed="rId3"/>
          <a:srcRect/>
          <a:stretch>
            <a:fillRect/>
          </a:stretch>
        </p:blipFill>
        <p:spPr bwMode="auto">
          <a:xfrm>
            <a:off x="8524860" y="5214951"/>
            <a:ext cx="2143140" cy="1643050"/>
          </a:xfrm>
          <a:prstGeom prst="rect">
            <a:avLst/>
          </a:prstGeom>
          <a:noFill/>
        </p:spPr>
      </p:pic>
      <p:pic>
        <p:nvPicPr>
          <p:cNvPr id="6" name="Picture 3" descr="D:\PICTURES\A___ẢNH\Hình động\wap9x.vn-giang-sinh- (135).gif"/>
          <p:cNvPicPr>
            <a:picLocks noChangeAspect="1" noChangeArrowheads="1" noCrop="1"/>
          </p:cNvPicPr>
          <p:nvPr/>
        </p:nvPicPr>
        <p:blipFill>
          <a:blip r:embed="rId3"/>
          <a:srcRect/>
          <a:stretch>
            <a:fillRect/>
          </a:stretch>
        </p:blipFill>
        <p:spPr bwMode="auto">
          <a:xfrm>
            <a:off x="3238480" y="5286388"/>
            <a:ext cx="2143140" cy="1571612"/>
          </a:xfrm>
          <a:prstGeom prst="rect">
            <a:avLst/>
          </a:prstGeom>
          <a:noFill/>
        </p:spPr>
      </p:pic>
      <p:pic>
        <p:nvPicPr>
          <p:cNvPr id="7" name="Picture 3" descr="D:\PICTURES\A___ẢNH\Hình động\wap9x.vn-giang-sinh- (135).gif"/>
          <p:cNvPicPr>
            <a:picLocks noChangeAspect="1" noChangeArrowheads="1" noCrop="1"/>
          </p:cNvPicPr>
          <p:nvPr/>
        </p:nvPicPr>
        <p:blipFill>
          <a:blip r:embed="rId3"/>
          <a:srcRect/>
          <a:stretch>
            <a:fillRect/>
          </a:stretch>
        </p:blipFill>
        <p:spPr bwMode="auto">
          <a:xfrm>
            <a:off x="6810380" y="5286388"/>
            <a:ext cx="2143140" cy="1571612"/>
          </a:xfrm>
          <a:prstGeom prst="rect">
            <a:avLst/>
          </a:prstGeom>
          <a:noFill/>
        </p:spPr>
      </p:pic>
      <p:pic>
        <p:nvPicPr>
          <p:cNvPr id="8" name="Picture 3" descr="D:\PICTURES\A___ẢNH\Hình động\wap9x.vn-giang-sinh- (135).gif"/>
          <p:cNvPicPr>
            <a:picLocks noChangeAspect="1" noChangeArrowheads="1" noCrop="1"/>
          </p:cNvPicPr>
          <p:nvPr/>
        </p:nvPicPr>
        <p:blipFill>
          <a:blip r:embed="rId3"/>
          <a:srcRect/>
          <a:stretch>
            <a:fillRect/>
          </a:stretch>
        </p:blipFill>
        <p:spPr bwMode="auto">
          <a:xfrm>
            <a:off x="5024430" y="5286388"/>
            <a:ext cx="2143140" cy="1571612"/>
          </a:xfrm>
          <a:prstGeom prst="rect">
            <a:avLst/>
          </a:prstGeom>
          <a:noFill/>
        </p:spPr>
      </p:pic>
      <p:pic>
        <p:nvPicPr>
          <p:cNvPr id="9" name="Picture 2" descr="Kết quả hình ảnh cho bell gif"/>
          <p:cNvPicPr>
            <a:picLocks noChangeAspect="1" noChangeArrowheads="1" noCrop="1"/>
          </p:cNvPicPr>
          <p:nvPr/>
        </p:nvPicPr>
        <p:blipFill>
          <a:blip r:embed="rId4"/>
          <a:srcRect/>
          <a:stretch>
            <a:fillRect/>
          </a:stretch>
        </p:blipFill>
        <p:spPr bwMode="auto">
          <a:xfrm>
            <a:off x="3595670" y="500042"/>
            <a:ext cx="4929190" cy="4152426"/>
          </a:xfrm>
          <a:prstGeom prst="rect">
            <a:avLst/>
          </a:prstGeom>
          <a:noFill/>
        </p:spPr>
      </p:pic>
      <p:pic>
        <p:nvPicPr>
          <p:cNvPr id="10" name="TiengChuongNganVang-Cut.mp3">
            <a:hlinkClick r:id="" action="ppaction://media"/>
          </p:cNvPr>
          <p:cNvPicPr>
            <a:picLocks noRot="1" noChangeAspect="1"/>
          </p:cNvPicPr>
          <p:nvPr>
            <a:audioFile r:link="rId1"/>
          </p:nvPr>
        </p:nvPicPr>
        <p:blipFill>
          <a:blip r:embed="rId5"/>
          <a:stretch>
            <a:fillRect/>
          </a:stretch>
        </p:blipFill>
        <p:spPr>
          <a:xfrm>
            <a:off x="6167438" y="1428736"/>
            <a:ext cx="304800" cy="304800"/>
          </a:xfrm>
          <a:prstGeom prst="rect">
            <a:avLst/>
          </a:prstGeom>
        </p:spPr>
      </p:pic>
    </p:spTree>
    <p:extLst>
      <p:ext uri="{BB962C8B-B14F-4D97-AF65-F5344CB8AC3E}">
        <p14:creationId xmlns:p14="http://schemas.microsoft.com/office/powerpoint/2010/main" val="20363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1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fbb63f59c772f80c241f5a3259235930"/>
          <p:cNvPicPr>
            <a:picLocks noChangeAspect="1"/>
          </p:cNvPicPr>
          <p:nvPr/>
        </p:nvPicPr>
        <p:blipFill>
          <a:blip r:embed="rId2"/>
          <a:stretch>
            <a:fillRect/>
          </a:stretch>
        </p:blipFill>
        <p:spPr>
          <a:xfrm>
            <a:off x="100330" y="0"/>
            <a:ext cx="12091035" cy="6823710"/>
          </a:xfrm>
          <a:prstGeom prst="rect">
            <a:avLst/>
          </a:prstGeom>
        </p:spPr>
      </p:pic>
      <p:sp>
        <p:nvSpPr>
          <p:cNvPr id="2" name="Rectangle 1"/>
          <p:cNvSpPr/>
          <p:nvPr/>
        </p:nvSpPr>
        <p:spPr>
          <a:xfrm>
            <a:off x="980339" y="816563"/>
            <a:ext cx="6316153" cy="1569660"/>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solidFill>
                  <a:srgbClr val="C00000"/>
                </a:solidFill>
                <a:effectLst>
                  <a:glow rad="101600">
                    <a:schemeClr val="accent6">
                      <a:satMod val="175000"/>
                      <a:alpha val="40000"/>
                    </a:schemeClr>
                  </a:glow>
                  <a:innerShdw blurRad="177800">
                    <a:schemeClr val="accent3">
                      <a:lumMod val="50000"/>
                    </a:schemeClr>
                  </a:innerShdw>
                </a:effectLst>
              </a:rPr>
              <a:t>KHỞI ĐỘNG</a:t>
            </a:r>
          </a:p>
        </p:txBody>
      </p:sp>
    </p:spTree>
  </p:cSld>
  <p:clrMapOvr>
    <a:masterClrMapping/>
  </p:clrMapOvr>
  <p:transition>
    <p:wedg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VT-P\Desktop\NỀN PP\73082290_806002039856818_5426739531237818368_o.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3891935" y="2362200"/>
            <a:ext cx="3943985" cy="1568450"/>
          </a:xfrm>
          <a:prstGeom prst="rect">
            <a:avLst/>
          </a:prstGeom>
          <a:noFill/>
        </p:spPr>
        <p:txBody>
          <a:bodyPr wrap="none" rtlCol="0">
            <a:spAutoFit/>
          </a:bodyPr>
          <a:lstStyle/>
          <a:p>
            <a:pPr algn="ctr"/>
            <a:r>
              <a:rPr lang="en-US" sz="9600" b="1" dirty="0" err="1">
                <a:solidFill>
                  <a:srgbClr val="FF0000"/>
                </a:solidFill>
                <a:latin typeface="Times New Roman" panose="02020603050405020304" pitchFamily="18" charset="0"/>
                <a:cs typeface="Times New Roman" panose="02020603050405020304" pitchFamily="18" charset="0"/>
              </a:rPr>
              <a:t>Dặn</a:t>
            </a:r>
            <a:r>
              <a:rPr lang="en-US" sz="9600" b="1" dirty="0">
                <a:solidFill>
                  <a:srgbClr val="FF0000"/>
                </a:solidFill>
                <a:latin typeface="Times New Roman" panose="02020603050405020304" pitchFamily="18" charset="0"/>
                <a:cs typeface="Times New Roman" panose="02020603050405020304" pitchFamily="18" charset="0"/>
              </a:rPr>
              <a:t> </a:t>
            </a:r>
            <a:r>
              <a:rPr lang="en-US" sz="9600" b="1" dirty="0" err="1">
                <a:solidFill>
                  <a:srgbClr val="FF0000"/>
                </a:solidFill>
                <a:latin typeface="Times New Roman" panose="02020603050405020304" pitchFamily="18" charset="0"/>
                <a:cs typeface="Times New Roman" panose="02020603050405020304" pitchFamily="18" charset="0"/>
              </a:rPr>
              <a:t>dò</a:t>
            </a:r>
            <a:endParaRPr lang="en-US" sz="9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52356" y="2086118"/>
            <a:ext cx="1085182" cy="2450804"/>
          </a:xfrm>
          <a:prstGeom prst="rect">
            <a:avLst/>
          </a:prstGeom>
        </p:spPr>
      </p:pic>
      <p:pic>
        <p:nvPicPr>
          <p:cNvPr id="114" name="Picture 113"/>
          <p:cNvPicPr>
            <a:picLocks noChangeAspect="1"/>
          </p:cNvPicPr>
          <p:nvPr/>
        </p:nvPicPr>
        <p:blipFill>
          <a:blip r:embed="rId14"/>
          <a:stretch>
            <a:fillRect/>
          </a:stretch>
        </p:blipFill>
        <p:spPr>
          <a:xfrm>
            <a:off x="2567842" y="2100263"/>
            <a:ext cx="1099830" cy="2513897"/>
          </a:xfrm>
          <a:prstGeom prst="rect">
            <a:avLst/>
          </a:prstGeom>
        </p:spPr>
      </p:pic>
      <p:pic>
        <p:nvPicPr>
          <p:cNvPr id="7" name="Picture 6" descr="A picture containing drawing&#10;&#10;Description automatically generated"/>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17"/>
          <a:stretch>
            <a:fillRect/>
          </a:stretch>
        </p:blipFill>
        <p:spPr>
          <a:xfrm>
            <a:off x="2781300" y="1686779"/>
            <a:ext cx="7320735" cy="4624457"/>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TRÒ</a:t>
            </a:r>
            <a:r>
              <a:rPr kumimoji="0" lang="en-US" sz="32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CHƠI</a:t>
            </a:r>
            <a:endPar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a:xfrm>
            <a:off x="4271258" y="3392593"/>
            <a:ext cx="5281205"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normalizeH="0" baseline="0" noProof="0" dirty="0">
                <a:ln w="12700">
                  <a:solidFill>
                    <a:srgbClr val="FF3300"/>
                  </a:solidFill>
                  <a:prstDash val="solid"/>
                </a:ln>
                <a:solidFill>
                  <a:srgbClr val="C00000"/>
                </a:solid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rPr>
              <a:t>TRẠM</a:t>
            </a:r>
            <a:r>
              <a:rPr kumimoji="0" lang="en-US" sz="3600" b="1" i="0" u="none" strike="noStrike" kern="1200" normalizeH="0" noProof="0" dirty="0">
                <a:ln w="12700">
                  <a:solidFill>
                    <a:srgbClr val="FF3300"/>
                  </a:solidFill>
                  <a:prstDash val="solid"/>
                </a:ln>
                <a:solidFill>
                  <a:srgbClr val="C00000"/>
                </a:solid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rPr>
              <a:t> XE BUÝT</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normalizeH="0" noProof="0" dirty="0">
                <a:ln w="12700">
                  <a:solidFill>
                    <a:srgbClr val="FF3300"/>
                  </a:solidFill>
                  <a:prstDash val="solid"/>
                </a:ln>
                <a:solidFill>
                  <a:srgbClr val="C00000"/>
                </a:solid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rPr>
              <a:t>THÔNG MINH</a:t>
            </a:r>
            <a:endParaRPr kumimoji="0" lang="en-US" sz="3600" b="1" i="0" u="none" strike="noStrike" kern="1200" normalizeH="0" baseline="0" noProof="0" dirty="0">
              <a:ln w="12700">
                <a:solidFill>
                  <a:srgbClr val="FF3300"/>
                </a:solidFill>
                <a:prstDash val="solid"/>
              </a:ln>
              <a:solidFill>
                <a:srgbClr val="C00000"/>
              </a:solid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3"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928" y="5407754"/>
            <a:ext cx="609600" cy="609600"/>
          </a:xfrm>
          <a:prstGeom prst="rect">
            <a:avLst/>
          </a:prstGeom>
        </p:spPr>
      </p:pic>
      <p:sp>
        <p:nvSpPr>
          <p:cNvPr id="10" name="TextBox 9"/>
          <p:cNvSpPr txBox="1"/>
          <p:nvPr/>
        </p:nvSpPr>
        <p:spPr>
          <a:xfrm>
            <a:off x="5496730" y="4637594"/>
            <a:ext cx="2157963" cy="261610"/>
          </a:xfrm>
          <a:prstGeom prst="rect">
            <a:avLst/>
          </a:prstGeom>
          <a:noFill/>
        </p:spPr>
        <p:txBody>
          <a:bodyPr wrap="none" rtlCol="0">
            <a:spAutoFit/>
          </a:bodyPr>
          <a:lstStyle/>
          <a:p>
            <a:pPr algn="ctr"/>
            <a:r>
              <a:rPr lang="en-US" sz="1100" b="1" dirty="0">
                <a:solidFill>
                  <a:schemeClr val="bg1"/>
                </a:solidFill>
                <a:latin typeface="Tahoma" panose="020B0604030504040204" pitchFamily="34" charset="0"/>
                <a:ea typeface="Tahoma" panose="020B0604030504040204" pitchFamily="34" charset="0"/>
                <a:cs typeface="Tahoma" panose="020B0604030504040204" pitchFamily="34" charset="0"/>
              </a:rPr>
              <a:t>SẢN PHẨM CỦA TRỢ GIẢNG</a:t>
            </a:r>
          </a:p>
        </p:txBody>
      </p:sp>
      <p:pic>
        <p:nvPicPr>
          <p:cNvPr id="12" name="Bike_Ride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2413928" y="3028902"/>
            <a:ext cx="609600" cy="609600"/>
          </a:xfrm>
          <a:prstGeom prst="rect">
            <a:avLst/>
          </a:prstGeom>
        </p:spPr>
      </p:pic>
      <p:sp>
        <p:nvSpPr>
          <p:cNvPr id="13" name="Rectangle 12"/>
          <p:cNvSpPr/>
          <p:nvPr/>
        </p:nvSpPr>
        <p:spPr>
          <a:xfrm>
            <a:off x="5644205" y="5555689"/>
            <a:ext cx="1594924" cy="923330"/>
          </a:xfrm>
          <a:prstGeom prst="rect">
            <a:avLst/>
          </a:prstGeom>
          <a:noFill/>
        </p:spPr>
        <p:txBody>
          <a:bodyPr wrap="none" lIns="91440" tIns="45720" rIns="91440" bIns="45720">
            <a:spAutoFit/>
          </a:bodyPr>
          <a:lstStyle/>
          <a:p>
            <a:pPr algn="ctr"/>
            <a:r>
              <a:rPr lang="en-US" sz="5400" b="1" cap="none" spc="50">
                <a:ln w="9525" cmpd="sng">
                  <a:solidFill>
                    <a:schemeClr val="accent1"/>
                  </a:solidFill>
                  <a:prstDash val="solid"/>
                </a:ln>
                <a:solidFill>
                  <a:srgbClr val="70AD47">
                    <a:tint val="1000"/>
                  </a:srgbClr>
                </a:solidFill>
                <a:effectLst>
                  <a:glow rad="38100">
                    <a:schemeClr val="accent1">
                      <a:alpha val="40000"/>
                    </a:schemeClr>
                  </a:glow>
                </a:effectLst>
              </a:rPr>
              <a:t>PLAY</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2" presetClass="entr" presetSubtype="4" fill="hold" grpId="0" nodeType="withEffect">
                                  <p:stCondLst>
                                    <p:cond delay="50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10" presetClass="entr" presetSubtype="0" fill="hold" grpId="1" nodeType="withEffect">
                                  <p:stCondLst>
                                    <p:cond delay="5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26" presetClass="emph" presetSubtype="0" repeatCount="indefinite" fill="hold" grpId="0" nodeType="withEffect">
                                  <p:stCondLst>
                                    <p:cond delay="5000"/>
                                  </p:stCondLst>
                                  <p:childTnLst>
                                    <p:animEffect transition="out" filter="fade">
                                      <p:cBhvr>
                                        <p:cTn id="33" dur="500" tmFilter="0, 0; .2, .5; .8, .5; 1, 0"/>
                                        <p:tgtEl>
                                          <p:spTgt spid="13"/>
                                        </p:tgtEl>
                                      </p:cBhvr>
                                    </p:animEffect>
                                    <p:animScale>
                                      <p:cBhvr>
                                        <p:cTn id="34" dur="250" autoRev="1" fill="hold"/>
                                        <p:tgtEl>
                                          <p:spTgt spid="13"/>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3" presetClass="mediacall" presetSubtype="0" fill="hold" nodeType="clickEffect">
                                  <p:stCondLst>
                                    <p:cond delay="0"/>
                                  </p:stCondLst>
                                  <p:childTnLst>
                                    <p:cmd type="call" cmd="stop">
                                      <p:cBhvr>
                                        <p:cTn id="38"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
                </p:tgtEl>
              </p:cMediaNode>
            </p:audio>
            <p:audio>
              <p:cMediaNode vol="80000">
                <p:cTn id="40" fill="hold" display="0">
                  <p:stCondLst>
                    <p:cond delay="indefinite"/>
                  </p:stCondLst>
                  <p:endCondLst>
                    <p:cond evt="onStopAudio" delay="0">
                      <p:tgtEl>
                        <p:sldTgt/>
                      </p:tgtEl>
                    </p:cond>
                  </p:endCondLst>
                </p:cTn>
                <p:tgtEl>
                  <p:spTgt spid="3"/>
                </p:tgtEl>
              </p:cMediaNode>
            </p:audio>
            <p:audio>
              <p:cMediaNode vol="80000">
                <p:cTn id="41" fill="hold" display="0">
                  <p:stCondLst>
                    <p:cond delay="indefinite"/>
                  </p:stCondLst>
                  <p:endCondLst>
                    <p:cond evt="onStopAudio" delay="0">
                      <p:tgtEl>
                        <p:sldTgt/>
                      </p:tgtEl>
                    </p:cond>
                  </p:endCondLst>
                </p:cTn>
                <p:tgtEl>
                  <p:spTgt spid="133"/>
                </p:tgtEl>
              </p:cMediaNode>
            </p:audio>
            <p:audio>
              <p:cMediaNode vol="80000">
                <p:cTn id="42" fill="hold" display="0">
                  <p:stCondLst>
                    <p:cond delay="indefinite"/>
                  </p:stCondLst>
                  <p:endCondLst>
                    <p:cond evt="onStopAudio" delay="0">
                      <p:tgtEl>
                        <p:sldTgt/>
                      </p:tgtEl>
                    </p:cond>
                  </p:endCondLst>
                </p:cTn>
                <p:tgtEl>
                  <p:spTgt spid="12"/>
                </p:tgtEl>
              </p:cMediaNode>
            </p:audio>
          </p:childTnLst>
        </p:cTn>
      </p:par>
    </p:tnLst>
    <p:bldLst>
      <p:bldP spid="5" grpId="0" bldLvl="0" animBg="1"/>
      <p:bldP spid="26" grpId="0"/>
      <p:bldP spid="10" grpId="0"/>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12"/>
          <a:stretch>
            <a:fillRect/>
          </a:stretch>
        </p:blipFill>
        <p:spPr>
          <a:xfrm>
            <a:off x="2910742" y="2100263"/>
            <a:ext cx="1099830" cy="2513897"/>
          </a:xfrm>
          <a:prstGeom prst="rect">
            <a:avLst/>
          </a:prstGeom>
        </p:spPr>
      </p:pic>
      <p:pic>
        <p:nvPicPr>
          <p:cNvPr id="132" name="Picture 131"/>
          <p:cNvPicPr>
            <a:picLocks noChangeAspect="1"/>
          </p:cNvPicPr>
          <p:nvPr/>
        </p:nvPicPr>
        <p:blipFill>
          <a:blip r:embed="rId13"/>
          <a:stretch>
            <a:fillRect/>
          </a:stretch>
        </p:blipFill>
        <p:spPr>
          <a:xfrm>
            <a:off x="2916837" y="2100263"/>
            <a:ext cx="1093545" cy="2513897"/>
          </a:xfrm>
          <a:prstGeom prst="rect">
            <a:avLst/>
          </a:prstGeom>
        </p:spPr>
      </p:pic>
      <p:pic>
        <p:nvPicPr>
          <p:cNvPr id="7" name="Picture 6" descr="A picture containing drawing&#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45 – 22 =</a:t>
            </a:r>
          </a:p>
        </p:txBody>
      </p:sp>
      <p:sp>
        <p:nvSpPr>
          <p:cNvPr id="26" name="Rectangle 25"/>
          <p:cNvSpPr/>
          <p:nvPr/>
        </p:nvSpPr>
        <p:spPr>
          <a:xfrm>
            <a:off x="4288645" y="3744978"/>
            <a:ext cx="5281205" cy="829945"/>
          </a:xfrm>
          <a:prstGeom prst="rect">
            <a:avLst/>
          </a:prstGeom>
          <a:noFill/>
        </p:spPr>
        <p:txBody>
          <a:bodyPr wrap="square" lIns="91440" tIns="45720" rIns="91440" bIns="45720">
            <a:spAutoFit/>
          </a:bodyPr>
          <a:lstStyle/>
          <a:p>
            <a:pPr algn="ctr"/>
            <a:r>
              <a:rPr lang="en-US" sz="4800" dirty="0">
                <a:latin typeface="Times New Roman" panose="02020603050405020304" pitchFamily="18" charset="0"/>
                <a:ea typeface="Tahoma" panose="020B0604030504040204" pitchFamily="34" charset="0"/>
                <a:cs typeface="Times New Roman" panose="02020603050405020304" pitchFamily="18" charset="0"/>
              </a:rPr>
              <a:t>23</a:t>
            </a:r>
          </a:p>
        </p:txBody>
      </p:sp>
      <p:sp>
        <p:nvSpPr>
          <p:cNvPr id="14" name="Arrow: Pentagon 13"/>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anose="02020603050405020304" pitchFamily="18" charset="0"/>
                <a:cs typeface="Times New Roman" panose="02020603050405020304" pitchFamily="18" charset="0"/>
              </a:rPr>
              <a:t>SAI</a:t>
            </a:r>
          </a:p>
        </p:txBody>
      </p:sp>
      <p:sp>
        <p:nvSpPr>
          <p:cNvPr id="27" name="Arrow: Pentagon 26"/>
          <p:cNvSpPr/>
          <p:nvPr/>
        </p:nvSpPr>
        <p:spPr>
          <a:xfrm flipH="1">
            <a:off x="7972023" y="6017354"/>
            <a:ext cx="1878874"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anose="02020603050405020304" pitchFamily="18" charset="0"/>
                <a:cs typeface="Times New Roman" panose="02020603050405020304" pitchFamily="18" charset="0"/>
              </a:rPr>
              <a:t>ĐÚNG</a:t>
            </a:r>
          </a:p>
        </p:txBody>
      </p:sp>
      <p:pic>
        <p:nvPicPr>
          <p:cNvPr id="133"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40775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2925566" y="2158083"/>
            <a:ext cx="1055883" cy="2384633"/>
          </a:xfrm>
          <a:prstGeom prst="rect">
            <a:avLst/>
          </a:prstGeom>
        </p:spPr>
      </p:pic>
      <p:pic>
        <p:nvPicPr>
          <p:cNvPr id="132" name="Picture 13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2925567" y="2144550"/>
            <a:ext cx="1053290" cy="2398166"/>
          </a:xfrm>
          <a:prstGeom prst="rect">
            <a:avLst/>
          </a:prstGeom>
        </p:spPr>
      </p:pic>
      <p:pic>
        <p:nvPicPr>
          <p:cNvPr id="7" name="Picture 6" descr="A picture containing drawing&#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56 – 41 =</a:t>
            </a:r>
          </a:p>
        </p:txBody>
      </p:sp>
      <p:sp>
        <p:nvSpPr>
          <p:cNvPr id="26" name="Rectangle 25"/>
          <p:cNvSpPr/>
          <p:nvPr/>
        </p:nvSpPr>
        <p:spPr>
          <a:xfrm>
            <a:off x="4288645" y="3744978"/>
            <a:ext cx="5281205" cy="768350"/>
          </a:xfrm>
          <a:prstGeom prst="rect">
            <a:avLst/>
          </a:prstGeom>
          <a:noFill/>
        </p:spPr>
        <p:txBody>
          <a:bodyPr wrap="square" lIns="91440" tIns="45720" rIns="91440" bIns="45720">
            <a:spAutoFit/>
          </a:bodyPr>
          <a:lstStyle/>
          <a:p>
            <a:pPr algn="ctr"/>
            <a:r>
              <a:rPr lang="en-US" sz="4400" dirty="0">
                <a:latin typeface="Times New Roman" panose="02020603050405020304" pitchFamily="18" charset="0"/>
                <a:ea typeface="Tahoma" panose="020B0604030504040204" pitchFamily="34" charset="0"/>
                <a:cs typeface="Times New Roman" panose="02020603050405020304" pitchFamily="18" charset="0"/>
              </a:rPr>
              <a:t>15</a:t>
            </a:r>
          </a:p>
        </p:txBody>
      </p:sp>
      <p:sp>
        <p:nvSpPr>
          <p:cNvPr id="14" name="Arrow: Pentagon 13"/>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SAI</a:t>
            </a:r>
          </a:p>
        </p:txBody>
      </p:sp>
      <p:sp>
        <p:nvSpPr>
          <p:cNvPr id="27" name="Arrow: Pentagon 26"/>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ĐÚNG</a:t>
            </a:r>
          </a:p>
        </p:txBody>
      </p:sp>
      <p:pic>
        <p:nvPicPr>
          <p:cNvPr id="4"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2846396" y="2067225"/>
            <a:ext cx="1156947" cy="2483499"/>
          </a:xfrm>
          <a:prstGeom prst="rect">
            <a:avLst/>
          </a:prstGeom>
        </p:spPr>
      </p:pic>
      <p:pic>
        <p:nvPicPr>
          <p:cNvPr id="132" name="Picture 13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2846397" y="2066751"/>
            <a:ext cx="1154105" cy="2484363"/>
          </a:xfrm>
          <a:prstGeom prst="rect">
            <a:avLst/>
          </a:prstGeom>
        </p:spPr>
      </p:pic>
      <p:pic>
        <p:nvPicPr>
          <p:cNvPr id="7" name="Picture 6" descr="A picture containing drawing&#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77 – 66 =</a:t>
            </a:r>
          </a:p>
        </p:txBody>
      </p:sp>
      <p:sp>
        <p:nvSpPr>
          <p:cNvPr id="26" name="Rectangle 25"/>
          <p:cNvSpPr/>
          <p:nvPr/>
        </p:nvSpPr>
        <p:spPr>
          <a:xfrm>
            <a:off x="4288645" y="3744978"/>
            <a:ext cx="5281205" cy="768350"/>
          </a:xfrm>
          <a:prstGeom prst="rect">
            <a:avLst/>
          </a:prstGeom>
          <a:noFill/>
        </p:spPr>
        <p:txBody>
          <a:bodyPr wrap="square" lIns="91440" tIns="45720" rIns="91440" bIns="45720">
            <a:spAutoFit/>
          </a:bodyPr>
          <a:lstStyle/>
          <a:p>
            <a:pPr algn="ctr"/>
            <a:r>
              <a:rPr lang="en-US" sz="4400" dirty="0">
                <a:latin typeface="Times New Roman" panose="02020603050405020304" pitchFamily="18" charset="0"/>
                <a:ea typeface="Tahoma" panose="020B0604030504040204" pitchFamily="34" charset="0"/>
                <a:cs typeface="Times New Roman" panose="02020603050405020304" pitchFamily="18" charset="0"/>
              </a:rPr>
              <a:t>11</a:t>
            </a:r>
          </a:p>
        </p:txBody>
      </p:sp>
      <p:sp>
        <p:nvSpPr>
          <p:cNvPr id="14" name="Arrow: Pentagon 13"/>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SAI</a:t>
            </a:r>
          </a:p>
        </p:txBody>
      </p:sp>
      <p:sp>
        <p:nvSpPr>
          <p:cNvPr id="27" name="Arrow: Pentagon 26"/>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ĐÚNG</a:t>
            </a:r>
          </a:p>
        </p:txBody>
      </p:sp>
      <p:pic>
        <p:nvPicPr>
          <p:cNvPr id="4"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2846396" y="2067225"/>
            <a:ext cx="1156947" cy="2483499"/>
          </a:xfrm>
          <a:prstGeom prst="rect">
            <a:avLst/>
          </a:prstGeom>
        </p:spPr>
      </p:pic>
      <p:pic>
        <p:nvPicPr>
          <p:cNvPr id="132" name="Picture 13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2846397" y="2066751"/>
            <a:ext cx="1154105" cy="2484363"/>
          </a:xfrm>
          <a:prstGeom prst="rect">
            <a:avLst/>
          </a:prstGeom>
        </p:spPr>
      </p:pic>
      <p:pic>
        <p:nvPicPr>
          <p:cNvPr id="7" name="Picture 6" descr="A picture containing drawing&#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89 – 83 =</a:t>
            </a:r>
          </a:p>
        </p:txBody>
      </p:sp>
      <p:sp>
        <p:nvSpPr>
          <p:cNvPr id="26" name="Rectangle 25"/>
          <p:cNvSpPr/>
          <p:nvPr/>
        </p:nvSpPr>
        <p:spPr>
          <a:xfrm>
            <a:off x="4288645" y="3744978"/>
            <a:ext cx="5281205" cy="768350"/>
          </a:xfrm>
          <a:prstGeom prst="rect">
            <a:avLst/>
          </a:prstGeom>
          <a:noFill/>
        </p:spPr>
        <p:txBody>
          <a:bodyPr wrap="square" lIns="91440" tIns="45720" rIns="91440" bIns="45720">
            <a:spAutoFit/>
          </a:bodyPr>
          <a:lstStyle/>
          <a:p>
            <a:pPr algn="ctr"/>
            <a:r>
              <a:rPr lang="en-US" sz="4400" dirty="0">
                <a:latin typeface="Times New Roman" panose="02020603050405020304" pitchFamily="18" charset="0"/>
                <a:ea typeface="Tahoma" panose="020B0604030504040204" pitchFamily="34" charset="0"/>
                <a:cs typeface="Times New Roman" panose="02020603050405020304" pitchFamily="18" charset="0"/>
              </a:rPr>
              <a:t>6</a:t>
            </a:r>
          </a:p>
        </p:txBody>
      </p:sp>
      <p:sp>
        <p:nvSpPr>
          <p:cNvPr id="14" name="Arrow: Pentagon 13"/>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SAI</a:t>
            </a:r>
          </a:p>
        </p:txBody>
      </p:sp>
      <p:sp>
        <p:nvSpPr>
          <p:cNvPr id="27" name="Arrow: Pentagon 26"/>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ĐÚNG</a:t>
            </a:r>
          </a:p>
        </p:txBody>
      </p:sp>
      <p:pic>
        <p:nvPicPr>
          <p:cNvPr id="4"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547212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bldLvl="0" animBg="1"/>
      <p:bldP spid="5" grpId="1" bldLvl="0" animBg="1"/>
      <p:bldP spid="5" grpId="2" bldLvl="0" animBg="1"/>
      <p:bldP spid="26" grpId="0"/>
      <p:bldP spid="26" grpId="1"/>
      <p:bldP spid="26" grpId="2"/>
      <p:bldP spid="14" grpId="0" bldLvl="0" animBg="1"/>
      <p:bldP spid="14" grpId="1" bldLvl="0" animBg="1"/>
      <p:bldP spid="27" grpId="0" bldLvl="0" animBg="1"/>
      <p:bldP spid="27" grpId="1"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228600"/>
            <a:ext cx="12192000" cy="6400800"/>
            <a:chOff x="0" y="228600"/>
            <a:chExt cx="9144000" cy="6400800"/>
          </a:xfrm>
        </p:grpSpPr>
        <p:pic>
          <p:nvPicPr>
            <p:cNvPr id="2050" name="Picture 2" descr="Kết quả hình ảnh cho cut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256"/>
            <a:stretch>
              <a:fillRect/>
            </a:stretch>
          </p:blipFill>
          <p:spPr bwMode="auto">
            <a:xfrm>
              <a:off x="0" y="228600"/>
              <a:ext cx="914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86598" y="3219271"/>
              <a:ext cx="5470488" cy="1938992"/>
            </a:xfrm>
            <a:prstGeom prst="rect">
              <a:avLst/>
            </a:prstGeom>
            <a:noFill/>
          </p:spPr>
          <p:txBody>
            <a:bodyPr wrap="none" rtlCol="0">
              <a:spAutoFit/>
            </a:bodyPr>
            <a:lstStyle/>
            <a:p>
              <a:pPr algn="ctr"/>
              <a:r>
                <a:rPr lang="en-US" sz="6000" b="1" dirty="0" err="1">
                  <a:solidFill>
                    <a:srgbClr val="FF0000"/>
                  </a:solidFill>
                  <a:latin typeface="Times New Roman" panose="02020603050405020304" pitchFamily="18" charset="0"/>
                  <a:cs typeface="Times New Roman" panose="02020603050405020304" pitchFamily="18" charset="0"/>
                </a:rPr>
                <a:t>Phép trừ dạng 39 - 15</a:t>
              </a:r>
            </a:p>
            <a:p>
              <a:pPr algn="ctr"/>
              <a:r>
                <a:rPr lang="en-US" sz="6000" dirty="0">
                  <a:solidFill>
                    <a:srgbClr val="FF0000"/>
                  </a:solidFill>
                  <a:latin typeface="Times New Roman" panose="02020603050405020304" pitchFamily="18" charset="0"/>
                  <a:cs typeface="Times New Roman" panose="02020603050405020304" pitchFamily="18" charset="0"/>
                </a:rPr>
                <a:t>(</a:t>
              </a:r>
              <a:r>
                <a:rPr lang="en-US" sz="6000" dirty="0" err="1">
                  <a:solidFill>
                    <a:srgbClr val="FF0000"/>
                  </a:solidFill>
                  <a:latin typeface="Times New Roman" panose="02020603050405020304" pitchFamily="18" charset="0"/>
                  <a:cs typeface="Times New Roman" panose="02020603050405020304" pitchFamily="18" charset="0"/>
                </a:rPr>
                <a:t>tiết</a:t>
              </a:r>
              <a:r>
                <a:rPr lang="en-US" sz="6000" dirty="0">
                  <a:solidFill>
                    <a:srgbClr val="FF0000"/>
                  </a:solidFill>
                  <a:latin typeface="Times New Roman" panose="02020603050405020304" pitchFamily="18" charset="0"/>
                  <a:cs typeface="Times New Roman" panose="02020603050405020304" pitchFamily="18" charset="0"/>
                </a:rPr>
                <a:t> 2)</a:t>
              </a:r>
            </a:p>
          </p:txBody>
        </p:sp>
      </p:grpSp>
    </p:spTree>
  </p:cSld>
  <p:clrMapOvr>
    <a:masterClrMapping/>
  </p:clrMapOvr>
  <p:transition>
    <p:wedg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3757"/>
            <a:ext cx="12192000" cy="2765353"/>
          </a:xfrm>
          <a:prstGeom prst="rect">
            <a:avLst/>
          </a:prstGeom>
        </p:spPr>
      </p:pic>
      <p:grpSp>
        <p:nvGrpSpPr>
          <p:cNvPr id="8" name="Group 7"/>
          <p:cNvGrpSpPr/>
          <p:nvPr/>
        </p:nvGrpSpPr>
        <p:grpSpPr>
          <a:xfrm>
            <a:off x="1152660" y="3116688"/>
            <a:ext cx="1307205" cy="2215991"/>
            <a:chOff x="1152660" y="3116688"/>
            <a:chExt cx="1307205" cy="2215991"/>
          </a:xfrm>
        </p:grpSpPr>
        <p:sp>
          <p:nvSpPr>
            <p:cNvPr id="3" name="TextBox 2"/>
            <p:cNvSpPr txBox="1"/>
            <p:nvPr/>
          </p:nvSpPr>
          <p:spPr>
            <a:xfrm>
              <a:off x="1532586" y="3116688"/>
              <a:ext cx="927279" cy="1446550"/>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42</a:t>
              </a:r>
            </a:p>
            <a:p>
              <a:r>
                <a:rPr lang="en-US" sz="4400" dirty="0">
                  <a:latin typeface="Arial" panose="020B0604020202020204" pitchFamily="34" charset="0"/>
                  <a:cs typeface="Arial" panose="020B0604020202020204" pitchFamily="34" charset="0"/>
                </a:rPr>
                <a:t>31</a:t>
              </a:r>
            </a:p>
          </p:txBody>
        </p:sp>
        <p:cxnSp>
          <p:nvCxnSpPr>
            <p:cNvPr id="5" name="Straight Connector 4"/>
            <p:cNvCxnSpPr/>
            <p:nvPr/>
          </p:nvCxnSpPr>
          <p:spPr>
            <a:xfrm>
              <a:off x="1287887" y="4563238"/>
              <a:ext cx="117197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152660" y="3409077"/>
              <a:ext cx="515154"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a:t>
              </a:r>
            </a:p>
          </p:txBody>
        </p:sp>
        <p:sp>
          <p:nvSpPr>
            <p:cNvPr id="7" name="TextBox 6"/>
            <p:cNvSpPr txBox="1"/>
            <p:nvPr/>
          </p:nvSpPr>
          <p:spPr>
            <a:xfrm>
              <a:off x="1532585" y="4563238"/>
              <a:ext cx="927279" cy="769441"/>
            </a:xfrm>
            <a:prstGeom prst="rect">
              <a:avLst/>
            </a:prstGeom>
            <a:noFill/>
          </p:spPr>
          <p:txBody>
            <a:bodyPr wrap="square" rtlCol="0">
              <a:spAutoFit/>
            </a:bodyPr>
            <a:lstStyle/>
            <a:p>
              <a:r>
                <a:rPr lang="en-US" sz="4400" dirty="0">
                  <a:solidFill>
                    <a:srgbClr val="C00000"/>
                  </a:solidFill>
                  <a:latin typeface="Arial" panose="020B0604020202020204" pitchFamily="34" charset="0"/>
                  <a:cs typeface="Arial" panose="020B0604020202020204" pitchFamily="34" charset="0"/>
                </a:rPr>
                <a:t>11</a:t>
              </a:r>
            </a:p>
          </p:txBody>
        </p:sp>
      </p:grpSp>
      <p:grpSp>
        <p:nvGrpSpPr>
          <p:cNvPr id="9" name="Group 8"/>
          <p:cNvGrpSpPr/>
          <p:nvPr/>
        </p:nvGrpSpPr>
        <p:grpSpPr>
          <a:xfrm>
            <a:off x="3892641" y="3116688"/>
            <a:ext cx="1307205" cy="2215991"/>
            <a:chOff x="1152660" y="3116688"/>
            <a:chExt cx="1307205" cy="2215991"/>
          </a:xfrm>
        </p:grpSpPr>
        <p:sp>
          <p:nvSpPr>
            <p:cNvPr id="10" name="TextBox 9"/>
            <p:cNvSpPr txBox="1"/>
            <p:nvPr/>
          </p:nvSpPr>
          <p:spPr>
            <a:xfrm>
              <a:off x="1532586" y="3116688"/>
              <a:ext cx="927279" cy="1446550"/>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35</a:t>
              </a:r>
            </a:p>
            <a:p>
              <a:r>
                <a:rPr lang="en-US" sz="4400" dirty="0">
                  <a:latin typeface="Arial" panose="020B0604020202020204" pitchFamily="34" charset="0"/>
                  <a:cs typeface="Arial" panose="020B0604020202020204" pitchFamily="34" charset="0"/>
                </a:rPr>
                <a:t>23</a:t>
              </a:r>
            </a:p>
          </p:txBody>
        </p:sp>
        <p:cxnSp>
          <p:nvCxnSpPr>
            <p:cNvPr id="11" name="Straight Connector 10"/>
            <p:cNvCxnSpPr/>
            <p:nvPr/>
          </p:nvCxnSpPr>
          <p:spPr>
            <a:xfrm>
              <a:off x="1287887" y="4563238"/>
              <a:ext cx="117197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152660" y="3409077"/>
              <a:ext cx="515154"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a:t>
              </a:r>
            </a:p>
          </p:txBody>
        </p:sp>
        <p:sp>
          <p:nvSpPr>
            <p:cNvPr id="13" name="TextBox 12"/>
            <p:cNvSpPr txBox="1"/>
            <p:nvPr/>
          </p:nvSpPr>
          <p:spPr>
            <a:xfrm>
              <a:off x="1532585" y="4563238"/>
              <a:ext cx="927279" cy="769441"/>
            </a:xfrm>
            <a:prstGeom prst="rect">
              <a:avLst/>
            </a:prstGeom>
            <a:noFill/>
          </p:spPr>
          <p:txBody>
            <a:bodyPr wrap="square" rtlCol="0">
              <a:spAutoFit/>
            </a:bodyPr>
            <a:lstStyle/>
            <a:p>
              <a:r>
                <a:rPr lang="en-US" sz="4400" dirty="0">
                  <a:solidFill>
                    <a:srgbClr val="C00000"/>
                  </a:solidFill>
                  <a:latin typeface="Arial" panose="020B0604020202020204" pitchFamily="34" charset="0"/>
                  <a:cs typeface="Arial" panose="020B0604020202020204" pitchFamily="34" charset="0"/>
                </a:rPr>
                <a:t>12</a:t>
              </a:r>
            </a:p>
          </p:txBody>
        </p:sp>
      </p:grpSp>
      <p:grpSp>
        <p:nvGrpSpPr>
          <p:cNvPr id="14" name="Group 13"/>
          <p:cNvGrpSpPr/>
          <p:nvPr/>
        </p:nvGrpSpPr>
        <p:grpSpPr>
          <a:xfrm>
            <a:off x="6858001" y="3116688"/>
            <a:ext cx="1307205" cy="2215991"/>
            <a:chOff x="1152660" y="3116688"/>
            <a:chExt cx="1307205" cy="2215991"/>
          </a:xfrm>
        </p:grpSpPr>
        <p:sp>
          <p:nvSpPr>
            <p:cNvPr id="15" name="TextBox 14"/>
            <p:cNvSpPr txBox="1"/>
            <p:nvPr/>
          </p:nvSpPr>
          <p:spPr>
            <a:xfrm>
              <a:off x="1532586" y="3116688"/>
              <a:ext cx="927279" cy="1446550"/>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87</a:t>
              </a:r>
            </a:p>
            <a:p>
              <a:r>
                <a:rPr lang="en-US" sz="4400" dirty="0">
                  <a:latin typeface="Arial" panose="020B0604020202020204" pitchFamily="34" charset="0"/>
                  <a:cs typeface="Arial" panose="020B0604020202020204" pitchFamily="34" charset="0"/>
                </a:rPr>
                <a:t>26</a:t>
              </a:r>
            </a:p>
          </p:txBody>
        </p:sp>
        <p:cxnSp>
          <p:nvCxnSpPr>
            <p:cNvPr id="16" name="Straight Connector 15"/>
            <p:cNvCxnSpPr/>
            <p:nvPr/>
          </p:nvCxnSpPr>
          <p:spPr>
            <a:xfrm>
              <a:off x="1287887" y="4563238"/>
              <a:ext cx="117197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152660" y="3409077"/>
              <a:ext cx="515154"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a:t>
              </a:r>
            </a:p>
          </p:txBody>
        </p:sp>
        <p:sp>
          <p:nvSpPr>
            <p:cNvPr id="18" name="TextBox 17"/>
            <p:cNvSpPr txBox="1"/>
            <p:nvPr/>
          </p:nvSpPr>
          <p:spPr>
            <a:xfrm>
              <a:off x="1532585" y="4563238"/>
              <a:ext cx="927279" cy="769441"/>
            </a:xfrm>
            <a:prstGeom prst="rect">
              <a:avLst/>
            </a:prstGeom>
            <a:noFill/>
          </p:spPr>
          <p:txBody>
            <a:bodyPr wrap="square" rtlCol="0">
              <a:spAutoFit/>
            </a:bodyPr>
            <a:lstStyle/>
            <a:p>
              <a:r>
                <a:rPr lang="en-US" sz="4400" dirty="0">
                  <a:solidFill>
                    <a:srgbClr val="C00000"/>
                  </a:solidFill>
                  <a:latin typeface="Arial" panose="020B0604020202020204" pitchFamily="34" charset="0"/>
                  <a:cs typeface="Arial" panose="020B0604020202020204" pitchFamily="34" charset="0"/>
                </a:rPr>
                <a:t>61</a:t>
              </a:r>
            </a:p>
          </p:txBody>
        </p:sp>
      </p:grpSp>
      <p:grpSp>
        <p:nvGrpSpPr>
          <p:cNvPr id="19" name="Group 18"/>
          <p:cNvGrpSpPr/>
          <p:nvPr/>
        </p:nvGrpSpPr>
        <p:grpSpPr>
          <a:xfrm>
            <a:off x="9936052" y="3116688"/>
            <a:ext cx="1307205" cy="2215991"/>
            <a:chOff x="1152660" y="3116688"/>
            <a:chExt cx="1307205" cy="2215991"/>
          </a:xfrm>
        </p:grpSpPr>
        <p:sp>
          <p:nvSpPr>
            <p:cNvPr id="20" name="TextBox 19"/>
            <p:cNvSpPr txBox="1"/>
            <p:nvPr/>
          </p:nvSpPr>
          <p:spPr>
            <a:xfrm>
              <a:off x="1532586" y="3116688"/>
              <a:ext cx="927279" cy="1446550"/>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59</a:t>
              </a:r>
            </a:p>
            <a:p>
              <a:r>
                <a:rPr lang="en-US" sz="4400" dirty="0">
                  <a:latin typeface="Arial" panose="020B0604020202020204" pitchFamily="34" charset="0"/>
                  <a:cs typeface="Arial" panose="020B0604020202020204" pitchFamily="34" charset="0"/>
                </a:rPr>
                <a:t>49</a:t>
              </a:r>
            </a:p>
          </p:txBody>
        </p:sp>
        <p:cxnSp>
          <p:nvCxnSpPr>
            <p:cNvPr id="21" name="Straight Connector 20"/>
            <p:cNvCxnSpPr/>
            <p:nvPr/>
          </p:nvCxnSpPr>
          <p:spPr>
            <a:xfrm>
              <a:off x="1287887" y="4563238"/>
              <a:ext cx="117197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52660" y="3409077"/>
              <a:ext cx="515154"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a:t>
              </a:r>
            </a:p>
          </p:txBody>
        </p:sp>
        <p:sp>
          <p:nvSpPr>
            <p:cNvPr id="23" name="TextBox 22"/>
            <p:cNvSpPr txBox="1"/>
            <p:nvPr/>
          </p:nvSpPr>
          <p:spPr>
            <a:xfrm>
              <a:off x="1532585" y="4563238"/>
              <a:ext cx="927279" cy="769441"/>
            </a:xfrm>
            <a:prstGeom prst="rect">
              <a:avLst/>
            </a:prstGeom>
            <a:noFill/>
          </p:spPr>
          <p:txBody>
            <a:bodyPr wrap="square" rtlCol="0">
              <a:spAutoFit/>
            </a:bodyPr>
            <a:lstStyle/>
            <a:p>
              <a:r>
                <a:rPr lang="en-US" sz="4400" dirty="0">
                  <a:solidFill>
                    <a:srgbClr val="C00000"/>
                  </a:solidFill>
                  <a:latin typeface="Arial" panose="020B0604020202020204" pitchFamily="34" charset="0"/>
                  <a:cs typeface="Arial" panose="020B0604020202020204" pitchFamily="34" charset="0"/>
                </a:rPr>
                <a:t>10</a:t>
              </a:r>
            </a:p>
          </p:txBody>
        </p:sp>
      </p:grpSp>
    </p:spTree>
    <p:extLst>
      <p:ext uri="{BB962C8B-B14F-4D97-AF65-F5344CB8AC3E}">
        <p14:creationId xmlns:p14="http://schemas.microsoft.com/office/powerpoint/2010/main" val="422244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365</Words>
  <Application>Microsoft Office PowerPoint</Application>
  <PresentationFormat>Widescreen</PresentationFormat>
  <Paragraphs>117</Paragraphs>
  <Slides>20</Slides>
  <Notes>0</Notes>
  <HiddenSlides>0</HiddenSlides>
  <MMClips>18</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20</vt:i4>
      </vt:variant>
    </vt:vector>
  </HeadingPairs>
  <TitlesOfParts>
    <vt:vector size="29" baseType="lpstr">
      <vt:lpstr>Arial</vt:lpstr>
      <vt:lpstr>Calibri</vt:lpstr>
      <vt:lpstr>Calibri Light</vt:lpstr>
      <vt:lpstr>Tahoma</vt:lpstr>
      <vt:lpstr>Times New Roman</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Administrator</dc:creator>
  <cp:lastModifiedBy>SingPC</cp:lastModifiedBy>
  <cp:revision>25</cp:revision>
  <dcterms:created xsi:type="dcterms:W3CDTF">2020-10-02T08:14:00Z</dcterms:created>
  <dcterms:modified xsi:type="dcterms:W3CDTF">2025-04-11T05:36:44Z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1033-11.2.0.9684</vt:lpwstr>
  </property>
</Properties>
</file>