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5" r:id="rId2"/>
    <p:sldId id="320" r:id="rId3"/>
    <p:sldId id="258" r:id="rId4"/>
    <p:sldId id="384" r:id="rId5"/>
    <p:sldId id="261" r:id="rId6"/>
    <p:sldId id="352" r:id="rId7"/>
    <p:sldId id="355" r:id="rId8"/>
    <p:sldId id="377" r:id="rId9"/>
    <p:sldId id="378" r:id="rId10"/>
    <p:sldId id="369" r:id="rId11"/>
    <p:sldId id="379" r:id="rId12"/>
    <p:sldId id="385" r:id="rId13"/>
    <p:sldId id="387" r:id="rId14"/>
    <p:sldId id="371" r:id="rId15"/>
    <p:sldId id="372" r:id="rId16"/>
    <p:sldId id="388" r:id="rId17"/>
    <p:sldId id="278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3333FF"/>
    <a:srgbClr val="006600"/>
    <a:srgbClr val="00009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3712" autoAdjust="0"/>
  </p:normalViewPr>
  <p:slideViewPr>
    <p:cSldViewPr>
      <p:cViewPr varScale="1">
        <p:scale>
          <a:sx n="111" d="100"/>
          <a:sy n="111" d="100"/>
        </p:scale>
        <p:origin x="5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929EE-6C9A-410C-B834-9F69CAD30E1D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AE1CE-4381-42D4-9197-3EB13AC0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70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B279A-D454-406E-A0DD-490F1F308C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087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46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7637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6407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2092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6362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24287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4089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46929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7040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0331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03566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338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3228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8467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7663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495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17046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1403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7898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136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33460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0890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68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2886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7195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8931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6726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3768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1347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01607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9396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0198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6891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057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53893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5580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9025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3497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4532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9025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8908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8999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14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55718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859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34231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067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64046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39132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23481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02387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84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6860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13602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539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2095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36809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65893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88049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1645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67056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7799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50377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44097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43268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10843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6221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5455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03506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1303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2032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55300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14702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60118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31879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22375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45123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8423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55614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0174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77578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11606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7227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97576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3093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35825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06523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7800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399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645276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903571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08350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318816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834264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746096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91250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455756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510351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801922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9877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901200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76135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375462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363510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11424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110747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555543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69882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900178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901158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128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0561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60111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00674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928684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758275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43620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944791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48815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3044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521103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74525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6232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26106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014232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339872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247611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58442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465322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081769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858144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15311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558484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8885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65429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449902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949951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132441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97842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514627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54899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461834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388594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800185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9204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902577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709394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228944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301822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968186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198052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696334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177631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6155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13370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6473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70948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51873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28545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46407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03173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207612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132599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968097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05556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519137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8676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747642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799268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008015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382974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192059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501150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32111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35551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06211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32225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86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80909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872678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685052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614918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39281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06406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06025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136940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47633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63853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2223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2757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60379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86977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88384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80170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02927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95527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00438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89603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60533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137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394442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18882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55855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81542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31016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24415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74953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659234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80278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50423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954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873342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946627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49864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927182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70335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22592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574335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038316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8622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50205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69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917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214000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985387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67790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06658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65725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117995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527496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45899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79258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47462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218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03432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31546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5947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54743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937154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538548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87403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4314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04119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16951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88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361487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18347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20538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189677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97373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69080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2532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537560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33068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07145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197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033434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19537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84997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293662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63503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81440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94185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292765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00505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10553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432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040093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39912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19779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6298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074956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44823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70873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58767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72501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63450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057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2965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26910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76671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79494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70253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72153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850645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50559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70698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1904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900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222883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237078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5928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28000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35731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4641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56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709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8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6"/>
            <a:ext cx="12192000" cy="908427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2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1898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097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9145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91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0458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4580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319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454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404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691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0503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54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9158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8072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795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394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6084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5509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709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327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3934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7531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9429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251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0160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111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81198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88759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9476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3601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4178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230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06205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39302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1307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41803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17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46947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61632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6764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2591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6360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2773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1786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88278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46760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5149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94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7641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8662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64492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99278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8580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88152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7508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9383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7647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4759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73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1299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38769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96306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9529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93966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0407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3296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0638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883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7447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68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99" Type="http://schemas.openxmlformats.org/officeDocument/2006/relationships/slideLayout" Target="../slideLayouts/slideLayout299.xml"/><Relationship Id="rId21" Type="http://schemas.openxmlformats.org/officeDocument/2006/relationships/slideLayout" Target="../slideLayouts/slideLayout21.xml"/><Relationship Id="rId63" Type="http://schemas.openxmlformats.org/officeDocument/2006/relationships/slideLayout" Target="../slideLayouts/slideLayout63.xml"/><Relationship Id="rId159" Type="http://schemas.openxmlformats.org/officeDocument/2006/relationships/slideLayout" Target="../slideLayouts/slideLayout159.xml"/><Relationship Id="rId324" Type="http://schemas.openxmlformats.org/officeDocument/2006/relationships/slideLayout" Target="../slideLayouts/slideLayout324.xml"/><Relationship Id="rId366" Type="http://schemas.openxmlformats.org/officeDocument/2006/relationships/slideLayout" Target="../slideLayouts/slideLayout366.xml"/><Relationship Id="rId170" Type="http://schemas.openxmlformats.org/officeDocument/2006/relationships/slideLayout" Target="../slideLayouts/slideLayout170.xml"/><Relationship Id="rId226" Type="http://schemas.openxmlformats.org/officeDocument/2006/relationships/slideLayout" Target="../slideLayouts/slideLayout226.xml"/><Relationship Id="rId268" Type="http://schemas.openxmlformats.org/officeDocument/2006/relationships/slideLayout" Target="../slideLayouts/slideLayout268.xml"/><Relationship Id="rId32" Type="http://schemas.openxmlformats.org/officeDocument/2006/relationships/slideLayout" Target="../slideLayouts/slideLayout32.xml"/><Relationship Id="rId74" Type="http://schemas.openxmlformats.org/officeDocument/2006/relationships/slideLayout" Target="../slideLayouts/slideLayout74.xml"/><Relationship Id="rId128" Type="http://schemas.openxmlformats.org/officeDocument/2006/relationships/slideLayout" Target="../slideLayouts/slideLayout128.xml"/><Relationship Id="rId335" Type="http://schemas.openxmlformats.org/officeDocument/2006/relationships/slideLayout" Target="../slideLayouts/slideLayout335.xml"/><Relationship Id="rId5" Type="http://schemas.openxmlformats.org/officeDocument/2006/relationships/slideLayout" Target="../slideLayouts/slideLayout5.xml"/><Relationship Id="rId181" Type="http://schemas.openxmlformats.org/officeDocument/2006/relationships/slideLayout" Target="../slideLayouts/slideLayout181.xml"/><Relationship Id="rId237" Type="http://schemas.openxmlformats.org/officeDocument/2006/relationships/slideLayout" Target="../slideLayouts/slideLayout237.xml"/><Relationship Id="rId279" Type="http://schemas.openxmlformats.org/officeDocument/2006/relationships/slideLayout" Target="../slideLayouts/slideLayout279.xml"/><Relationship Id="rId43" Type="http://schemas.openxmlformats.org/officeDocument/2006/relationships/slideLayout" Target="../slideLayouts/slideLayout43.xml"/><Relationship Id="rId139" Type="http://schemas.openxmlformats.org/officeDocument/2006/relationships/slideLayout" Target="../slideLayouts/slideLayout139.xml"/><Relationship Id="rId290" Type="http://schemas.openxmlformats.org/officeDocument/2006/relationships/slideLayout" Target="../slideLayouts/slideLayout290.xml"/><Relationship Id="rId304" Type="http://schemas.openxmlformats.org/officeDocument/2006/relationships/slideLayout" Target="../slideLayouts/slideLayout304.xml"/><Relationship Id="rId346" Type="http://schemas.openxmlformats.org/officeDocument/2006/relationships/slideLayout" Target="../slideLayouts/slideLayout346.xml"/><Relationship Id="rId85" Type="http://schemas.openxmlformats.org/officeDocument/2006/relationships/slideLayout" Target="../slideLayouts/slideLayout85.xml"/><Relationship Id="rId150" Type="http://schemas.openxmlformats.org/officeDocument/2006/relationships/slideLayout" Target="../slideLayouts/slideLayout150.xml"/><Relationship Id="rId192" Type="http://schemas.openxmlformats.org/officeDocument/2006/relationships/slideLayout" Target="../slideLayouts/slideLayout192.xml"/><Relationship Id="rId206" Type="http://schemas.openxmlformats.org/officeDocument/2006/relationships/slideLayout" Target="../slideLayouts/slideLayout206.xml"/><Relationship Id="rId248" Type="http://schemas.openxmlformats.org/officeDocument/2006/relationships/slideLayout" Target="../slideLayouts/slideLayout248.xml"/><Relationship Id="rId12" Type="http://schemas.openxmlformats.org/officeDocument/2006/relationships/slideLayout" Target="../slideLayouts/slideLayout12.xml"/><Relationship Id="rId108" Type="http://schemas.openxmlformats.org/officeDocument/2006/relationships/slideLayout" Target="../slideLayouts/slideLayout108.xml"/><Relationship Id="rId315" Type="http://schemas.openxmlformats.org/officeDocument/2006/relationships/slideLayout" Target="../slideLayouts/slideLayout315.xml"/><Relationship Id="rId357" Type="http://schemas.openxmlformats.org/officeDocument/2006/relationships/slideLayout" Target="../slideLayouts/slideLayout357.xml"/><Relationship Id="rId54" Type="http://schemas.openxmlformats.org/officeDocument/2006/relationships/slideLayout" Target="../slideLayouts/slideLayout54.xml"/><Relationship Id="rId96" Type="http://schemas.openxmlformats.org/officeDocument/2006/relationships/slideLayout" Target="../slideLayouts/slideLayout96.xml"/><Relationship Id="rId161" Type="http://schemas.openxmlformats.org/officeDocument/2006/relationships/slideLayout" Target="../slideLayouts/slideLayout161.xml"/><Relationship Id="rId217" Type="http://schemas.openxmlformats.org/officeDocument/2006/relationships/slideLayout" Target="../slideLayouts/slideLayout217.xml"/><Relationship Id="rId259" Type="http://schemas.openxmlformats.org/officeDocument/2006/relationships/slideLayout" Target="../slideLayouts/slideLayout259.xml"/><Relationship Id="rId23" Type="http://schemas.openxmlformats.org/officeDocument/2006/relationships/slideLayout" Target="../slideLayouts/slideLayout23.xml"/><Relationship Id="rId119" Type="http://schemas.openxmlformats.org/officeDocument/2006/relationships/slideLayout" Target="../slideLayouts/slideLayout119.xml"/><Relationship Id="rId270" Type="http://schemas.openxmlformats.org/officeDocument/2006/relationships/slideLayout" Target="../slideLayouts/slideLayout270.xml"/><Relationship Id="rId326" Type="http://schemas.openxmlformats.org/officeDocument/2006/relationships/slideLayout" Target="../slideLayouts/slideLayout326.xml"/><Relationship Id="rId65" Type="http://schemas.openxmlformats.org/officeDocument/2006/relationships/slideLayout" Target="../slideLayouts/slideLayout65.xml"/><Relationship Id="rId130" Type="http://schemas.openxmlformats.org/officeDocument/2006/relationships/slideLayout" Target="../slideLayouts/slideLayout130.xml"/><Relationship Id="rId368" Type="http://schemas.openxmlformats.org/officeDocument/2006/relationships/slideLayout" Target="../slideLayouts/slideLayout368.xml"/><Relationship Id="rId172" Type="http://schemas.openxmlformats.org/officeDocument/2006/relationships/slideLayout" Target="../slideLayouts/slideLayout172.xml"/><Relationship Id="rId228" Type="http://schemas.openxmlformats.org/officeDocument/2006/relationships/slideLayout" Target="../slideLayouts/slideLayout228.xml"/><Relationship Id="rId281" Type="http://schemas.openxmlformats.org/officeDocument/2006/relationships/slideLayout" Target="../slideLayouts/slideLayout281.xml"/><Relationship Id="rId337" Type="http://schemas.openxmlformats.org/officeDocument/2006/relationships/slideLayout" Target="../slideLayouts/slideLayout337.xml"/><Relationship Id="rId34" Type="http://schemas.openxmlformats.org/officeDocument/2006/relationships/slideLayout" Target="../slideLayouts/slideLayout34.xml"/><Relationship Id="rId76" Type="http://schemas.openxmlformats.org/officeDocument/2006/relationships/slideLayout" Target="../slideLayouts/slideLayout76.xml"/><Relationship Id="rId141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7.xml"/><Relationship Id="rId183" Type="http://schemas.openxmlformats.org/officeDocument/2006/relationships/slideLayout" Target="../slideLayouts/slideLayout183.xml"/><Relationship Id="rId239" Type="http://schemas.openxmlformats.org/officeDocument/2006/relationships/slideLayout" Target="../slideLayouts/slideLayout239.xml"/><Relationship Id="rId250" Type="http://schemas.openxmlformats.org/officeDocument/2006/relationships/slideLayout" Target="../slideLayouts/slideLayout250.xml"/><Relationship Id="rId292" Type="http://schemas.openxmlformats.org/officeDocument/2006/relationships/slideLayout" Target="../slideLayouts/slideLayout292.xml"/><Relationship Id="rId306" Type="http://schemas.openxmlformats.org/officeDocument/2006/relationships/slideLayout" Target="../slideLayouts/slideLayout306.xml"/><Relationship Id="rId45" Type="http://schemas.openxmlformats.org/officeDocument/2006/relationships/slideLayout" Target="../slideLayouts/slideLayout45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348" Type="http://schemas.openxmlformats.org/officeDocument/2006/relationships/slideLayout" Target="../slideLayouts/slideLayout348.xml"/><Relationship Id="rId152" Type="http://schemas.openxmlformats.org/officeDocument/2006/relationships/slideLayout" Target="../slideLayouts/slideLayout152.xml"/><Relationship Id="rId194" Type="http://schemas.openxmlformats.org/officeDocument/2006/relationships/slideLayout" Target="../slideLayouts/slideLayout194.xml"/><Relationship Id="rId208" Type="http://schemas.openxmlformats.org/officeDocument/2006/relationships/slideLayout" Target="../slideLayouts/slideLayout208.xml"/><Relationship Id="rId261" Type="http://schemas.openxmlformats.org/officeDocument/2006/relationships/slideLayout" Target="../slideLayouts/slideLayout261.xml"/><Relationship Id="rId14" Type="http://schemas.openxmlformats.org/officeDocument/2006/relationships/slideLayout" Target="../slideLayouts/slideLayout14.xml"/><Relationship Id="rId56" Type="http://schemas.openxmlformats.org/officeDocument/2006/relationships/slideLayout" Target="../slideLayouts/slideLayout56.xml"/><Relationship Id="rId317" Type="http://schemas.openxmlformats.org/officeDocument/2006/relationships/slideLayout" Target="../slideLayouts/slideLayout317.xml"/><Relationship Id="rId359" Type="http://schemas.openxmlformats.org/officeDocument/2006/relationships/slideLayout" Target="../slideLayouts/slideLayout359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63" Type="http://schemas.openxmlformats.org/officeDocument/2006/relationships/slideLayout" Target="../slideLayouts/slideLayout163.xml"/><Relationship Id="rId219" Type="http://schemas.openxmlformats.org/officeDocument/2006/relationships/slideLayout" Target="../slideLayouts/slideLayout219.xml"/><Relationship Id="rId230" Type="http://schemas.openxmlformats.org/officeDocument/2006/relationships/slideLayout" Target="../slideLayouts/slideLayout230.xml"/><Relationship Id="rId25" Type="http://schemas.openxmlformats.org/officeDocument/2006/relationships/slideLayout" Target="../slideLayouts/slideLayout25.xml"/><Relationship Id="rId67" Type="http://schemas.openxmlformats.org/officeDocument/2006/relationships/slideLayout" Target="../slideLayouts/slideLayout67.xml"/><Relationship Id="rId272" Type="http://schemas.openxmlformats.org/officeDocument/2006/relationships/slideLayout" Target="../slideLayouts/slideLayout272.xml"/><Relationship Id="rId328" Type="http://schemas.openxmlformats.org/officeDocument/2006/relationships/slideLayout" Target="../slideLayouts/slideLayout328.xml"/><Relationship Id="rId132" Type="http://schemas.openxmlformats.org/officeDocument/2006/relationships/slideLayout" Target="../slideLayouts/slideLayout132.xml"/><Relationship Id="rId174" Type="http://schemas.openxmlformats.org/officeDocument/2006/relationships/slideLayout" Target="../slideLayouts/slideLayout174.xml"/><Relationship Id="rId241" Type="http://schemas.openxmlformats.org/officeDocument/2006/relationships/slideLayout" Target="../slideLayouts/slideLayout241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262" Type="http://schemas.openxmlformats.org/officeDocument/2006/relationships/slideLayout" Target="../slideLayouts/slideLayout262.xml"/><Relationship Id="rId283" Type="http://schemas.openxmlformats.org/officeDocument/2006/relationships/slideLayout" Target="../slideLayouts/slideLayout283.xml"/><Relationship Id="rId318" Type="http://schemas.openxmlformats.org/officeDocument/2006/relationships/slideLayout" Target="../slideLayouts/slideLayout318.xml"/><Relationship Id="rId339" Type="http://schemas.openxmlformats.org/officeDocument/2006/relationships/slideLayout" Target="../slideLayouts/slideLayout339.xml"/><Relationship Id="rId78" Type="http://schemas.openxmlformats.org/officeDocument/2006/relationships/slideLayout" Target="../slideLayouts/slideLayout78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43" Type="http://schemas.openxmlformats.org/officeDocument/2006/relationships/slideLayout" Target="../slideLayouts/slideLayout143.xml"/><Relationship Id="rId164" Type="http://schemas.openxmlformats.org/officeDocument/2006/relationships/slideLayout" Target="../slideLayouts/slideLayout164.xml"/><Relationship Id="rId185" Type="http://schemas.openxmlformats.org/officeDocument/2006/relationships/slideLayout" Target="../slideLayouts/slideLayout185.xml"/><Relationship Id="rId350" Type="http://schemas.openxmlformats.org/officeDocument/2006/relationships/slideLayout" Target="../slideLayouts/slideLayout350.xml"/><Relationship Id="rId9" Type="http://schemas.openxmlformats.org/officeDocument/2006/relationships/slideLayout" Target="../slideLayouts/slideLayout9.xml"/><Relationship Id="rId210" Type="http://schemas.openxmlformats.org/officeDocument/2006/relationships/slideLayout" Target="../slideLayouts/slideLayout210.xml"/><Relationship Id="rId26" Type="http://schemas.openxmlformats.org/officeDocument/2006/relationships/slideLayout" Target="../slideLayouts/slideLayout26.xml"/><Relationship Id="rId231" Type="http://schemas.openxmlformats.org/officeDocument/2006/relationships/slideLayout" Target="../slideLayouts/slideLayout231.xml"/><Relationship Id="rId252" Type="http://schemas.openxmlformats.org/officeDocument/2006/relationships/slideLayout" Target="../slideLayouts/slideLayout252.xml"/><Relationship Id="rId273" Type="http://schemas.openxmlformats.org/officeDocument/2006/relationships/slideLayout" Target="../slideLayouts/slideLayout273.xml"/><Relationship Id="rId294" Type="http://schemas.openxmlformats.org/officeDocument/2006/relationships/slideLayout" Target="../slideLayouts/slideLayout294.xml"/><Relationship Id="rId308" Type="http://schemas.openxmlformats.org/officeDocument/2006/relationships/slideLayout" Target="../slideLayouts/slideLayout308.xml"/><Relationship Id="rId329" Type="http://schemas.openxmlformats.org/officeDocument/2006/relationships/slideLayout" Target="../slideLayouts/slideLayout329.xml"/><Relationship Id="rId47" Type="http://schemas.openxmlformats.org/officeDocument/2006/relationships/slideLayout" Target="../slideLayouts/slideLayout47.xml"/><Relationship Id="rId68" Type="http://schemas.openxmlformats.org/officeDocument/2006/relationships/slideLayout" Target="../slideLayouts/slideLayout68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54" Type="http://schemas.openxmlformats.org/officeDocument/2006/relationships/slideLayout" Target="../slideLayouts/slideLayout154.xml"/><Relationship Id="rId175" Type="http://schemas.openxmlformats.org/officeDocument/2006/relationships/slideLayout" Target="../slideLayouts/slideLayout175.xml"/><Relationship Id="rId340" Type="http://schemas.openxmlformats.org/officeDocument/2006/relationships/slideLayout" Target="../slideLayouts/slideLayout340.xml"/><Relationship Id="rId361" Type="http://schemas.openxmlformats.org/officeDocument/2006/relationships/slideLayout" Target="../slideLayouts/slideLayout361.xml"/><Relationship Id="rId196" Type="http://schemas.openxmlformats.org/officeDocument/2006/relationships/slideLayout" Target="../slideLayouts/slideLayout196.xml"/><Relationship Id="rId200" Type="http://schemas.openxmlformats.org/officeDocument/2006/relationships/slideLayout" Target="../slideLayouts/slideLayout200.xml"/><Relationship Id="rId16" Type="http://schemas.openxmlformats.org/officeDocument/2006/relationships/slideLayout" Target="../slideLayouts/slideLayout16.xml"/><Relationship Id="rId221" Type="http://schemas.openxmlformats.org/officeDocument/2006/relationships/slideLayout" Target="../slideLayouts/slideLayout221.xml"/><Relationship Id="rId242" Type="http://schemas.openxmlformats.org/officeDocument/2006/relationships/slideLayout" Target="../slideLayouts/slideLayout242.xml"/><Relationship Id="rId263" Type="http://schemas.openxmlformats.org/officeDocument/2006/relationships/slideLayout" Target="../slideLayouts/slideLayout263.xml"/><Relationship Id="rId284" Type="http://schemas.openxmlformats.org/officeDocument/2006/relationships/slideLayout" Target="../slideLayouts/slideLayout284.xml"/><Relationship Id="rId319" Type="http://schemas.openxmlformats.org/officeDocument/2006/relationships/slideLayout" Target="../slideLayouts/slideLayout319.xml"/><Relationship Id="rId37" Type="http://schemas.openxmlformats.org/officeDocument/2006/relationships/slideLayout" Target="../slideLayouts/slideLayout37.xml"/><Relationship Id="rId58" Type="http://schemas.openxmlformats.org/officeDocument/2006/relationships/slideLayout" Target="../slideLayouts/slideLayout58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44" Type="http://schemas.openxmlformats.org/officeDocument/2006/relationships/slideLayout" Target="../slideLayouts/slideLayout144.xml"/><Relationship Id="rId330" Type="http://schemas.openxmlformats.org/officeDocument/2006/relationships/slideLayout" Target="../slideLayouts/slideLayout330.xml"/><Relationship Id="rId90" Type="http://schemas.openxmlformats.org/officeDocument/2006/relationships/slideLayout" Target="../slideLayouts/slideLayout90.xml"/><Relationship Id="rId165" Type="http://schemas.openxmlformats.org/officeDocument/2006/relationships/slideLayout" Target="../slideLayouts/slideLayout165.xml"/><Relationship Id="rId186" Type="http://schemas.openxmlformats.org/officeDocument/2006/relationships/slideLayout" Target="../slideLayouts/slideLayout186.xml"/><Relationship Id="rId351" Type="http://schemas.openxmlformats.org/officeDocument/2006/relationships/slideLayout" Target="../slideLayouts/slideLayout351.xml"/><Relationship Id="rId211" Type="http://schemas.openxmlformats.org/officeDocument/2006/relationships/slideLayout" Target="../slideLayouts/slideLayout211.xml"/><Relationship Id="rId232" Type="http://schemas.openxmlformats.org/officeDocument/2006/relationships/slideLayout" Target="../slideLayouts/slideLayout232.xml"/><Relationship Id="rId253" Type="http://schemas.openxmlformats.org/officeDocument/2006/relationships/slideLayout" Target="../slideLayouts/slideLayout253.xml"/><Relationship Id="rId274" Type="http://schemas.openxmlformats.org/officeDocument/2006/relationships/slideLayout" Target="../slideLayouts/slideLayout274.xml"/><Relationship Id="rId295" Type="http://schemas.openxmlformats.org/officeDocument/2006/relationships/slideLayout" Target="../slideLayouts/slideLayout295.xml"/><Relationship Id="rId309" Type="http://schemas.openxmlformats.org/officeDocument/2006/relationships/slideLayout" Target="../slideLayouts/slideLayout309.xml"/><Relationship Id="rId27" Type="http://schemas.openxmlformats.org/officeDocument/2006/relationships/slideLayout" Target="../slideLayouts/slideLayout27.xml"/><Relationship Id="rId48" Type="http://schemas.openxmlformats.org/officeDocument/2006/relationships/slideLayout" Target="../slideLayouts/slideLayout48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34" Type="http://schemas.openxmlformats.org/officeDocument/2006/relationships/slideLayout" Target="../slideLayouts/slideLayout134.xml"/><Relationship Id="rId320" Type="http://schemas.openxmlformats.org/officeDocument/2006/relationships/slideLayout" Target="../slideLayouts/slideLayout320.xml"/><Relationship Id="rId80" Type="http://schemas.openxmlformats.org/officeDocument/2006/relationships/slideLayout" Target="../slideLayouts/slideLayout80.xml"/><Relationship Id="rId155" Type="http://schemas.openxmlformats.org/officeDocument/2006/relationships/slideLayout" Target="../slideLayouts/slideLayout155.xml"/><Relationship Id="rId176" Type="http://schemas.openxmlformats.org/officeDocument/2006/relationships/slideLayout" Target="../slideLayouts/slideLayout176.xml"/><Relationship Id="rId197" Type="http://schemas.openxmlformats.org/officeDocument/2006/relationships/slideLayout" Target="../slideLayouts/slideLayout197.xml"/><Relationship Id="rId341" Type="http://schemas.openxmlformats.org/officeDocument/2006/relationships/slideLayout" Target="../slideLayouts/slideLayout341.xml"/><Relationship Id="rId362" Type="http://schemas.openxmlformats.org/officeDocument/2006/relationships/slideLayout" Target="../slideLayouts/slideLayout362.xml"/><Relationship Id="rId201" Type="http://schemas.openxmlformats.org/officeDocument/2006/relationships/slideLayout" Target="../slideLayouts/slideLayout201.xml"/><Relationship Id="rId222" Type="http://schemas.openxmlformats.org/officeDocument/2006/relationships/slideLayout" Target="../slideLayouts/slideLayout222.xml"/><Relationship Id="rId243" Type="http://schemas.openxmlformats.org/officeDocument/2006/relationships/slideLayout" Target="../slideLayouts/slideLayout243.xml"/><Relationship Id="rId264" Type="http://schemas.openxmlformats.org/officeDocument/2006/relationships/slideLayout" Target="../slideLayouts/slideLayout264.xml"/><Relationship Id="rId285" Type="http://schemas.openxmlformats.org/officeDocument/2006/relationships/slideLayout" Target="../slideLayouts/slideLayout285.xml"/><Relationship Id="rId17" Type="http://schemas.openxmlformats.org/officeDocument/2006/relationships/slideLayout" Target="../slideLayouts/slideLayout17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24" Type="http://schemas.openxmlformats.org/officeDocument/2006/relationships/slideLayout" Target="../slideLayouts/slideLayout124.xml"/><Relationship Id="rId310" Type="http://schemas.openxmlformats.org/officeDocument/2006/relationships/slideLayout" Target="../slideLayouts/slideLayout310.xml"/><Relationship Id="rId70" Type="http://schemas.openxmlformats.org/officeDocument/2006/relationships/slideLayout" Target="../slideLayouts/slideLayout70.xml"/><Relationship Id="rId91" Type="http://schemas.openxmlformats.org/officeDocument/2006/relationships/slideLayout" Target="../slideLayouts/slideLayout91.xml"/><Relationship Id="rId145" Type="http://schemas.openxmlformats.org/officeDocument/2006/relationships/slideLayout" Target="../slideLayouts/slideLayout145.xml"/><Relationship Id="rId166" Type="http://schemas.openxmlformats.org/officeDocument/2006/relationships/slideLayout" Target="../slideLayouts/slideLayout166.xml"/><Relationship Id="rId187" Type="http://schemas.openxmlformats.org/officeDocument/2006/relationships/slideLayout" Target="../slideLayouts/slideLayout187.xml"/><Relationship Id="rId331" Type="http://schemas.openxmlformats.org/officeDocument/2006/relationships/slideLayout" Target="../slideLayouts/slideLayout331.xml"/><Relationship Id="rId352" Type="http://schemas.openxmlformats.org/officeDocument/2006/relationships/slideLayout" Target="../slideLayouts/slideLayout352.xml"/><Relationship Id="rId1" Type="http://schemas.openxmlformats.org/officeDocument/2006/relationships/slideLayout" Target="../slideLayouts/slideLayout1.xml"/><Relationship Id="rId212" Type="http://schemas.openxmlformats.org/officeDocument/2006/relationships/slideLayout" Target="../slideLayouts/slideLayout212.xml"/><Relationship Id="rId233" Type="http://schemas.openxmlformats.org/officeDocument/2006/relationships/slideLayout" Target="../slideLayouts/slideLayout233.xml"/><Relationship Id="rId254" Type="http://schemas.openxmlformats.org/officeDocument/2006/relationships/slideLayout" Target="../slideLayouts/slideLayout254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275" Type="http://schemas.openxmlformats.org/officeDocument/2006/relationships/slideLayout" Target="../slideLayouts/slideLayout275.xml"/><Relationship Id="rId296" Type="http://schemas.openxmlformats.org/officeDocument/2006/relationships/slideLayout" Target="../slideLayouts/slideLayout296.xml"/><Relationship Id="rId300" Type="http://schemas.openxmlformats.org/officeDocument/2006/relationships/slideLayout" Target="../slideLayouts/slideLayout300.xml"/><Relationship Id="rId60" Type="http://schemas.openxmlformats.org/officeDocument/2006/relationships/slideLayout" Target="../slideLayouts/slideLayout60.xml"/><Relationship Id="rId81" Type="http://schemas.openxmlformats.org/officeDocument/2006/relationships/slideLayout" Target="../slideLayouts/slideLayout81.xml"/><Relationship Id="rId135" Type="http://schemas.openxmlformats.org/officeDocument/2006/relationships/slideLayout" Target="../slideLayouts/slideLayout135.xml"/><Relationship Id="rId156" Type="http://schemas.openxmlformats.org/officeDocument/2006/relationships/slideLayout" Target="../slideLayouts/slideLayout156.xml"/><Relationship Id="rId177" Type="http://schemas.openxmlformats.org/officeDocument/2006/relationships/slideLayout" Target="../slideLayouts/slideLayout177.xml"/><Relationship Id="rId198" Type="http://schemas.openxmlformats.org/officeDocument/2006/relationships/slideLayout" Target="../slideLayouts/slideLayout198.xml"/><Relationship Id="rId321" Type="http://schemas.openxmlformats.org/officeDocument/2006/relationships/slideLayout" Target="../slideLayouts/slideLayout321.xml"/><Relationship Id="rId342" Type="http://schemas.openxmlformats.org/officeDocument/2006/relationships/slideLayout" Target="../slideLayouts/slideLayout342.xml"/><Relationship Id="rId363" Type="http://schemas.openxmlformats.org/officeDocument/2006/relationships/slideLayout" Target="../slideLayouts/slideLayout363.xml"/><Relationship Id="rId202" Type="http://schemas.openxmlformats.org/officeDocument/2006/relationships/slideLayout" Target="../slideLayouts/slideLayout202.xml"/><Relationship Id="rId223" Type="http://schemas.openxmlformats.org/officeDocument/2006/relationships/slideLayout" Target="../slideLayouts/slideLayout223.xml"/><Relationship Id="rId244" Type="http://schemas.openxmlformats.org/officeDocument/2006/relationships/slideLayout" Target="../slideLayouts/slideLayout244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265" Type="http://schemas.openxmlformats.org/officeDocument/2006/relationships/slideLayout" Target="../slideLayouts/slideLayout265.xml"/><Relationship Id="rId286" Type="http://schemas.openxmlformats.org/officeDocument/2006/relationships/slideLayout" Target="../slideLayouts/slideLayout286.xml"/><Relationship Id="rId50" Type="http://schemas.openxmlformats.org/officeDocument/2006/relationships/slideLayout" Target="../slideLayouts/slideLayout50.xml"/><Relationship Id="rId104" Type="http://schemas.openxmlformats.org/officeDocument/2006/relationships/slideLayout" Target="../slideLayouts/slideLayout104.xml"/><Relationship Id="rId125" Type="http://schemas.openxmlformats.org/officeDocument/2006/relationships/slideLayout" Target="../slideLayouts/slideLayout125.xml"/><Relationship Id="rId146" Type="http://schemas.openxmlformats.org/officeDocument/2006/relationships/slideLayout" Target="../slideLayouts/slideLayout146.xml"/><Relationship Id="rId167" Type="http://schemas.openxmlformats.org/officeDocument/2006/relationships/slideLayout" Target="../slideLayouts/slideLayout167.xml"/><Relationship Id="rId188" Type="http://schemas.openxmlformats.org/officeDocument/2006/relationships/slideLayout" Target="../slideLayouts/slideLayout188.xml"/><Relationship Id="rId311" Type="http://schemas.openxmlformats.org/officeDocument/2006/relationships/slideLayout" Target="../slideLayouts/slideLayout311.xml"/><Relationship Id="rId332" Type="http://schemas.openxmlformats.org/officeDocument/2006/relationships/slideLayout" Target="../slideLayouts/slideLayout332.xml"/><Relationship Id="rId353" Type="http://schemas.openxmlformats.org/officeDocument/2006/relationships/slideLayout" Target="../slideLayouts/slideLayout353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13" Type="http://schemas.openxmlformats.org/officeDocument/2006/relationships/slideLayout" Target="../slideLayouts/slideLayout213.xml"/><Relationship Id="rId234" Type="http://schemas.openxmlformats.org/officeDocument/2006/relationships/slideLayout" Target="../slideLayouts/slideLayout234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55" Type="http://schemas.openxmlformats.org/officeDocument/2006/relationships/slideLayout" Target="../slideLayouts/slideLayout255.xml"/><Relationship Id="rId276" Type="http://schemas.openxmlformats.org/officeDocument/2006/relationships/slideLayout" Target="../slideLayouts/slideLayout276.xml"/><Relationship Id="rId297" Type="http://schemas.openxmlformats.org/officeDocument/2006/relationships/slideLayout" Target="../slideLayouts/slideLayout297.xml"/><Relationship Id="rId40" Type="http://schemas.openxmlformats.org/officeDocument/2006/relationships/slideLayout" Target="../slideLayouts/slideLayout40.xml"/><Relationship Id="rId115" Type="http://schemas.openxmlformats.org/officeDocument/2006/relationships/slideLayout" Target="../slideLayouts/slideLayout115.xml"/><Relationship Id="rId136" Type="http://schemas.openxmlformats.org/officeDocument/2006/relationships/slideLayout" Target="../slideLayouts/slideLayout136.xml"/><Relationship Id="rId157" Type="http://schemas.openxmlformats.org/officeDocument/2006/relationships/slideLayout" Target="../slideLayouts/slideLayout157.xml"/><Relationship Id="rId178" Type="http://schemas.openxmlformats.org/officeDocument/2006/relationships/slideLayout" Target="../slideLayouts/slideLayout178.xml"/><Relationship Id="rId301" Type="http://schemas.openxmlformats.org/officeDocument/2006/relationships/slideLayout" Target="../slideLayouts/slideLayout301.xml"/><Relationship Id="rId322" Type="http://schemas.openxmlformats.org/officeDocument/2006/relationships/slideLayout" Target="../slideLayouts/slideLayout322.xml"/><Relationship Id="rId343" Type="http://schemas.openxmlformats.org/officeDocument/2006/relationships/slideLayout" Target="../slideLayouts/slideLayout343.xml"/><Relationship Id="rId364" Type="http://schemas.openxmlformats.org/officeDocument/2006/relationships/slideLayout" Target="../slideLayouts/slideLayout364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9" Type="http://schemas.openxmlformats.org/officeDocument/2006/relationships/slideLayout" Target="../slideLayouts/slideLayout199.xml"/><Relationship Id="rId203" Type="http://schemas.openxmlformats.org/officeDocument/2006/relationships/slideLayout" Target="../slideLayouts/slideLayout203.xml"/><Relationship Id="rId19" Type="http://schemas.openxmlformats.org/officeDocument/2006/relationships/slideLayout" Target="../slideLayouts/slideLayout19.xml"/><Relationship Id="rId224" Type="http://schemas.openxmlformats.org/officeDocument/2006/relationships/slideLayout" Target="../slideLayouts/slideLayout224.xml"/><Relationship Id="rId245" Type="http://schemas.openxmlformats.org/officeDocument/2006/relationships/slideLayout" Target="../slideLayouts/slideLayout245.xml"/><Relationship Id="rId266" Type="http://schemas.openxmlformats.org/officeDocument/2006/relationships/slideLayout" Target="../slideLayouts/slideLayout266.xml"/><Relationship Id="rId287" Type="http://schemas.openxmlformats.org/officeDocument/2006/relationships/slideLayout" Target="../slideLayouts/slideLayout287.xml"/><Relationship Id="rId30" Type="http://schemas.openxmlformats.org/officeDocument/2006/relationships/slideLayout" Target="../slideLayouts/slideLayout3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168" Type="http://schemas.openxmlformats.org/officeDocument/2006/relationships/slideLayout" Target="../slideLayouts/slideLayout168.xml"/><Relationship Id="rId312" Type="http://schemas.openxmlformats.org/officeDocument/2006/relationships/slideLayout" Target="../slideLayouts/slideLayout312.xml"/><Relationship Id="rId333" Type="http://schemas.openxmlformats.org/officeDocument/2006/relationships/slideLayout" Target="../slideLayouts/slideLayout333.xml"/><Relationship Id="rId354" Type="http://schemas.openxmlformats.org/officeDocument/2006/relationships/slideLayout" Target="../slideLayouts/slideLayout354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189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3.xml"/><Relationship Id="rId214" Type="http://schemas.openxmlformats.org/officeDocument/2006/relationships/slideLayout" Target="../slideLayouts/slideLayout214.xml"/><Relationship Id="rId235" Type="http://schemas.openxmlformats.org/officeDocument/2006/relationships/slideLayout" Target="../slideLayouts/slideLayout235.xml"/><Relationship Id="rId256" Type="http://schemas.openxmlformats.org/officeDocument/2006/relationships/slideLayout" Target="../slideLayouts/slideLayout256.xml"/><Relationship Id="rId277" Type="http://schemas.openxmlformats.org/officeDocument/2006/relationships/slideLayout" Target="../slideLayouts/slideLayout277.xml"/><Relationship Id="rId298" Type="http://schemas.openxmlformats.org/officeDocument/2006/relationships/slideLayout" Target="../slideLayouts/slideLayout298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158" Type="http://schemas.openxmlformats.org/officeDocument/2006/relationships/slideLayout" Target="../slideLayouts/slideLayout158.xml"/><Relationship Id="rId302" Type="http://schemas.openxmlformats.org/officeDocument/2006/relationships/slideLayout" Target="../slideLayouts/slideLayout302.xml"/><Relationship Id="rId323" Type="http://schemas.openxmlformats.org/officeDocument/2006/relationships/slideLayout" Target="../slideLayouts/slideLayout323.xml"/><Relationship Id="rId344" Type="http://schemas.openxmlformats.org/officeDocument/2006/relationships/slideLayout" Target="../slideLayouts/slideLayout344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179" Type="http://schemas.openxmlformats.org/officeDocument/2006/relationships/slideLayout" Target="../slideLayouts/slideLayout179.xml"/><Relationship Id="rId365" Type="http://schemas.openxmlformats.org/officeDocument/2006/relationships/slideLayout" Target="../slideLayouts/slideLayout365.xml"/><Relationship Id="rId190" Type="http://schemas.openxmlformats.org/officeDocument/2006/relationships/slideLayout" Target="../slideLayouts/slideLayout190.xml"/><Relationship Id="rId204" Type="http://schemas.openxmlformats.org/officeDocument/2006/relationships/slideLayout" Target="../slideLayouts/slideLayout204.xml"/><Relationship Id="rId225" Type="http://schemas.openxmlformats.org/officeDocument/2006/relationships/slideLayout" Target="../slideLayouts/slideLayout225.xml"/><Relationship Id="rId246" Type="http://schemas.openxmlformats.org/officeDocument/2006/relationships/slideLayout" Target="../slideLayouts/slideLayout246.xml"/><Relationship Id="rId267" Type="http://schemas.openxmlformats.org/officeDocument/2006/relationships/slideLayout" Target="../slideLayouts/slideLayout267.xml"/><Relationship Id="rId288" Type="http://schemas.openxmlformats.org/officeDocument/2006/relationships/slideLayout" Target="../slideLayouts/slideLayout288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313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94" Type="http://schemas.openxmlformats.org/officeDocument/2006/relationships/slideLayout" Target="../slideLayouts/slideLayout94.xml"/><Relationship Id="rId148" Type="http://schemas.openxmlformats.org/officeDocument/2006/relationships/slideLayout" Target="../slideLayouts/slideLayout148.xml"/><Relationship Id="rId169" Type="http://schemas.openxmlformats.org/officeDocument/2006/relationships/slideLayout" Target="../slideLayouts/slideLayout169.xml"/><Relationship Id="rId334" Type="http://schemas.openxmlformats.org/officeDocument/2006/relationships/slideLayout" Target="../slideLayouts/slideLayout334.xml"/><Relationship Id="rId355" Type="http://schemas.openxmlformats.org/officeDocument/2006/relationships/slideLayout" Target="../slideLayouts/slideLayout355.xml"/><Relationship Id="rId4" Type="http://schemas.openxmlformats.org/officeDocument/2006/relationships/slideLayout" Target="../slideLayouts/slideLayout4.xml"/><Relationship Id="rId180" Type="http://schemas.openxmlformats.org/officeDocument/2006/relationships/slideLayout" Target="../slideLayouts/slideLayout180.xml"/><Relationship Id="rId215" Type="http://schemas.openxmlformats.org/officeDocument/2006/relationships/slideLayout" Target="../slideLayouts/slideLayout215.xml"/><Relationship Id="rId236" Type="http://schemas.openxmlformats.org/officeDocument/2006/relationships/slideLayout" Target="../slideLayouts/slideLayout236.xml"/><Relationship Id="rId257" Type="http://schemas.openxmlformats.org/officeDocument/2006/relationships/slideLayout" Target="../slideLayouts/slideLayout257.xml"/><Relationship Id="rId278" Type="http://schemas.openxmlformats.org/officeDocument/2006/relationships/slideLayout" Target="../slideLayouts/slideLayout278.xml"/><Relationship Id="rId303" Type="http://schemas.openxmlformats.org/officeDocument/2006/relationships/slideLayout" Target="../slideLayouts/slideLayout303.xml"/><Relationship Id="rId42" Type="http://schemas.openxmlformats.org/officeDocument/2006/relationships/slideLayout" Target="../slideLayouts/slideLayout42.xml"/><Relationship Id="rId84" Type="http://schemas.openxmlformats.org/officeDocument/2006/relationships/slideLayout" Target="../slideLayouts/slideLayout84.xml"/><Relationship Id="rId138" Type="http://schemas.openxmlformats.org/officeDocument/2006/relationships/slideLayout" Target="../slideLayouts/slideLayout138.xml"/><Relationship Id="rId345" Type="http://schemas.openxmlformats.org/officeDocument/2006/relationships/slideLayout" Target="../slideLayouts/slideLayout345.xml"/><Relationship Id="rId191" Type="http://schemas.openxmlformats.org/officeDocument/2006/relationships/slideLayout" Target="../slideLayouts/slideLayout191.xml"/><Relationship Id="rId205" Type="http://schemas.openxmlformats.org/officeDocument/2006/relationships/slideLayout" Target="../slideLayouts/slideLayout205.xml"/><Relationship Id="rId247" Type="http://schemas.openxmlformats.org/officeDocument/2006/relationships/slideLayout" Target="../slideLayouts/slideLayout247.xml"/><Relationship Id="rId107" Type="http://schemas.openxmlformats.org/officeDocument/2006/relationships/slideLayout" Target="../slideLayouts/slideLayout107.xml"/><Relationship Id="rId289" Type="http://schemas.openxmlformats.org/officeDocument/2006/relationships/slideLayout" Target="../slideLayouts/slideLayout289.xml"/><Relationship Id="rId11" Type="http://schemas.openxmlformats.org/officeDocument/2006/relationships/slideLayout" Target="../slideLayouts/slideLayout11.xml"/><Relationship Id="rId53" Type="http://schemas.openxmlformats.org/officeDocument/2006/relationships/slideLayout" Target="../slideLayouts/slideLayout53.xml"/><Relationship Id="rId149" Type="http://schemas.openxmlformats.org/officeDocument/2006/relationships/slideLayout" Target="../slideLayouts/slideLayout149.xml"/><Relationship Id="rId314" Type="http://schemas.openxmlformats.org/officeDocument/2006/relationships/slideLayout" Target="../slideLayouts/slideLayout314.xml"/><Relationship Id="rId356" Type="http://schemas.openxmlformats.org/officeDocument/2006/relationships/slideLayout" Target="../slideLayouts/slideLayout356.xml"/><Relationship Id="rId95" Type="http://schemas.openxmlformats.org/officeDocument/2006/relationships/slideLayout" Target="../slideLayouts/slideLayout95.xml"/><Relationship Id="rId160" Type="http://schemas.openxmlformats.org/officeDocument/2006/relationships/slideLayout" Target="../slideLayouts/slideLayout160.xml"/><Relationship Id="rId216" Type="http://schemas.openxmlformats.org/officeDocument/2006/relationships/slideLayout" Target="../slideLayouts/slideLayout216.xml"/><Relationship Id="rId258" Type="http://schemas.openxmlformats.org/officeDocument/2006/relationships/slideLayout" Target="../slideLayouts/slideLayout258.xml"/><Relationship Id="rId22" Type="http://schemas.openxmlformats.org/officeDocument/2006/relationships/slideLayout" Target="../slideLayouts/slideLayout22.xml"/><Relationship Id="rId64" Type="http://schemas.openxmlformats.org/officeDocument/2006/relationships/slideLayout" Target="../slideLayouts/slideLayout64.xml"/><Relationship Id="rId118" Type="http://schemas.openxmlformats.org/officeDocument/2006/relationships/slideLayout" Target="../slideLayouts/slideLayout118.xml"/><Relationship Id="rId325" Type="http://schemas.openxmlformats.org/officeDocument/2006/relationships/slideLayout" Target="../slideLayouts/slideLayout325.xml"/><Relationship Id="rId367" Type="http://schemas.openxmlformats.org/officeDocument/2006/relationships/slideLayout" Target="../slideLayouts/slideLayout367.xml"/><Relationship Id="rId171" Type="http://schemas.openxmlformats.org/officeDocument/2006/relationships/slideLayout" Target="../slideLayouts/slideLayout171.xml"/><Relationship Id="rId227" Type="http://schemas.openxmlformats.org/officeDocument/2006/relationships/slideLayout" Target="../slideLayouts/slideLayout227.xml"/><Relationship Id="rId269" Type="http://schemas.openxmlformats.org/officeDocument/2006/relationships/slideLayout" Target="../slideLayouts/slideLayout269.xml"/><Relationship Id="rId33" Type="http://schemas.openxmlformats.org/officeDocument/2006/relationships/slideLayout" Target="../slideLayouts/slideLayout33.xml"/><Relationship Id="rId129" Type="http://schemas.openxmlformats.org/officeDocument/2006/relationships/slideLayout" Target="../slideLayouts/slideLayout129.xml"/><Relationship Id="rId280" Type="http://schemas.openxmlformats.org/officeDocument/2006/relationships/slideLayout" Target="../slideLayouts/slideLayout280.xml"/><Relationship Id="rId336" Type="http://schemas.openxmlformats.org/officeDocument/2006/relationships/slideLayout" Target="../slideLayouts/slideLayout336.xml"/><Relationship Id="rId75" Type="http://schemas.openxmlformats.org/officeDocument/2006/relationships/slideLayout" Target="../slideLayouts/slideLayout75.xml"/><Relationship Id="rId140" Type="http://schemas.openxmlformats.org/officeDocument/2006/relationships/slideLayout" Target="../slideLayouts/slideLayout140.xml"/><Relationship Id="rId182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6.xml"/><Relationship Id="rId238" Type="http://schemas.openxmlformats.org/officeDocument/2006/relationships/slideLayout" Target="../slideLayouts/slideLayout238.xml"/><Relationship Id="rId291" Type="http://schemas.openxmlformats.org/officeDocument/2006/relationships/slideLayout" Target="../slideLayouts/slideLayout291.xml"/><Relationship Id="rId305" Type="http://schemas.openxmlformats.org/officeDocument/2006/relationships/slideLayout" Target="../slideLayouts/slideLayout305.xml"/><Relationship Id="rId347" Type="http://schemas.openxmlformats.org/officeDocument/2006/relationships/slideLayout" Target="../slideLayouts/slideLayout347.xml"/><Relationship Id="rId44" Type="http://schemas.openxmlformats.org/officeDocument/2006/relationships/slideLayout" Target="../slideLayouts/slideLayout44.xml"/><Relationship Id="rId86" Type="http://schemas.openxmlformats.org/officeDocument/2006/relationships/slideLayout" Target="../slideLayouts/slideLayout86.xml"/><Relationship Id="rId151" Type="http://schemas.openxmlformats.org/officeDocument/2006/relationships/slideLayout" Target="../slideLayouts/slideLayout151.xml"/><Relationship Id="rId193" Type="http://schemas.openxmlformats.org/officeDocument/2006/relationships/slideLayout" Target="../slideLayouts/slideLayout193.xml"/><Relationship Id="rId207" Type="http://schemas.openxmlformats.org/officeDocument/2006/relationships/slideLayout" Target="../slideLayouts/slideLayout207.xml"/><Relationship Id="rId249" Type="http://schemas.openxmlformats.org/officeDocument/2006/relationships/slideLayout" Target="../slideLayouts/slideLayout249.xml"/><Relationship Id="rId13" Type="http://schemas.openxmlformats.org/officeDocument/2006/relationships/slideLayout" Target="../slideLayouts/slideLayout13.xml"/><Relationship Id="rId109" Type="http://schemas.openxmlformats.org/officeDocument/2006/relationships/slideLayout" Target="../slideLayouts/slideLayout109.xml"/><Relationship Id="rId260" Type="http://schemas.openxmlformats.org/officeDocument/2006/relationships/slideLayout" Target="../slideLayouts/slideLayout260.xml"/><Relationship Id="rId316" Type="http://schemas.openxmlformats.org/officeDocument/2006/relationships/slideLayout" Target="../slideLayouts/slideLayout316.xml"/><Relationship Id="rId55" Type="http://schemas.openxmlformats.org/officeDocument/2006/relationships/slideLayout" Target="../slideLayouts/slideLayout55.xml"/><Relationship Id="rId97" Type="http://schemas.openxmlformats.org/officeDocument/2006/relationships/slideLayout" Target="../slideLayouts/slideLayout97.xml"/><Relationship Id="rId120" Type="http://schemas.openxmlformats.org/officeDocument/2006/relationships/slideLayout" Target="../slideLayouts/slideLayout120.xml"/><Relationship Id="rId358" Type="http://schemas.openxmlformats.org/officeDocument/2006/relationships/slideLayout" Target="../slideLayouts/slideLayout358.xml"/><Relationship Id="rId162" Type="http://schemas.openxmlformats.org/officeDocument/2006/relationships/slideLayout" Target="../slideLayouts/slideLayout162.xml"/><Relationship Id="rId218" Type="http://schemas.openxmlformats.org/officeDocument/2006/relationships/slideLayout" Target="../slideLayouts/slideLayout218.xml"/><Relationship Id="rId271" Type="http://schemas.openxmlformats.org/officeDocument/2006/relationships/slideLayout" Target="../slideLayouts/slideLayout271.xml"/><Relationship Id="rId24" Type="http://schemas.openxmlformats.org/officeDocument/2006/relationships/slideLayout" Target="../slideLayouts/slideLayout24.xml"/><Relationship Id="rId66" Type="http://schemas.openxmlformats.org/officeDocument/2006/relationships/slideLayout" Target="../slideLayouts/slideLayout66.xml"/><Relationship Id="rId131" Type="http://schemas.openxmlformats.org/officeDocument/2006/relationships/slideLayout" Target="../slideLayouts/slideLayout131.xml"/><Relationship Id="rId327" Type="http://schemas.openxmlformats.org/officeDocument/2006/relationships/slideLayout" Target="../slideLayouts/slideLayout327.xml"/><Relationship Id="rId369" Type="http://schemas.openxmlformats.org/officeDocument/2006/relationships/theme" Target="../theme/theme1.xml"/><Relationship Id="rId173" Type="http://schemas.openxmlformats.org/officeDocument/2006/relationships/slideLayout" Target="../slideLayouts/slideLayout173.xml"/><Relationship Id="rId229" Type="http://schemas.openxmlformats.org/officeDocument/2006/relationships/slideLayout" Target="../slideLayouts/slideLayout229.xml"/><Relationship Id="rId240" Type="http://schemas.openxmlformats.org/officeDocument/2006/relationships/slideLayout" Target="../slideLayouts/slideLayout240.xml"/><Relationship Id="rId35" Type="http://schemas.openxmlformats.org/officeDocument/2006/relationships/slideLayout" Target="../slideLayouts/slideLayout35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282" Type="http://schemas.openxmlformats.org/officeDocument/2006/relationships/slideLayout" Target="../slideLayouts/slideLayout282.xml"/><Relationship Id="rId338" Type="http://schemas.openxmlformats.org/officeDocument/2006/relationships/slideLayout" Target="../slideLayouts/slideLayout338.xml"/><Relationship Id="rId8" Type="http://schemas.openxmlformats.org/officeDocument/2006/relationships/slideLayout" Target="../slideLayouts/slideLayout8.xml"/><Relationship Id="rId142" Type="http://schemas.openxmlformats.org/officeDocument/2006/relationships/slideLayout" Target="../slideLayouts/slideLayout142.xml"/><Relationship Id="rId184" Type="http://schemas.openxmlformats.org/officeDocument/2006/relationships/slideLayout" Target="../slideLayouts/slideLayout184.xml"/><Relationship Id="rId251" Type="http://schemas.openxmlformats.org/officeDocument/2006/relationships/slideLayout" Target="../slideLayouts/slideLayout251.xml"/><Relationship Id="rId46" Type="http://schemas.openxmlformats.org/officeDocument/2006/relationships/slideLayout" Target="../slideLayouts/slideLayout46.xml"/><Relationship Id="rId293" Type="http://schemas.openxmlformats.org/officeDocument/2006/relationships/slideLayout" Target="../slideLayouts/slideLayout293.xml"/><Relationship Id="rId307" Type="http://schemas.openxmlformats.org/officeDocument/2006/relationships/slideLayout" Target="../slideLayouts/slideLayout307.xml"/><Relationship Id="rId349" Type="http://schemas.openxmlformats.org/officeDocument/2006/relationships/slideLayout" Target="../slideLayouts/slideLayout349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53" Type="http://schemas.openxmlformats.org/officeDocument/2006/relationships/slideLayout" Target="../slideLayouts/slideLayout153.xml"/><Relationship Id="rId195" Type="http://schemas.openxmlformats.org/officeDocument/2006/relationships/slideLayout" Target="../slideLayouts/slideLayout195.xml"/><Relationship Id="rId209" Type="http://schemas.openxmlformats.org/officeDocument/2006/relationships/slideLayout" Target="../slideLayouts/slideLayout209.xml"/><Relationship Id="rId360" Type="http://schemas.openxmlformats.org/officeDocument/2006/relationships/slideLayout" Target="../slideLayouts/slideLayout360.xml"/><Relationship Id="rId220" Type="http://schemas.openxmlformats.org/officeDocument/2006/relationships/slideLayout" Target="../slideLayouts/slideLayout2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4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0" r:id="rId2"/>
    <p:sldLayoutId id="2147483650" r:id="rId3"/>
    <p:sldLayoutId id="2147484008" r:id="rId4"/>
    <p:sldLayoutId id="2147484001" r:id="rId5"/>
    <p:sldLayoutId id="2147483996" r:id="rId6"/>
    <p:sldLayoutId id="2147483995" r:id="rId7"/>
    <p:sldLayoutId id="2147483994" r:id="rId8"/>
    <p:sldLayoutId id="2147483993" r:id="rId9"/>
    <p:sldLayoutId id="2147483990" r:id="rId10"/>
    <p:sldLayoutId id="2147483989" r:id="rId11"/>
    <p:sldLayoutId id="2147483988" r:id="rId12"/>
    <p:sldLayoutId id="2147483983" r:id="rId13"/>
    <p:sldLayoutId id="2147483980" r:id="rId14"/>
    <p:sldLayoutId id="2147483979" r:id="rId15"/>
    <p:sldLayoutId id="2147483978" r:id="rId16"/>
    <p:sldLayoutId id="2147483973" r:id="rId17"/>
    <p:sldLayoutId id="2147483966" r:id="rId18"/>
    <p:sldLayoutId id="2147483963" r:id="rId19"/>
    <p:sldLayoutId id="2147483962" r:id="rId20"/>
    <p:sldLayoutId id="2147483961" r:id="rId21"/>
    <p:sldLayoutId id="2147483960" r:id="rId22"/>
    <p:sldLayoutId id="2147483955" r:id="rId23"/>
    <p:sldLayoutId id="2147483952" r:id="rId24"/>
    <p:sldLayoutId id="2147483946" r:id="rId25"/>
    <p:sldLayoutId id="2147483943" r:id="rId26"/>
    <p:sldLayoutId id="2147483942" r:id="rId27"/>
    <p:sldLayoutId id="2147483941" r:id="rId28"/>
    <p:sldLayoutId id="2147483940" r:id="rId29"/>
    <p:sldLayoutId id="2147483938" r:id="rId30"/>
    <p:sldLayoutId id="2147483937" r:id="rId31"/>
    <p:sldLayoutId id="2147483936" r:id="rId32"/>
    <p:sldLayoutId id="2147483933" r:id="rId33"/>
    <p:sldLayoutId id="2147483932" r:id="rId34"/>
    <p:sldLayoutId id="2147483928" r:id="rId35"/>
    <p:sldLayoutId id="2147483922" r:id="rId36"/>
    <p:sldLayoutId id="2147483921" r:id="rId37"/>
    <p:sldLayoutId id="2147483920" r:id="rId38"/>
    <p:sldLayoutId id="2147483913" r:id="rId39"/>
    <p:sldLayoutId id="2147483907" r:id="rId40"/>
    <p:sldLayoutId id="2147483905" r:id="rId41"/>
    <p:sldLayoutId id="2147483903" r:id="rId42"/>
    <p:sldLayoutId id="2147483898" r:id="rId43"/>
    <p:sldLayoutId id="2147483895" r:id="rId44"/>
    <p:sldLayoutId id="2147483894" r:id="rId45"/>
    <p:sldLayoutId id="2147483893" r:id="rId46"/>
    <p:sldLayoutId id="2147483889" r:id="rId47"/>
    <p:sldLayoutId id="2147483883" r:id="rId48"/>
    <p:sldLayoutId id="2147483880" r:id="rId49"/>
    <p:sldLayoutId id="2147483879" r:id="rId50"/>
    <p:sldLayoutId id="2147483878" r:id="rId51"/>
    <p:sldLayoutId id="2147483877" r:id="rId52"/>
    <p:sldLayoutId id="2147483872" r:id="rId53"/>
    <p:sldLayoutId id="2147483869" r:id="rId54"/>
    <p:sldLayoutId id="2147483868" r:id="rId55"/>
    <p:sldLayoutId id="2147483861" r:id="rId56"/>
    <p:sldLayoutId id="2147483860" r:id="rId57"/>
    <p:sldLayoutId id="2147483859" r:id="rId58"/>
    <p:sldLayoutId id="2147483858" r:id="rId59"/>
    <p:sldLayoutId id="2147483857" r:id="rId60"/>
    <p:sldLayoutId id="2147483850" r:id="rId61"/>
    <p:sldLayoutId id="2147483845" r:id="rId62"/>
    <p:sldLayoutId id="2147483842" r:id="rId63"/>
    <p:sldLayoutId id="2147483837" r:id="rId64"/>
    <p:sldLayoutId id="2147483833" r:id="rId65"/>
    <p:sldLayoutId id="2147483832" r:id="rId66"/>
    <p:sldLayoutId id="2147483831" r:id="rId67"/>
    <p:sldLayoutId id="2147483830" r:id="rId68"/>
    <p:sldLayoutId id="2147483826" r:id="rId69"/>
    <p:sldLayoutId id="2147483818" r:id="rId70"/>
    <p:sldLayoutId id="2147483817" r:id="rId71"/>
    <p:sldLayoutId id="2147483816" r:id="rId72"/>
    <p:sldLayoutId id="2147483811" r:id="rId73"/>
    <p:sldLayoutId id="2147483810" r:id="rId74"/>
    <p:sldLayoutId id="2147483806" r:id="rId75"/>
    <p:sldLayoutId id="2147483804" r:id="rId76"/>
    <p:sldLayoutId id="2147483802" r:id="rId77"/>
    <p:sldLayoutId id="2147483798" r:id="rId78"/>
    <p:sldLayoutId id="2147483797" r:id="rId79"/>
    <p:sldLayoutId id="2147483796" r:id="rId80"/>
    <p:sldLayoutId id="2147483795" r:id="rId81"/>
    <p:sldLayoutId id="2147483794" r:id="rId82"/>
    <p:sldLayoutId id="2147483793" r:id="rId83"/>
    <p:sldLayoutId id="2147483792" r:id="rId84"/>
    <p:sldLayoutId id="2147483788" r:id="rId85"/>
    <p:sldLayoutId id="2147483787" r:id="rId86"/>
    <p:sldLayoutId id="2147483783" r:id="rId87"/>
    <p:sldLayoutId id="2147483782" r:id="rId88"/>
    <p:sldLayoutId id="2147483781" r:id="rId89"/>
    <p:sldLayoutId id="2147483780" r:id="rId90"/>
    <p:sldLayoutId id="2147483779" r:id="rId91"/>
    <p:sldLayoutId id="2147483778" r:id="rId92"/>
    <p:sldLayoutId id="2147483775" r:id="rId93"/>
    <p:sldLayoutId id="2147483771" r:id="rId94"/>
    <p:sldLayoutId id="2147483770" r:id="rId95"/>
    <p:sldLayoutId id="2147483768" r:id="rId96"/>
    <p:sldLayoutId id="2147483765" r:id="rId97"/>
    <p:sldLayoutId id="2147483764" r:id="rId98"/>
    <p:sldLayoutId id="2147483759" r:id="rId99"/>
    <p:sldLayoutId id="2147483756" r:id="rId100"/>
    <p:sldLayoutId id="2147483755" r:id="rId101"/>
    <p:sldLayoutId id="2147483752" r:id="rId102"/>
    <p:sldLayoutId id="2147483751" r:id="rId103"/>
    <p:sldLayoutId id="2147483750" r:id="rId104"/>
    <p:sldLayoutId id="2147483749" r:id="rId105"/>
    <p:sldLayoutId id="2147483748" r:id="rId106"/>
    <p:sldLayoutId id="2147483747" r:id="rId107"/>
    <p:sldLayoutId id="2147483746" r:id="rId108"/>
    <p:sldLayoutId id="2147483745" r:id="rId109"/>
    <p:sldLayoutId id="2147483744" r:id="rId110"/>
    <p:sldLayoutId id="2147483743" r:id="rId111"/>
    <p:sldLayoutId id="2147483742" r:id="rId112"/>
    <p:sldLayoutId id="2147483740" r:id="rId113"/>
    <p:sldLayoutId id="2147483738" r:id="rId114"/>
    <p:sldLayoutId id="2147483737" r:id="rId115"/>
    <p:sldLayoutId id="2147483736" r:id="rId116"/>
    <p:sldLayoutId id="2147483735" r:id="rId117"/>
    <p:sldLayoutId id="2147483731" r:id="rId118"/>
    <p:sldLayoutId id="2147483719" r:id="rId119"/>
    <p:sldLayoutId id="2147483713" r:id="rId120"/>
    <p:sldLayoutId id="2147483708" r:id="rId121"/>
    <p:sldLayoutId id="2147483707" r:id="rId122"/>
    <p:sldLayoutId id="2147483702" r:id="rId123"/>
    <p:sldLayoutId id="2147483694" r:id="rId124"/>
    <p:sldLayoutId id="2147483691" r:id="rId125"/>
    <p:sldLayoutId id="2147483690" r:id="rId126"/>
    <p:sldLayoutId id="2147483682" r:id="rId127"/>
    <p:sldLayoutId id="2147483681" r:id="rId128"/>
    <p:sldLayoutId id="2147483673" r:id="rId129"/>
    <p:sldLayoutId id="2147483672" r:id="rId130"/>
    <p:sldLayoutId id="2147483662" r:id="rId131"/>
    <p:sldLayoutId id="2147483661" r:id="rId132"/>
    <p:sldLayoutId id="2147483651" r:id="rId133"/>
    <p:sldLayoutId id="2147483652" r:id="rId134"/>
    <p:sldLayoutId id="2147483653" r:id="rId135"/>
    <p:sldLayoutId id="2147483654" r:id="rId136"/>
    <p:sldLayoutId id="2147483655" r:id="rId137"/>
    <p:sldLayoutId id="2147484016" r:id="rId138"/>
    <p:sldLayoutId id="2147484015" r:id="rId139"/>
    <p:sldLayoutId id="2147484014" r:id="rId140"/>
    <p:sldLayoutId id="2147484013" r:id="rId141"/>
    <p:sldLayoutId id="2147484012" r:id="rId142"/>
    <p:sldLayoutId id="2147484011" r:id="rId143"/>
    <p:sldLayoutId id="2147484010" r:id="rId144"/>
    <p:sldLayoutId id="2147484009" r:id="rId145"/>
    <p:sldLayoutId id="2147484007" r:id="rId146"/>
    <p:sldLayoutId id="2147484006" r:id="rId147"/>
    <p:sldLayoutId id="2147484005" r:id="rId148"/>
    <p:sldLayoutId id="2147484004" r:id="rId149"/>
    <p:sldLayoutId id="2147484003" r:id="rId150"/>
    <p:sldLayoutId id="2147484002" r:id="rId151"/>
    <p:sldLayoutId id="2147484000" r:id="rId152"/>
    <p:sldLayoutId id="2147483999" r:id="rId153"/>
    <p:sldLayoutId id="2147483998" r:id="rId154"/>
    <p:sldLayoutId id="2147483997" r:id="rId155"/>
    <p:sldLayoutId id="2147483992" r:id="rId156"/>
    <p:sldLayoutId id="2147483991" r:id="rId157"/>
    <p:sldLayoutId id="2147483987" r:id="rId158"/>
    <p:sldLayoutId id="2147483986" r:id="rId159"/>
    <p:sldLayoutId id="2147483985" r:id="rId160"/>
    <p:sldLayoutId id="2147483984" r:id="rId161"/>
    <p:sldLayoutId id="2147483982" r:id="rId162"/>
    <p:sldLayoutId id="2147483981" r:id="rId163"/>
    <p:sldLayoutId id="2147483977" r:id="rId164"/>
    <p:sldLayoutId id="2147483976" r:id="rId165"/>
    <p:sldLayoutId id="2147483975" r:id="rId166"/>
    <p:sldLayoutId id="2147483974" r:id="rId167"/>
    <p:sldLayoutId id="2147483972" r:id="rId168"/>
    <p:sldLayoutId id="2147483971" r:id="rId169"/>
    <p:sldLayoutId id="2147483970" r:id="rId170"/>
    <p:sldLayoutId id="2147483969" r:id="rId171"/>
    <p:sldLayoutId id="2147483968" r:id="rId172"/>
    <p:sldLayoutId id="2147483967" r:id="rId173"/>
    <p:sldLayoutId id="2147483965" r:id="rId174"/>
    <p:sldLayoutId id="2147483964" r:id="rId175"/>
    <p:sldLayoutId id="2147483959" r:id="rId176"/>
    <p:sldLayoutId id="2147483958" r:id="rId177"/>
    <p:sldLayoutId id="2147483957" r:id="rId178"/>
    <p:sldLayoutId id="2147483956" r:id="rId179"/>
    <p:sldLayoutId id="2147483954" r:id="rId180"/>
    <p:sldLayoutId id="2147483953" r:id="rId181"/>
    <p:sldLayoutId id="2147483951" r:id="rId182"/>
    <p:sldLayoutId id="2147483950" r:id="rId183"/>
    <p:sldLayoutId id="2147483949" r:id="rId184"/>
    <p:sldLayoutId id="2147483948" r:id="rId185"/>
    <p:sldLayoutId id="2147483947" r:id="rId186"/>
    <p:sldLayoutId id="2147483945" r:id="rId187"/>
    <p:sldLayoutId id="2147483944" r:id="rId188"/>
    <p:sldLayoutId id="2147483939" r:id="rId189"/>
    <p:sldLayoutId id="2147483935" r:id="rId190"/>
    <p:sldLayoutId id="2147483934" r:id="rId191"/>
    <p:sldLayoutId id="2147483931" r:id="rId192"/>
    <p:sldLayoutId id="2147483930" r:id="rId193"/>
    <p:sldLayoutId id="2147483929" r:id="rId194"/>
    <p:sldLayoutId id="2147483927" r:id="rId195"/>
    <p:sldLayoutId id="2147483926" r:id="rId196"/>
    <p:sldLayoutId id="2147483925" r:id="rId197"/>
    <p:sldLayoutId id="2147483924" r:id="rId198"/>
    <p:sldLayoutId id="2147483923" r:id="rId199"/>
    <p:sldLayoutId id="2147483919" r:id="rId200"/>
    <p:sldLayoutId id="2147483918" r:id="rId201"/>
    <p:sldLayoutId id="2147483917" r:id="rId202"/>
    <p:sldLayoutId id="2147483916" r:id="rId203"/>
    <p:sldLayoutId id="2147483915" r:id="rId204"/>
    <p:sldLayoutId id="2147483914" r:id="rId205"/>
    <p:sldLayoutId id="2147483912" r:id="rId206"/>
    <p:sldLayoutId id="2147483911" r:id="rId207"/>
    <p:sldLayoutId id="2147483910" r:id="rId208"/>
    <p:sldLayoutId id="2147483909" r:id="rId209"/>
    <p:sldLayoutId id="2147483908" r:id="rId210"/>
    <p:sldLayoutId id="2147483906" r:id="rId211"/>
    <p:sldLayoutId id="2147483904" r:id="rId212"/>
    <p:sldLayoutId id="2147483902" r:id="rId213"/>
    <p:sldLayoutId id="2147483901" r:id="rId214"/>
    <p:sldLayoutId id="2147483900" r:id="rId215"/>
    <p:sldLayoutId id="2147483899" r:id="rId216"/>
    <p:sldLayoutId id="2147483897" r:id="rId217"/>
    <p:sldLayoutId id="2147483896" r:id="rId218"/>
    <p:sldLayoutId id="2147483892" r:id="rId219"/>
    <p:sldLayoutId id="2147483891" r:id="rId220"/>
    <p:sldLayoutId id="2147483890" r:id="rId221"/>
    <p:sldLayoutId id="2147483888" r:id="rId222"/>
    <p:sldLayoutId id="2147483887" r:id="rId223"/>
    <p:sldLayoutId id="2147483886" r:id="rId224"/>
    <p:sldLayoutId id="2147483885" r:id="rId225"/>
    <p:sldLayoutId id="2147483884" r:id="rId226"/>
    <p:sldLayoutId id="2147483882" r:id="rId227"/>
    <p:sldLayoutId id="2147483881" r:id="rId228"/>
    <p:sldLayoutId id="2147483876" r:id="rId229"/>
    <p:sldLayoutId id="2147483875" r:id="rId230"/>
    <p:sldLayoutId id="2147483874" r:id="rId231"/>
    <p:sldLayoutId id="2147483873" r:id="rId232"/>
    <p:sldLayoutId id="2147483871" r:id="rId233"/>
    <p:sldLayoutId id="2147483870" r:id="rId234"/>
    <p:sldLayoutId id="2147483867" r:id="rId235"/>
    <p:sldLayoutId id="2147483866" r:id="rId236"/>
    <p:sldLayoutId id="2147483865" r:id="rId237"/>
    <p:sldLayoutId id="2147483864" r:id="rId238"/>
    <p:sldLayoutId id="2147483863" r:id="rId239"/>
    <p:sldLayoutId id="2147483862" r:id="rId240"/>
    <p:sldLayoutId id="2147483856" r:id="rId241"/>
    <p:sldLayoutId id="2147483855" r:id="rId242"/>
    <p:sldLayoutId id="2147483854" r:id="rId243"/>
    <p:sldLayoutId id="2147483853" r:id="rId244"/>
    <p:sldLayoutId id="2147483852" r:id="rId245"/>
    <p:sldLayoutId id="2147483851" r:id="rId246"/>
    <p:sldLayoutId id="2147483849" r:id="rId247"/>
    <p:sldLayoutId id="2147483848" r:id="rId248"/>
    <p:sldLayoutId id="2147483847" r:id="rId249"/>
    <p:sldLayoutId id="2147483846" r:id="rId250"/>
    <p:sldLayoutId id="2147483844" r:id="rId251"/>
    <p:sldLayoutId id="2147483843" r:id="rId252"/>
    <p:sldLayoutId id="2147483841" r:id="rId253"/>
    <p:sldLayoutId id="2147483840" r:id="rId254"/>
    <p:sldLayoutId id="2147483839" r:id="rId255"/>
    <p:sldLayoutId id="2147483838" r:id="rId256"/>
    <p:sldLayoutId id="2147483836" r:id="rId257"/>
    <p:sldLayoutId id="2147483835" r:id="rId258"/>
    <p:sldLayoutId id="2147483834" r:id="rId259"/>
    <p:sldLayoutId id="2147483829" r:id="rId260"/>
    <p:sldLayoutId id="2147483828" r:id="rId261"/>
    <p:sldLayoutId id="2147483827" r:id="rId262"/>
    <p:sldLayoutId id="2147483825" r:id="rId263"/>
    <p:sldLayoutId id="2147483824" r:id="rId264"/>
    <p:sldLayoutId id="2147483823" r:id="rId265"/>
    <p:sldLayoutId id="2147483822" r:id="rId266"/>
    <p:sldLayoutId id="2147483821" r:id="rId267"/>
    <p:sldLayoutId id="2147483820" r:id="rId268"/>
    <p:sldLayoutId id="2147483819" r:id="rId269"/>
    <p:sldLayoutId id="2147483815" r:id="rId270"/>
    <p:sldLayoutId id="2147483814" r:id="rId271"/>
    <p:sldLayoutId id="2147483813" r:id="rId272"/>
    <p:sldLayoutId id="2147483812" r:id="rId273"/>
    <p:sldLayoutId id="2147483809" r:id="rId274"/>
    <p:sldLayoutId id="2147483808" r:id="rId275"/>
    <p:sldLayoutId id="2147483807" r:id="rId276"/>
    <p:sldLayoutId id="2147483805" r:id="rId277"/>
    <p:sldLayoutId id="2147483803" r:id="rId278"/>
    <p:sldLayoutId id="2147483801" r:id="rId279"/>
    <p:sldLayoutId id="2147483800" r:id="rId280"/>
    <p:sldLayoutId id="2147483799" r:id="rId281"/>
    <p:sldLayoutId id="2147483791" r:id="rId282"/>
    <p:sldLayoutId id="2147483790" r:id="rId283"/>
    <p:sldLayoutId id="2147483789" r:id="rId284"/>
    <p:sldLayoutId id="2147483786" r:id="rId285"/>
    <p:sldLayoutId id="2147483785" r:id="rId286"/>
    <p:sldLayoutId id="2147483784" r:id="rId287"/>
    <p:sldLayoutId id="2147483777" r:id="rId288"/>
    <p:sldLayoutId id="2147483776" r:id="rId289"/>
    <p:sldLayoutId id="2147483774" r:id="rId290"/>
    <p:sldLayoutId id="2147483773" r:id="rId291"/>
    <p:sldLayoutId id="2147483772" r:id="rId292"/>
    <p:sldLayoutId id="2147483769" r:id="rId293"/>
    <p:sldLayoutId id="2147483767" r:id="rId294"/>
    <p:sldLayoutId id="2147483766" r:id="rId295"/>
    <p:sldLayoutId id="2147483763" r:id="rId296"/>
    <p:sldLayoutId id="2147483762" r:id="rId297"/>
    <p:sldLayoutId id="2147483761" r:id="rId298"/>
    <p:sldLayoutId id="2147483760" r:id="rId299"/>
    <p:sldLayoutId id="2147483758" r:id="rId300"/>
    <p:sldLayoutId id="2147483757" r:id="rId301"/>
    <p:sldLayoutId id="2147483754" r:id="rId302"/>
    <p:sldLayoutId id="2147483753" r:id="rId303"/>
    <p:sldLayoutId id="2147483741" r:id="rId304"/>
    <p:sldLayoutId id="2147483739" r:id="rId305"/>
    <p:sldLayoutId id="2147483734" r:id="rId306"/>
    <p:sldLayoutId id="2147483733" r:id="rId307"/>
    <p:sldLayoutId id="2147483732" r:id="rId308"/>
    <p:sldLayoutId id="2147483730" r:id="rId309"/>
    <p:sldLayoutId id="2147483729" r:id="rId310"/>
    <p:sldLayoutId id="2147483728" r:id="rId311"/>
    <p:sldLayoutId id="2147483727" r:id="rId312"/>
    <p:sldLayoutId id="2147483726" r:id="rId313"/>
    <p:sldLayoutId id="2147483725" r:id="rId314"/>
    <p:sldLayoutId id="2147483724" r:id="rId315"/>
    <p:sldLayoutId id="2147483723" r:id="rId316"/>
    <p:sldLayoutId id="2147483722" r:id="rId317"/>
    <p:sldLayoutId id="2147483721" r:id="rId318"/>
    <p:sldLayoutId id="2147483720" r:id="rId319"/>
    <p:sldLayoutId id="2147483718" r:id="rId320"/>
    <p:sldLayoutId id="2147483717" r:id="rId321"/>
    <p:sldLayoutId id="2147483716" r:id="rId322"/>
    <p:sldLayoutId id="2147483715" r:id="rId323"/>
    <p:sldLayoutId id="2147483714" r:id="rId324"/>
    <p:sldLayoutId id="2147483712" r:id="rId325"/>
    <p:sldLayoutId id="2147483711" r:id="rId326"/>
    <p:sldLayoutId id="2147483710" r:id="rId327"/>
    <p:sldLayoutId id="2147483709" r:id="rId328"/>
    <p:sldLayoutId id="2147483706" r:id="rId329"/>
    <p:sldLayoutId id="2147483705" r:id="rId330"/>
    <p:sldLayoutId id="2147483704" r:id="rId331"/>
    <p:sldLayoutId id="2147483703" r:id="rId332"/>
    <p:sldLayoutId id="2147483701" r:id="rId333"/>
    <p:sldLayoutId id="2147483699" r:id="rId334"/>
    <p:sldLayoutId id="2147483698" r:id="rId335"/>
    <p:sldLayoutId id="2147483697" r:id="rId336"/>
    <p:sldLayoutId id="2147483696" r:id="rId337"/>
    <p:sldLayoutId id="2147483695" r:id="rId338"/>
    <p:sldLayoutId id="2147483693" r:id="rId339"/>
    <p:sldLayoutId id="2147483692" r:id="rId340"/>
    <p:sldLayoutId id="2147483689" r:id="rId341"/>
    <p:sldLayoutId id="2147483688" r:id="rId342"/>
    <p:sldLayoutId id="2147483687" r:id="rId343"/>
    <p:sldLayoutId id="2147483686" r:id="rId344"/>
    <p:sldLayoutId id="2147483685" r:id="rId345"/>
    <p:sldLayoutId id="2147483684" r:id="rId346"/>
    <p:sldLayoutId id="2147483683" r:id="rId347"/>
    <p:sldLayoutId id="2147483680" r:id="rId348"/>
    <p:sldLayoutId id="2147483679" r:id="rId349"/>
    <p:sldLayoutId id="2147483678" r:id="rId350"/>
    <p:sldLayoutId id="2147483677" r:id="rId351"/>
    <p:sldLayoutId id="2147483676" r:id="rId352"/>
    <p:sldLayoutId id="2147483675" r:id="rId353"/>
    <p:sldLayoutId id="2147483674" r:id="rId354"/>
    <p:sldLayoutId id="2147483671" r:id="rId355"/>
    <p:sldLayoutId id="2147483670" r:id="rId356"/>
    <p:sldLayoutId id="2147483669" r:id="rId357"/>
    <p:sldLayoutId id="2147483668" r:id="rId358"/>
    <p:sldLayoutId id="2147483664" r:id="rId359"/>
    <p:sldLayoutId id="2147483663" r:id="rId360"/>
    <p:sldLayoutId id="2147483656" r:id="rId361"/>
    <p:sldLayoutId id="2147483657" r:id="rId362"/>
    <p:sldLayoutId id="2147483658" r:id="rId363"/>
    <p:sldLayoutId id="2147483659" r:id="rId364"/>
    <p:sldLayoutId id="2147483667" r:id="rId365"/>
    <p:sldLayoutId id="2147483666" r:id="rId366"/>
    <p:sldLayoutId id="2147483665" r:id="rId367"/>
    <p:sldLayoutId id="2147484017" r:id="rId36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68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2447542" y="2824390"/>
            <a:ext cx="7229858" cy="1193480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152400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7" y="4953007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78" y="4165377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2447541" y="3077126"/>
            <a:ext cx="7315200" cy="725432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Sẻ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anh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sẻ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endParaRPr lang="en-US" sz="40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643952" y="-18953"/>
            <a:ext cx="9024048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57902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" t="7432" r="4048" b="7143"/>
          <a:stretch/>
        </p:blipFill>
        <p:spPr>
          <a:xfrm>
            <a:off x="0" y="0"/>
            <a:ext cx="12197232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9000" y="12192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l-NL" sz="7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Tìm hiểu bài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816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685800" y="499872"/>
            <a:ext cx="838200" cy="8382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3750" t="36666" r="18125" b="25556"/>
          <a:stretch/>
        </p:blipFill>
        <p:spPr>
          <a:xfrm>
            <a:off x="381000" y="1828800"/>
            <a:ext cx="11125200" cy="34702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0" y="4018169"/>
            <a:ext cx="896190" cy="7803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0" y="2858187"/>
            <a:ext cx="702782" cy="70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89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bao-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9375" t="31111" r="30625" b="15555"/>
          <a:stretch/>
        </p:blipFill>
        <p:spPr>
          <a:xfrm>
            <a:off x="304800" y="457200"/>
            <a:ext cx="99060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955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85800" y="9144"/>
            <a:ext cx="9677400" cy="6284977"/>
            <a:chOff x="685800" y="9144"/>
            <a:chExt cx="9677400" cy="628497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15000" t="35656" r="22500" b="18889"/>
            <a:stretch/>
          </p:blipFill>
          <p:spPr>
            <a:xfrm>
              <a:off x="685800" y="9144"/>
              <a:ext cx="9633528" cy="394106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12500" t="44710" r="12500" b="21112"/>
            <a:stretch/>
          </p:blipFill>
          <p:spPr>
            <a:xfrm>
              <a:off x="1219200" y="3950209"/>
              <a:ext cx="9144000" cy="23439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5252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" t="7432" r="4048" b="7143"/>
          <a:stretch/>
        </p:blipFill>
        <p:spPr>
          <a:xfrm>
            <a:off x="0" y="0"/>
            <a:ext cx="12197232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9000" y="12192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l-NL" sz="7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Luyện đọc lại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254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2836" t="38633" r="30625" b="15555"/>
          <a:stretch/>
        </p:blipFill>
        <p:spPr>
          <a:xfrm>
            <a:off x="5181600" y="2133600"/>
            <a:ext cx="5510284" cy="3886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67" y="1600200"/>
            <a:ext cx="5105400" cy="44386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25045" y="845999"/>
            <a:ext cx="451604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Người dẫn chuyện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44267" y="3273731"/>
            <a:ext cx="174759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Sẻ anh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305800" y="1215479"/>
            <a:ext cx="1604927" cy="7694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Sẻ em</a:t>
            </a:r>
          </a:p>
        </p:txBody>
      </p:sp>
      <p:sp>
        <p:nvSpPr>
          <p:cNvPr id="8" name="Rectangle 7"/>
          <p:cNvSpPr/>
          <p:nvPr/>
        </p:nvSpPr>
        <p:spPr>
          <a:xfrm>
            <a:off x="5541089" y="2743200"/>
            <a:ext cx="1604927" cy="7694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Sẻ mẹ</a:t>
            </a:r>
          </a:p>
        </p:txBody>
      </p:sp>
    </p:spTree>
    <p:extLst>
      <p:ext uri="{BB962C8B-B14F-4D97-AF65-F5344CB8AC3E}">
        <p14:creationId xmlns:p14="http://schemas.microsoft.com/office/powerpoint/2010/main" val="469742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85800" y="9144"/>
            <a:ext cx="9677400" cy="6284977"/>
            <a:chOff x="685800" y="9144"/>
            <a:chExt cx="9677400" cy="628497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15000" t="35656" r="22500" b="18889"/>
            <a:stretch/>
          </p:blipFill>
          <p:spPr>
            <a:xfrm>
              <a:off x="685800" y="9144"/>
              <a:ext cx="9633528" cy="394106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12500" t="44710" r="12500" b="21112"/>
            <a:stretch/>
          </p:blipFill>
          <p:spPr>
            <a:xfrm>
              <a:off x="1219200" y="3950209"/>
              <a:ext cx="9144000" cy="2343912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8795328" y="3081528"/>
            <a:ext cx="1524000" cy="432816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95400" y="2590800"/>
            <a:ext cx="9023928" cy="487680"/>
          </a:xfrm>
          <a:prstGeom prst="rect">
            <a:avLst/>
          </a:prstGeom>
          <a:solidFill>
            <a:schemeClr val="accent2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77112" y="3541777"/>
            <a:ext cx="2685288" cy="432816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86200" y="3107437"/>
            <a:ext cx="1447800" cy="432816"/>
          </a:xfrm>
          <a:prstGeom prst="rect">
            <a:avLst/>
          </a:prstGeom>
          <a:solidFill>
            <a:srgbClr val="92D05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3342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48" y="25558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86" y="2955295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7177" y="448623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9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9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810000" y="1908870"/>
            <a:ext cx="382989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Dặn</a:t>
            </a:r>
            <a:r>
              <a:rPr kumimoji="0" lang="en-US" altLang="zh-CN" sz="9600" b="1" i="0" u="none" strike="noStrike" kern="1200" cap="none" spc="0" normalizeH="0" baseline="0" noProof="0" dirty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dò</a:t>
            </a:r>
            <a:endParaRPr kumimoji="0" lang="en-US" altLang="zh-CN" sz="96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974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4"/>
          <a:stretch/>
        </p:blipFill>
        <p:spPr>
          <a:xfrm>
            <a:off x="533400" y="18142"/>
            <a:ext cx="11125200" cy="683985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" y="3200400"/>
            <a:ext cx="12192000" cy="10310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MÔN: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TiẾNG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ViỆT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– LỚP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Phân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</a:t>
            </a:r>
            <a:r>
              <a:rPr kumimoji="0" lang="en-US" sz="2800" b="1" i="0" u="none" strike="noStrike" kern="1200" cap="all" spc="0" normalizeH="0" baseline="0" noProof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: TẬP</a:t>
            </a:r>
            <a:r>
              <a:rPr kumimoji="0" lang="en-US" sz="2800" b="1" i="0" u="none" strike="noStrike" kern="1200" cap="all" spc="0" normalizeH="0" noProof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ĐỌC</a:t>
            </a:r>
            <a:endParaRPr kumimoji="0" lang="en-US" sz="2800" b="1" i="0" u="none" strike="noStrike" kern="1200" cap="all" spc="0" normalizeH="0" baseline="0" noProof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0" y="4231451"/>
            <a:ext cx="7410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600">
                <a:solidFill>
                  <a:srgbClr val="FF0000"/>
                </a:solidFill>
                <a:latin typeface="UTM Avo" panose="02040603050506020204" pitchFamily="18" charset="0"/>
              </a:rPr>
              <a:t>Sẻ anh, sẻ em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64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90"/>
    </mc:Choice>
    <mc:Fallback xmlns="">
      <p:transition spd="slow" advTm="439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4" b="14445"/>
          <a:stretch/>
        </p:blipFill>
        <p:spPr>
          <a:xfrm>
            <a:off x="21771" y="-29030"/>
            <a:ext cx="12170229" cy="68870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86200" y="2057400"/>
            <a:ext cx="66294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8800" b="1" cap="none" spc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UTM Avo" panose="020406030505060202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96060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hieu tro choi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19200" y="914400"/>
            <a:ext cx="38862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375" t="42221" r="23750" b="16667"/>
          <a:stretch/>
        </p:blipFill>
        <p:spPr>
          <a:xfrm>
            <a:off x="457200" y="1252728"/>
            <a:ext cx="1100987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89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" t="7432" r="4048" b="7143"/>
          <a:stretch/>
        </p:blipFill>
        <p:spPr>
          <a:xfrm>
            <a:off x="0" y="0"/>
            <a:ext cx="12197232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9000" y="12192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l-NL" sz="7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Tập đọc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828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85800" y="9144"/>
            <a:ext cx="9677400" cy="6284977"/>
            <a:chOff x="685800" y="9144"/>
            <a:chExt cx="9677400" cy="628497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15000" t="35656" r="22500" b="18889"/>
            <a:stretch/>
          </p:blipFill>
          <p:spPr>
            <a:xfrm>
              <a:off x="685800" y="9144"/>
              <a:ext cx="9633528" cy="3941065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l="12500" t="44710" r="12500" b="21112"/>
            <a:stretch/>
          </p:blipFill>
          <p:spPr>
            <a:xfrm>
              <a:off x="1219200" y="3950209"/>
              <a:ext cx="9144000" cy="2343912"/>
            </a:xfrm>
            <a:prstGeom prst="rect">
              <a:avLst/>
            </a:prstGeom>
          </p:spPr>
        </p:pic>
      </p:grpSp>
      <p:cxnSp>
        <p:nvCxnSpPr>
          <p:cNvPr id="11" name="Straight Connector 10"/>
          <p:cNvCxnSpPr/>
          <p:nvPr/>
        </p:nvCxnSpPr>
        <p:spPr>
          <a:xfrm flipV="1">
            <a:off x="6400800" y="1143001"/>
            <a:ext cx="9144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4648200" y="1143000"/>
            <a:ext cx="15240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447800" y="1632206"/>
            <a:ext cx="14478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5997864" y="1632206"/>
            <a:ext cx="936336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8610600" y="1636781"/>
            <a:ext cx="1425864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7467600" y="3505201"/>
            <a:ext cx="11430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3993804" y="5353814"/>
            <a:ext cx="1644996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7702920" y="5341617"/>
            <a:ext cx="189828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054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685800" y="9144"/>
            <a:ext cx="9677400" cy="6284977"/>
            <a:chOff x="685800" y="9144"/>
            <a:chExt cx="9677400" cy="6284977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/>
            <a:srcRect l="15000" t="35656" r="22500" b="18889"/>
            <a:stretch/>
          </p:blipFill>
          <p:spPr>
            <a:xfrm>
              <a:off x="685800" y="9144"/>
              <a:ext cx="9633528" cy="3941065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3"/>
            <a:srcRect l="12500" t="44710" r="12500" b="21112"/>
            <a:stretch/>
          </p:blipFill>
          <p:spPr>
            <a:xfrm>
              <a:off x="1219200" y="3950209"/>
              <a:ext cx="9144000" cy="2343912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1501466" y="6858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96000" y="6858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19400" y="108591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48003" y="209043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84936" y="247458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88933" y="297303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33800" y="29501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30399" y="294515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403851" y="292988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83755" y="3905656"/>
            <a:ext cx="4558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39000" y="3794707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67116" y="4862662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52600" y="254854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3200400" y="1752600"/>
            <a:ext cx="76200" cy="3378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798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4" grpId="0"/>
      <p:bldP spid="25" grpId="0"/>
      <p:bldP spid="12" grpId="0"/>
      <p:bldP spid="13" grpId="0"/>
      <p:bldP spid="15" grpId="0"/>
      <p:bldP spid="16" grpId="0"/>
      <p:bldP spid="21" grpId="0"/>
      <p:bldP spid="23" grpId="0"/>
      <p:bldP spid="22" grpId="0"/>
      <p:bldP spid="26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85800" y="9144"/>
            <a:ext cx="9677400" cy="6284977"/>
            <a:chOff x="685800" y="9144"/>
            <a:chExt cx="9677400" cy="628497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l="15000" t="35656" r="22500" b="18889"/>
            <a:stretch/>
          </p:blipFill>
          <p:spPr>
            <a:xfrm>
              <a:off x="685800" y="9144"/>
              <a:ext cx="9633528" cy="394106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l="12500" t="44710" r="12500" b="21112"/>
            <a:stretch/>
          </p:blipFill>
          <p:spPr>
            <a:xfrm>
              <a:off x="1219200" y="3950209"/>
              <a:ext cx="9144000" cy="2343912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1371600" y="762000"/>
            <a:ext cx="327334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71600" y="2156049"/>
            <a:ext cx="327334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1600" y="3968497"/>
            <a:ext cx="327334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820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85800" y="9144"/>
            <a:ext cx="9677400" cy="6284977"/>
            <a:chOff x="685800" y="9144"/>
            <a:chExt cx="9677400" cy="628497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15000" t="35656" r="22500" b="18889"/>
            <a:stretch/>
          </p:blipFill>
          <p:spPr>
            <a:xfrm>
              <a:off x="685800" y="9144"/>
              <a:ext cx="9633528" cy="394106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12500" t="44710" r="12500" b="21112"/>
            <a:stretch/>
          </p:blipFill>
          <p:spPr>
            <a:xfrm>
              <a:off x="1219200" y="3950209"/>
              <a:ext cx="9144000" cy="23439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86270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9425462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1581</TotalTime>
  <Words>78</Words>
  <Application>Microsoft Office PowerPoint</Application>
  <PresentationFormat>Widescreen</PresentationFormat>
  <Paragraphs>33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HP001 4 hàng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SingPC</cp:lastModifiedBy>
  <cp:revision>276</cp:revision>
  <dcterms:created xsi:type="dcterms:W3CDTF">2021-11-07T09:12:58Z</dcterms:created>
  <dcterms:modified xsi:type="dcterms:W3CDTF">2025-04-11T05:23:24Z</dcterms:modified>
</cp:coreProperties>
</file>