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5" r:id="rId2"/>
    <p:sldId id="320" r:id="rId3"/>
    <p:sldId id="258" r:id="rId4"/>
    <p:sldId id="423" r:id="rId5"/>
    <p:sldId id="440" r:id="rId6"/>
    <p:sldId id="383" r:id="rId7"/>
    <p:sldId id="424" r:id="rId8"/>
    <p:sldId id="261" r:id="rId9"/>
    <p:sldId id="425" r:id="rId10"/>
    <p:sldId id="426" r:id="rId11"/>
    <p:sldId id="427" r:id="rId12"/>
    <p:sldId id="355" r:id="rId13"/>
    <p:sldId id="384" r:id="rId14"/>
    <p:sldId id="428" r:id="rId15"/>
    <p:sldId id="439" r:id="rId16"/>
    <p:sldId id="369" r:id="rId17"/>
    <p:sldId id="441" r:id="rId18"/>
    <p:sldId id="429" r:id="rId19"/>
    <p:sldId id="371" r:id="rId20"/>
    <p:sldId id="432" r:id="rId21"/>
    <p:sldId id="433" r:id="rId22"/>
    <p:sldId id="434" r:id="rId23"/>
    <p:sldId id="435" r:id="rId24"/>
    <p:sldId id="436" r:id="rId25"/>
    <p:sldId id="442" r:id="rId26"/>
    <p:sldId id="278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D34D90"/>
    <a:srgbClr val="006600"/>
    <a:srgbClr val="0000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712" autoAdjust="0"/>
  </p:normalViewPr>
  <p:slideViewPr>
    <p:cSldViewPr>
      <p:cViewPr varScale="1">
        <p:scale>
          <a:sx n="111" d="100"/>
          <a:sy n="111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E1D95-FFD7-4261-AA1D-5BB78A29FAF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97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1111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6360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7731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7863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8278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6760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5149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9493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8662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4492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92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808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858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8152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508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938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7647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4759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7332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8769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6306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95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8015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3966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0407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3296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0638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883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7447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6830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6407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2092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3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4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4287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089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6929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7040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0331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3566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3877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8467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7663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4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1805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7046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1403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7898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136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3460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0890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6843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195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8931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7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7973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3768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347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607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396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198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891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578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580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025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4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524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9506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1496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4512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0334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53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9506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5901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6420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4650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8500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5613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5573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5307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8837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699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49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3738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6474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3673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3401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4909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1942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1096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7416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662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6776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2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6206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5887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7425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0992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9132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3481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2387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84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6860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3602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5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56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2817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0958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5893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8049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645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7056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7799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0377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4097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3268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08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0939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2214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3506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303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032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5300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4702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0118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1879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2375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512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9331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4236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1740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7578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1606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227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75761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3093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3582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6523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780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078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991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0357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8350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1881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34264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4609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1250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575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10351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019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5150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8773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76135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7546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63510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142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1074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5554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69882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00178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011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20075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28322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67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28684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58275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43620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44791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48815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304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2110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745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9130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23260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14232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39872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47611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58442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65322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81769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58144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15311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584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68311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88558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49902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49951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32441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9784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14627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54899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61834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8859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001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01959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20416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09394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28944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01822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6818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98052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96334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77631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6155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3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25376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47383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51873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28545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46407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3173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0761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32599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68097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05556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19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42599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67683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99268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08015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82974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92059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01150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32111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35551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06211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22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45857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8651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72678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85052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14918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39281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06406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06025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36940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7633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638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39416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22344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60379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6977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88384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80170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02927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95527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00438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9603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605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11982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13763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18882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55855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81542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31016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24415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74953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59234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80278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04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69470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95412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46627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49864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27182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70335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22592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74335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38316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8622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502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641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69250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85387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67790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6658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65725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17995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27496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45899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79258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474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12993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1812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31546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5947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4743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37154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38548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87403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4314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04119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169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76370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813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18347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0538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89677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7373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69080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2532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37560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33068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071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32280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19717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9537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4997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93662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63503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81440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94185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92765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0505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05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886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43289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39912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19779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298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74956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4823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0873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8767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2501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237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38933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5777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6910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6671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9494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0253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2153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0645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0559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0698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9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42313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0035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7078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5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876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680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45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561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452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012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011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610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54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91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025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09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476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809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757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944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733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140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34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61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697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334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400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9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228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97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145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919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580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319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45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487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404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691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503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4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158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072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959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084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509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70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061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327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934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531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4299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251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160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119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875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4767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60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990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1787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2305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6205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9302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3078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1803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176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1632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764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2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99" Type="http://schemas.openxmlformats.org/officeDocument/2006/relationships/slideLayout" Target="../slideLayouts/slideLayout299.xml"/><Relationship Id="rId21" Type="http://schemas.openxmlformats.org/officeDocument/2006/relationships/slideLayout" Target="../slideLayouts/slideLayout21.xml"/><Relationship Id="rId63" Type="http://schemas.openxmlformats.org/officeDocument/2006/relationships/slideLayout" Target="../slideLayouts/slideLayout63.xml"/><Relationship Id="rId159" Type="http://schemas.openxmlformats.org/officeDocument/2006/relationships/slideLayout" Target="../slideLayouts/slideLayout159.xml"/><Relationship Id="rId324" Type="http://schemas.openxmlformats.org/officeDocument/2006/relationships/slideLayout" Target="../slideLayouts/slideLayout324.xml"/><Relationship Id="rId366" Type="http://schemas.openxmlformats.org/officeDocument/2006/relationships/slideLayout" Target="../slideLayouts/slideLayout366.xml"/><Relationship Id="rId170" Type="http://schemas.openxmlformats.org/officeDocument/2006/relationships/slideLayout" Target="../slideLayouts/slideLayout170.xml"/><Relationship Id="rId226" Type="http://schemas.openxmlformats.org/officeDocument/2006/relationships/slideLayout" Target="../slideLayouts/slideLayout226.xml"/><Relationship Id="rId268" Type="http://schemas.openxmlformats.org/officeDocument/2006/relationships/slideLayout" Target="../slideLayouts/slideLayout268.xml"/><Relationship Id="rId32" Type="http://schemas.openxmlformats.org/officeDocument/2006/relationships/slideLayout" Target="../slideLayouts/slideLayout32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335" Type="http://schemas.openxmlformats.org/officeDocument/2006/relationships/slideLayout" Target="../slideLayouts/slideLayout335.xml"/><Relationship Id="rId377" Type="http://schemas.openxmlformats.org/officeDocument/2006/relationships/slideLayout" Target="../slideLayouts/slideLayout377.xml"/><Relationship Id="rId5" Type="http://schemas.openxmlformats.org/officeDocument/2006/relationships/slideLayout" Target="../slideLayouts/slideLayout5.xml"/><Relationship Id="rId181" Type="http://schemas.openxmlformats.org/officeDocument/2006/relationships/slideLayout" Target="../slideLayouts/slideLayout181.xml"/><Relationship Id="rId237" Type="http://schemas.openxmlformats.org/officeDocument/2006/relationships/slideLayout" Target="../slideLayouts/slideLayout237.xml"/><Relationship Id="rId402" Type="http://schemas.openxmlformats.org/officeDocument/2006/relationships/slideLayout" Target="../slideLayouts/slideLayout402.xml"/><Relationship Id="rId279" Type="http://schemas.openxmlformats.org/officeDocument/2006/relationships/slideLayout" Target="../slideLayouts/slideLayout279.xml"/><Relationship Id="rId43" Type="http://schemas.openxmlformats.org/officeDocument/2006/relationships/slideLayout" Target="../slideLayouts/slideLayout43.xml"/><Relationship Id="rId139" Type="http://schemas.openxmlformats.org/officeDocument/2006/relationships/slideLayout" Target="../slideLayouts/slideLayout139.xml"/><Relationship Id="rId290" Type="http://schemas.openxmlformats.org/officeDocument/2006/relationships/slideLayout" Target="../slideLayouts/slideLayout290.xml"/><Relationship Id="rId304" Type="http://schemas.openxmlformats.org/officeDocument/2006/relationships/slideLayout" Target="../slideLayouts/slideLayout304.xml"/><Relationship Id="rId346" Type="http://schemas.openxmlformats.org/officeDocument/2006/relationships/slideLayout" Target="../slideLayouts/slideLayout346.xml"/><Relationship Id="rId388" Type="http://schemas.openxmlformats.org/officeDocument/2006/relationships/slideLayout" Target="../slideLayouts/slideLayout388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413" Type="http://schemas.openxmlformats.org/officeDocument/2006/relationships/slideLayout" Target="../slideLayouts/slideLayout413.xml"/><Relationship Id="rId248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12.xml"/><Relationship Id="rId108" Type="http://schemas.openxmlformats.org/officeDocument/2006/relationships/slideLayout" Target="../slideLayouts/slideLayout108.xml"/><Relationship Id="rId315" Type="http://schemas.openxmlformats.org/officeDocument/2006/relationships/slideLayout" Target="../slideLayouts/slideLayout315.xml"/><Relationship Id="rId357" Type="http://schemas.openxmlformats.org/officeDocument/2006/relationships/slideLayout" Target="../slideLayouts/slideLayout357.xml"/><Relationship Id="rId54" Type="http://schemas.openxmlformats.org/officeDocument/2006/relationships/slideLayout" Target="../slideLayouts/slideLayout54.xml"/><Relationship Id="rId96" Type="http://schemas.openxmlformats.org/officeDocument/2006/relationships/slideLayout" Target="../slideLayouts/slideLayout96.xml"/><Relationship Id="rId161" Type="http://schemas.openxmlformats.org/officeDocument/2006/relationships/slideLayout" Target="../slideLayouts/slideLayout161.xml"/><Relationship Id="rId217" Type="http://schemas.openxmlformats.org/officeDocument/2006/relationships/slideLayout" Target="../slideLayouts/slideLayout217.xml"/><Relationship Id="rId399" Type="http://schemas.openxmlformats.org/officeDocument/2006/relationships/slideLayout" Target="../slideLayouts/slideLayout399.xml"/><Relationship Id="rId259" Type="http://schemas.openxmlformats.org/officeDocument/2006/relationships/slideLayout" Target="../slideLayouts/slideLayout259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270" Type="http://schemas.openxmlformats.org/officeDocument/2006/relationships/slideLayout" Target="../slideLayouts/slideLayout270.xml"/><Relationship Id="rId326" Type="http://schemas.openxmlformats.org/officeDocument/2006/relationships/slideLayout" Target="../slideLayouts/slideLayout326.xml"/><Relationship Id="rId65" Type="http://schemas.openxmlformats.org/officeDocument/2006/relationships/slideLayout" Target="../slideLayouts/slideLayout65.xml"/><Relationship Id="rId130" Type="http://schemas.openxmlformats.org/officeDocument/2006/relationships/slideLayout" Target="../slideLayouts/slideLayout130.xml"/><Relationship Id="rId368" Type="http://schemas.openxmlformats.org/officeDocument/2006/relationships/slideLayout" Target="../slideLayouts/slideLayout368.xml"/><Relationship Id="rId172" Type="http://schemas.openxmlformats.org/officeDocument/2006/relationships/slideLayout" Target="../slideLayouts/slideLayout172.xml"/><Relationship Id="rId228" Type="http://schemas.openxmlformats.org/officeDocument/2006/relationships/slideLayout" Target="../slideLayouts/slideLayout228.xml"/><Relationship Id="rId281" Type="http://schemas.openxmlformats.org/officeDocument/2006/relationships/slideLayout" Target="../slideLayouts/slideLayout281.xml"/><Relationship Id="rId337" Type="http://schemas.openxmlformats.org/officeDocument/2006/relationships/slideLayout" Target="../slideLayouts/slideLayout337.xml"/><Relationship Id="rId34" Type="http://schemas.openxmlformats.org/officeDocument/2006/relationships/slideLayout" Target="../slideLayouts/slideLayout34.xml"/><Relationship Id="rId76" Type="http://schemas.openxmlformats.org/officeDocument/2006/relationships/slideLayout" Target="../slideLayouts/slideLayout76.xml"/><Relationship Id="rId141" Type="http://schemas.openxmlformats.org/officeDocument/2006/relationships/slideLayout" Target="../slideLayouts/slideLayout141.xml"/><Relationship Id="rId379" Type="http://schemas.openxmlformats.org/officeDocument/2006/relationships/slideLayout" Target="../slideLayouts/slideLayout379.xml"/><Relationship Id="rId7" Type="http://schemas.openxmlformats.org/officeDocument/2006/relationships/slideLayout" Target="../slideLayouts/slideLayout7.xml"/><Relationship Id="rId183" Type="http://schemas.openxmlformats.org/officeDocument/2006/relationships/slideLayout" Target="../slideLayouts/slideLayout183.xml"/><Relationship Id="rId239" Type="http://schemas.openxmlformats.org/officeDocument/2006/relationships/slideLayout" Target="../slideLayouts/slideLayout239.xml"/><Relationship Id="rId390" Type="http://schemas.openxmlformats.org/officeDocument/2006/relationships/slideLayout" Target="../slideLayouts/slideLayout390.xml"/><Relationship Id="rId404" Type="http://schemas.openxmlformats.org/officeDocument/2006/relationships/slideLayout" Target="../slideLayouts/slideLayout404.xml"/><Relationship Id="rId250" Type="http://schemas.openxmlformats.org/officeDocument/2006/relationships/slideLayout" Target="../slideLayouts/slideLayout250.xml"/><Relationship Id="rId292" Type="http://schemas.openxmlformats.org/officeDocument/2006/relationships/slideLayout" Target="../slideLayouts/slideLayout292.xml"/><Relationship Id="rId306" Type="http://schemas.openxmlformats.org/officeDocument/2006/relationships/slideLayout" Target="../slideLayouts/slideLayout306.xml"/><Relationship Id="rId45" Type="http://schemas.openxmlformats.org/officeDocument/2006/relationships/slideLayout" Target="../slideLayouts/slideLayout45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348" Type="http://schemas.openxmlformats.org/officeDocument/2006/relationships/slideLayout" Target="../slideLayouts/slideLayout348.xml"/><Relationship Id="rId152" Type="http://schemas.openxmlformats.org/officeDocument/2006/relationships/slideLayout" Target="../slideLayouts/slideLayout152.xml"/><Relationship Id="rId194" Type="http://schemas.openxmlformats.org/officeDocument/2006/relationships/slideLayout" Target="../slideLayouts/slideLayout194.xml"/><Relationship Id="rId208" Type="http://schemas.openxmlformats.org/officeDocument/2006/relationships/slideLayout" Target="../slideLayouts/slideLayout208.xml"/><Relationship Id="rId415" Type="http://schemas.openxmlformats.org/officeDocument/2006/relationships/slideLayout" Target="../slideLayouts/slideLayout415.xml"/><Relationship Id="rId261" Type="http://schemas.openxmlformats.org/officeDocument/2006/relationships/slideLayout" Target="../slideLayouts/slideLayout261.xml"/><Relationship Id="rId14" Type="http://schemas.openxmlformats.org/officeDocument/2006/relationships/slideLayout" Target="../slideLayouts/slideLayout14.xml"/><Relationship Id="rId56" Type="http://schemas.openxmlformats.org/officeDocument/2006/relationships/slideLayout" Target="../slideLayouts/slideLayout56.xml"/><Relationship Id="rId317" Type="http://schemas.openxmlformats.org/officeDocument/2006/relationships/slideLayout" Target="../slideLayouts/slideLayout317.xml"/><Relationship Id="rId359" Type="http://schemas.openxmlformats.org/officeDocument/2006/relationships/slideLayout" Target="../slideLayouts/slideLayout359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63" Type="http://schemas.openxmlformats.org/officeDocument/2006/relationships/slideLayout" Target="../slideLayouts/slideLayout163.xml"/><Relationship Id="rId219" Type="http://schemas.openxmlformats.org/officeDocument/2006/relationships/slideLayout" Target="../slideLayouts/slideLayout219.xml"/><Relationship Id="rId370" Type="http://schemas.openxmlformats.org/officeDocument/2006/relationships/slideLayout" Target="../slideLayouts/slideLayout370.xml"/><Relationship Id="rId230" Type="http://schemas.openxmlformats.org/officeDocument/2006/relationships/slideLayout" Target="../slideLayouts/slideLayout230.xml"/><Relationship Id="rId25" Type="http://schemas.openxmlformats.org/officeDocument/2006/relationships/slideLayout" Target="../slideLayouts/slideLayout25.xml"/><Relationship Id="rId67" Type="http://schemas.openxmlformats.org/officeDocument/2006/relationships/slideLayout" Target="../slideLayouts/slideLayout67.xml"/><Relationship Id="rId272" Type="http://schemas.openxmlformats.org/officeDocument/2006/relationships/slideLayout" Target="../slideLayouts/slideLayout272.xml"/><Relationship Id="rId328" Type="http://schemas.openxmlformats.org/officeDocument/2006/relationships/slideLayout" Target="../slideLayouts/slideLayout328.xml"/><Relationship Id="rId132" Type="http://schemas.openxmlformats.org/officeDocument/2006/relationships/slideLayout" Target="../slideLayouts/slideLayout132.xml"/><Relationship Id="rId174" Type="http://schemas.openxmlformats.org/officeDocument/2006/relationships/slideLayout" Target="../slideLayouts/slideLayout174.xml"/><Relationship Id="rId381" Type="http://schemas.openxmlformats.org/officeDocument/2006/relationships/slideLayout" Target="../slideLayouts/slideLayout381.xml"/><Relationship Id="rId241" Type="http://schemas.openxmlformats.org/officeDocument/2006/relationships/slideLayout" Target="../slideLayouts/slideLayout241.xml"/><Relationship Id="rId36" Type="http://schemas.openxmlformats.org/officeDocument/2006/relationships/slideLayout" Target="../slideLayouts/slideLayout36.xml"/><Relationship Id="rId283" Type="http://schemas.openxmlformats.org/officeDocument/2006/relationships/slideLayout" Target="../slideLayouts/slideLayout283.xml"/><Relationship Id="rId339" Type="http://schemas.openxmlformats.org/officeDocument/2006/relationships/slideLayout" Target="../slideLayouts/slideLayout339.xml"/><Relationship Id="rId78" Type="http://schemas.openxmlformats.org/officeDocument/2006/relationships/slideLayout" Target="../slideLayouts/slideLayout78.xml"/><Relationship Id="rId101" Type="http://schemas.openxmlformats.org/officeDocument/2006/relationships/slideLayout" Target="../slideLayouts/slideLayout101.xml"/><Relationship Id="rId143" Type="http://schemas.openxmlformats.org/officeDocument/2006/relationships/slideLayout" Target="../slideLayouts/slideLayout143.xml"/><Relationship Id="rId185" Type="http://schemas.openxmlformats.org/officeDocument/2006/relationships/slideLayout" Target="../slideLayouts/slideLayout185.xml"/><Relationship Id="rId350" Type="http://schemas.openxmlformats.org/officeDocument/2006/relationships/slideLayout" Target="../slideLayouts/slideLayout350.xml"/><Relationship Id="rId406" Type="http://schemas.openxmlformats.org/officeDocument/2006/relationships/slideLayout" Target="../slideLayouts/slideLayout406.xml"/><Relationship Id="rId9" Type="http://schemas.openxmlformats.org/officeDocument/2006/relationships/slideLayout" Target="../slideLayouts/slideLayout9.xml"/><Relationship Id="rId210" Type="http://schemas.openxmlformats.org/officeDocument/2006/relationships/slideLayout" Target="../slideLayouts/slideLayout210.xml"/><Relationship Id="rId392" Type="http://schemas.openxmlformats.org/officeDocument/2006/relationships/slideLayout" Target="../slideLayouts/slideLayout392.xml"/><Relationship Id="rId252" Type="http://schemas.openxmlformats.org/officeDocument/2006/relationships/slideLayout" Target="../slideLayouts/slideLayout252.xml"/><Relationship Id="rId294" Type="http://schemas.openxmlformats.org/officeDocument/2006/relationships/slideLayout" Target="../slideLayouts/slideLayout294.xml"/><Relationship Id="rId308" Type="http://schemas.openxmlformats.org/officeDocument/2006/relationships/slideLayout" Target="../slideLayouts/slideLayout308.xml"/><Relationship Id="rId47" Type="http://schemas.openxmlformats.org/officeDocument/2006/relationships/slideLayout" Target="../slideLayouts/slideLayout47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54" Type="http://schemas.openxmlformats.org/officeDocument/2006/relationships/slideLayout" Target="../slideLayouts/slideLayout154.xml"/><Relationship Id="rId361" Type="http://schemas.openxmlformats.org/officeDocument/2006/relationships/slideLayout" Target="../slideLayouts/slideLayout361.xml"/><Relationship Id="rId196" Type="http://schemas.openxmlformats.org/officeDocument/2006/relationships/slideLayout" Target="../slideLayouts/slideLayout196.xml"/><Relationship Id="rId417" Type="http://schemas.openxmlformats.org/officeDocument/2006/relationships/slideLayout" Target="../slideLayouts/slideLayout417.xml"/><Relationship Id="rId16" Type="http://schemas.openxmlformats.org/officeDocument/2006/relationships/slideLayout" Target="../slideLayouts/slideLayout16.xml"/><Relationship Id="rId221" Type="http://schemas.openxmlformats.org/officeDocument/2006/relationships/slideLayout" Target="../slideLayouts/slideLayout221.xml"/><Relationship Id="rId263" Type="http://schemas.openxmlformats.org/officeDocument/2006/relationships/slideLayout" Target="../slideLayouts/slideLayout263.xml"/><Relationship Id="rId319" Type="http://schemas.openxmlformats.org/officeDocument/2006/relationships/slideLayout" Target="../slideLayouts/slideLayout319.xml"/><Relationship Id="rId58" Type="http://schemas.openxmlformats.org/officeDocument/2006/relationships/slideLayout" Target="../slideLayouts/slideLayout58.xml"/><Relationship Id="rId123" Type="http://schemas.openxmlformats.org/officeDocument/2006/relationships/slideLayout" Target="../slideLayouts/slideLayout123.xml"/><Relationship Id="rId330" Type="http://schemas.openxmlformats.org/officeDocument/2006/relationships/slideLayout" Target="../slideLayouts/slideLayout330.xml"/><Relationship Id="rId165" Type="http://schemas.openxmlformats.org/officeDocument/2006/relationships/slideLayout" Target="../slideLayouts/slideLayout165.xml"/><Relationship Id="rId372" Type="http://schemas.openxmlformats.org/officeDocument/2006/relationships/slideLayout" Target="../slideLayouts/slideLayout372.xml"/><Relationship Id="rId232" Type="http://schemas.openxmlformats.org/officeDocument/2006/relationships/slideLayout" Target="../slideLayouts/slideLayout232.xml"/><Relationship Id="rId274" Type="http://schemas.openxmlformats.org/officeDocument/2006/relationships/slideLayout" Target="../slideLayouts/slideLayout274.xml"/><Relationship Id="rId27" Type="http://schemas.openxmlformats.org/officeDocument/2006/relationships/slideLayout" Target="../slideLayouts/slideLayout27.xml"/><Relationship Id="rId69" Type="http://schemas.openxmlformats.org/officeDocument/2006/relationships/slideLayout" Target="../slideLayouts/slideLayout69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76" Type="http://schemas.openxmlformats.org/officeDocument/2006/relationships/slideLayout" Target="../slideLayouts/slideLayout176.xml"/><Relationship Id="rId341" Type="http://schemas.openxmlformats.org/officeDocument/2006/relationships/slideLayout" Target="../slideLayouts/slideLayout341.xml"/><Relationship Id="rId383" Type="http://schemas.openxmlformats.org/officeDocument/2006/relationships/slideLayout" Target="../slideLayouts/slideLayout383.xml"/><Relationship Id="rId201" Type="http://schemas.openxmlformats.org/officeDocument/2006/relationships/slideLayout" Target="../slideLayouts/slideLayout201.xml"/><Relationship Id="rId222" Type="http://schemas.openxmlformats.org/officeDocument/2006/relationships/slideLayout" Target="../slideLayouts/slideLayout222.xml"/><Relationship Id="rId243" Type="http://schemas.openxmlformats.org/officeDocument/2006/relationships/slideLayout" Target="../slideLayouts/slideLayout243.xml"/><Relationship Id="rId264" Type="http://schemas.openxmlformats.org/officeDocument/2006/relationships/slideLayout" Target="../slideLayouts/slideLayout264.xml"/><Relationship Id="rId285" Type="http://schemas.openxmlformats.org/officeDocument/2006/relationships/slideLayout" Target="../slideLayouts/slideLayout285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310" Type="http://schemas.openxmlformats.org/officeDocument/2006/relationships/slideLayout" Target="../slideLayouts/slideLayout310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331" Type="http://schemas.openxmlformats.org/officeDocument/2006/relationships/slideLayout" Target="../slideLayouts/slideLayout331.xml"/><Relationship Id="rId352" Type="http://schemas.openxmlformats.org/officeDocument/2006/relationships/slideLayout" Target="../slideLayouts/slideLayout352.xml"/><Relationship Id="rId373" Type="http://schemas.openxmlformats.org/officeDocument/2006/relationships/slideLayout" Target="../slideLayouts/slideLayout373.xml"/><Relationship Id="rId394" Type="http://schemas.openxmlformats.org/officeDocument/2006/relationships/slideLayout" Target="../slideLayouts/slideLayout394.xml"/><Relationship Id="rId408" Type="http://schemas.openxmlformats.org/officeDocument/2006/relationships/slideLayout" Target="../slideLayouts/slideLayout408.xml"/><Relationship Id="rId1" Type="http://schemas.openxmlformats.org/officeDocument/2006/relationships/slideLayout" Target="../slideLayouts/slideLayout1.xml"/><Relationship Id="rId212" Type="http://schemas.openxmlformats.org/officeDocument/2006/relationships/slideLayout" Target="../slideLayouts/slideLayout212.xml"/><Relationship Id="rId233" Type="http://schemas.openxmlformats.org/officeDocument/2006/relationships/slideLayout" Target="../slideLayouts/slideLayout233.xml"/><Relationship Id="rId254" Type="http://schemas.openxmlformats.org/officeDocument/2006/relationships/slideLayout" Target="../slideLayouts/slideLayout254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275" Type="http://schemas.openxmlformats.org/officeDocument/2006/relationships/slideLayout" Target="../slideLayouts/slideLayout275.xml"/><Relationship Id="rId296" Type="http://schemas.openxmlformats.org/officeDocument/2006/relationships/slideLayout" Target="../slideLayouts/slideLayout296.xml"/><Relationship Id="rId300" Type="http://schemas.openxmlformats.org/officeDocument/2006/relationships/slideLayout" Target="../slideLayouts/slideLayout300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321" Type="http://schemas.openxmlformats.org/officeDocument/2006/relationships/slideLayout" Target="../slideLayouts/slideLayout321.xml"/><Relationship Id="rId342" Type="http://schemas.openxmlformats.org/officeDocument/2006/relationships/slideLayout" Target="../slideLayouts/slideLayout342.xml"/><Relationship Id="rId363" Type="http://schemas.openxmlformats.org/officeDocument/2006/relationships/slideLayout" Target="../slideLayouts/slideLayout363.xml"/><Relationship Id="rId384" Type="http://schemas.openxmlformats.org/officeDocument/2006/relationships/slideLayout" Target="../slideLayouts/slideLayout384.xml"/><Relationship Id="rId419" Type="http://schemas.openxmlformats.org/officeDocument/2006/relationships/slideLayout" Target="../slideLayouts/slideLayout419.xml"/><Relationship Id="rId202" Type="http://schemas.openxmlformats.org/officeDocument/2006/relationships/slideLayout" Target="../slideLayouts/slideLayout202.xml"/><Relationship Id="rId223" Type="http://schemas.openxmlformats.org/officeDocument/2006/relationships/slideLayout" Target="../slideLayouts/slideLayout223.xml"/><Relationship Id="rId244" Type="http://schemas.openxmlformats.org/officeDocument/2006/relationships/slideLayout" Target="../slideLayouts/slideLayout244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265" Type="http://schemas.openxmlformats.org/officeDocument/2006/relationships/slideLayout" Target="../slideLayouts/slideLayout265.xml"/><Relationship Id="rId286" Type="http://schemas.openxmlformats.org/officeDocument/2006/relationships/slideLayout" Target="../slideLayouts/slideLayout286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25" Type="http://schemas.openxmlformats.org/officeDocument/2006/relationships/slideLayout" Target="../slideLayouts/slideLayout125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311" Type="http://schemas.openxmlformats.org/officeDocument/2006/relationships/slideLayout" Target="../slideLayouts/slideLayout311.xml"/><Relationship Id="rId332" Type="http://schemas.openxmlformats.org/officeDocument/2006/relationships/slideLayout" Target="../slideLayouts/slideLayout332.xml"/><Relationship Id="rId353" Type="http://schemas.openxmlformats.org/officeDocument/2006/relationships/slideLayout" Target="../slideLayouts/slideLayout353.xml"/><Relationship Id="rId374" Type="http://schemas.openxmlformats.org/officeDocument/2006/relationships/slideLayout" Target="../slideLayouts/slideLayout374.xml"/><Relationship Id="rId395" Type="http://schemas.openxmlformats.org/officeDocument/2006/relationships/slideLayout" Target="../slideLayouts/slideLayout395.xml"/><Relationship Id="rId409" Type="http://schemas.openxmlformats.org/officeDocument/2006/relationships/slideLayout" Target="../slideLayouts/slideLayout409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13" Type="http://schemas.openxmlformats.org/officeDocument/2006/relationships/slideLayout" Target="../slideLayouts/slideLayout213.xml"/><Relationship Id="rId234" Type="http://schemas.openxmlformats.org/officeDocument/2006/relationships/slideLayout" Target="../slideLayouts/slideLayout234.xml"/><Relationship Id="rId4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55" Type="http://schemas.openxmlformats.org/officeDocument/2006/relationships/slideLayout" Target="../slideLayouts/slideLayout255.xml"/><Relationship Id="rId276" Type="http://schemas.openxmlformats.org/officeDocument/2006/relationships/slideLayout" Target="../slideLayouts/slideLayout276.xml"/><Relationship Id="rId297" Type="http://schemas.openxmlformats.org/officeDocument/2006/relationships/slideLayout" Target="../slideLayouts/slideLayout297.xml"/><Relationship Id="rId40" Type="http://schemas.openxmlformats.org/officeDocument/2006/relationships/slideLayout" Target="../slideLayouts/slideLayout40.xml"/><Relationship Id="rId115" Type="http://schemas.openxmlformats.org/officeDocument/2006/relationships/slideLayout" Target="../slideLayouts/slideLayout115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301" Type="http://schemas.openxmlformats.org/officeDocument/2006/relationships/slideLayout" Target="../slideLayouts/slideLayout301.xml"/><Relationship Id="rId322" Type="http://schemas.openxmlformats.org/officeDocument/2006/relationships/slideLayout" Target="../slideLayouts/slideLayout322.xml"/><Relationship Id="rId343" Type="http://schemas.openxmlformats.org/officeDocument/2006/relationships/slideLayout" Target="../slideLayouts/slideLayout343.xml"/><Relationship Id="rId364" Type="http://schemas.openxmlformats.org/officeDocument/2006/relationships/slideLayout" Target="../slideLayouts/slideLayout364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385" Type="http://schemas.openxmlformats.org/officeDocument/2006/relationships/slideLayout" Target="../slideLayouts/slideLayout385.xml"/><Relationship Id="rId19" Type="http://schemas.openxmlformats.org/officeDocument/2006/relationships/slideLayout" Target="../slideLayouts/slideLayout19.xml"/><Relationship Id="rId224" Type="http://schemas.openxmlformats.org/officeDocument/2006/relationships/slideLayout" Target="../slideLayouts/slideLayout224.xml"/><Relationship Id="rId245" Type="http://schemas.openxmlformats.org/officeDocument/2006/relationships/slideLayout" Target="../slideLayouts/slideLayout245.xml"/><Relationship Id="rId266" Type="http://schemas.openxmlformats.org/officeDocument/2006/relationships/slideLayout" Target="../slideLayouts/slideLayout266.xml"/><Relationship Id="rId287" Type="http://schemas.openxmlformats.org/officeDocument/2006/relationships/slideLayout" Target="../slideLayouts/slideLayout287.xml"/><Relationship Id="rId410" Type="http://schemas.openxmlformats.org/officeDocument/2006/relationships/slideLayout" Target="../slideLayouts/slideLayout410.xml"/><Relationship Id="rId30" Type="http://schemas.openxmlformats.org/officeDocument/2006/relationships/slideLayout" Target="../slideLayouts/slideLayout3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312" Type="http://schemas.openxmlformats.org/officeDocument/2006/relationships/slideLayout" Target="../slideLayouts/slideLayout312.xml"/><Relationship Id="rId333" Type="http://schemas.openxmlformats.org/officeDocument/2006/relationships/slideLayout" Target="../slideLayouts/slideLayout333.xml"/><Relationship Id="rId354" Type="http://schemas.openxmlformats.org/officeDocument/2006/relationships/slideLayout" Target="../slideLayouts/slideLayout354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189" Type="http://schemas.openxmlformats.org/officeDocument/2006/relationships/slideLayout" Target="../slideLayouts/slideLayout189.xml"/><Relationship Id="rId375" Type="http://schemas.openxmlformats.org/officeDocument/2006/relationships/slideLayout" Target="../slideLayouts/slideLayout375.xml"/><Relationship Id="rId396" Type="http://schemas.openxmlformats.org/officeDocument/2006/relationships/slideLayout" Target="../slideLayouts/slideLayout396.xml"/><Relationship Id="rId3" Type="http://schemas.openxmlformats.org/officeDocument/2006/relationships/slideLayout" Target="../slideLayouts/slideLayout3.xml"/><Relationship Id="rId214" Type="http://schemas.openxmlformats.org/officeDocument/2006/relationships/slideLayout" Target="../slideLayouts/slideLayout214.xml"/><Relationship Id="rId235" Type="http://schemas.openxmlformats.org/officeDocument/2006/relationships/slideLayout" Target="../slideLayouts/slideLayout235.xml"/><Relationship Id="rId256" Type="http://schemas.openxmlformats.org/officeDocument/2006/relationships/slideLayout" Target="../slideLayouts/slideLayout256.xml"/><Relationship Id="rId277" Type="http://schemas.openxmlformats.org/officeDocument/2006/relationships/slideLayout" Target="../slideLayouts/slideLayout277.xml"/><Relationship Id="rId298" Type="http://schemas.openxmlformats.org/officeDocument/2006/relationships/slideLayout" Target="../slideLayouts/slideLayout298.xml"/><Relationship Id="rId400" Type="http://schemas.openxmlformats.org/officeDocument/2006/relationships/slideLayout" Target="../slideLayouts/slideLayout400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302" Type="http://schemas.openxmlformats.org/officeDocument/2006/relationships/slideLayout" Target="../slideLayouts/slideLayout302.xml"/><Relationship Id="rId323" Type="http://schemas.openxmlformats.org/officeDocument/2006/relationships/slideLayout" Target="../slideLayouts/slideLayout323.xml"/><Relationship Id="rId344" Type="http://schemas.openxmlformats.org/officeDocument/2006/relationships/slideLayout" Target="../slideLayouts/slideLayout344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179" Type="http://schemas.openxmlformats.org/officeDocument/2006/relationships/slideLayout" Target="../slideLayouts/slideLayout179.xml"/><Relationship Id="rId365" Type="http://schemas.openxmlformats.org/officeDocument/2006/relationships/slideLayout" Target="../slideLayouts/slideLayout365.xml"/><Relationship Id="rId386" Type="http://schemas.openxmlformats.org/officeDocument/2006/relationships/slideLayout" Target="../slideLayouts/slideLayout386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225" Type="http://schemas.openxmlformats.org/officeDocument/2006/relationships/slideLayout" Target="../slideLayouts/slideLayout225.xml"/><Relationship Id="rId246" Type="http://schemas.openxmlformats.org/officeDocument/2006/relationships/slideLayout" Target="../slideLayouts/slideLayout246.xml"/><Relationship Id="rId267" Type="http://schemas.openxmlformats.org/officeDocument/2006/relationships/slideLayout" Target="../slideLayouts/slideLayout267.xml"/><Relationship Id="rId288" Type="http://schemas.openxmlformats.org/officeDocument/2006/relationships/slideLayout" Target="../slideLayouts/slideLayout288.xml"/><Relationship Id="rId411" Type="http://schemas.openxmlformats.org/officeDocument/2006/relationships/slideLayout" Target="../slideLayouts/slideLayout411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313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94" Type="http://schemas.openxmlformats.org/officeDocument/2006/relationships/slideLayout" Target="../slideLayouts/slideLayout94.xml"/><Relationship Id="rId148" Type="http://schemas.openxmlformats.org/officeDocument/2006/relationships/slideLayout" Target="../slideLayouts/slideLayout148.xml"/><Relationship Id="rId169" Type="http://schemas.openxmlformats.org/officeDocument/2006/relationships/slideLayout" Target="../slideLayouts/slideLayout169.xml"/><Relationship Id="rId334" Type="http://schemas.openxmlformats.org/officeDocument/2006/relationships/slideLayout" Target="../slideLayouts/slideLayout334.xml"/><Relationship Id="rId355" Type="http://schemas.openxmlformats.org/officeDocument/2006/relationships/slideLayout" Target="../slideLayouts/slideLayout355.xml"/><Relationship Id="rId376" Type="http://schemas.openxmlformats.org/officeDocument/2006/relationships/slideLayout" Target="../slideLayouts/slideLayout376.xml"/><Relationship Id="rId397" Type="http://schemas.openxmlformats.org/officeDocument/2006/relationships/slideLayout" Target="../slideLayouts/slideLayout397.xml"/><Relationship Id="rId4" Type="http://schemas.openxmlformats.org/officeDocument/2006/relationships/slideLayout" Target="../slideLayouts/slideLayout4.xml"/><Relationship Id="rId180" Type="http://schemas.openxmlformats.org/officeDocument/2006/relationships/slideLayout" Target="../slideLayouts/slideLayout180.xml"/><Relationship Id="rId215" Type="http://schemas.openxmlformats.org/officeDocument/2006/relationships/slideLayout" Target="../slideLayouts/slideLayout215.xml"/><Relationship Id="rId236" Type="http://schemas.openxmlformats.org/officeDocument/2006/relationships/slideLayout" Target="../slideLayouts/slideLayout236.xml"/><Relationship Id="rId257" Type="http://schemas.openxmlformats.org/officeDocument/2006/relationships/slideLayout" Target="../slideLayouts/slideLayout257.xml"/><Relationship Id="rId278" Type="http://schemas.openxmlformats.org/officeDocument/2006/relationships/slideLayout" Target="../slideLayouts/slideLayout278.xml"/><Relationship Id="rId401" Type="http://schemas.openxmlformats.org/officeDocument/2006/relationships/slideLayout" Target="../slideLayouts/slideLayout401.xml"/><Relationship Id="rId303" Type="http://schemas.openxmlformats.org/officeDocument/2006/relationships/slideLayout" Target="../slideLayouts/slideLayout303.xml"/><Relationship Id="rId42" Type="http://schemas.openxmlformats.org/officeDocument/2006/relationships/slideLayout" Target="../slideLayouts/slideLayout42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345" Type="http://schemas.openxmlformats.org/officeDocument/2006/relationships/slideLayout" Target="../slideLayouts/slideLayout345.xml"/><Relationship Id="rId387" Type="http://schemas.openxmlformats.org/officeDocument/2006/relationships/slideLayout" Target="../slideLayouts/slideLayout387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247" Type="http://schemas.openxmlformats.org/officeDocument/2006/relationships/slideLayout" Target="../slideLayouts/slideLayout247.xml"/><Relationship Id="rId412" Type="http://schemas.openxmlformats.org/officeDocument/2006/relationships/slideLayout" Target="../slideLayouts/slideLayout412.xml"/><Relationship Id="rId107" Type="http://schemas.openxmlformats.org/officeDocument/2006/relationships/slideLayout" Target="../slideLayouts/slideLayout107.xml"/><Relationship Id="rId289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11.xml"/><Relationship Id="rId53" Type="http://schemas.openxmlformats.org/officeDocument/2006/relationships/slideLayout" Target="../slideLayouts/slideLayout53.xml"/><Relationship Id="rId149" Type="http://schemas.openxmlformats.org/officeDocument/2006/relationships/slideLayout" Target="../slideLayouts/slideLayout149.xml"/><Relationship Id="rId314" Type="http://schemas.openxmlformats.org/officeDocument/2006/relationships/slideLayout" Target="../slideLayouts/slideLayout314.xml"/><Relationship Id="rId356" Type="http://schemas.openxmlformats.org/officeDocument/2006/relationships/slideLayout" Target="../slideLayouts/slideLayout356.xml"/><Relationship Id="rId398" Type="http://schemas.openxmlformats.org/officeDocument/2006/relationships/slideLayout" Target="../slideLayouts/slideLayout398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216" Type="http://schemas.openxmlformats.org/officeDocument/2006/relationships/slideLayout" Target="../slideLayouts/slideLayout216.xml"/><Relationship Id="rId258" Type="http://schemas.openxmlformats.org/officeDocument/2006/relationships/slideLayout" Target="../slideLayouts/slideLayout258.xml"/><Relationship Id="rId22" Type="http://schemas.openxmlformats.org/officeDocument/2006/relationships/slideLayout" Target="../slideLayouts/slideLayout22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325" Type="http://schemas.openxmlformats.org/officeDocument/2006/relationships/slideLayout" Target="../slideLayouts/slideLayout325.xml"/><Relationship Id="rId367" Type="http://schemas.openxmlformats.org/officeDocument/2006/relationships/slideLayout" Target="../slideLayouts/slideLayout367.xml"/><Relationship Id="rId171" Type="http://schemas.openxmlformats.org/officeDocument/2006/relationships/slideLayout" Target="../slideLayouts/slideLayout171.xml"/><Relationship Id="rId227" Type="http://schemas.openxmlformats.org/officeDocument/2006/relationships/slideLayout" Target="../slideLayouts/slideLayout227.xml"/><Relationship Id="rId269" Type="http://schemas.openxmlformats.org/officeDocument/2006/relationships/slideLayout" Target="../slideLayouts/slideLayout269.xml"/><Relationship Id="rId33" Type="http://schemas.openxmlformats.org/officeDocument/2006/relationships/slideLayout" Target="../slideLayouts/slideLayout33.xml"/><Relationship Id="rId129" Type="http://schemas.openxmlformats.org/officeDocument/2006/relationships/slideLayout" Target="../slideLayouts/slideLayout129.xml"/><Relationship Id="rId280" Type="http://schemas.openxmlformats.org/officeDocument/2006/relationships/slideLayout" Target="../slideLayouts/slideLayout280.xml"/><Relationship Id="rId336" Type="http://schemas.openxmlformats.org/officeDocument/2006/relationships/slideLayout" Target="../slideLayouts/slideLayout336.xml"/><Relationship Id="rId75" Type="http://schemas.openxmlformats.org/officeDocument/2006/relationships/slideLayout" Target="../slideLayouts/slideLayout75.xml"/><Relationship Id="rId140" Type="http://schemas.openxmlformats.org/officeDocument/2006/relationships/slideLayout" Target="../slideLayouts/slideLayout140.xml"/><Relationship Id="rId182" Type="http://schemas.openxmlformats.org/officeDocument/2006/relationships/slideLayout" Target="../slideLayouts/slideLayout182.xml"/><Relationship Id="rId378" Type="http://schemas.openxmlformats.org/officeDocument/2006/relationships/slideLayout" Target="../slideLayouts/slideLayout378.xml"/><Relationship Id="rId403" Type="http://schemas.openxmlformats.org/officeDocument/2006/relationships/slideLayout" Target="../slideLayouts/slideLayout403.xml"/><Relationship Id="rId6" Type="http://schemas.openxmlformats.org/officeDocument/2006/relationships/slideLayout" Target="../slideLayouts/slideLayout6.xml"/><Relationship Id="rId238" Type="http://schemas.openxmlformats.org/officeDocument/2006/relationships/slideLayout" Target="../slideLayouts/slideLayout238.xml"/><Relationship Id="rId291" Type="http://schemas.openxmlformats.org/officeDocument/2006/relationships/slideLayout" Target="../slideLayouts/slideLayout291.xml"/><Relationship Id="rId305" Type="http://schemas.openxmlformats.org/officeDocument/2006/relationships/slideLayout" Target="../slideLayouts/slideLayout305.xml"/><Relationship Id="rId347" Type="http://schemas.openxmlformats.org/officeDocument/2006/relationships/slideLayout" Target="../slideLayouts/slideLayout347.xml"/><Relationship Id="rId44" Type="http://schemas.openxmlformats.org/officeDocument/2006/relationships/slideLayout" Target="../slideLayouts/slideLayout44.xml"/><Relationship Id="rId86" Type="http://schemas.openxmlformats.org/officeDocument/2006/relationships/slideLayout" Target="../slideLayouts/slideLayout86.xml"/><Relationship Id="rId151" Type="http://schemas.openxmlformats.org/officeDocument/2006/relationships/slideLayout" Target="../slideLayouts/slideLayout151.xml"/><Relationship Id="rId389" Type="http://schemas.openxmlformats.org/officeDocument/2006/relationships/slideLayout" Target="../slideLayouts/slideLayout389.xml"/><Relationship Id="rId193" Type="http://schemas.openxmlformats.org/officeDocument/2006/relationships/slideLayout" Target="../slideLayouts/slideLayout193.xml"/><Relationship Id="rId207" Type="http://schemas.openxmlformats.org/officeDocument/2006/relationships/slideLayout" Target="../slideLayouts/slideLayout207.xml"/><Relationship Id="rId249" Type="http://schemas.openxmlformats.org/officeDocument/2006/relationships/slideLayout" Target="../slideLayouts/slideLayout249.xml"/><Relationship Id="rId414" Type="http://schemas.openxmlformats.org/officeDocument/2006/relationships/slideLayout" Target="../slideLayouts/slideLayout414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260" Type="http://schemas.openxmlformats.org/officeDocument/2006/relationships/slideLayout" Target="../slideLayouts/slideLayout260.xml"/><Relationship Id="rId316" Type="http://schemas.openxmlformats.org/officeDocument/2006/relationships/slideLayout" Target="../slideLayouts/slideLayout316.xml"/><Relationship Id="rId55" Type="http://schemas.openxmlformats.org/officeDocument/2006/relationships/slideLayout" Target="../slideLayouts/slideLayout55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358" Type="http://schemas.openxmlformats.org/officeDocument/2006/relationships/slideLayout" Target="../slideLayouts/slideLayout358.xml"/><Relationship Id="rId162" Type="http://schemas.openxmlformats.org/officeDocument/2006/relationships/slideLayout" Target="../slideLayouts/slideLayout162.xml"/><Relationship Id="rId218" Type="http://schemas.openxmlformats.org/officeDocument/2006/relationships/slideLayout" Target="../slideLayouts/slideLayout218.xml"/><Relationship Id="rId271" Type="http://schemas.openxmlformats.org/officeDocument/2006/relationships/slideLayout" Target="../slideLayouts/slideLayout271.xml"/><Relationship Id="rId24" Type="http://schemas.openxmlformats.org/officeDocument/2006/relationships/slideLayout" Target="../slideLayouts/slideLayout24.xml"/><Relationship Id="rId66" Type="http://schemas.openxmlformats.org/officeDocument/2006/relationships/slideLayout" Target="../slideLayouts/slideLayout66.xml"/><Relationship Id="rId131" Type="http://schemas.openxmlformats.org/officeDocument/2006/relationships/slideLayout" Target="../slideLayouts/slideLayout131.xml"/><Relationship Id="rId327" Type="http://schemas.openxmlformats.org/officeDocument/2006/relationships/slideLayout" Target="../slideLayouts/slideLayout327.xml"/><Relationship Id="rId369" Type="http://schemas.openxmlformats.org/officeDocument/2006/relationships/slideLayout" Target="../slideLayouts/slideLayout369.xml"/><Relationship Id="rId173" Type="http://schemas.openxmlformats.org/officeDocument/2006/relationships/slideLayout" Target="../slideLayouts/slideLayout173.xml"/><Relationship Id="rId229" Type="http://schemas.openxmlformats.org/officeDocument/2006/relationships/slideLayout" Target="../slideLayouts/slideLayout229.xml"/><Relationship Id="rId380" Type="http://schemas.openxmlformats.org/officeDocument/2006/relationships/slideLayout" Target="../slideLayouts/slideLayout380.xml"/><Relationship Id="rId240" Type="http://schemas.openxmlformats.org/officeDocument/2006/relationships/slideLayout" Target="../slideLayouts/slideLayout240.xml"/><Relationship Id="rId35" Type="http://schemas.openxmlformats.org/officeDocument/2006/relationships/slideLayout" Target="../slideLayouts/slideLayout35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282" Type="http://schemas.openxmlformats.org/officeDocument/2006/relationships/slideLayout" Target="../slideLayouts/slideLayout282.xml"/><Relationship Id="rId338" Type="http://schemas.openxmlformats.org/officeDocument/2006/relationships/slideLayout" Target="../slideLayouts/slideLayout338.xml"/><Relationship Id="rId8" Type="http://schemas.openxmlformats.org/officeDocument/2006/relationships/slideLayout" Target="../slideLayouts/slideLayout8.xml"/><Relationship Id="rId142" Type="http://schemas.openxmlformats.org/officeDocument/2006/relationships/slideLayout" Target="../slideLayouts/slideLayout142.xml"/><Relationship Id="rId184" Type="http://schemas.openxmlformats.org/officeDocument/2006/relationships/slideLayout" Target="../slideLayouts/slideLayout184.xml"/><Relationship Id="rId391" Type="http://schemas.openxmlformats.org/officeDocument/2006/relationships/slideLayout" Target="../slideLayouts/slideLayout391.xml"/><Relationship Id="rId405" Type="http://schemas.openxmlformats.org/officeDocument/2006/relationships/slideLayout" Target="../slideLayouts/slideLayout405.xml"/><Relationship Id="rId251" Type="http://schemas.openxmlformats.org/officeDocument/2006/relationships/slideLayout" Target="../slideLayouts/slideLayout251.xml"/><Relationship Id="rId46" Type="http://schemas.openxmlformats.org/officeDocument/2006/relationships/slideLayout" Target="../slideLayouts/slideLayout46.xml"/><Relationship Id="rId293" Type="http://schemas.openxmlformats.org/officeDocument/2006/relationships/slideLayout" Target="../slideLayouts/slideLayout293.xml"/><Relationship Id="rId307" Type="http://schemas.openxmlformats.org/officeDocument/2006/relationships/slideLayout" Target="../slideLayouts/slideLayout307.xml"/><Relationship Id="rId349" Type="http://schemas.openxmlformats.org/officeDocument/2006/relationships/slideLayout" Target="../slideLayouts/slideLayout349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53" Type="http://schemas.openxmlformats.org/officeDocument/2006/relationships/slideLayout" Target="../slideLayouts/slideLayout153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360" Type="http://schemas.openxmlformats.org/officeDocument/2006/relationships/slideLayout" Target="../slideLayouts/slideLayout360.xml"/><Relationship Id="rId416" Type="http://schemas.openxmlformats.org/officeDocument/2006/relationships/slideLayout" Target="../slideLayouts/slideLayout416.xml"/><Relationship Id="rId220" Type="http://schemas.openxmlformats.org/officeDocument/2006/relationships/slideLayout" Target="../slideLayouts/slideLayout220.xml"/><Relationship Id="rId15" Type="http://schemas.openxmlformats.org/officeDocument/2006/relationships/slideLayout" Target="../slideLayouts/slideLayout15.xml"/><Relationship Id="rId57" Type="http://schemas.openxmlformats.org/officeDocument/2006/relationships/slideLayout" Target="../slideLayouts/slideLayout57.xml"/><Relationship Id="rId262" Type="http://schemas.openxmlformats.org/officeDocument/2006/relationships/slideLayout" Target="../slideLayouts/slideLayout262.xml"/><Relationship Id="rId318" Type="http://schemas.openxmlformats.org/officeDocument/2006/relationships/slideLayout" Target="../slideLayouts/slideLayout318.xml"/><Relationship Id="rId99" Type="http://schemas.openxmlformats.org/officeDocument/2006/relationships/slideLayout" Target="../slideLayouts/slideLayout99.xml"/><Relationship Id="rId122" Type="http://schemas.openxmlformats.org/officeDocument/2006/relationships/slideLayout" Target="../slideLayouts/slideLayout122.xml"/><Relationship Id="rId164" Type="http://schemas.openxmlformats.org/officeDocument/2006/relationships/slideLayout" Target="../slideLayouts/slideLayout164.xml"/><Relationship Id="rId371" Type="http://schemas.openxmlformats.org/officeDocument/2006/relationships/slideLayout" Target="../slideLayouts/slideLayout371.xml"/><Relationship Id="rId26" Type="http://schemas.openxmlformats.org/officeDocument/2006/relationships/slideLayout" Target="../slideLayouts/slideLayout26.xml"/><Relationship Id="rId231" Type="http://schemas.openxmlformats.org/officeDocument/2006/relationships/slideLayout" Target="../slideLayouts/slideLayout231.xml"/><Relationship Id="rId273" Type="http://schemas.openxmlformats.org/officeDocument/2006/relationships/slideLayout" Target="../slideLayouts/slideLayout273.xml"/><Relationship Id="rId329" Type="http://schemas.openxmlformats.org/officeDocument/2006/relationships/slideLayout" Target="../slideLayouts/slideLayout329.xml"/><Relationship Id="rId68" Type="http://schemas.openxmlformats.org/officeDocument/2006/relationships/slideLayout" Target="../slideLayouts/slideLayout68.xml"/><Relationship Id="rId133" Type="http://schemas.openxmlformats.org/officeDocument/2006/relationships/slideLayout" Target="../slideLayouts/slideLayout133.xml"/><Relationship Id="rId175" Type="http://schemas.openxmlformats.org/officeDocument/2006/relationships/slideLayout" Target="../slideLayouts/slideLayout175.xml"/><Relationship Id="rId340" Type="http://schemas.openxmlformats.org/officeDocument/2006/relationships/slideLayout" Target="../slideLayouts/slideLayout340.xml"/><Relationship Id="rId200" Type="http://schemas.openxmlformats.org/officeDocument/2006/relationships/slideLayout" Target="../slideLayouts/slideLayout200.xml"/><Relationship Id="rId382" Type="http://schemas.openxmlformats.org/officeDocument/2006/relationships/slideLayout" Target="../slideLayouts/slideLayout382.xml"/><Relationship Id="rId242" Type="http://schemas.openxmlformats.org/officeDocument/2006/relationships/slideLayout" Target="../slideLayouts/slideLayout242.xml"/><Relationship Id="rId284" Type="http://schemas.openxmlformats.org/officeDocument/2006/relationships/slideLayout" Target="../slideLayouts/slideLayout284.xml"/><Relationship Id="rId37" Type="http://schemas.openxmlformats.org/officeDocument/2006/relationships/slideLayout" Target="../slideLayouts/slideLayout37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86" Type="http://schemas.openxmlformats.org/officeDocument/2006/relationships/slideLayout" Target="../slideLayouts/slideLayout186.xml"/><Relationship Id="rId351" Type="http://schemas.openxmlformats.org/officeDocument/2006/relationships/slideLayout" Target="../slideLayouts/slideLayout351.xml"/><Relationship Id="rId393" Type="http://schemas.openxmlformats.org/officeDocument/2006/relationships/slideLayout" Target="../slideLayouts/slideLayout393.xml"/><Relationship Id="rId407" Type="http://schemas.openxmlformats.org/officeDocument/2006/relationships/slideLayout" Target="../slideLayouts/slideLayout407.xml"/><Relationship Id="rId211" Type="http://schemas.openxmlformats.org/officeDocument/2006/relationships/slideLayout" Target="../slideLayouts/slideLayout211.xml"/><Relationship Id="rId253" Type="http://schemas.openxmlformats.org/officeDocument/2006/relationships/slideLayout" Target="../slideLayouts/slideLayout253.xml"/><Relationship Id="rId295" Type="http://schemas.openxmlformats.org/officeDocument/2006/relationships/slideLayout" Target="../slideLayouts/slideLayout295.xml"/><Relationship Id="rId309" Type="http://schemas.openxmlformats.org/officeDocument/2006/relationships/slideLayout" Target="../slideLayouts/slideLayout309.xml"/><Relationship Id="rId48" Type="http://schemas.openxmlformats.org/officeDocument/2006/relationships/slideLayout" Target="../slideLayouts/slideLayout48.xml"/><Relationship Id="rId113" Type="http://schemas.openxmlformats.org/officeDocument/2006/relationships/slideLayout" Target="../slideLayouts/slideLayout113.xml"/><Relationship Id="rId320" Type="http://schemas.openxmlformats.org/officeDocument/2006/relationships/slideLayout" Target="../slideLayouts/slideLayout320.xml"/><Relationship Id="rId155" Type="http://schemas.openxmlformats.org/officeDocument/2006/relationships/slideLayout" Target="../slideLayouts/slideLayout155.xml"/><Relationship Id="rId197" Type="http://schemas.openxmlformats.org/officeDocument/2006/relationships/slideLayout" Target="../slideLayouts/slideLayout197.xml"/><Relationship Id="rId362" Type="http://schemas.openxmlformats.org/officeDocument/2006/relationships/slideLayout" Target="../slideLayouts/slideLayout362.xml"/><Relationship Id="rId418" Type="http://schemas.openxmlformats.org/officeDocument/2006/relationships/slideLayout" Target="../slideLayouts/slideLayout4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50" r:id="rId3"/>
    <p:sldLayoutId id="2147484062" r:id="rId4"/>
    <p:sldLayoutId id="2147484056" r:id="rId5"/>
    <p:sldLayoutId id="2147484055" r:id="rId6"/>
    <p:sldLayoutId id="2147484054" r:id="rId7"/>
    <p:sldLayoutId id="2147484053" r:id="rId8"/>
    <p:sldLayoutId id="2147484052" r:id="rId9"/>
    <p:sldLayoutId id="2147484051" r:id="rId10"/>
    <p:sldLayoutId id="2147484050" r:id="rId11"/>
    <p:sldLayoutId id="2147484043" r:id="rId12"/>
    <p:sldLayoutId id="2147484042" r:id="rId13"/>
    <p:sldLayoutId id="2147484041" r:id="rId14"/>
    <p:sldLayoutId id="2147484040" r:id="rId15"/>
    <p:sldLayoutId id="2147484039" r:id="rId16"/>
    <p:sldLayoutId id="2147484038" r:id="rId17"/>
    <p:sldLayoutId id="2147484034" r:id="rId18"/>
    <p:sldLayoutId id="2147484033" r:id="rId19"/>
    <p:sldLayoutId id="2147484032" r:id="rId20"/>
    <p:sldLayoutId id="2147484031" r:id="rId21"/>
    <p:sldLayoutId id="2147484030" r:id="rId22"/>
    <p:sldLayoutId id="2147484029" r:id="rId23"/>
    <p:sldLayoutId id="2147484028" r:id="rId24"/>
    <p:sldLayoutId id="2147484027" r:id="rId25"/>
    <p:sldLayoutId id="2147484026" r:id="rId26"/>
    <p:sldLayoutId id="2147484025" r:id="rId27"/>
    <p:sldLayoutId id="2147484024" r:id="rId28"/>
    <p:sldLayoutId id="2147484018" r:id="rId29"/>
    <p:sldLayoutId id="2147484017" r:id="rId30"/>
    <p:sldLayoutId id="2147484008" r:id="rId31"/>
    <p:sldLayoutId id="2147484001" r:id="rId32"/>
    <p:sldLayoutId id="2147483996" r:id="rId33"/>
    <p:sldLayoutId id="2147483995" r:id="rId34"/>
    <p:sldLayoutId id="2147483994" r:id="rId35"/>
    <p:sldLayoutId id="2147483993" r:id="rId36"/>
    <p:sldLayoutId id="2147483990" r:id="rId37"/>
    <p:sldLayoutId id="2147483989" r:id="rId38"/>
    <p:sldLayoutId id="2147483988" r:id="rId39"/>
    <p:sldLayoutId id="2147483983" r:id="rId40"/>
    <p:sldLayoutId id="2147483980" r:id="rId41"/>
    <p:sldLayoutId id="2147483979" r:id="rId42"/>
    <p:sldLayoutId id="2147483978" r:id="rId43"/>
    <p:sldLayoutId id="2147483973" r:id="rId44"/>
    <p:sldLayoutId id="2147483966" r:id="rId45"/>
    <p:sldLayoutId id="2147483963" r:id="rId46"/>
    <p:sldLayoutId id="2147483962" r:id="rId47"/>
    <p:sldLayoutId id="2147483961" r:id="rId48"/>
    <p:sldLayoutId id="2147483960" r:id="rId49"/>
    <p:sldLayoutId id="2147483955" r:id="rId50"/>
    <p:sldLayoutId id="2147483952" r:id="rId51"/>
    <p:sldLayoutId id="2147483946" r:id="rId52"/>
    <p:sldLayoutId id="2147483943" r:id="rId53"/>
    <p:sldLayoutId id="2147483942" r:id="rId54"/>
    <p:sldLayoutId id="2147483941" r:id="rId55"/>
    <p:sldLayoutId id="2147483940" r:id="rId56"/>
    <p:sldLayoutId id="2147483938" r:id="rId57"/>
    <p:sldLayoutId id="2147483937" r:id="rId58"/>
    <p:sldLayoutId id="2147483936" r:id="rId59"/>
    <p:sldLayoutId id="2147483933" r:id="rId60"/>
    <p:sldLayoutId id="2147483932" r:id="rId61"/>
    <p:sldLayoutId id="2147483928" r:id="rId62"/>
    <p:sldLayoutId id="2147483922" r:id="rId63"/>
    <p:sldLayoutId id="2147483921" r:id="rId64"/>
    <p:sldLayoutId id="2147483920" r:id="rId65"/>
    <p:sldLayoutId id="2147483913" r:id="rId66"/>
    <p:sldLayoutId id="2147483907" r:id="rId67"/>
    <p:sldLayoutId id="2147483905" r:id="rId68"/>
    <p:sldLayoutId id="2147483903" r:id="rId69"/>
    <p:sldLayoutId id="2147483898" r:id="rId70"/>
    <p:sldLayoutId id="2147483895" r:id="rId71"/>
    <p:sldLayoutId id="2147483894" r:id="rId72"/>
    <p:sldLayoutId id="2147483893" r:id="rId73"/>
    <p:sldLayoutId id="2147483889" r:id="rId74"/>
    <p:sldLayoutId id="2147483883" r:id="rId75"/>
    <p:sldLayoutId id="2147483880" r:id="rId76"/>
    <p:sldLayoutId id="2147483879" r:id="rId77"/>
    <p:sldLayoutId id="2147483878" r:id="rId78"/>
    <p:sldLayoutId id="2147483877" r:id="rId79"/>
    <p:sldLayoutId id="2147483872" r:id="rId80"/>
    <p:sldLayoutId id="2147483869" r:id="rId81"/>
    <p:sldLayoutId id="2147483868" r:id="rId82"/>
    <p:sldLayoutId id="2147483861" r:id="rId83"/>
    <p:sldLayoutId id="2147483860" r:id="rId84"/>
    <p:sldLayoutId id="2147483859" r:id="rId85"/>
    <p:sldLayoutId id="2147483858" r:id="rId86"/>
    <p:sldLayoutId id="2147483857" r:id="rId87"/>
    <p:sldLayoutId id="2147483850" r:id="rId88"/>
    <p:sldLayoutId id="2147483845" r:id="rId89"/>
    <p:sldLayoutId id="2147483842" r:id="rId90"/>
    <p:sldLayoutId id="2147483837" r:id="rId91"/>
    <p:sldLayoutId id="2147483833" r:id="rId92"/>
    <p:sldLayoutId id="2147483832" r:id="rId93"/>
    <p:sldLayoutId id="2147483831" r:id="rId94"/>
    <p:sldLayoutId id="2147483830" r:id="rId95"/>
    <p:sldLayoutId id="2147483826" r:id="rId96"/>
    <p:sldLayoutId id="2147483818" r:id="rId97"/>
    <p:sldLayoutId id="2147483817" r:id="rId98"/>
    <p:sldLayoutId id="2147483816" r:id="rId99"/>
    <p:sldLayoutId id="2147483811" r:id="rId100"/>
    <p:sldLayoutId id="2147483810" r:id="rId101"/>
    <p:sldLayoutId id="2147483806" r:id="rId102"/>
    <p:sldLayoutId id="2147483804" r:id="rId103"/>
    <p:sldLayoutId id="2147483802" r:id="rId104"/>
    <p:sldLayoutId id="2147483798" r:id="rId105"/>
    <p:sldLayoutId id="2147483797" r:id="rId106"/>
    <p:sldLayoutId id="2147483796" r:id="rId107"/>
    <p:sldLayoutId id="2147483795" r:id="rId108"/>
    <p:sldLayoutId id="2147483794" r:id="rId109"/>
    <p:sldLayoutId id="2147483793" r:id="rId110"/>
    <p:sldLayoutId id="2147483792" r:id="rId111"/>
    <p:sldLayoutId id="2147483788" r:id="rId112"/>
    <p:sldLayoutId id="2147483787" r:id="rId113"/>
    <p:sldLayoutId id="2147483783" r:id="rId114"/>
    <p:sldLayoutId id="2147483782" r:id="rId115"/>
    <p:sldLayoutId id="2147483781" r:id="rId116"/>
    <p:sldLayoutId id="2147483780" r:id="rId117"/>
    <p:sldLayoutId id="2147483779" r:id="rId118"/>
    <p:sldLayoutId id="2147483778" r:id="rId119"/>
    <p:sldLayoutId id="2147483775" r:id="rId120"/>
    <p:sldLayoutId id="2147483771" r:id="rId121"/>
    <p:sldLayoutId id="2147483770" r:id="rId122"/>
    <p:sldLayoutId id="2147483768" r:id="rId123"/>
    <p:sldLayoutId id="2147483765" r:id="rId124"/>
    <p:sldLayoutId id="2147483764" r:id="rId125"/>
    <p:sldLayoutId id="2147483759" r:id="rId126"/>
    <p:sldLayoutId id="2147483756" r:id="rId127"/>
    <p:sldLayoutId id="2147483755" r:id="rId128"/>
    <p:sldLayoutId id="2147483752" r:id="rId129"/>
    <p:sldLayoutId id="2147483751" r:id="rId130"/>
    <p:sldLayoutId id="2147483750" r:id="rId131"/>
    <p:sldLayoutId id="2147483749" r:id="rId132"/>
    <p:sldLayoutId id="2147483748" r:id="rId133"/>
    <p:sldLayoutId id="2147483747" r:id="rId134"/>
    <p:sldLayoutId id="2147483746" r:id="rId135"/>
    <p:sldLayoutId id="2147483745" r:id="rId136"/>
    <p:sldLayoutId id="2147483744" r:id="rId137"/>
    <p:sldLayoutId id="2147483743" r:id="rId138"/>
    <p:sldLayoutId id="2147483742" r:id="rId139"/>
    <p:sldLayoutId id="2147483740" r:id="rId140"/>
    <p:sldLayoutId id="2147483738" r:id="rId141"/>
    <p:sldLayoutId id="2147483737" r:id="rId142"/>
    <p:sldLayoutId id="2147483736" r:id="rId143"/>
    <p:sldLayoutId id="2147483735" r:id="rId144"/>
    <p:sldLayoutId id="2147483731" r:id="rId145"/>
    <p:sldLayoutId id="2147483719" r:id="rId146"/>
    <p:sldLayoutId id="2147483713" r:id="rId147"/>
    <p:sldLayoutId id="2147483708" r:id="rId148"/>
    <p:sldLayoutId id="2147483707" r:id="rId149"/>
    <p:sldLayoutId id="2147483702" r:id="rId150"/>
    <p:sldLayoutId id="2147483694" r:id="rId151"/>
    <p:sldLayoutId id="2147483691" r:id="rId152"/>
    <p:sldLayoutId id="2147483690" r:id="rId153"/>
    <p:sldLayoutId id="2147483682" r:id="rId154"/>
    <p:sldLayoutId id="2147483681" r:id="rId155"/>
    <p:sldLayoutId id="2147483673" r:id="rId156"/>
    <p:sldLayoutId id="2147483672" r:id="rId157"/>
    <p:sldLayoutId id="2147483662" r:id="rId158"/>
    <p:sldLayoutId id="2147483661" r:id="rId159"/>
    <p:sldLayoutId id="2147483651" r:id="rId160"/>
    <p:sldLayoutId id="2147483652" r:id="rId161"/>
    <p:sldLayoutId id="2147483653" r:id="rId162"/>
    <p:sldLayoutId id="2147483654" r:id="rId163"/>
    <p:sldLayoutId id="2147483655" r:id="rId164"/>
    <p:sldLayoutId id="2147484067" r:id="rId165"/>
    <p:sldLayoutId id="2147484066" r:id="rId166"/>
    <p:sldLayoutId id="2147484065" r:id="rId167"/>
    <p:sldLayoutId id="2147484064" r:id="rId168"/>
    <p:sldLayoutId id="2147484063" r:id="rId169"/>
    <p:sldLayoutId id="2147484061" r:id="rId170"/>
    <p:sldLayoutId id="2147484060" r:id="rId171"/>
    <p:sldLayoutId id="2147484059" r:id="rId172"/>
    <p:sldLayoutId id="2147484058" r:id="rId173"/>
    <p:sldLayoutId id="2147484057" r:id="rId174"/>
    <p:sldLayoutId id="2147484049" r:id="rId175"/>
    <p:sldLayoutId id="2147484048" r:id="rId176"/>
    <p:sldLayoutId id="2147484047" r:id="rId177"/>
    <p:sldLayoutId id="2147484046" r:id="rId178"/>
    <p:sldLayoutId id="2147484045" r:id="rId179"/>
    <p:sldLayoutId id="2147484044" r:id="rId180"/>
    <p:sldLayoutId id="2147484037" r:id="rId181"/>
    <p:sldLayoutId id="2147484036" r:id="rId182"/>
    <p:sldLayoutId id="2147484035" r:id="rId183"/>
    <p:sldLayoutId id="2147484023" r:id="rId184"/>
    <p:sldLayoutId id="2147484022" r:id="rId185"/>
    <p:sldLayoutId id="2147484021" r:id="rId186"/>
    <p:sldLayoutId id="2147484020" r:id="rId187"/>
    <p:sldLayoutId id="2147484019" r:id="rId188"/>
    <p:sldLayoutId id="2147484016" r:id="rId189"/>
    <p:sldLayoutId id="2147484015" r:id="rId190"/>
    <p:sldLayoutId id="2147484014" r:id="rId191"/>
    <p:sldLayoutId id="2147484013" r:id="rId192"/>
    <p:sldLayoutId id="2147484012" r:id="rId193"/>
    <p:sldLayoutId id="2147484011" r:id="rId194"/>
    <p:sldLayoutId id="2147484010" r:id="rId195"/>
    <p:sldLayoutId id="2147484009" r:id="rId196"/>
    <p:sldLayoutId id="2147484007" r:id="rId197"/>
    <p:sldLayoutId id="2147484006" r:id="rId198"/>
    <p:sldLayoutId id="2147484005" r:id="rId199"/>
    <p:sldLayoutId id="2147484004" r:id="rId200"/>
    <p:sldLayoutId id="2147484003" r:id="rId201"/>
    <p:sldLayoutId id="2147484002" r:id="rId202"/>
    <p:sldLayoutId id="2147484000" r:id="rId203"/>
    <p:sldLayoutId id="2147483999" r:id="rId204"/>
    <p:sldLayoutId id="2147483998" r:id="rId205"/>
    <p:sldLayoutId id="2147483997" r:id="rId206"/>
    <p:sldLayoutId id="2147483992" r:id="rId207"/>
    <p:sldLayoutId id="2147483991" r:id="rId208"/>
    <p:sldLayoutId id="2147483987" r:id="rId209"/>
    <p:sldLayoutId id="2147483986" r:id="rId210"/>
    <p:sldLayoutId id="2147483985" r:id="rId211"/>
    <p:sldLayoutId id="2147483984" r:id="rId212"/>
    <p:sldLayoutId id="2147483982" r:id="rId213"/>
    <p:sldLayoutId id="2147483981" r:id="rId214"/>
    <p:sldLayoutId id="2147483977" r:id="rId215"/>
    <p:sldLayoutId id="2147483976" r:id="rId216"/>
    <p:sldLayoutId id="2147483975" r:id="rId217"/>
    <p:sldLayoutId id="2147483974" r:id="rId218"/>
    <p:sldLayoutId id="2147483972" r:id="rId219"/>
    <p:sldLayoutId id="2147483971" r:id="rId220"/>
    <p:sldLayoutId id="2147483970" r:id="rId221"/>
    <p:sldLayoutId id="2147483969" r:id="rId222"/>
    <p:sldLayoutId id="2147483968" r:id="rId223"/>
    <p:sldLayoutId id="2147483967" r:id="rId224"/>
    <p:sldLayoutId id="2147483965" r:id="rId225"/>
    <p:sldLayoutId id="2147483964" r:id="rId226"/>
    <p:sldLayoutId id="2147483959" r:id="rId227"/>
    <p:sldLayoutId id="2147483958" r:id="rId228"/>
    <p:sldLayoutId id="2147483957" r:id="rId229"/>
    <p:sldLayoutId id="2147483956" r:id="rId230"/>
    <p:sldLayoutId id="2147483954" r:id="rId231"/>
    <p:sldLayoutId id="2147483953" r:id="rId232"/>
    <p:sldLayoutId id="2147483951" r:id="rId233"/>
    <p:sldLayoutId id="2147483950" r:id="rId234"/>
    <p:sldLayoutId id="2147483949" r:id="rId235"/>
    <p:sldLayoutId id="2147483948" r:id="rId236"/>
    <p:sldLayoutId id="2147483947" r:id="rId237"/>
    <p:sldLayoutId id="2147483945" r:id="rId238"/>
    <p:sldLayoutId id="2147483944" r:id="rId239"/>
    <p:sldLayoutId id="2147483939" r:id="rId240"/>
    <p:sldLayoutId id="2147483935" r:id="rId241"/>
    <p:sldLayoutId id="2147483934" r:id="rId242"/>
    <p:sldLayoutId id="2147483931" r:id="rId243"/>
    <p:sldLayoutId id="2147483930" r:id="rId244"/>
    <p:sldLayoutId id="2147483929" r:id="rId245"/>
    <p:sldLayoutId id="2147483927" r:id="rId246"/>
    <p:sldLayoutId id="2147483926" r:id="rId247"/>
    <p:sldLayoutId id="2147483925" r:id="rId248"/>
    <p:sldLayoutId id="2147483924" r:id="rId249"/>
    <p:sldLayoutId id="2147483923" r:id="rId250"/>
    <p:sldLayoutId id="2147483919" r:id="rId251"/>
    <p:sldLayoutId id="2147483918" r:id="rId252"/>
    <p:sldLayoutId id="2147483917" r:id="rId253"/>
    <p:sldLayoutId id="2147483916" r:id="rId254"/>
    <p:sldLayoutId id="2147483915" r:id="rId255"/>
    <p:sldLayoutId id="2147483914" r:id="rId256"/>
    <p:sldLayoutId id="2147483912" r:id="rId257"/>
    <p:sldLayoutId id="2147483911" r:id="rId258"/>
    <p:sldLayoutId id="2147483910" r:id="rId259"/>
    <p:sldLayoutId id="2147483909" r:id="rId260"/>
    <p:sldLayoutId id="2147483908" r:id="rId261"/>
    <p:sldLayoutId id="2147483906" r:id="rId262"/>
    <p:sldLayoutId id="2147483904" r:id="rId263"/>
    <p:sldLayoutId id="2147483902" r:id="rId264"/>
    <p:sldLayoutId id="2147483901" r:id="rId265"/>
    <p:sldLayoutId id="2147483900" r:id="rId266"/>
    <p:sldLayoutId id="2147483899" r:id="rId267"/>
    <p:sldLayoutId id="2147483897" r:id="rId268"/>
    <p:sldLayoutId id="2147483896" r:id="rId269"/>
    <p:sldLayoutId id="2147483892" r:id="rId270"/>
    <p:sldLayoutId id="2147483891" r:id="rId271"/>
    <p:sldLayoutId id="2147483890" r:id="rId272"/>
    <p:sldLayoutId id="2147483888" r:id="rId273"/>
    <p:sldLayoutId id="2147483887" r:id="rId274"/>
    <p:sldLayoutId id="2147483886" r:id="rId275"/>
    <p:sldLayoutId id="2147483885" r:id="rId276"/>
    <p:sldLayoutId id="2147483884" r:id="rId277"/>
    <p:sldLayoutId id="2147483882" r:id="rId278"/>
    <p:sldLayoutId id="2147483881" r:id="rId279"/>
    <p:sldLayoutId id="2147483876" r:id="rId280"/>
    <p:sldLayoutId id="2147483875" r:id="rId281"/>
    <p:sldLayoutId id="2147483874" r:id="rId282"/>
    <p:sldLayoutId id="2147483873" r:id="rId283"/>
    <p:sldLayoutId id="2147483871" r:id="rId284"/>
    <p:sldLayoutId id="2147483870" r:id="rId285"/>
    <p:sldLayoutId id="2147483867" r:id="rId286"/>
    <p:sldLayoutId id="2147483866" r:id="rId287"/>
    <p:sldLayoutId id="2147483865" r:id="rId288"/>
    <p:sldLayoutId id="2147483864" r:id="rId289"/>
    <p:sldLayoutId id="2147483863" r:id="rId290"/>
    <p:sldLayoutId id="2147483862" r:id="rId291"/>
    <p:sldLayoutId id="2147483856" r:id="rId292"/>
    <p:sldLayoutId id="2147483855" r:id="rId293"/>
    <p:sldLayoutId id="2147483854" r:id="rId294"/>
    <p:sldLayoutId id="2147483853" r:id="rId295"/>
    <p:sldLayoutId id="2147483852" r:id="rId296"/>
    <p:sldLayoutId id="2147483851" r:id="rId297"/>
    <p:sldLayoutId id="2147483849" r:id="rId298"/>
    <p:sldLayoutId id="2147483848" r:id="rId299"/>
    <p:sldLayoutId id="2147483847" r:id="rId300"/>
    <p:sldLayoutId id="2147483846" r:id="rId301"/>
    <p:sldLayoutId id="2147483844" r:id="rId302"/>
    <p:sldLayoutId id="2147483843" r:id="rId303"/>
    <p:sldLayoutId id="2147483841" r:id="rId304"/>
    <p:sldLayoutId id="2147483840" r:id="rId305"/>
    <p:sldLayoutId id="2147483839" r:id="rId306"/>
    <p:sldLayoutId id="2147483838" r:id="rId307"/>
    <p:sldLayoutId id="2147483836" r:id="rId308"/>
    <p:sldLayoutId id="2147483835" r:id="rId309"/>
    <p:sldLayoutId id="2147483834" r:id="rId310"/>
    <p:sldLayoutId id="2147483829" r:id="rId311"/>
    <p:sldLayoutId id="2147483828" r:id="rId312"/>
    <p:sldLayoutId id="2147483827" r:id="rId313"/>
    <p:sldLayoutId id="2147483825" r:id="rId314"/>
    <p:sldLayoutId id="2147483824" r:id="rId315"/>
    <p:sldLayoutId id="2147483823" r:id="rId316"/>
    <p:sldLayoutId id="2147483822" r:id="rId317"/>
    <p:sldLayoutId id="2147483821" r:id="rId318"/>
    <p:sldLayoutId id="2147483820" r:id="rId319"/>
    <p:sldLayoutId id="2147483819" r:id="rId320"/>
    <p:sldLayoutId id="2147483815" r:id="rId321"/>
    <p:sldLayoutId id="2147483814" r:id="rId322"/>
    <p:sldLayoutId id="2147483813" r:id="rId323"/>
    <p:sldLayoutId id="2147483812" r:id="rId324"/>
    <p:sldLayoutId id="2147483809" r:id="rId325"/>
    <p:sldLayoutId id="2147483808" r:id="rId326"/>
    <p:sldLayoutId id="2147483807" r:id="rId327"/>
    <p:sldLayoutId id="2147483805" r:id="rId328"/>
    <p:sldLayoutId id="2147483803" r:id="rId329"/>
    <p:sldLayoutId id="2147483801" r:id="rId330"/>
    <p:sldLayoutId id="2147483800" r:id="rId331"/>
    <p:sldLayoutId id="2147483799" r:id="rId332"/>
    <p:sldLayoutId id="2147483791" r:id="rId333"/>
    <p:sldLayoutId id="2147483790" r:id="rId334"/>
    <p:sldLayoutId id="2147483789" r:id="rId335"/>
    <p:sldLayoutId id="2147483786" r:id="rId336"/>
    <p:sldLayoutId id="2147483785" r:id="rId337"/>
    <p:sldLayoutId id="2147483784" r:id="rId338"/>
    <p:sldLayoutId id="2147483777" r:id="rId339"/>
    <p:sldLayoutId id="2147483776" r:id="rId340"/>
    <p:sldLayoutId id="2147483774" r:id="rId341"/>
    <p:sldLayoutId id="2147483773" r:id="rId342"/>
    <p:sldLayoutId id="2147483772" r:id="rId343"/>
    <p:sldLayoutId id="2147483769" r:id="rId344"/>
    <p:sldLayoutId id="2147483767" r:id="rId345"/>
    <p:sldLayoutId id="2147483766" r:id="rId346"/>
    <p:sldLayoutId id="2147483763" r:id="rId347"/>
    <p:sldLayoutId id="2147483762" r:id="rId348"/>
    <p:sldLayoutId id="2147483761" r:id="rId349"/>
    <p:sldLayoutId id="2147483760" r:id="rId350"/>
    <p:sldLayoutId id="2147483758" r:id="rId351"/>
    <p:sldLayoutId id="2147483757" r:id="rId352"/>
    <p:sldLayoutId id="2147483754" r:id="rId353"/>
    <p:sldLayoutId id="2147483753" r:id="rId354"/>
    <p:sldLayoutId id="2147483741" r:id="rId355"/>
    <p:sldLayoutId id="2147483739" r:id="rId356"/>
    <p:sldLayoutId id="2147483734" r:id="rId357"/>
    <p:sldLayoutId id="2147483733" r:id="rId358"/>
    <p:sldLayoutId id="2147483732" r:id="rId359"/>
    <p:sldLayoutId id="2147483730" r:id="rId360"/>
    <p:sldLayoutId id="2147483729" r:id="rId361"/>
    <p:sldLayoutId id="2147483728" r:id="rId362"/>
    <p:sldLayoutId id="2147483727" r:id="rId363"/>
    <p:sldLayoutId id="2147483726" r:id="rId364"/>
    <p:sldLayoutId id="2147483725" r:id="rId365"/>
    <p:sldLayoutId id="2147483724" r:id="rId366"/>
    <p:sldLayoutId id="2147483723" r:id="rId367"/>
    <p:sldLayoutId id="2147483722" r:id="rId368"/>
    <p:sldLayoutId id="2147483721" r:id="rId369"/>
    <p:sldLayoutId id="2147483720" r:id="rId370"/>
    <p:sldLayoutId id="2147483718" r:id="rId371"/>
    <p:sldLayoutId id="2147483717" r:id="rId372"/>
    <p:sldLayoutId id="2147483716" r:id="rId373"/>
    <p:sldLayoutId id="2147483715" r:id="rId374"/>
    <p:sldLayoutId id="2147483714" r:id="rId375"/>
    <p:sldLayoutId id="2147483712" r:id="rId376"/>
    <p:sldLayoutId id="2147483711" r:id="rId377"/>
    <p:sldLayoutId id="2147483710" r:id="rId378"/>
    <p:sldLayoutId id="2147483709" r:id="rId379"/>
    <p:sldLayoutId id="2147483706" r:id="rId380"/>
    <p:sldLayoutId id="2147483705" r:id="rId381"/>
    <p:sldLayoutId id="2147483704" r:id="rId382"/>
    <p:sldLayoutId id="2147483703" r:id="rId383"/>
    <p:sldLayoutId id="2147483701" r:id="rId384"/>
    <p:sldLayoutId id="2147483699" r:id="rId385"/>
    <p:sldLayoutId id="2147483698" r:id="rId386"/>
    <p:sldLayoutId id="2147483697" r:id="rId387"/>
    <p:sldLayoutId id="2147483696" r:id="rId388"/>
    <p:sldLayoutId id="2147483695" r:id="rId389"/>
    <p:sldLayoutId id="2147483693" r:id="rId390"/>
    <p:sldLayoutId id="2147483692" r:id="rId391"/>
    <p:sldLayoutId id="2147483689" r:id="rId392"/>
    <p:sldLayoutId id="2147483688" r:id="rId393"/>
    <p:sldLayoutId id="2147483687" r:id="rId394"/>
    <p:sldLayoutId id="2147483686" r:id="rId395"/>
    <p:sldLayoutId id="2147483685" r:id="rId396"/>
    <p:sldLayoutId id="2147483684" r:id="rId397"/>
    <p:sldLayoutId id="2147483683" r:id="rId398"/>
    <p:sldLayoutId id="2147483680" r:id="rId399"/>
    <p:sldLayoutId id="2147483679" r:id="rId400"/>
    <p:sldLayoutId id="2147483678" r:id="rId401"/>
    <p:sldLayoutId id="2147483677" r:id="rId402"/>
    <p:sldLayoutId id="2147483676" r:id="rId403"/>
    <p:sldLayoutId id="2147483675" r:id="rId404"/>
    <p:sldLayoutId id="2147483674" r:id="rId405"/>
    <p:sldLayoutId id="2147483671" r:id="rId406"/>
    <p:sldLayoutId id="2147483670" r:id="rId407"/>
    <p:sldLayoutId id="2147483669" r:id="rId408"/>
    <p:sldLayoutId id="2147483668" r:id="rId409"/>
    <p:sldLayoutId id="2147483664" r:id="rId410"/>
    <p:sldLayoutId id="2147483663" r:id="rId411"/>
    <p:sldLayoutId id="2147483656" r:id="rId412"/>
    <p:sldLayoutId id="2147483657" r:id="rId413"/>
    <p:sldLayoutId id="2147483658" r:id="rId414"/>
    <p:sldLayoutId id="2147483659" r:id="rId415"/>
    <p:sldLayoutId id="2147483667" r:id="rId416"/>
    <p:sldLayoutId id="2147483666" r:id="rId417"/>
    <p:sldLayoutId id="2147483665" r:id="rId418"/>
    <p:sldLayoutId id="2147484068" r:id="rId4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19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6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2447542" y="2824390"/>
            <a:ext cx="7229858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47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giẳng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giăng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625" t="31111" r="50625" b="14444"/>
          <a:stretch/>
        </p:blipFill>
        <p:spPr>
          <a:xfrm>
            <a:off x="0" y="76200"/>
            <a:ext cx="2660904" cy="59265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7500" t="31111" r="48750" b="44444"/>
          <a:stretch/>
        </p:blipFill>
        <p:spPr>
          <a:xfrm>
            <a:off x="6477000" y="381000"/>
            <a:ext cx="2514600" cy="2514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61058" y="1219200"/>
            <a:ext cx="2460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3333FF"/>
                </a:solidFill>
                <a:latin typeface="UTM Avo" panose="02040603050506020204" pitchFamily="18" charset="0"/>
              </a:rPr>
              <a:t>nồi cơm nếp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0" y="3124200"/>
            <a:ext cx="3169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3333FF"/>
                </a:solidFill>
                <a:latin typeface="UTM Avo" panose="02040603050506020204" pitchFamily="18" charset="0"/>
              </a:rPr>
              <a:t>đệp bánh chưng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16787" y="5479539"/>
            <a:ext cx="1526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3333FF"/>
                </a:solidFill>
                <a:latin typeface="UTM Avo" panose="02040603050506020204" pitchFamily="18" charset="0"/>
              </a:rPr>
              <a:t>hũ rượu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66365" y="1143000"/>
            <a:ext cx="1287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3333FF"/>
                </a:solidFill>
                <a:latin typeface="UTM Avo" panose="02040603050506020204" pitchFamily="18" charset="0"/>
              </a:rPr>
              <a:t>khướu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90749" y="2286000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3333FF"/>
                </a:solidFill>
                <a:latin typeface="UTM Avo" panose="02040603050506020204" pitchFamily="18" charset="0"/>
              </a:rPr>
              <a:t>vỗ chài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0" y="3615446"/>
            <a:ext cx="2634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3333FF"/>
                </a:solidFill>
                <a:latin typeface="UTM Avo" panose="02040603050506020204" pitchFamily="18" charset="0"/>
              </a:rPr>
              <a:t>Bắt trai bỏ giỏ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29374" t="36666" r="55014" b="45556"/>
          <a:stretch/>
        </p:blipFill>
        <p:spPr>
          <a:xfrm>
            <a:off x="6934200" y="2919466"/>
            <a:ext cx="1903476" cy="1219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37500" t="56297" r="48750" b="15555"/>
          <a:stretch/>
        </p:blipFill>
        <p:spPr>
          <a:xfrm>
            <a:off x="6852465" y="4598149"/>
            <a:ext cx="1985211" cy="2286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321548" y="5506971"/>
            <a:ext cx="2725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3333FF"/>
                </a:solidFill>
                <a:latin typeface="UTM Avo" panose="02040603050506020204" pitchFamily="18" charset="0"/>
              </a:rPr>
              <a:t>Cái đỏ ẵm em</a:t>
            </a:r>
          </a:p>
        </p:txBody>
      </p:sp>
    </p:spTree>
    <p:extLst>
      <p:ext uri="{BB962C8B-B14F-4D97-AF65-F5344CB8AC3E}">
        <p14:creationId xmlns:p14="http://schemas.microsoft.com/office/powerpoint/2010/main" val="160621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6862" t="36666" r="36876" b="45556"/>
          <a:stretch/>
        </p:blipFill>
        <p:spPr>
          <a:xfrm>
            <a:off x="609600" y="5047458"/>
            <a:ext cx="1982724" cy="121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9375" t="56667" r="23750" b="14445"/>
          <a:stretch/>
        </p:blipFill>
        <p:spPr>
          <a:xfrm>
            <a:off x="5486400" y="3269040"/>
            <a:ext cx="5715000" cy="19812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822960" y="637520"/>
            <a:ext cx="4209288" cy="3429000"/>
            <a:chOff x="3581400" y="762000"/>
            <a:chExt cx="4209288" cy="3429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41875" t="31112" r="23750" b="18888"/>
            <a:stretch/>
          </p:blipFill>
          <p:spPr>
            <a:xfrm>
              <a:off x="3599688" y="762000"/>
              <a:ext cx="4191000" cy="34290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581400" y="2667000"/>
              <a:ext cx="19812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599688" y="3156204"/>
              <a:ext cx="2724912" cy="10347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984858" y="114300"/>
            <a:ext cx="1893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3333FF"/>
                </a:solidFill>
                <a:latin typeface="UTM Avo" panose="02040603050506020204" pitchFamily="18" charset="0"/>
              </a:rPr>
              <a:t>rá vo gạo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64991" y="1562100"/>
            <a:ext cx="2869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3333FF"/>
                </a:solidFill>
                <a:latin typeface="UTM Avo" panose="02040603050506020204" pitchFamily="18" charset="0"/>
              </a:rPr>
              <a:t>gáo múc nước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2910870"/>
            <a:ext cx="2712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3333FF"/>
                </a:solidFill>
                <a:latin typeface="UTM Avo" panose="02040603050506020204" pitchFamily="18" charset="0"/>
              </a:rPr>
              <a:t>lược chải đầu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0" y="5395448"/>
            <a:ext cx="2865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3333FF"/>
                </a:solidFill>
                <a:latin typeface="UTM Avo" panose="02040603050506020204" pitchFamily="18" charset="0"/>
              </a:rPr>
              <a:t>trâu cày chiêm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22024" y="5017098"/>
            <a:ext cx="1608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3333FF"/>
                </a:solidFill>
                <a:latin typeface="UTM Avo" panose="02040603050506020204" pitchFamily="18" charset="0"/>
              </a:rPr>
              <a:t>cái liềm</a:t>
            </a:r>
          </a:p>
        </p:txBody>
      </p:sp>
    </p:spTree>
    <p:extLst>
      <p:ext uri="{BB962C8B-B14F-4D97-AF65-F5344CB8AC3E}">
        <p14:creationId xmlns:p14="http://schemas.microsoft.com/office/powerpoint/2010/main" val="275553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51820" y="95321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04513" y="178114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04513" y="265537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99618" y="355633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8067" y="443056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81114" y="5238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659335" y="334583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76834" y="41148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735496" y="228600"/>
            <a:ext cx="8885932" cy="5948779"/>
            <a:chOff x="1735496" y="228600"/>
            <a:chExt cx="8885932" cy="5948779"/>
          </a:xfrm>
        </p:grpSpPr>
        <p:sp>
          <p:nvSpPr>
            <p:cNvPr id="30" name="TextBox 29"/>
            <p:cNvSpPr txBox="1"/>
            <p:nvPr/>
          </p:nvSpPr>
          <p:spPr>
            <a:xfrm>
              <a:off x="3733800" y="228600"/>
              <a:ext cx="41745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C00000"/>
                  </a:solidFill>
                  <a:latin typeface="UTM Avo" panose="02040603050506020204" pitchFamily="18" charset="0"/>
                </a:rPr>
                <a:t>Ông giẳng ông giăng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35496" y="914400"/>
              <a:ext cx="3996607" cy="52629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UTM Avo" panose="02040603050506020204" pitchFamily="18" charset="0"/>
                </a:rPr>
                <a:t>Ông giẳng ông giăng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Xuống chơi nhà tôi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Có bầu có bạn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Có ván cơm xôi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Có nồi cơm nếp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Có đệp bánh chưng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Có lưng hũ rượu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Có khướu đánh đu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Thằng cu vỗ chài 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Bắt trai bỏ giỏ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Cái đỏ ẵm em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Đi xem đánh cá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34200" y="3276600"/>
              <a:ext cx="3687228" cy="280076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UTM Avo" panose="02040603050506020204" pitchFamily="18" charset="0"/>
                </a:rPr>
                <a:t>Có rá vo gạo 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Có gáo múc nước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Cái lược chải đầu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Con trâu cày chiêm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Cái liềm cắt lá…</a:t>
              </a:r>
            </a:p>
            <a:p>
              <a:endParaRPr lang="en-US">
                <a:latin typeface="UTM Avo" panose="02040603050506020204" pitchFamily="18" charset="0"/>
              </a:endParaRPr>
            </a:p>
            <a:p>
              <a:r>
                <a:rPr lang="en-US">
                  <a:latin typeface="UTM Avo" panose="02040603050506020204" pitchFamily="18" charset="0"/>
                </a:rPr>
                <a:t>                                     </a:t>
              </a:r>
              <a:r>
                <a:rPr lang="en-US" i="1">
                  <a:latin typeface="UTM Avo" panose="02040603050506020204" pitchFamily="18" charset="0"/>
                </a:rPr>
                <a:t>Đồng dao</a:t>
              </a:r>
            </a:p>
          </p:txBody>
        </p:sp>
      </p:grpSp>
      <p:cxnSp>
        <p:nvCxnSpPr>
          <p:cNvPr id="36" name="Straight Connector 35"/>
          <p:cNvCxnSpPr/>
          <p:nvPr/>
        </p:nvCxnSpPr>
        <p:spPr>
          <a:xfrm flipH="1">
            <a:off x="5181600" y="1406134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257800" y="1406134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4648200" y="2274370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4724400" y="2274370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486400" y="3155334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562600" y="3155334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5219700" y="3964723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295900" y="3964723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343400" y="4857690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4419600" y="4857690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4648200" y="5715000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4724400" y="5715000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10363200" y="3774223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10439400" y="3774223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9982200" y="5048190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10058400" y="5048190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98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4" grpId="0"/>
      <p:bldP spid="25" grpId="0"/>
      <p:bldP spid="12" grpId="0"/>
      <p:bldP spid="9" grpId="0"/>
      <p:bldP spid="59" grpId="0"/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735496" y="228600"/>
            <a:ext cx="8885932" cy="5948779"/>
            <a:chOff x="1735496" y="228600"/>
            <a:chExt cx="8885932" cy="5948779"/>
          </a:xfrm>
        </p:grpSpPr>
        <p:sp>
          <p:nvSpPr>
            <p:cNvPr id="13" name="TextBox 12"/>
            <p:cNvSpPr txBox="1"/>
            <p:nvPr/>
          </p:nvSpPr>
          <p:spPr>
            <a:xfrm>
              <a:off x="3733800" y="228600"/>
              <a:ext cx="41745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C00000"/>
                  </a:solidFill>
                  <a:latin typeface="UTM Avo" panose="02040603050506020204" pitchFamily="18" charset="0"/>
                </a:rPr>
                <a:t>Ông giẳng ông giăng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35496" y="914400"/>
              <a:ext cx="3996607" cy="52629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UTM Avo" panose="02040603050506020204" pitchFamily="18" charset="0"/>
                </a:rPr>
                <a:t>Ông giẳng ông giăng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Xuống chơi nhà tôi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Có bầu có bạn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Có ván cơm xôi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Có nồi cơm nếp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Có đệp bánh chưng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Có lưng hũ rượu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Có khướu đánh đu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Thằng cu vỗ chài 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Bắt trai bỏ giỏ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Cái đỏ ẵm em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Đi xem đánh cá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34200" y="3276600"/>
              <a:ext cx="3687228" cy="280076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UTM Avo" panose="02040603050506020204" pitchFamily="18" charset="0"/>
                </a:rPr>
                <a:t>Có rá vo gạo 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Có gáo múc nước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Cái lược chải đầu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Con trâu cày chiêm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Cái liềm cắt lá…</a:t>
              </a:r>
            </a:p>
            <a:p>
              <a:endParaRPr lang="en-US">
                <a:latin typeface="UTM Avo" panose="02040603050506020204" pitchFamily="18" charset="0"/>
              </a:endParaRPr>
            </a:p>
            <a:p>
              <a:r>
                <a:rPr lang="en-US">
                  <a:latin typeface="UTM Avo" panose="02040603050506020204" pitchFamily="18" charset="0"/>
                </a:rPr>
                <a:t>                                     </a:t>
              </a:r>
              <a:r>
                <a:rPr lang="en-US" i="1">
                  <a:latin typeface="UTM Avo" panose="02040603050506020204" pitchFamily="18" charset="0"/>
                </a:rPr>
                <a:t>Đồng dao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408162" y="914400"/>
            <a:ext cx="32733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08162" y="4419600"/>
            <a:ext cx="32733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006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735496" y="228600"/>
            <a:ext cx="8885932" cy="5948779"/>
            <a:chOff x="1735496" y="228600"/>
            <a:chExt cx="8885932" cy="5948779"/>
          </a:xfrm>
        </p:grpSpPr>
        <p:sp>
          <p:nvSpPr>
            <p:cNvPr id="13" name="TextBox 12"/>
            <p:cNvSpPr txBox="1"/>
            <p:nvPr/>
          </p:nvSpPr>
          <p:spPr>
            <a:xfrm>
              <a:off x="3733800" y="228600"/>
              <a:ext cx="41745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C00000"/>
                  </a:solidFill>
                  <a:latin typeface="UTM Avo" panose="02040603050506020204" pitchFamily="18" charset="0"/>
                </a:rPr>
                <a:t>Ông giẳng ông giăng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35496" y="914400"/>
              <a:ext cx="3996607" cy="52629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UTM Avo" panose="02040603050506020204" pitchFamily="18" charset="0"/>
                </a:rPr>
                <a:t>Ông giẳng ông giăng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Xuống chơi nhà tôi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Có bầu có bạn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Có ván cơm xôi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Có nồi cơm nếp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Có đệp bánh chưng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Có lưng hũ rượu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Có khướu đánh đu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Thằng cu vỗ chài 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Bắt trai bỏ giỏ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Cái đỏ ẵm em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Đi xem đánh cá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34200" y="3276600"/>
              <a:ext cx="3687228" cy="280076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UTM Avo" panose="02040603050506020204" pitchFamily="18" charset="0"/>
                </a:rPr>
                <a:t>Có rá vo gạo 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Có gáo múc nước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Cái lược chải đầu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Con trâu cày chiêm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Cái liềm cắt lá…</a:t>
              </a:r>
            </a:p>
            <a:p>
              <a:endParaRPr lang="en-US">
                <a:latin typeface="UTM Avo" panose="02040603050506020204" pitchFamily="18" charset="0"/>
              </a:endParaRPr>
            </a:p>
            <a:p>
              <a:r>
                <a:rPr lang="en-US">
                  <a:latin typeface="UTM Avo" panose="02040603050506020204" pitchFamily="18" charset="0"/>
                </a:rPr>
                <a:t>                                     </a:t>
              </a:r>
              <a:r>
                <a:rPr lang="en-US" i="1">
                  <a:latin typeface="UTM Avo" panose="02040603050506020204" pitchFamily="18" charset="0"/>
                </a:rPr>
                <a:t>Đồng dao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174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4"/>
          <a:stretch/>
        </p:blipFill>
        <p:spPr>
          <a:xfrm>
            <a:off x="533400" y="18142"/>
            <a:ext cx="11125200" cy="68398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320040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TẬP</a:t>
            </a:r>
            <a:r>
              <a:rPr kumimoji="0" lang="en-US" sz="2800" b="1" i="0" u="none" strike="noStrike" kern="1200" cap="all" spc="0" normalizeH="0" noProof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ĐỌC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4231451"/>
            <a:ext cx="741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3600" dirty="0">
                <a:solidFill>
                  <a:srgbClr val="FF0000"/>
                </a:solidFill>
                <a:latin typeface="UTM Avo" panose="02040603050506020204" pitchFamily="18" charset="0"/>
              </a:rPr>
              <a:t>Ông giẳng ông giăng (tiết 2)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62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0"/>
    </mc:Choice>
    <mc:Fallback xmlns="">
      <p:transition spd="slow" advTm="439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121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Tìm hiểu bài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816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735496" y="228600"/>
            <a:ext cx="8885932" cy="5948779"/>
            <a:chOff x="1735496" y="228600"/>
            <a:chExt cx="8885932" cy="5948779"/>
          </a:xfrm>
        </p:grpSpPr>
        <p:sp>
          <p:nvSpPr>
            <p:cNvPr id="13" name="TextBox 12"/>
            <p:cNvSpPr txBox="1"/>
            <p:nvPr/>
          </p:nvSpPr>
          <p:spPr>
            <a:xfrm>
              <a:off x="3733800" y="228600"/>
              <a:ext cx="41745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C00000"/>
                  </a:solidFill>
                  <a:latin typeface="UTM Avo" panose="02040603050506020204" pitchFamily="18" charset="0"/>
                </a:rPr>
                <a:t>Ông giẳng ông giăng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35496" y="914400"/>
              <a:ext cx="3996607" cy="52629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UTM Avo" panose="02040603050506020204" pitchFamily="18" charset="0"/>
                </a:rPr>
                <a:t>Ông giẳng ông giăng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Xuống chơi nhà tôi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Có bầu có bạn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Có ván cơm xôi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Có nồi cơm nếp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Có đệp bánh chưng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Có lưng hũ rượu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Có khướu đánh đu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Thằng cu vỗ chài 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Bắt trai bỏ giỏ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Cái đỏ ẵm em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Đi xem đánh cá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34200" y="3276600"/>
              <a:ext cx="3687228" cy="280076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UTM Avo" panose="02040603050506020204" pitchFamily="18" charset="0"/>
                </a:rPr>
                <a:t>Có rá vo gạo 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Có gáo múc nước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Cái lược chải đầu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Con trâu cày chiêm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Cái liềm cắt lá…</a:t>
              </a:r>
            </a:p>
            <a:p>
              <a:endParaRPr lang="en-US">
                <a:latin typeface="UTM Avo" panose="02040603050506020204" pitchFamily="18" charset="0"/>
              </a:endParaRPr>
            </a:p>
            <a:p>
              <a:r>
                <a:rPr lang="en-US">
                  <a:latin typeface="UTM Avo" panose="02040603050506020204" pitchFamily="18" charset="0"/>
                </a:rPr>
                <a:t>                                     </a:t>
              </a:r>
              <a:r>
                <a:rPr lang="en-US" i="1">
                  <a:latin typeface="UTM Avo" panose="02040603050506020204" pitchFamily="18" charset="0"/>
                </a:rPr>
                <a:t>Đồng dao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268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125" t="31111" r="28750" b="15555"/>
          <a:stretch/>
        </p:blipFill>
        <p:spPr>
          <a:xfrm>
            <a:off x="1143000" y="6096"/>
            <a:ext cx="9677400" cy="60326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91400" y="23622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458200" y="2831928"/>
            <a:ext cx="3810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677400" y="3276600"/>
            <a:ext cx="381000" cy="381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134600" y="3810000"/>
            <a:ext cx="381000" cy="381000"/>
          </a:xfrm>
          <a:prstGeom prst="rect">
            <a:avLst/>
          </a:prstGeom>
          <a:solidFill>
            <a:srgbClr val="D34D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0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121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Học thuộc lòng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254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4"/>
          <a:stretch/>
        </p:blipFill>
        <p:spPr>
          <a:xfrm>
            <a:off x="533400" y="18142"/>
            <a:ext cx="11125200" cy="68398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320040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TẬP</a:t>
            </a:r>
            <a:r>
              <a:rPr kumimoji="0" lang="en-US" sz="2800" b="1" i="0" u="none" strike="noStrike" kern="1200" cap="all" spc="0" normalizeH="0" noProof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ĐỌC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4231451"/>
            <a:ext cx="741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3600" dirty="0">
                <a:solidFill>
                  <a:srgbClr val="FF0000"/>
                </a:solidFill>
                <a:latin typeface="UTM Avo" panose="02040603050506020204" pitchFamily="18" charset="0"/>
              </a:rPr>
              <a:t>Ông giẳng ông giăng (tiết 1)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0"/>
    </mc:Choice>
    <mc:Fallback xmlns="">
      <p:transition spd="slow" advTm="439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735496" y="228600"/>
            <a:ext cx="8885932" cy="5948779"/>
            <a:chOff x="1735496" y="228600"/>
            <a:chExt cx="8885932" cy="5948779"/>
          </a:xfrm>
        </p:grpSpPr>
        <p:sp>
          <p:nvSpPr>
            <p:cNvPr id="13" name="TextBox 12"/>
            <p:cNvSpPr txBox="1"/>
            <p:nvPr/>
          </p:nvSpPr>
          <p:spPr>
            <a:xfrm>
              <a:off x="3733800" y="228600"/>
              <a:ext cx="41745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C00000"/>
                  </a:solidFill>
                  <a:latin typeface="UTM Avo" panose="02040603050506020204" pitchFamily="18" charset="0"/>
                </a:rPr>
                <a:t>Ông giẳng ông giăng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35496" y="914400"/>
              <a:ext cx="3996607" cy="52629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UTM Avo" panose="02040603050506020204" pitchFamily="18" charset="0"/>
                </a:rPr>
                <a:t>Ông giẳng ông giăng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Xuống chơi nhà tôi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Có bầu có bạn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Có ván cơm xôi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Có nồi cơm nếp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Có đệp bánh chưng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Có lưng hũ rượu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Có khướu đánh đu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Thằng cu vỗ chài 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Bắt trai bỏ giỏ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Cái đỏ ẵm em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Đi xem đánh cá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34200" y="3276600"/>
              <a:ext cx="3687228" cy="280076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UTM Avo" panose="02040603050506020204" pitchFamily="18" charset="0"/>
                </a:rPr>
                <a:t>Có rá vo gạo 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Có gáo múc nước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Cái lược chải đầu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Con trâu cày chiêm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Cái liềm cắt lá…</a:t>
              </a:r>
            </a:p>
            <a:p>
              <a:endParaRPr lang="en-US">
                <a:latin typeface="UTM Avo" panose="02040603050506020204" pitchFamily="18" charset="0"/>
              </a:endParaRPr>
            </a:p>
            <a:p>
              <a:r>
                <a:rPr lang="en-US">
                  <a:latin typeface="UTM Avo" panose="02040603050506020204" pitchFamily="18" charset="0"/>
                </a:rPr>
                <a:t>                                     </a:t>
              </a:r>
              <a:r>
                <a:rPr lang="en-US" i="1">
                  <a:latin typeface="UTM Avo" panose="02040603050506020204" pitchFamily="18" charset="0"/>
                </a:rPr>
                <a:t>Đồng dao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676400" y="914400"/>
            <a:ext cx="4114800" cy="3429000"/>
          </a:xfrm>
          <a:prstGeom prst="rect">
            <a:avLst/>
          </a:prstGeom>
          <a:solidFill>
            <a:srgbClr val="92D05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24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00400" y="119451"/>
            <a:ext cx="5317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UTM Avo" panose="02040603050506020204" pitchFamily="18" charset="0"/>
              </a:rPr>
              <a:t>Ông giẳng ông giăng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29356" y="886208"/>
            <a:ext cx="5085046" cy="5334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>
                <a:latin typeface="UTM Avo" panose="02040603050506020204" pitchFamily="18" charset="0"/>
              </a:rPr>
              <a:t>Ông giẳng ông giăng</a:t>
            </a:r>
          </a:p>
          <a:p>
            <a:pPr>
              <a:lnSpc>
                <a:spcPct val="120000"/>
              </a:lnSpc>
            </a:pPr>
            <a:r>
              <a:rPr lang="en-US" sz="3600">
                <a:latin typeface="UTM Avo" panose="02040603050506020204" pitchFamily="18" charset="0"/>
              </a:rPr>
              <a:t>Xuống chơi nhà tôi</a:t>
            </a:r>
          </a:p>
          <a:p>
            <a:pPr>
              <a:lnSpc>
                <a:spcPct val="120000"/>
              </a:lnSpc>
            </a:pPr>
            <a:r>
              <a:rPr lang="en-US" sz="3600">
                <a:latin typeface="UTM Avo" panose="02040603050506020204" pitchFamily="18" charset="0"/>
              </a:rPr>
              <a:t>Có bầu có bạn</a:t>
            </a:r>
          </a:p>
          <a:p>
            <a:pPr>
              <a:lnSpc>
                <a:spcPct val="120000"/>
              </a:lnSpc>
            </a:pPr>
            <a:r>
              <a:rPr lang="en-US" sz="3600">
                <a:latin typeface="UTM Avo" panose="02040603050506020204" pitchFamily="18" charset="0"/>
              </a:rPr>
              <a:t>Có ván cơm xôi</a:t>
            </a:r>
          </a:p>
          <a:p>
            <a:pPr>
              <a:lnSpc>
                <a:spcPct val="120000"/>
              </a:lnSpc>
            </a:pPr>
            <a:r>
              <a:rPr lang="en-US" sz="3600">
                <a:latin typeface="UTM Avo" panose="02040603050506020204" pitchFamily="18" charset="0"/>
              </a:rPr>
              <a:t>Có nồi cơm nếp</a:t>
            </a:r>
          </a:p>
          <a:p>
            <a:pPr>
              <a:lnSpc>
                <a:spcPct val="120000"/>
              </a:lnSpc>
            </a:pPr>
            <a:r>
              <a:rPr lang="en-US" sz="3600">
                <a:latin typeface="UTM Avo" panose="02040603050506020204" pitchFamily="18" charset="0"/>
              </a:rPr>
              <a:t>Có đệp bánh chưng</a:t>
            </a:r>
          </a:p>
          <a:p>
            <a:pPr>
              <a:lnSpc>
                <a:spcPct val="120000"/>
              </a:lnSpc>
            </a:pPr>
            <a:r>
              <a:rPr lang="en-US" sz="3600">
                <a:latin typeface="UTM Avo" panose="02040603050506020204" pitchFamily="18" charset="0"/>
              </a:rPr>
              <a:t>Có lưng hũ rượu</a:t>
            </a:r>
          </a:p>
          <a:p>
            <a:pPr>
              <a:lnSpc>
                <a:spcPct val="120000"/>
              </a:lnSpc>
            </a:pPr>
            <a:r>
              <a:rPr lang="en-US" sz="3600">
                <a:latin typeface="UTM Avo" panose="02040603050506020204" pitchFamily="18" charset="0"/>
              </a:rPr>
              <a:t>Có khướu đánh đu</a:t>
            </a:r>
          </a:p>
        </p:txBody>
      </p:sp>
      <p:sp>
        <p:nvSpPr>
          <p:cNvPr id="6" name="Rectangle 5"/>
          <p:cNvSpPr/>
          <p:nvPr/>
        </p:nvSpPr>
        <p:spPr>
          <a:xfrm>
            <a:off x="5822564" y="1036984"/>
            <a:ext cx="2491838" cy="5355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943600" y="1692925"/>
            <a:ext cx="1752600" cy="5355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067300" y="2301905"/>
            <a:ext cx="1752600" cy="5355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067300" y="2996436"/>
            <a:ext cx="1752600" cy="5355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895578" y="3646334"/>
            <a:ext cx="2038621" cy="5355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105400" y="4253117"/>
            <a:ext cx="3048000" cy="6150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135880" y="4950885"/>
            <a:ext cx="1798319" cy="5355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562600" y="5569145"/>
            <a:ext cx="2057400" cy="5355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33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00400" y="119451"/>
            <a:ext cx="5317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UTM Avo" panose="02040603050506020204" pitchFamily="18" charset="0"/>
              </a:rPr>
              <a:t>Ông giẳng ông giăng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29356" y="886208"/>
            <a:ext cx="5085046" cy="5334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>
                <a:latin typeface="UTM Avo" panose="02040603050506020204" pitchFamily="18" charset="0"/>
              </a:rPr>
              <a:t>Ông giẳng ông giăng</a:t>
            </a:r>
          </a:p>
          <a:p>
            <a:pPr>
              <a:lnSpc>
                <a:spcPct val="120000"/>
              </a:lnSpc>
            </a:pPr>
            <a:r>
              <a:rPr lang="en-US" sz="3600">
                <a:latin typeface="UTM Avo" panose="02040603050506020204" pitchFamily="18" charset="0"/>
              </a:rPr>
              <a:t>Xuống chơi nhà tôi</a:t>
            </a:r>
          </a:p>
          <a:p>
            <a:pPr>
              <a:lnSpc>
                <a:spcPct val="120000"/>
              </a:lnSpc>
            </a:pPr>
            <a:r>
              <a:rPr lang="en-US" sz="3600">
                <a:latin typeface="UTM Avo" panose="02040603050506020204" pitchFamily="18" charset="0"/>
              </a:rPr>
              <a:t>Có bầu có bạn</a:t>
            </a:r>
          </a:p>
          <a:p>
            <a:pPr>
              <a:lnSpc>
                <a:spcPct val="120000"/>
              </a:lnSpc>
            </a:pPr>
            <a:r>
              <a:rPr lang="en-US" sz="3600">
                <a:latin typeface="UTM Avo" panose="02040603050506020204" pitchFamily="18" charset="0"/>
              </a:rPr>
              <a:t>Có ván cơm xôi</a:t>
            </a:r>
          </a:p>
          <a:p>
            <a:pPr>
              <a:lnSpc>
                <a:spcPct val="120000"/>
              </a:lnSpc>
            </a:pPr>
            <a:r>
              <a:rPr lang="en-US" sz="3600">
                <a:latin typeface="UTM Avo" panose="02040603050506020204" pitchFamily="18" charset="0"/>
              </a:rPr>
              <a:t>Có nồi cơm nếp</a:t>
            </a:r>
          </a:p>
          <a:p>
            <a:pPr>
              <a:lnSpc>
                <a:spcPct val="120000"/>
              </a:lnSpc>
            </a:pPr>
            <a:r>
              <a:rPr lang="en-US" sz="3600">
                <a:latin typeface="UTM Avo" panose="02040603050506020204" pitchFamily="18" charset="0"/>
              </a:rPr>
              <a:t>Có đệp bánh chưng</a:t>
            </a:r>
          </a:p>
          <a:p>
            <a:pPr>
              <a:lnSpc>
                <a:spcPct val="120000"/>
              </a:lnSpc>
            </a:pPr>
            <a:r>
              <a:rPr lang="en-US" sz="3600">
                <a:latin typeface="UTM Avo" panose="02040603050506020204" pitchFamily="18" charset="0"/>
              </a:rPr>
              <a:t>Có lưng hũ rượu</a:t>
            </a:r>
          </a:p>
          <a:p>
            <a:pPr>
              <a:lnSpc>
                <a:spcPct val="120000"/>
              </a:lnSpc>
            </a:pPr>
            <a:r>
              <a:rPr lang="en-US" sz="3600">
                <a:latin typeface="UTM Avo" panose="02040603050506020204" pitchFamily="18" charset="0"/>
              </a:rPr>
              <a:t>Có khướu đánh đu</a:t>
            </a:r>
          </a:p>
        </p:txBody>
      </p:sp>
      <p:sp>
        <p:nvSpPr>
          <p:cNvPr id="6" name="Rectangle 5"/>
          <p:cNvSpPr/>
          <p:nvPr/>
        </p:nvSpPr>
        <p:spPr>
          <a:xfrm>
            <a:off x="4419600" y="924798"/>
            <a:ext cx="3894802" cy="6477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895578" y="1692925"/>
            <a:ext cx="2800622" cy="5355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114800" y="2301905"/>
            <a:ext cx="2705100" cy="5355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114799" y="2971800"/>
            <a:ext cx="2819399" cy="5355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114800" y="3646334"/>
            <a:ext cx="2819400" cy="5355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114799" y="4253117"/>
            <a:ext cx="4038601" cy="6150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114800" y="4950885"/>
            <a:ext cx="2819400" cy="5355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114799" y="5569145"/>
            <a:ext cx="3505201" cy="5355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91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00400" y="119451"/>
            <a:ext cx="5317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UTM Avo" panose="02040603050506020204" pitchFamily="18" charset="0"/>
              </a:rPr>
              <a:t>Ông giẳng ông giăng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29356" y="886208"/>
            <a:ext cx="5085046" cy="5334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>
                <a:latin typeface="UTM Avo" panose="02040603050506020204" pitchFamily="18" charset="0"/>
              </a:rPr>
              <a:t>Ông giẳng ông giăng</a:t>
            </a:r>
          </a:p>
          <a:p>
            <a:pPr>
              <a:lnSpc>
                <a:spcPct val="120000"/>
              </a:lnSpc>
            </a:pPr>
            <a:r>
              <a:rPr lang="en-US" sz="3600">
                <a:latin typeface="UTM Avo" panose="02040603050506020204" pitchFamily="18" charset="0"/>
              </a:rPr>
              <a:t>Xuống chơi nhà tôi</a:t>
            </a:r>
          </a:p>
          <a:p>
            <a:pPr>
              <a:lnSpc>
                <a:spcPct val="120000"/>
              </a:lnSpc>
            </a:pPr>
            <a:r>
              <a:rPr lang="en-US" sz="3600">
                <a:latin typeface="UTM Avo" panose="02040603050506020204" pitchFamily="18" charset="0"/>
              </a:rPr>
              <a:t>Có bầu có bạn</a:t>
            </a:r>
          </a:p>
          <a:p>
            <a:pPr>
              <a:lnSpc>
                <a:spcPct val="120000"/>
              </a:lnSpc>
            </a:pPr>
            <a:r>
              <a:rPr lang="en-US" sz="3600">
                <a:latin typeface="UTM Avo" panose="02040603050506020204" pitchFamily="18" charset="0"/>
              </a:rPr>
              <a:t>Có ván cơm xôi</a:t>
            </a:r>
          </a:p>
          <a:p>
            <a:pPr>
              <a:lnSpc>
                <a:spcPct val="120000"/>
              </a:lnSpc>
            </a:pPr>
            <a:r>
              <a:rPr lang="en-US" sz="3600">
                <a:latin typeface="UTM Avo" panose="02040603050506020204" pitchFamily="18" charset="0"/>
              </a:rPr>
              <a:t>Có nồi cơm nếp</a:t>
            </a:r>
          </a:p>
          <a:p>
            <a:pPr>
              <a:lnSpc>
                <a:spcPct val="120000"/>
              </a:lnSpc>
            </a:pPr>
            <a:r>
              <a:rPr lang="en-US" sz="3600">
                <a:latin typeface="UTM Avo" panose="02040603050506020204" pitchFamily="18" charset="0"/>
              </a:rPr>
              <a:t>Có đệp bánh chưng</a:t>
            </a:r>
          </a:p>
          <a:p>
            <a:pPr>
              <a:lnSpc>
                <a:spcPct val="120000"/>
              </a:lnSpc>
            </a:pPr>
            <a:r>
              <a:rPr lang="en-US" sz="3600">
                <a:latin typeface="UTM Avo" panose="02040603050506020204" pitchFamily="18" charset="0"/>
              </a:rPr>
              <a:t>Có lưng hũ rượu</a:t>
            </a:r>
          </a:p>
          <a:p>
            <a:pPr>
              <a:lnSpc>
                <a:spcPct val="120000"/>
              </a:lnSpc>
            </a:pPr>
            <a:r>
              <a:rPr lang="en-US" sz="3600">
                <a:latin typeface="UTM Avo" panose="02040603050506020204" pitchFamily="18" charset="0"/>
              </a:rPr>
              <a:t>Có khướu đánh đu</a:t>
            </a:r>
          </a:p>
        </p:txBody>
      </p:sp>
      <p:sp>
        <p:nvSpPr>
          <p:cNvPr id="6" name="Rectangle 5"/>
          <p:cNvSpPr/>
          <p:nvPr/>
        </p:nvSpPr>
        <p:spPr>
          <a:xfrm>
            <a:off x="4419600" y="924798"/>
            <a:ext cx="3894802" cy="6477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191256" y="1692925"/>
            <a:ext cx="4504944" cy="5355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188899" y="2301905"/>
            <a:ext cx="3631001" cy="5355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88899" y="2971800"/>
            <a:ext cx="3745299" cy="5355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188899" y="3646334"/>
            <a:ext cx="3745301" cy="5355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188899" y="4253117"/>
            <a:ext cx="4964502" cy="6150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188899" y="4950885"/>
            <a:ext cx="3745301" cy="5355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188899" y="5569145"/>
            <a:ext cx="4431102" cy="5355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86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735496" y="228600"/>
            <a:ext cx="8885932" cy="5948779"/>
            <a:chOff x="1735496" y="228600"/>
            <a:chExt cx="8885932" cy="5948779"/>
          </a:xfrm>
        </p:grpSpPr>
        <p:sp>
          <p:nvSpPr>
            <p:cNvPr id="13" name="TextBox 12"/>
            <p:cNvSpPr txBox="1"/>
            <p:nvPr/>
          </p:nvSpPr>
          <p:spPr>
            <a:xfrm>
              <a:off x="3733800" y="228600"/>
              <a:ext cx="41745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C00000"/>
                  </a:solidFill>
                  <a:latin typeface="UTM Avo" panose="02040603050506020204" pitchFamily="18" charset="0"/>
                </a:rPr>
                <a:t>Ông giẳng ông giăng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35496" y="914400"/>
              <a:ext cx="3996607" cy="52629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UTM Avo" panose="02040603050506020204" pitchFamily="18" charset="0"/>
                </a:rPr>
                <a:t>Ông giẳng ông giăng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Xuống chơi nhà tôi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Có bầu có bạn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Có ván cơm xôi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Có nồi cơm nếp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Có đệp bánh chưng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Có lưng hũ rượu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Có khướu đánh đu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Thằng cu vỗ chài 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Bắt trai bỏ giỏ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Cái đỏ ẵm em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Đi xem đánh cá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34200" y="3276600"/>
              <a:ext cx="3687228" cy="280076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UTM Avo" panose="02040603050506020204" pitchFamily="18" charset="0"/>
                </a:rPr>
                <a:t>Có rá vo gạo 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Có gáo múc nước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Cái lược chải đầu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Con trâu cày chiêm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Cái liềm cắt lá…</a:t>
              </a:r>
            </a:p>
            <a:p>
              <a:endParaRPr lang="en-US">
                <a:latin typeface="UTM Avo" panose="02040603050506020204" pitchFamily="18" charset="0"/>
              </a:endParaRPr>
            </a:p>
            <a:p>
              <a:r>
                <a:rPr lang="en-US">
                  <a:latin typeface="UTM Avo" panose="02040603050506020204" pitchFamily="18" charset="0"/>
                </a:rPr>
                <a:t>                                     </a:t>
              </a:r>
              <a:r>
                <a:rPr lang="en-US" i="1">
                  <a:latin typeface="UTM Avo" panose="02040603050506020204" pitchFamily="18" charset="0"/>
                </a:rPr>
                <a:t>Đồng dao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9684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7479" y="457815"/>
            <a:ext cx="3495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VẬN DỤNG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69956" y="1590029"/>
            <a:ext cx="6445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tx2">
                    <a:lumMod val="50000"/>
                  </a:schemeClr>
                </a:solidFill>
              </a:rPr>
              <a:t>Trò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</a:rPr>
              <a:t>chơi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chành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chành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792035"/>
            <a:ext cx="4349750" cy="3262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224687" y="2530366"/>
            <a:ext cx="55814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vi-VN" sz="4000" dirty="0">
                <a:solidFill>
                  <a:srgbClr val="3333FF"/>
                </a:solidFill>
                <a:latin typeface="Roboto"/>
              </a:rPr>
              <a:t>Chi chi chành chành</a:t>
            </a:r>
            <a:br>
              <a:rPr lang="vi-VN" sz="4000" dirty="0">
                <a:solidFill>
                  <a:srgbClr val="3333FF"/>
                </a:solidFill>
              </a:rPr>
            </a:br>
            <a:r>
              <a:rPr lang="vi-VN" sz="4000" dirty="0">
                <a:solidFill>
                  <a:srgbClr val="3333FF"/>
                </a:solidFill>
                <a:latin typeface="Roboto"/>
              </a:rPr>
              <a:t>Cái đanh thổi lửa</a:t>
            </a:r>
            <a:br>
              <a:rPr lang="vi-VN" sz="4000" dirty="0">
                <a:solidFill>
                  <a:srgbClr val="3333FF"/>
                </a:solidFill>
              </a:rPr>
            </a:br>
            <a:r>
              <a:rPr lang="vi-VN" sz="4000" dirty="0">
                <a:solidFill>
                  <a:srgbClr val="3333FF"/>
                </a:solidFill>
                <a:latin typeface="Roboto"/>
              </a:rPr>
              <a:t>Con ngựa đứt cương</a:t>
            </a:r>
            <a:br>
              <a:rPr lang="vi-VN" sz="4000" dirty="0">
                <a:solidFill>
                  <a:srgbClr val="3333FF"/>
                </a:solidFill>
              </a:rPr>
            </a:br>
            <a:r>
              <a:rPr lang="vi-VN" sz="4000" dirty="0">
                <a:solidFill>
                  <a:srgbClr val="3333FF"/>
                </a:solidFill>
                <a:latin typeface="Roboto"/>
              </a:rPr>
              <a:t>Ba vương ngũ đế</a:t>
            </a:r>
            <a:br>
              <a:rPr lang="vi-VN" sz="4000" dirty="0">
                <a:solidFill>
                  <a:srgbClr val="3333FF"/>
                </a:solidFill>
              </a:rPr>
            </a:br>
            <a:r>
              <a:rPr lang="vi-VN" sz="4000" dirty="0">
                <a:solidFill>
                  <a:srgbClr val="3333FF"/>
                </a:solidFill>
                <a:latin typeface="Roboto"/>
              </a:rPr>
              <a:t>Bắt dế đi tìm</a:t>
            </a:r>
            <a:br>
              <a:rPr lang="vi-VN" sz="4000" dirty="0">
                <a:solidFill>
                  <a:srgbClr val="3333FF"/>
                </a:solidFill>
              </a:rPr>
            </a:br>
            <a:r>
              <a:rPr lang="vi-VN" sz="4000" dirty="0">
                <a:solidFill>
                  <a:srgbClr val="3333FF"/>
                </a:solidFill>
                <a:latin typeface="Roboto"/>
              </a:rPr>
              <a:t>Ù à ù ập.</a:t>
            </a:r>
            <a:endParaRPr lang="en-US" sz="4000" dirty="0">
              <a:solidFill>
                <a:srgbClr val="3333FF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82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42898" y="1663317"/>
            <a:ext cx="38298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96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" b="14445"/>
          <a:stretch/>
        </p:blipFill>
        <p:spPr>
          <a:xfrm>
            <a:off x="21771" y="-29030"/>
            <a:ext cx="12170229" cy="6887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86200" y="2057400"/>
            <a:ext cx="6629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96060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ro choi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73175" y="381000"/>
            <a:ext cx="9804425" cy="3463499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Đọc</a:t>
            </a:r>
            <a:r>
              <a:rPr lang="en-US" sz="4400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lại</a:t>
            </a:r>
            <a:r>
              <a:rPr lang="en-US" sz="4400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bài</a:t>
            </a:r>
            <a:r>
              <a:rPr lang="en-US" sz="4400" b="1" dirty="0">
                <a:solidFill>
                  <a:prstClr val="white"/>
                </a:solidFill>
                <a:latin typeface="UTM Avo" panose="02040603050506020204" pitchFamily="18" charset="0"/>
              </a:rPr>
              <a:t> “</a:t>
            </a:r>
            <a:r>
              <a:rPr lang="en-US" sz="44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Kể</a:t>
            </a:r>
            <a:r>
              <a:rPr lang="en-US" sz="4400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cho</a:t>
            </a:r>
            <a:r>
              <a:rPr lang="en-US" sz="4400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bé</a:t>
            </a:r>
            <a:r>
              <a:rPr lang="en-US" sz="4400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nghe</a:t>
            </a:r>
            <a:r>
              <a:rPr lang="en-US" sz="4400" b="1" dirty="0">
                <a:solidFill>
                  <a:prstClr val="white"/>
                </a:solidFill>
                <a:latin typeface="UTM Avo" panose="02040603050506020204" pitchFamily="18" charset="0"/>
              </a:rPr>
              <a:t>” </a:t>
            </a:r>
            <a:r>
              <a:rPr lang="en-US" sz="44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rồi</a:t>
            </a:r>
            <a:r>
              <a:rPr lang="en-US" sz="4400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trả</a:t>
            </a:r>
            <a:r>
              <a:rPr lang="en-US" sz="4400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lời</a:t>
            </a:r>
            <a:r>
              <a:rPr lang="en-US" sz="4400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câu</a:t>
            </a:r>
            <a:r>
              <a:rPr lang="en-US" sz="4400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hỏi</a:t>
            </a:r>
            <a:r>
              <a:rPr lang="en-US" sz="4400" b="1" dirty="0">
                <a:solidFill>
                  <a:prstClr val="white"/>
                </a:solidFill>
                <a:latin typeface="UTM Avo" panose="020406030505060202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b="1" dirty="0">
              <a:solidFill>
                <a:prstClr val="white"/>
              </a:solidFill>
              <a:latin typeface="UTM Avo" panose="02040603050506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</a:rPr>
              <a:t>“Con </a:t>
            </a:r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trâu</a:t>
            </a: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sắt</a:t>
            </a: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</a:rPr>
              <a:t>” </a:t>
            </a:r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trong</a:t>
            </a: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cái</a:t>
            </a: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83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73175" y="381000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giải câu đố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0284" y="2845856"/>
            <a:ext cx="5181600" cy="3440644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>
                <a:solidFill>
                  <a:srgbClr val="000099"/>
                </a:solidFill>
                <a:latin typeface="UTM Avo" panose="02040603050506020204" pitchFamily="18" charset="0"/>
              </a:rPr>
              <a:t>Tròn như cái đĩa</a:t>
            </a:r>
          </a:p>
          <a:p>
            <a:r>
              <a:rPr lang="en-US" sz="4000">
                <a:solidFill>
                  <a:srgbClr val="000099"/>
                </a:solidFill>
                <a:latin typeface="UTM Avo" panose="02040603050506020204" pitchFamily="18" charset="0"/>
              </a:rPr>
              <a:t>Lơ lửng giữa trời</a:t>
            </a:r>
          </a:p>
          <a:p>
            <a:r>
              <a:rPr lang="en-US" sz="4000">
                <a:solidFill>
                  <a:srgbClr val="000099"/>
                </a:solidFill>
                <a:latin typeface="UTM Avo" panose="02040603050506020204" pitchFamily="18" charset="0"/>
              </a:rPr>
              <a:t>Dịu mát, tươi vui</a:t>
            </a:r>
          </a:p>
          <a:p>
            <a:r>
              <a:rPr lang="en-US" sz="4000">
                <a:solidFill>
                  <a:srgbClr val="000099"/>
                </a:solidFill>
                <a:latin typeface="UTM Avo" panose="02040603050506020204" pitchFamily="18" charset="0"/>
              </a:rPr>
              <a:t>Đêm rằm toả sáng.</a:t>
            </a:r>
          </a:p>
          <a:p>
            <a:r>
              <a:rPr lang="en-US" sz="4000">
                <a:solidFill>
                  <a:srgbClr val="000099"/>
                </a:solidFill>
                <a:latin typeface="UTM Avo" panose="02040603050506020204" pitchFamily="18" charset="0"/>
              </a:rPr>
              <a:t>                    (Là gì?)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51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4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228600"/>
            <a:ext cx="4174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UTM Avo" panose="02040603050506020204" pitchFamily="18" charset="0"/>
              </a:rPr>
              <a:t>Ông giẳng ông giăng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35496" y="914400"/>
            <a:ext cx="399660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UTM Avo" panose="02040603050506020204" pitchFamily="18" charset="0"/>
              </a:rPr>
              <a:t>Ông giẳng ông giăng</a:t>
            </a:r>
          </a:p>
          <a:p>
            <a:r>
              <a:rPr lang="en-US" sz="2800">
                <a:latin typeface="UTM Avo" panose="02040603050506020204" pitchFamily="18" charset="0"/>
              </a:rPr>
              <a:t>Xuống chơi nhà tôi</a:t>
            </a:r>
          </a:p>
          <a:p>
            <a:r>
              <a:rPr lang="en-US" sz="2800">
                <a:latin typeface="UTM Avo" panose="02040603050506020204" pitchFamily="18" charset="0"/>
              </a:rPr>
              <a:t>Có bầu có bạn</a:t>
            </a:r>
          </a:p>
          <a:p>
            <a:r>
              <a:rPr lang="en-US" sz="2800">
                <a:latin typeface="UTM Avo" panose="02040603050506020204" pitchFamily="18" charset="0"/>
              </a:rPr>
              <a:t>Có ván cơm xôi</a:t>
            </a:r>
          </a:p>
          <a:p>
            <a:r>
              <a:rPr lang="en-US" sz="2800">
                <a:latin typeface="UTM Avo" panose="02040603050506020204" pitchFamily="18" charset="0"/>
              </a:rPr>
              <a:t>Có nồi cơm nếp</a:t>
            </a:r>
          </a:p>
          <a:p>
            <a:r>
              <a:rPr lang="en-US" sz="2800">
                <a:latin typeface="UTM Avo" panose="02040603050506020204" pitchFamily="18" charset="0"/>
              </a:rPr>
              <a:t>Có đệp bánh chưng</a:t>
            </a:r>
          </a:p>
          <a:p>
            <a:r>
              <a:rPr lang="en-US" sz="2800">
                <a:latin typeface="UTM Avo" panose="02040603050506020204" pitchFamily="18" charset="0"/>
              </a:rPr>
              <a:t>Có lưng hũ rượu</a:t>
            </a:r>
          </a:p>
          <a:p>
            <a:r>
              <a:rPr lang="en-US" sz="2800">
                <a:latin typeface="UTM Avo" panose="02040603050506020204" pitchFamily="18" charset="0"/>
              </a:rPr>
              <a:t>Có khướu đánh đu</a:t>
            </a:r>
          </a:p>
          <a:p>
            <a:r>
              <a:rPr lang="en-US" sz="2800">
                <a:latin typeface="UTM Avo" panose="02040603050506020204" pitchFamily="18" charset="0"/>
              </a:rPr>
              <a:t>Thằng cu vỗ chài </a:t>
            </a:r>
          </a:p>
          <a:p>
            <a:r>
              <a:rPr lang="en-US" sz="2800">
                <a:latin typeface="UTM Avo" panose="02040603050506020204" pitchFamily="18" charset="0"/>
              </a:rPr>
              <a:t>Bắt trai bỏ giỏ</a:t>
            </a:r>
          </a:p>
          <a:p>
            <a:r>
              <a:rPr lang="en-US" sz="2800">
                <a:latin typeface="UTM Avo" panose="02040603050506020204" pitchFamily="18" charset="0"/>
              </a:rPr>
              <a:t>Cái đỏ ẵm em</a:t>
            </a:r>
          </a:p>
          <a:p>
            <a:r>
              <a:rPr lang="en-US" sz="2800">
                <a:latin typeface="UTM Avo" panose="02040603050506020204" pitchFamily="18" charset="0"/>
              </a:rPr>
              <a:t>Đi xem đánh cá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4200" y="3276600"/>
            <a:ext cx="368722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UTM Avo" panose="02040603050506020204" pitchFamily="18" charset="0"/>
              </a:rPr>
              <a:t>Có rá vo gạo </a:t>
            </a:r>
          </a:p>
          <a:p>
            <a:r>
              <a:rPr lang="en-US" sz="2800">
                <a:latin typeface="UTM Avo" panose="02040603050506020204" pitchFamily="18" charset="0"/>
              </a:rPr>
              <a:t>Có gáo múc nước</a:t>
            </a:r>
          </a:p>
          <a:p>
            <a:r>
              <a:rPr lang="en-US" sz="2800">
                <a:latin typeface="UTM Avo" panose="02040603050506020204" pitchFamily="18" charset="0"/>
              </a:rPr>
              <a:t>Cái lược chải đầu</a:t>
            </a:r>
          </a:p>
          <a:p>
            <a:r>
              <a:rPr lang="en-US" sz="2800">
                <a:latin typeface="UTM Avo" panose="02040603050506020204" pitchFamily="18" charset="0"/>
              </a:rPr>
              <a:t>Con trâu cày chiêm</a:t>
            </a:r>
          </a:p>
          <a:p>
            <a:r>
              <a:rPr lang="en-US" sz="2800">
                <a:latin typeface="UTM Avo" panose="02040603050506020204" pitchFamily="18" charset="0"/>
              </a:rPr>
              <a:t>Cái liềm cắt lá…</a:t>
            </a:r>
          </a:p>
          <a:p>
            <a:endParaRPr lang="en-US">
              <a:latin typeface="UTM Avo" panose="02040603050506020204" pitchFamily="18" charset="0"/>
            </a:endParaRPr>
          </a:p>
          <a:p>
            <a:r>
              <a:rPr lang="en-US">
                <a:latin typeface="UTM Avo" panose="02040603050506020204" pitchFamily="18" charset="0"/>
              </a:rPr>
              <a:t>                                     </a:t>
            </a:r>
            <a:r>
              <a:rPr lang="en-US" i="1">
                <a:latin typeface="UTM Avo" panose="02040603050506020204" pitchFamily="18" charset="0"/>
              </a:rPr>
              <a:t>Đồng dao</a:t>
            </a:r>
          </a:p>
        </p:txBody>
      </p:sp>
    </p:spTree>
    <p:extLst>
      <p:ext uri="{BB962C8B-B14F-4D97-AF65-F5344CB8AC3E}">
        <p14:creationId xmlns:p14="http://schemas.microsoft.com/office/powerpoint/2010/main" val="3776369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121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Tập đọc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28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735496" y="228600"/>
            <a:ext cx="8885932" cy="5948779"/>
            <a:chOff x="1735496" y="228600"/>
            <a:chExt cx="8885932" cy="5948779"/>
          </a:xfrm>
        </p:grpSpPr>
        <p:sp>
          <p:nvSpPr>
            <p:cNvPr id="2" name="TextBox 1"/>
            <p:cNvSpPr txBox="1"/>
            <p:nvPr/>
          </p:nvSpPr>
          <p:spPr>
            <a:xfrm>
              <a:off x="3733800" y="228600"/>
              <a:ext cx="41745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C00000"/>
                  </a:solidFill>
                  <a:latin typeface="UTM Avo" panose="02040603050506020204" pitchFamily="18" charset="0"/>
                </a:rPr>
                <a:t>Ông giẳng ông giăng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735496" y="914400"/>
              <a:ext cx="3996607" cy="52629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UTM Avo" panose="02040603050506020204" pitchFamily="18" charset="0"/>
                </a:rPr>
                <a:t>Ông giẳng ông giăng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Xuống chơi nhà tôi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Có bầu có bạn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Có ván cơm xôi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Có nồi cơm nếp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Có đệp bánh chưng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Có lưng hũ rượu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Có khướu đánh đu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Thằng cu vỗ chài 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Bắt trai bỏ giỏ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Cái đỏ ẵm em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Đi xem đánh cá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34200" y="3276600"/>
              <a:ext cx="3687228" cy="280076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UTM Avo" panose="02040603050506020204" pitchFamily="18" charset="0"/>
                </a:rPr>
                <a:t>Có rá vo gạo 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Có gáo múc nước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Cái lược chải đầu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Con trâu cày chiêm</a:t>
              </a:r>
            </a:p>
            <a:p>
              <a:r>
                <a:rPr lang="en-US" sz="2800">
                  <a:latin typeface="UTM Avo" panose="02040603050506020204" pitchFamily="18" charset="0"/>
                </a:rPr>
                <a:t>Cái liềm cắt lá…</a:t>
              </a:r>
            </a:p>
            <a:p>
              <a:endParaRPr lang="en-US">
                <a:latin typeface="UTM Avo" panose="02040603050506020204" pitchFamily="18" charset="0"/>
              </a:endParaRPr>
            </a:p>
            <a:p>
              <a:r>
                <a:rPr lang="en-US">
                  <a:latin typeface="UTM Avo" panose="02040603050506020204" pitchFamily="18" charset="0"/>
                </a:rPr>
                <a:t>                                     </a:t>
              </a:r>
              <a:r>
                <a:rPr lang="en-US" i="1">
                  <a:latin typeface="UTM Avo" panose="02040603050506020204" pitchFamily="18" charset="0"/>
                </a:rPr>
                <a:t>Đồng dao</a:t>
              </a:r>
            </a:p>
          </p:txBody>
        </p:sp>
      </p:grpSp>
      <p:cxnSp>
        <p:nvCxnSpPr>
          <p:cNvPr id="6" name="Straight Connector 5"/>
          <p:cNvCxnSpPr/>
          <p:nvPr/>
        </p:nvCxnSpPr>
        <p:spPr>
          <a:xfrm flipV="1">
            <a:off x="2438400" y="2661909"/>
            <a:ext cx="22098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257169" y="3974105"/>
            <a:ext cx="134205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450592" y="4361892"/>
            <a:ext cx="265480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43300" y="4800600"/>
            <a:ext cx="12573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686800" y="5029201"/>
            <a:ext cx="18288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871853" y="5660785"/>
            <a:ext cx="247154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400300" y="3546895"/>
            <a:ext cx="30099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010400" y="5486400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620000" y="4191000"/>
            <a:ext cx="2667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68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85043305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1695</TotalTime>
  <Words>934</Words>
  <Application>Microsoft Office PowerPoint</Application>
  <PresentationFormat>Widescreen</PresentationFormat>
  <Paragraphs>239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HP001 4 hàng</vt:lpstr>
      <vt:lpstr>Roboto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298</cp:revision>
  <dcterms:created xsi:type="dcterms:W3CDTF">2021-11-07T09:12:58Z</dcterms:created>
  <dcterms:modified xsi:type="dcterms:W3CDTF">2025-04-11T05:20:25Z</dcterms:modified>
</cp:coreProperties>
</file>