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1" r:id="rId2"/>
    <p:sldId id="275" r:id="rId3"/>
    <p:sldId id="265" r:id="rId4"/>
    <p:sldId id="286" r:id="rId5"/>
    <p:sldId id="298" r:id="rId6"/>
    <p:sldId id="274" r:id="rId7"/>
    <p:sldId id="299" r:id="rId8"/>
    <p:sldId id="289" r:id="rId9"/>
    <p:sldId id="300" r:id="rId10"/>
    <p:sldId id="267" r:id="rId11"/>
    <p:sldId id="268" r:id="rId12"/>
    <p:sldId id="291" r:id="rId13"/>
    <p:sldId id="292" r:id="rId14"/>
    <p:sldId id="293" r:id="rId15"/>
    <p:sldId id="277" r:id="rId16"/>
    <p:sldId id="294" r:id="rId17"/>
    <p:sldId id="295" r:id="rId18"/>
    <p:sldId id="296" r:id="rId19"/>
    <p:sldId id="282" r:id="rId20"/>
    <p:sldId id="266" r:id="rId21"/>
    <p:sldId id="279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91C03-A10C-4B6A-89A7-F97B64BFAEA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08EE7-E98A-4306-AB9B-88E9A67633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354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1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3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E75E36-9D36-4ABE-B542-53A1CB419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r="14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86C8F0-3C6D-4C0E-8D33-E206D8C84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64" r="50608" b="36977"/>
          <a:stretch/>
        </p:blipFill>
        <p:spPr>
          <a:xfrm>
            <a:off x="10335277" y="936660"/>
            <a:ext cx="1367500" cy="9014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3309A6-1880-497E-9AF2-301139A88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r="51519" b="36546"/>
          <a:stretch/>
        </p:blipFill>
        <p:spPr>
          <a:xfrm flipH="1">
            <a:off x="326868" y="2939436"/>
            <a:ext cx="1257001" cy="855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224EFE-00C2-BC81-5AA7-2DE2366C7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381000"/>
            <a:ext cx="34671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509D36-90EB-B684-022F-BEF5E29DF59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82141" y="766470"/>
            <a:ext cx="3304318" cy="2353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0B1B14-3883-0132-C248-551E82F45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120" y="2319832"/>
            <a:ext cx="779746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A97078C9-ADAA-92C6-FE6D-564BFAC3C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715" y="-366"/>
            <a:ext cx="9220958" cy="64406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8C5F27-8645-5FF4-87D1-CBD8CF4CC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975" y="1093685"/>
            <a:ext cx="6754047" cy="45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9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FECA1CB6-AD99-3289-BCE5-9AEE86275D23}"/>
              </a:ext>
            </a:extLst>
          </p:cNvPr>
          <p:cNvSpPr/>
          <p:nvPr/>
        </p:nvSpPr>
        <p:spPr>
          <a:xfrm>
            <a:off x="3153295" y="2199436"/>
            <a:ext cx="5972904" cy="2363039"/>
          </a:xfrm>
          <a:custGeom>
            <a:avLst/>
            <a:gdLst>
              <a:gd name="connsiteX0" fmla="*/ 0 w 5972904"/>
              <a:gd name="connsiteY0" fmla="*/ 577078 h 2363039"/>
              <a:gd name="connsiteX1" fmla="*/ 577078 w 5972904"/>
              <a:gd name="connsiteY1" fmla="*/ 0 h 2363039"/>
              <a:gd name="connsiteX2" fmla="*/ 5395826 w 5972904"/>
              <a:gd name="connsiteY2" fmla="*/ 0 h 2363039"/>
              <a:gd name="connsiteX3" fmla="*/ 5972904 w 5972904"/>
              <a:gd name="connsiteY3" fmla="*/ 577078 h 2363039"/>
              <a:gd name="connsiteX4" fmla="*/ 5972904 w 5972904"/>
              <a:gd name="connsiteY4" fmla="*/ 1785961 h 2363039"/>
              <a:gd name="connsiteX5" fmla="*/ 5395826 w 5972904"/>
              <a:gd name="connsiteY5" fmla="*/ 2363039 h 2363039"/>
              <a:gd name="connsiteX6" fmla="*/ 577078 w 5972904"/>
              <a:gd name="connsiteY6" fmla="*/ 2363039 h 2363039"/>
              <a:gd name="connsiteX7" fmla="*/ 0 w 5972904"/>
              <a:gd name="connsiteY7" fmla="*/ 1785961 h 2363039"/>
              <a:gd name="connsiteX8" fmla="*/ 0 w 5972904"/>
              <a:gd name="connsiteY8" fmla="*/ 577078 h 236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904" h="2363039" fill="none" extrusionOk="0">
                <a:moveTo>
                  <a:pt x="0" y="577078"/>
                </a:moveTo>
                <a:cubicBezTo>
                  <a:pt x="-3987" y="272337"/>
                  <a:pt x="222966" y="-23790"/>
                  <a:pt x="577078" y="0"/>
                </a:cubicBezTo>
                <a:cubicBezTo>
                  <a:pt x="2646669" y="-35273"/>
                  <a:pt x="3844517" y="-144294"/>
                  <a:pt x="5395826" y="0"/>
                </a:cubicBezTo>
                <a:cubicBezTo>
                  <a:pt x="5767430" y="16099"/>
                  <a:pt x="5927990" y="220498"/>
                  <a:pt x="5972904" y="577078"/>
                </a:cubicBezTo>
                <a:cubicBezTo>
                  <a:pt x="6026746" y="956399"/>
                  <a:pt x="5886416" y="1630180"/>
                  <a:pt x="5972904" y="1785961"/>
                </a:cubicBezTo>
                <a:cubicBezTo>
                  <a:pt x="6009999" y="2076621"/>
                  <a:pt x="5735340" y="2340487"/>
                  <a:pt x="5395826" y="2363039"/>
                </a:cubicBezTo>
                <a:cubicBezTo>
                  <a:pt x="3302870" y="2440564"/>
                  <a:pt x="1893738" y="2319336"/>
                  <a:pt x="577078" y="2363039"/>
                </a:cubicBezTo>
                <a:cubicBezTo>
                  <a:pt x="236608" y="2357010"/>
                  <a:pt x="-39536" y="2104132"/>
                  <a:pt x="0" y="1785961"/>
                </a:cubicBezTo>
                <a:cubicBezTo>
                  <a:pt x="70517" y="1464701"/>
                  <a:pt x="-31514" y="757223"/>
                  <a:pt x="0" y="577078"/>
                </a:cubicBezTo>
                <a:close/>
              </a:path>
              <a:path w="5972904" h="2363039" stroke="0" extrusionOk="0">
                <a:moveTo>
                  <a:pt x="0" y="577078"/>
                </a:moveTo>
                <a:cubicBezTo>
                  <a:pt x="-1828" y="252052"/>
                  <a:pt x="227920" y="24660"/>
                  <a:pt x="577078" y="0"/>
                </a:cubicBezTo>
                <a:cubicBezTo>
                  <a:pt x="2157205" y="-95379"/>
                  <a:pt x="4063391" y="58096"/>
                  <a:pt x="5395826" y="0"/>
                </a:cubicBezTo>
                <a:cubicBezTo>
                  <a:pt x="5710826" y="-2612"/>
                  <a:pt x="5959362" y="248635"/>
                  <a:pt x="5972904" y="577078"/>
                </a:cubicBezTo>
                <a:cubicBezTo>
                  <a:pt x="5998717" y="843483"/>
                  <a:pt x="5975911" y="1234148"/>
                  <a:pt x="5972904" y="1785961"/>
                </a:cubicBezTo>
                <a:cubicBezTo>
                  <a:pt x="5986037" y="2089062"/>
                  <a:pt x="5680059" y="2328694"/>
                  <a:pt x="5395826" y="2363039"/>
                </a:cubicBezTo>
                <a:cubicBezTo>
                  <a:pt x="3882172" y="2303133"/>
                  <a:pt x="2854604" y="2445553"/>
                  <a:pt x="577078" y="2363039"/>
                </a:cubicBezTo>
                <a:cubicBezTo>
                  <a:pt x="230372" y="2369960"/>
                  <a:pt x="-32978" y="2138143"/>
                  <a:pt x="0" y="1785961"/>
                </a:cubicBezTo>
                <a:cubicBezTo>
                  <a:pt x="26766" y="1533505"/>
                  <a:pt x="-88599" y="1120062"/>
                  <a:pt x="0" y="577078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Bập bẹ: nói chưa rõ do mới tập nói.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44117D-270C-8AF8-CFF6-D9E1EF5CCEAB}"/>
              </a:ext>
            </a:extLst>
          </p:cNvPr>
          <p:cNvGrpSpPr/>
          <p:nvPr/>
        </p:nvGrpSpPr>
        <p:grpSpPr>
          <a:xfrm>
            <a:off x="1769510" y="130208"/>
            <a:ext cx="8553682" cy="1332963"/>
            <a:chOff x="2941085" y="292595"/>
            <a:chExt cx="6323909" cy="13329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56043-0F02-78AE-B80B-288F402FC04C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628028-728D-3554-B074-BD0A5B010AD2}"/>
                </a:ext>
              </a:extLst>
            </p:cNvPr>
            <p:cNvSpPr txBox="1"/>
            <p:nvPr/>
          </p:nvSpPr>
          <p:spPr>
            <a:xfrm>
              <a:off x="2955167" y="30211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 </a:t>
              </a:r>
              <a:r>
                <a:rPr lang="en-US" sz="8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nghĩa</a:t>
              </a:r>
              <a:r>
                <a:rPr lang="en-US" sz="8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8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0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FECA1CB6-AD99-3289-BCE5-9AEE86275D23}"/>
              </a:ext>
            </a:extLst>
          </p:cNvPr>
          <p:cNvSpPr/>
          <p:nvPr/>
        </p:nvSpPr>
        <p:spPr>
          <a:xfrm>
            <a:off x="1466850" y="2199436"/>
            <a:ext cx="8715375" cy="2363039"/>
          </a:xfrm>
          <a:custGeom>
            <a:avLst/>
            <a:gdLst>
              <a:gd name="connsiteX0" fmla="*/ 0 w 8715375"/>
              <a:gd name="connsiteY0" fmla="*/ 577078 h 2363039"/>
              <a:gd name="connsiteX1" fmla="*/ 577078 w 8715375"/>
              <a:gd name="connsiteY1" fmla="*/ 0 h 2363039"/>
              <a:gd name="connsiteX2" fmla="*/ 8138297 w 8715375"/>
              <a:gd name="connsiteY2" fmla="*/ 0 h 2363039"/>
              <a:gd name="connsiteX3" fmla="*/ 8715375 w 8715375"/>
              <a:gd name="connsiteY3" fmla="*/ 577078 h 2363039"/>
              <a:gd name="connsiteX4" fmla="*/ 8715375 w 8715375"/>
              <a:gd name="connsiteY4" fmla="*/ 1785961 h 2363039"/>
              <a:gd name="connsiteX5" fmla="*/ 8138297 w 8715375"/>
              <a:gd name="connsiteY5" fmla="*/ 2363039 h 2363039"/>
              <a:gd name="connsiteX6" fmla="*/ 577078 w 8715375"/>
              <a:gd name="connsiteY6" fmla="*/ 2363039 h 2363039"/>
              <a:gd name="connsiteX7" fmla="*/ 0 w 8715375"/>
              <a:gd name="connsiteY7" fmla="*/ 1785961 h 2363039"/>
              <a:gd name="connsiteX8" fmla="*/ 0 w 8715375"/>
              <a:gd name="connsiteY8" fmla="*/ 577078 h 236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15375" h="2363039" fill="none" extrusionOk="0">
                <a:moveTo>
                  <a:pt x="0" y="577078"/>
                </a:moveTo>
                <a:cubicBezTo>
                  <a:pt x="-3987" y="272337"/>
                  <a:pt x="222966" y="-23790"/>
                  <a:pt x="577078" y="0"/>
                </a:cubicBezTo>
                <a:cubicBezTo>
                  <a:pt x="3324982" y="-35273"/>
                  <a:pt x="6685308" y="-144294"/>
                  <a:pt x="8138297" y="0"/>
                </a:cubicBezTo>
                <a:cubicBezTo>
                  <a:pt x="8509901" y="16099"/>
                  <a:pt x="8670461" y="220498"/>
                  <a:pt x="8715375" y="577078"/>
                </a:cubicBezTo>
                <a:cubicBezTo>
                  <a:pt x="8769217" y="956399"/>
                  <a:pt x="8628887" y="1630180"/>
                  <a:pt x="8715375" y="1785961"/>
                </a:cubicBezTo>
                <a:cubicBezTo>
                  <a:pt x="8752470" y="2076621"/>
                  <a:pt x="8477811" y="2340487"/>
                  <a:pt x="8138297" y="2363039"/>
                </a:cubicBezTo>
                <a:cubicBezTo>
                  <a:pt x="6104294" y="2440564"/>
                  <a:pt x="1933839" y="2319336"/>
                  <a:pt x="577078" y="2363039"/>
                </a:cubicBezTo>
                <a:cubicBezTo>
                  <a:pt x="236608" y="2357010"/>
                  <a:pt x="-39536" y="2104132"/>
                  <a:pt x="0" y="1785961"/>
                </a:cubicBezTo>
                <a:cubicBezTo>
                  <a:pt x="70517" y="1464701"/>
                  <a:pt x="-31514" y="757223"/>
                  <a:pt x="0" y="577078"/>
                </a:cubicBezTo>
                <a:close/>
              </a:path>
              <a:path w="8715375" h="2363039" stroke="0" extrusionOk="0">
                <a:moveTo>
                  <a:pt x="0" y="577078"/>
                </a:moveTo>
                <a:cubicBezTo>
                  <a:pt x="-1828" y="252052"/>
                  <a:pt x="227920" y="24660"/>
                  <a:pt x="577078" y="0"/>
                </a:cubicBezTo>
                <a:cubicBezTo>
                  <a:pt x="4074238" y="-95379"/>
                  <a:pt x="6469035" y="58096"/>
                  <a:pt x="8138297" y="0"/>
                </a:cubicBezTo>
                <a:cubicBezTo>
                  <a:pt x="8453297" y="-2612"/>
                  <a:pt x="8701833" y="248635"/>
                  <a:pt x="8715375" y="577078"/>
                </a:cubicBezTo>
                <a:cubicBezTo>
                  <a:pt x="8741188" y="843483"/>
                  <a:pt x="8718382" y="1234148"/>
                  <a:pt x="8715375" y="1785961"/>
                </a:cubicBezTo>
                <a:cubicBezTo>
                  <a:pt x="8728508" y="2089062"/>
                  <a:pt x="8422530" y="2328694"/>
                  <a:pt x="8138297" y="2363039"/>
                </a:cubicBezTo>
                <a:cubicBezTo>
                  <a:pt x="5453993" y="2303133"/>
                  <a:pt x="3502667" y="2445553"/>
                  <a:pt x="577078" y="2363039"/>
                </a:cubicBezTo>
                <a:cubicBezTo>
                  <a:pt x="230372" y="2369960"/>
                  <a:pt x="-32978" y="2138143"/>
                  <a:pt x="0" y="1785961"/>
                </a:cubicBezTo>
                <a:cubicBezTo>
                  <a:pt x="26766" y="1533505"/>
                  <a:pt x="-88599" y="1120062"/>
                  <a:pt x="0" y="577078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Kẽo kẹt: từ mô phỏng tiếng kêu của võng khi đung đưa.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44117D-270C-8AF8-CFF6-D9E1EF5CCEAB}"/>
              </a:ext>
            </a:extLst>
          </p:cNvPr>
          <p:cNvGrpSpPr/>
          <p:nvPr/>
        </p:nvGrpSpPr>
        <p:grpSpPr>
          <a:xfrm>
            <a:off x="1769510" y="130208"/>
            <a:ext cx="8553682" cy="1332963"/>
            <a:chOff x="2941085" y="292595"/>
            <a:chExt cx="6323909" cy="13329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56043-0F02-78AE-B80B-288F402FC04C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628028-728D-3554-B074-BD0A5B010AD2}"/>
                </a:ext>
              </a:extLst>
            </p:cNvPr>
            <p:cNvSpPr txBox="1"/>
            <p:nvPr/>
          </p:nvSpPr>
          <p:spPr>
            <a:xfrm>
              <a:off x="2955167" y="30211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0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FECA1CB6-AD99-3289-BCE5-9AEE86275D23}"/>
              </a:ext>
            </a:extLst>
          </p:cNvPr>
          <p:cNvSpPr/>
          <p:nvPr/>
        </p:nvSpPr>
        <p:spPr>
          <a:xfrm>
            <a:off x="294968" y="1283111"/>
            <a:ext cx="11061289" cy="1974440"/>
          </a:xfrm>
          <a:custGeom>
            <a:avLst/>
            <a:gdLst>
              <a:gd name="connsiteX0" fmla="*/ 0 w 11061289"/>
              <a:gd name="connsiteY0" fmla="*/ 482177 h 1974440"/>
              <a:gd name="connsiteX1" fmla="*/ 395960 w 11061289"/>
              <a:gd name="connsiteY1" fmla="*/ 0 h 1974440"/>
              <a:gd name="connsiteX2" fmla="*/ 10665328 w 11061289"/>
              <a:gd name="connsiteY2" fmla="*/ 0 h 1974440"/>
              <a:gd name="connsiteX3" fmla="*/ 11061289 w 11061289"/>
              <a:gd name="connsiteY3" fmla="*/ 482177 h 1974440"/>
              <a:gd name="connsiteX4" fmla="*/ 11061289 w 11061289"/>
              <a:gd name="connsiteY4" fmla="*/ 1492262 h 1974440"/>
              <a:gd name="connsiteX5" fmla="*/ 10665328 w 11061289"/>
              <a:gd name="connsiteY5" fmla="*/ 1974440 h 1974440"/>
              <a:gd name="connsiteX6" fmla="*/ 395960 w 11061289"/>
              <a:gd name="connsiteY6" fmla="*/ 1974440 h 1974440"/>
              <a:gd name="connsiteX7" fmla="*/ 0 w 11061289"/>
              <a:gd name="connsiteY7" fmla="*/ 1492262 h 1974440"/>
              <a:gd name="connsiteX8" fmla="*/ 0 w 11061289"/>
              <a:gd name="connsiteY8" fmla="*/ 482177 h 1974440"/>
              <a:gd name="connsiteX0" fmla="*/ 0 w 11061289"/>
              <a:gd name="connsiteY0" fmla="*/ 482177 h 1974440"/>
              <a:gd name="connsiteX1" fmla="*/ 395960 w 11061289"/>
              <a:gd name="connsiteY1" fmla="*/ 0 h 1974440"/>
              <a:gd name="connsiteX2" fmla="*/ 10665328 w 11061289"/>
              <a:gd name="connsiteY2" fmla="*/ 0 h 1974440"/>
              <a:gd name="connsiteX3" fmla="*/ 11061289 w 11061289"/>
              <a:gd name="connsiteY3" fmla="*/ 482177 h 1974440"/>
              <a:gd name="connsiteX4" fmla="*/ 11061289 w 11061289"/>
              <a:gd name="connsiteY4" fmla="*/ 1492262 h 1974440"/>
              <a:gd name="connsiteX5" fmla="*/ 10665328 w 11061289"/>
              <a:gd name="connsiteY5" fmla="*/ 1974440 h 1974440"/>
              <a:gd name="connsiteX6" fmla="*/ 395960 w 11061289"/>
              <a:gd name="connsiteY6" fmla="*/ 1974440 h 1974440"/>
              <a:gd name="connsiteX7" fmla="*/ 0 w 11061289"/>
              <a:gd name="connsiteY7" fmla="*/ 1492262 h 1974440"/>
              <a:gd name="connsiteX8" fmla="*/ 0 w 11061289"/>
              <a:gd name="connsiteY8" fmla="*/ 482177 h 1974440"/>
              <a:gd name="connsiteX0" fmla="*/ 0 w 11061289"/>
              <a:gd name="connsiteY0" fmla="*/ 482177 h 1974440"/>
              <a:gd name="connsiteX1" fmla="*/ 395960 w 11061289"/>
              <a:gd name="connsiteY1" fmla="*/ 0 h 1974440"/>
              <a:gd name="connsiteX2" fmla="*/ 10665328 w 11061289"/>
              <a:gd name="connsiteY2" fmla="*/ 0 h 1974440"/>
              <a:gd name="connsiteX3" fmla="*/ 11061289 w 11061289"/>
              <a:gd name="connsiteY3" fmla="*/ 482177 h 1974440"/>
              <a:gd name="connsiteX4" fmla="*/ 11061289 w 11061289"/>
              <a:gd name="connsiteY4" fmla="*/ 1492262 h 1974440"/>
              <a:gd name="connsiteX5" fmla="*/ 10665328 w 11061289"/>
              <a:gd name="connsiteY5" fmla="*/ 1974440 h 1974440"/>
              <a:gd name="connsiteX6" fmla="*/ 395960 w 11061289"/>
              <a:gd name="connsiteY6" fmla="*/ 1974440 h 1974440"/>
              <a:gd name="connsiteX7" fmla="*/ 0 w 11061289"/>
              <a:gd name="connsiteY7" fmla="*/ 1492262 h 1974440"/>
              <a:gd name="connsiteX8" fmla="*/ 0 w 11061289"/>
              <a:gd name="connsiteY8" fmla="*/ 482177 h 197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61289" h="1974440" fill="none" extrusionOk="0">
                <a:moveTo>
                  <a:pt x="0" y="482177"/>
                </a:moveTo>
                <a:cubicBezTo>
                  <a:pt x="-15805" y="272371"/>
                  <a:pt x="119020" y="-41459"/>
                  <a:pt x="395960" y="0"/>
                </a:cubicBezTo>
                <a:cubicBezTo>
                  <a:pt x="2882837" y="104359"/>
                  <a:pt x="6025975" y="-899201"/>
                  <a:pt x="10665328" y="0"/>
                </a:cubicBezTo>
                <a:cubicBezTo>
                  <a:pt x="10963638" y="26106"/>
                  <a:pt x="11025583" y="181267"/>
                  <a:pt x="11061289" y="482177"/>
                </a:cubicBezTo>
                <a:cubicBezTo>
                  <a:pt x="11003848" y="874862"/>
                  <a:pt x="11014912" y="1379248"/>
                  <a:pt x="11061289" y="1492262"/>
                </a:cubicBezTo>
                <a:cubicBezTo>
                  <a:pt x="11126995" y="1707125"/>
                  <a:pt x="10919561" y="1934603"/>
                  <a:pt x="10665328" y="1974440"/>
                </a:cubicBezTo>
                <a:cubicBezTo>
                  <a:pt x="6549357" y="2057337"/>
                  <a:pt x="4934066" y="1780263"/>
                  <a:pt x="395960" y="1974440"/>
                </a:cubicBezTo>
                <a:cubicBezTo>
                  <a:pt x="95485" y="1951573"/>
                  <a:pt x="-44120" y="1757896"/>
                  <a:pt x="0" y="1492262"/>
                </a:cubicBezTo>
                <a:cubicBezTo>
                  <a:pt x="69644" y="1000437"/>
                  <a:pt x="24642" y="973604"/>
                  <a:pt x="0" y="482177"/>
                </a:cubicBezTo>
                <a:close/>
              </a:path>
              <a:path w="11061289" h="1974440" stroke="0" extrusionOk="0">
                <a:moveTo>
                  <a:pt x="0" y="482177"/>
                </a:moveTo>
                <a:cubicBezTo>
                  <a:pt x="-64519" y="178401"/>
                  <a:pt x="105981" y="9989"/>
                  <a:pt x="395960" y="0"/>
                </a:cubicBezTo>
                <a:cubicBezTo>
                  <a:pt x="3725579" y="-173902"/>
                  <a:pt x="8154341" y="852869"/>
                  <a:pt x="10665328" y="0"/>
                </a:cubicBezTo>
                <a:cubicBezTo>
                  <a:pt x="10866950" y="-50445"/>
                  <a:pt x="10972438" y="206366"/>
                  <a:pt x="11061289" y="482177"/>
                </a:cubicBezTo>
                <a:cubicBezTo>
                  <a:pt x="11005237" y="744318"/>
                  <a:pt x="11065301" y="1356655"/>
                  <a:pt x="11061289" y="1492262"/>
                </a:cubicBezTo>
                <a:cubicBezTo>
                  <a:pt x="11085030" y="1688697"/>
                  <a:pt x="10945761" y="1946110"/>
                  <a:pt x="10665328" y="1974440"/>
                </a:cubicBezTo>
                <a:cubicBezTo>
                  <a:pt x="5844705" y="1911479"/>
                  <a:pt x="4092144" y="2024128"/>
                  <a:pt x="395960" y="1974440"/>
                </a:cubicBezTo>
                <a:cubicBezTo>
                  <a:pt x="172178" y="2000570"/>
                  <a:pt x="-43311" y="1845921"/>
                  <a:pt x="0" y="1492262"/>
                </a:cubicBezTo>
                <a:cubicBezTo>
                  <a:pt x="16209" y="1222447"/>
                  <a:pt x="65748" y="1006960"/>
                  <a:pt x="0" y="482177"/>
                </a:cubicBezTo>
                <a:close/>
              </a:path>
              <a:path w="11061289" h="1974440" fill="none" stroke="0" extrusionOk="0">
                <a:moveTo>
                  <a:pt x="0" y="482177"/>
                </a:moveTo>
                <a:cubicBezTo>
                  <a:pt x="-22264" y="154024"/>
                  <a:pt x="162157" y="-22345"/>
                  <a:pt x="395960" y="0"/>
                </a:cubicBezTo>
                <a:cubicBezTo>
                  <a:pt x="3702121" y="-420135"/>
                  <a:pt x="6033740" y="-78983"/>
                  <a:pt x="10665328" y="0"/>
                </a:cubicBezTo>
                <a:cubicBezTo>
                  <a:pt x="10900020" y="-5534"/>
                  <a:pt x="10979455" y="182167"/>
                  <a:pt x="11061289" y="482177"/>
                </a:cubicBezTo>
                <a:cubicBezTo>
                  <a:pt x="10990231" y="891265"/>
                  <a:pt x="10993234" y="1371315"/>
                  <a:pt x="11061289" y="1492262"/>
                </a:cubicBezTo>
                <a:cubicBezTo>
                  <a:pt x="11049083" y="1744284"/>
                  <a:pt x="10888169" y="1925802"/>
                  <a:pt x="10665328" y="1974440"/>
                </a:cubicBezTo>
                <a:cubicBezTo>
                  <a:pt x="7133980" y="2414469"/>
                  <a:pt x="4937758" y="1990026"/>
                  <a:pt x="395960" y="1974440"/>
                </a:cubicBezTo>
                <a:cubicBezTo>
                  <a:pt x="161999" y="1999613"/>
                  <a:pt x="-50809" y="1837298"/>
                  <a:pt x="0" y="1492262"/>
                </a:cubicBezTo>
                <a:cubicBezTo>
                  <a:pt x="68847" y="1021866"/>
                  <a:pt x="20544" y="970822"/>
                  <a:pt x="0" y="482177"/>
                </a:cubicBezTo>
                <a:close/>
              </a:path>
              <a:path w="11061289" h="1974440" fill="none" stroke="0" extrusionOk="0">
                <a:moveTo>
                  <a:pt x="0" y="482177"/>
                </a:moveTo>
                <a:cubicBezTo>
                  <a:pt x="-12227" y="232960"/>
                  <a:pt x="122197" y="-24885"/>
                  <a:pt x="395960" y="0"/>
                </a:cubicBezTo>
                <a:cubicBezTo>
                  <a:pt x="3294378" y="204162"/>
                  <a:pt x="6335665" y="-388559"/>
                  <a:pt x="10665328" y="0"/>
                </a:cubicBezTo>
                <a:cubicBezTo>
                  <a:pt x="10941946" y="16689"/>
                  <a:pt x="11013567" y="173184"/>
                  <a:pt x="11061289" y="482177"/>
                </a:cubicBezTo>
                <a:cubicBezTo>
                  <a:pt x="11005643" y="878359"/>
                  <a:pt x="11016042" y="1353948"/>
                  <a:pt x="11061289" y="1492262"/>
                </a:cubicBezTo>
                <a:cubicBezTo>
                  <a:pt x="11104990" y="1720838"/>
                  <a:pt x="10891872" y="1929330"/>
                  <a:pt x="10665328" y="1974440"/>
                </a:cubicBezTo>
                <a:cubicBezTo>
                  <a:pt x="6816579" y="2229624"/>
                  <a:pt x="5039122" y="1870165"/>
                  <a:pt x="395960" y="1974440"/>
                </a:cubicBezTo>
                <a:cubicBezTo>
                  <a:pt x="94272" y="1972430"/>
                  <a:pt x="-37033" y="1766431"/>
                  <a:pt x="0" y="1492262"/>
                </a:cubicBezTo>
                <a:cubicBezTo>
                  <a:pt x="68148" y="1011756"/>
                  <a:pt x="19759" y="980081"/>
                  <a:pt x="0" y="482177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custGeom>
                    <a:avLst/>
                    <a:gdLst>
                      <a:gd name="connsiteX0" fmla="*/ 0 w 11061289"/>
                      <a:gd name="connsiteY0" fmla="*/ 482177 h 1974440"/>
                      <a:gd name="connsiteX1" fmla="*/ 395960 w 11061289"/>
                      <a:gd name="connsiteY1" fmla="*/ 0 h 1974440"/>
                      <a:gd name="connsiteX2" fmla="*/ 10665328 w 11061289"/>
                      <a:gd name="connsiteY2" fmla="*/ 0 h 1974440"/>
                      <a:gd name="connsiteX3" fmla="*/ 11061289 w 11061289"/>
                      <a:gd name="connsiteY3" fmla="*/ 482177 h 1974440"/>
                      <a:gd name="connsiteX4" fmla="*/ 11061289 w 11061289"/>
                      <a:gd name="connsiteY4" fmla="*/ 1492262 h 1974440"/>
                      <a:gd name="connsiteX5" fmla="*/ 10665328 w 11061289"/>
                      <a:gd name="connsiteY5" fmla="*/ 1974440 h 1974440"/>
                      <a:gd name="connsiteX6" fmla="*/ 395960 w 11061289"/>
                      <a:gd name="connsiteY6" fmla="*/ 1974440 h 1974440"/>
                      <a:gd name="connsiteX7" fmla="*/ 0 w 11061289"/>
                      <a:gd name="connsiteY7" fmla="*/ 1492262 h 1974440"/>
                      <a:gd name="connsiteX8" fmla="*/ 0 w 11061289"/>
                      <a:gd name="connsiteY8" fmla="*/ 482177 h 1974440"/>
                      <a:gd name="connsiteX0" fmla="*/ 0 w 11061289"/>
                      <a:gd name="connsiteY0" fmla="*/ 482177 h 1974440"/>
                      <a:gd name="connsiteX1" fmla="*/ 395960 w 11061289"/>
                      <a:gd name="connsiteY1" fmla="*/ 0 h 1974440"/>
                      <a:gd name="connsiteX2" fmla="*/ 10665328 w 11061289"/>
                      <a:gd name="connsiteY2" fmla="*/ 0 h 1974440"/>
                      <a:gd name="connsiteX3" fmla="*/ 11061289 w 11061289"/>
                      <a:gd name="connsiteY3" fmla="*/ 482177 h 1974440"/>
                      <a:gd name="connsiteX4" fmla="*/ 11061289 w 11061289"/>
                      <a:gd name="connsiteY4" fmla="*/ 1492262 h 1974440"/>
                      <a:gd name="connsiteX5" fmla="*/ 10665328 w 11061289"/>
                      <a:gd name="connsiteY5" fmla="*/ 1974440 h 1974440"/>
                      <a:gd name="connsiteX6" fmla="*/ 395960 w 11061289"/>
                      <a:gd name="connsiteY6" fmla="*/ 1974440 h 1974440"/>
                      <a:gd name="connsiteX7" fmla="*/ 0 w 11061289"/>
                      <a:gd name="connsiteY7" fmla="*/ 1492262 h 1974440"/>
                      <a:gd name="connsiteX8" fmla="*/ 0 w 11061289"/>
                      <a:gd name="connsiteY8" fmla="*/ 482177 h 1974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61289" h="1974440" fill="none" extrusionOk="0">
                        <a:moveTo>
                          <a:pt x="0" y="482177"/>
                        </a:moveTo>
                        <a:cubicBezTo>
                          <a:pt x="-8366" y="246302"/>
                          <a:pt x="131940" y="-32776"/>
                          <a:pt x="395960" y="0"/>
                        </a:cubicBezTo>
                        <a:cubicBezTo>
                          <a:pt x="3049726" y="55134"/>
                          <a:pt x="6040170" y="-448731"/>
                          <a:pt x="10665328" y="0"/>
                        </a:cubicBezTo>
                        <a:cubicBezTo>
                          <a:pt x="10948991" y="21648"/>
                          <a:pt x="11030030" y="185016"/>
                          <a:pt x="11061289" y="482177"/>
                        </a:cubicBezTo>
                        <a:cubicBezTo>
                          <a:pt x="11001714" y="875091"/>
                          <a:pt x="11009563" y="1359402"/>
                          <a:pt x="11061289" y="1492262"/>
                        </a:cubicBezTo>
                        <a:cubicBezTo>
                          <a:pt x="11098221" y="1728884"/>
                          <a:pt x="10908837" y="1946229"/>
                          <a:pt x="10665328" y="1974440"/>
                        </a:cubicBezTo>
                        <a:cubicBezTo>
                          <a:pt x="6782056" y="2068969"/>
                          <a:pt x="5193740" y="1893053"/>
                          <a:pt x="395960" y="1974440"/>
                        </a:cubicBezTo>
                        <a:cubicBezTo>
                          <a:pt x="134695" y="1962437"/>
                          <a:pt x="-28830" y="1758105"/>
                          <a:pt x="0" y="1492262"/>
                        </a:cubicBezTo>
                        <a:cubicBezTo>
                          <a:pt x="69192" y="1007341"/>
                          <a:pt x="23694" y="981196"/>
                          <a:pt x="0" y="482177"/>
                        </a:cubicBezTo>
                        <a:close/>
                      </a:path>
                      <a:path w="11061289" h="1974440" stroke="0" extrusionOk="0">
                        <a:moveTo>
                          <a:pt x="0" y="482177"/>
                        </a:moveTo>
                        <a:cubicBezTo>
                          <a:pt x="-21874" y="191383"/>
                          <a:pt x="137567" y="11943"/>
                          <a:pt x="395960" y="0"/>
                        </a:cubicBezTo>
                        <a:cubicBezTo>
                          <a:pt x="3700069" y="-151633"/>
                          <a:pt x="8318219" y="452924"/>
                          <a:pt x="10665328" y="0"/>
                        </a:cubicBezTo>
                        <a:cubicBezTo>
                          <a:pt x="10863431" y="-23320"/>
                          <a:pt x="10997554" y="196264"/>
                          <a:pt x="11061289" y="482177"/>
                        </a:cubicBezTo>
                        <a:cubicBezTo>
                          <a:pt x="11027564" y="751911"/>
                          <a:pt x="11058803" y="1362133"/>
                          <a:pt x="11061289" y="1492262"/>
                        </a:cubicBezTo>
                        <a:cubicBezTo>
                          <a:pt x="11076872" y="1730003"/>
                          <a:pt x="10909682" y="1956722"/>
                          <a:pt x="10665328" y="1974440"/>
                        </a:cubicBezTo>
                        <a:cubicBezTo>
                          <a:pt x="6013019" y="1900686"/>
                          <a:pt x="4221328" y="2051105"/>
                          <a:pt x="395960" y="1974440"/>
                        </a:cubicBezTo>
                        <a:cubicBezTo>
                          <a:pt x="167751" y="1997989"/>
                          <a:pt x="-22049" y="1799274"/>
                          <a:pt x="0" y="1492262"/>
                        </a:cubicBezTo>
                        <a:cubicBezTo>
                          <a:pt x="30309" y="1212440"/>
                          <a:pt x="54477" y="997726"/>
                          <a:pt x="0" y="482177"/>
                        </a:cubicBezTo>
                        <a:close/>
                      </a:path>
                      <a:path w="11061289" h="1974440" fill="none" stroke="0" extrusionOk="0">
                        <a:moveTo>
                          <a:pt x="0" y="482177"/>
                        </a:moveTo>
                        <a:cubicBezTo>
                          <a:pt x="-13491" y="180490"/>
                          <a:pt x="139543" y="4873"/>
                          <a:pt x="395960" y="0"/>
                        </a:cubicBezTo>
                        <a:cubicBezTo>
                          <a:pt x="3572393" y="67017"/>
                          <a:pt x="6123084" y="-168320"/>
                          <a:pt x="10665328" y="0"/>
                        </a:cubicBezTo>
                        <a:cubicBezTo>
                          <a:pt x="10886937" y="-7345"/>
                          <a:pt x="11009403" y="171026"/>
                          <a:pt x="11061289" y="482177"/>
                        </a:cubicBezTo>
                        <a:cubicBezTo>
                          <a:pt x="11014241" y="893698"/>
                          <a:pt x="11009818" y="1354152"/>
                          <a:pt x="11061289" y="1492262"/>
                        </a:cubicBezTo>
                        <a:cubicBezTo>
                          <a:pt x="11080562" y="1738499"/>
                          <a:pt x="10879159" y="1956881"/>
                          <a:pt x="10665328" y="1974440"/>
                        </a:cubicBezTo>
                        <a:cubicBezTo>
                          <a:pt x="6884583" y="2172063"/>
                          <a:pt x="5084377" y="1893878"/>
                          <a:pt x="395960" y="1974440"/>
                        </a:cubicBezTo>
                        <a:cubicBezTo>
                          <a:pt x="156421" y="1977610"/>
                          <a:pt x="-51710" y="1789370"/>
                          <a:pt x="0" y="1492262"/>
                        </a:cubicBezTo>
                        <a:cubicBezTo>
                          <a:pt x="67500" y="1017752"/>
                          <a:pt x="13294" y="979885"/>
                          <a:pt x="0" y="48217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Sân đình: nơi sinh hoạt cộng đồng của làng xã trong khuôn viên đình làng.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44117D-270C-8AF8-CFF6-D9E1EF5CCEAB}"/>
              </a:ext>
            </a:extLst>
          </p:cNvPr>
          <p:cNvGrpSpPr/>
          <p:nvPr/>
        </p:nvGrpSpPr>
        <p:grpSpPr>
          <a:xfrm>
            <a:off x="1769510" y="130208"/>
            <a:ext cx="8553682" cy="1332963"/>
            <a:chOff x="2941085" y="292595"/>
            <a:chExt cx="6323909" cy="13329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56043-0F02-78AE-B80B-288F402FC04C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628028-728D-3554-B074-BD0A5B010AD2}"/>
                </a:ext>
              </a:extLst>
            </p:cNvPr>
            <p:cNvSpPr txBox="1"/>
            <p:nvPr/>
          </p:nvSpPr>
          <p:spPr>
            <a:xfrm>
              <a:off x="2955167" y="30211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80E4CCED-2B8F-DFE2-2523-DA5CB30B3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4946" y="3402313"/>
            <a:ext cx="4373620" cy="2925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758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FECA1CB6-AD99-3289-BCE5-9AEE86275D23}"/>
              </a:ext>
            </a:extLst>
          </p:cNvPr>
          <p:cNvSpPr/>
          <p:nvPr/>
        </p:nvSpPr>
        <p:spPr>
          <a:xfrm>
            <a:off x="628650" y="1675561"/>
            <a:ext cx="10858499" cy="1886789"/>
          </a:xfrm>
          <a:custGeom>
            <a:avLst/>
            <a:gdLst>
              <a:gd name="connsiteX0" fmla="*/ 0 w 10858499"/>
              <a:gd name="connsiteY0" fmla="*/ 460773 h 1886789"/>
              <a:gd name="connsiteX1" fmla="*/ 460773 w 10858499"/>
              <a:gd name="connsiteY1" fmla="*/ 0 h 1886789"/>
              <a:gd name="connsiteX2" fmla="*/ 10397726 w 10858499"/>
              <a:gd name="connsiteY2" fmla="*/ 0 h 1886789"/>
              <a:gd name="connsiteX3" fmla="*/ 10858499 w 10858499"/>
              <a:gd name="connsiteY3" fmla="*/ 460773 h 1886789"/>
              <a:gd name="connsiteX4" fmla="*/ 10858499 w 10858499"/>
              <a:gd name="connsiteY4" fmla="*/ 1426016 h 1886789"/>
              <a:gd name="connsiteX5" fmla="*/ 10397726 w 10858499"/>
              <a:gd name="connsiteY5" fmla="*/ 1886789 h 1886789"/>
              <a:gd name="connsiteX6" fmla="*/ 460773 w 10858499"/>
              <a:gd name="connsiteY6" fmla="*/ 1886789 h 1886789"/>
              <a:gd name="connsiteX7" fmla="*/ 0 w 10858499"/>
              <a:gd name="connsiteY7" fmla="*/ 1426016 h 1886789"/>
              <a:gd name="connsiteX8" fmla="*/ 0 w 10858499"/>
              <a:gd name="connsiteY8" fmla="*/ 460773 h 188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8499" h="1886789" fill="none" extrusionOk="0">
                <a:moveTo>
                  <a:pt x="0" y="460773"/>
                </a:moveTo>
                <a:cubicBezTo>
                  <a:pt x="-12210" y="249081"/>
                  <a:pt x="166246" y="-26914"/>
                  <a:pt x="460773" y="0"/>
                </a:cubicBezTo>
                <a:cubicBezTo>
                  <a:pt x="4414741" y="-35273"/>
                  <a:pt x="9328072" y="-144294"/>
                  <a:pt x="10397726" y="0"/>
                </a:cubicBezTo>
                <a:cubicBezTo>
                  <a:pt x="10699027" y="14252"/>
                  <a:pt x="10854718" y="203107"/>
                  <a:pt x="10858499" y="460773"/>
                </a:cubicBezTo>
                <a:cubicBezTo>
                  <a:pt x="10903919" y="899044"/>
                  <a:pt x="10909417" y="1162304"/>
                  <a:pt x="10858499" y="1426016"/>
                </a:cubicBezTo>
                <a:cubicBezTo>
                  <a:pt x="10897290" y="1651160"/>
                  <a:pt x="10685945" y="1850210"/>
                  <a:pt x="10397726" y="1886789"/>
                </a:cubicBezTo>
                <a:cubicBezTo>
                  <a:pt x="6289620" y="1964314"/>
                  <a:pt x="2577032" y="1843086"/>
                  <a:pt x="460773" y="1886789"/>
                </a:cubicBezTo>
                <a:cubicBezTo>
                  <a:pt x="186474" y="1881297"/>
                  <a:pt x="-8697" y="1680375"/>
                  <a:pt x="0" y="1426016"/>
                </a:cubicBezTo>
                <a:cubicBezTo>
                  <a:pt x="-59089" y="1167528"/>
                  <a:pt x="11373" y="828437"/>
                  <a:pt x="0" y="460773"/>
                </a:cubicBezTo>
                <a:close/>
              </a:path>
              <a:path w="10858499" h="1886789" stroke="0" extrusionOk="0">
                <a:moveTo>
                  <a:pt x="0" y="460773"/>
                </a:moveTo>
                <a:cubicBezTo>
                  <a:pt x="-10135" y="171275"/>
                  <a:pt x="185788" y="16609"/>
                  <a:pt x="460773" y="0"/>
                </a:cubicBezTo>
                <a:cubicBezTo>
                  <a:pt x="3774768" y="-95379"/>
                  <a:pt x="6845799" y="58096"/>
                  <a:pt x="10397726" y="0"/>
                </a:cubicBezTo>
                <a:cubicBezTo>
                  <a:pt x="10641986" y="-7193"/>
                  <a:pt x="10819610" y="178346"/>
                  <a:pt x="10858499" y="460773"/>
                </a:cubicBezTo>
                <a:cubicBezTo>
                  <a:pt x="10778039" y="821884"/>
                  <a:pt x="10898954" y="1049999"/>
                  <a:pt x="10858499" y="1426016"/>
                </a:cubicBezTo>
                <a:cubicBezTo>
                  <a:pt x="10872022" y="1664420"/>
                  <a:pt x="10619258" y="1853970"/>
                  <a:pt x="10397726" y="1886789"/>
                </a:cubicBezTo>
                <a:cubicBezTo>
                  <a:pt x="6288624" y="1826883"/>
                  <a:pt x="5369847" y="1969303"/>
                  <a:pt x="460773" y="1886789"/>
                </a:cubicBezTo>
                <a:cubicBezTo>
                  <a:pt x="163035" y="1897484"/>
                  <a:pt x="-27746" y="1708654"/>
                  <a:pt x="0" y="1426016"/>
                </a:cubicBezTo>
                <a:cubicBezTo>
                  <a:pt x="-61082" y="1225428"/>
                  <a:pt x="-23753" y="930567"/>
                  <a:pt x="0" y="460773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Chọi (cỏ) gà: trò chơi dân gian của trẻ nhỏ (dùng cỏ gà của mình quất mạnh vào cỏ gà của bạn), mang đậm nét đẹp đồng quê.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44117D-270C-8AF8-CFF6-D9E1EF5CCEAB}"/>
              </a:ext>
            </a:extLst>
          </p:cNvPr>
          <p:cNvGrpSpPr/>
          <p:nvPr/>
        </p:nvGrpSpPr>
        <p:grpSpPr>
          <a:xfrm>
            <a:off x="1769510" y="130208"/>
            <a:ext cx="8553682" cy="1332963"/>
            <a:chOff x="2941085" y="292595"/>
            <a:chExt cx="6323909" cy="13329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56043-0F02-78AE-B80B-288F402FC04C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628028-728D-3554-B074-BD0A5B010AD2}"/>
                </a:ext>
              </a:extLst>
            </p:cNvPr>
            <p:cNvSpPr txBox="1"/>
            <p:nvPr/>
          </p:nvSpPr>
          <p:spPr>
            <a:xfrm>
              <a:off x="2955167" y="30211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9ED1A3A0-7D1A-E27D-3F4B-C3EE1DF5D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6925" y="3810588"/>
            <a:ext cx="4373620" cy="2917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276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A7BA16-D9F3-7ECB-66B7-7E83D42AEFAA}"/>
              </a:ext>
            </a:extLst>
          </p:cNvPr>
          <p:cNvSpPr/>
          <p:nvPr/>
        </p:nvSpPr>
        <p:spPr>
          <a:xfrm>
            <a:off x="410309" y="430596"/>
            <a:ext cx="11371382" cy="5988761"/>
          </a:xfrm>
          <a:custGeom>
            <a:avLst/>
            <a:gdLst>
              <a:gd name="connsiteX0" fmla="*/ 0 w 11371382"/>
              <a:gd name="connsiteY0" fmla="*/ 750452 h 5988761"/>
              <a:gd name="connsiteX1" fmla="*/ 750452 w 11371382"/>
              <a:gd name="connsiteY1" fmla="*/ 0 h 5988761"/>
              <a:gd name="connsiteX2" fmla="*/ 1309779 w 11371382"/>
              <a:gd name="connsiteY2" fmla="*/ 0 h 5988761"/>
              <a:gd name="connsiteX3" fmla="*/ 1967811 w 11371382"/>
              <a:gd name="connsiteY3" fmla="*/ 0 h 5988761"/>
              <a:gd name="connsiteX4" fmla="*/ 2527138 w 11371382"/>
              <a:gd name="connsiteY4" fmla="*/ 0 h 5988761"/>
              <a:gd name="connsiteX5" fmla="*/ 2889056 w 11371382"/>
              <a:gd name="connsiteY5" fmla="*/ 0 h 5988761"/>
              <a:gd name="connsiteX6" fmla="*/ 3448383 w 11371382"/>
              <a:gd name="connsiteY6" fmla="*/ 0 h 5988761"/>
              <a:gd name="connsiteX7" fmla="*/ 4007710 w 11371382"/>
              <a:gd name="connsiteY7" fmla="*/ 0 h 5988761"/>
              <a:gd name="connsiteX8" fmla="*/ 4369627 w 11371382"/>
              <a:gd name="connsiteY8" fmla="*/ 0 h 5988761"/>
              <a:gd name="connsiteX9" fmla="*/ 4830250 w 11371382"/>
              <a:gd name="connsiteY9" fmla="*/ 0 h 5988761"/>
              <a:gd name="connsiteX10" fmla="*/ 5192167 w 11371382"/>
              <a:gd name="connsiteY10" fmla="*/ 0 h 5988761"/>
              <a:gd name="connsiteX11" fmla="*/ 6047609 w 11371382"/>
              <a:gd name="connsiteY11" fmla="*/ 0 h 5988761"/>
              <a:gd name="connsiteX12" fmla="*/ 6508231 w 11371382"/>
              <a:gd name="connsiteY12" fmla="*/ 0 h 5988761"/>
              <a:gd name="connsiteX13" fmla="*/ 6968853 w 11371382"/>
              <a:gd name="connsiteY13" fmla="*/ 0 h 5988761"/>
              <a:gd name="connsiteX14" fmla="*/ 7824295 w 11371382"/>
              <a:gd name="connsiteY14" fmla="*/ 0 h 5988761"/>
              <a:gd name="connsiteX15" fmla="*/ 8186212 w 11371382"/>
              <a:gd name="connsiteY15" fmla="*/ 0 h 5988761"/>
              <a:gd name="connsiteX16" fmla="*/ 8942949 w 11371382"/>
              <a:gd name="connsiteY16" fmla="*/ 0 h 5988761"/>
              <a:gd name="connsiteX17" fmla="*/ 9600981 w 11371382"/>
              <a:gd name="connsiteY17" fmla="*/ 0 h 5988761"/>
              <a:gd name="connsiteX18" fmla="*/ 10620930 w 11371382"/>
              <a:gd name="connsiteY18" fmla="*/ 0 h 5988761"/>
              <a:gd name="connsiteX19" fmla="*/ 11371382 w 11371382"/>
              <a:gd name="connsiteY19" fmla="*/ 750452 h 5988761"/>
              <a:gd name="connsiteX20" fmla="*/ 11371382 w 11371382"/>
              <a:gd name="connsiteY20" fmla="*/ 1256939 h 5988761"/>
              <a:gd name="connsiteX21" fmla="*/ 11371382 w 11371382"/>
              <a:gd name="connsiteY21" fmla="*/ 1987818 h 5988761"/>
              <a:gd name="connsiteX22" fmla="*/ 11371382 w 11371382"/>
              <a:gd name="connsiteY22" fmla="*/ 2584062 h 5988761"/>
              <a:gd name="connsiteX23" fmla="*/ 11371382 w 11371382"/>
              <a:gd name="connsiteY23" fmla="*/ 3180306 h 5988761"/>
              <a:gd name="connsiteX24" fmla="*/ 11371382 w 11371382"/>
              <a:gd name="connsiteY24" fmla="*/ 3821428 h 5988761"/>
              <a:gd name="connsiteX25" fmla="*/ 11371382 w 11371382"/>
              <a:gd name="connsiteY25" fmla="*/ 4552308 h 5988761"/>
              <a:gd name="connsiteX26" fmla="*/ 11371382 w 11371382"/>
              <a:gd name="connsiteY26" fmla="*/ 5238309 h 5988761"/>
              <a:gd name="connsiteX27" fmla="*/ 10620930 w 11371382"/>
              <a:gd name="connsiteY27" fmla="*/ 5988761 h 5988761"/>
              <a:gd name="connsiteX28" fmla="*/ 10259012 w 11371382"/>
              <a:gd name="connsiteY28" fmla="*/ 5988761 h 5988761"/>
              <a:gd name="connsiteX29" fmla="*/ 9502276 w 11371382"/>
              <a:gd name="connsiteY29" fmla="*/ 5988761 h 5988761"/>
              <a:gd name="connsiteX30" fmla="*/ 8942949 w 11371382"/>
              <a:gd name="connsiteY30" fmla="*/ 5988761 h 5988761"/>
              <a:gd name="connsiteX31" fmla="*/ 8087507 w 11371382"/>
              <a:gd name="connsiteY31" fmla="*/ 5988761 h 5988761"/>
              <a:gd name="connsiteX32" fmla="*/ 7429475 w 11371382"/>
              <a:gd name="connsiteY32" fmla="*/ 5988761 h 5988761"/>
              <a:gd name="connsiteX33" fmla="*/ 6968853 w 11371382"/>
              <a:gd name="connsiteY33" fmla="*/ 5988761 h 5988761"/>
              <a:gd name="connsiteX34" fmla="*/ 6113412 w 11371382"/>
              <a:gd name="connsiteY34" fmla="*/ 5988761 h 5988761"/>
              <a:gd name="connsiteX35" fmla="*/ 5257970 w 11371382"/>
              <a:gd name="connsiteY35" fmla="*/ 5988761 h 5988761"/>
              <a:gd name="connsiteX36" fmla="*/ 4797348 w 11371382"/>
              <a:gd name="connsiteY36" fmla="*/ 5988761 h 5988761"/>
              <a:gd name="connsiteX37" fmla="*/ 4238021 w 11371382"/>
              <a:gd name="connsiteY37" fmla="*/ 5988761 h 5988761"/>
              <a:gd name="connsiteX38" fmla="*/ 3481284 w 11371382"/>
              <a:gd name="connsiteY38" fmla="*/ 5988761 h 5988761"/>
              <a:gd name="connsiteX39" fmla="*/ 2724548 w 11371382"/>
              <a:gd name="connsiteY39" fmla="*/ 5988761 h 5988761"/>
              <a:gd name="connsiteX40" fmla="*/ 1869106 w 11371382"/>
              <a:gd name="connsiteY40" fmla="*/ 5988761 h 5988761"/>
              <a:gd name="connsiteX41" fmla="*/ 1507189 w 11371382"/>
              <a:gd name="connsiteY41" fmla="*/ 5988761 h 5988761"/>
              <a:gd name="connsiteX42" fmla="*/ 750452 w 11371382"/>
              <a:gd name="connsiteY42" fmla="*/ 5988761 h 5988761"/>
              <a:gd name="connsiteX43" fmla="*/ 0 w 11371382"/>
              <a:gd name="connsiteY43" fmla="*/ 5238309 h 5988761"/>
              <a:gd name="connsiteX44" fmla="*/ 0 w 11371382"/>
              <a:gd name="connsiteY44" fmla="*/ 4731822 h 5988761"/>
              <a:gd name="connsiteX45" fmla="*/ 0 w 11371382"/>
              <a:gd name="connsiteY45" fmla="*/ 4180457 h 5988761"/>
              <a:gd name="connsiteX46" fmla="*/ 0 w 11371382"/>
              <a:gd name="connsiteY46" fmla="*/ 3494456 h 5988761"/>
              <a:gd name="connsiteX47" fmla="*/ 0 w 11371382"/>
              <a:gd name="connsiteY47" fmla="*/ 2853334 h 5988761"/>
              <a:gd name="connsiteX48" fmla="*/ 0 w 11371382"/>
              <a:gd name="connsiteY48" fmla="*/ 2346847 h 5988761"/>
              <a:gd name="connsiteX49" fmla="*/ 0 w 11371382"/>
              <a:gd name="connsiteY49" fmla="*/ 1660846 h 5988761"/>
              <a:gd name="connsiteX50" fmla="*/ 0 w 11371382"/>
              <a:gd name="connsiteY50" fmla="*/ 750452 h 59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71382" h="5988761" fill="none" extrusionOk="0">
                <a:moveTo>
                  <a:pt x="0" y="750452"/>
                </a:moveTo>
                <a:cubicBezTo>
                  <a:pt x="-52742" y="340472"/>
                  <a:pt x="397829" y="13246"/>
                  <a:pt x="750452" y="0"/>
                </a:cubicBezTo>
                <a:cubicBezTo>
                  <a:pt x="916752" y="-19186"/>
                  <a:pt x="1180237" y="-16531"/>
                  <a:pt x="1309779" y="0"/>
                </a:cubicBezTo>
                <a:cubicBezTo>
                  <a:pt x="1439321" y="16531"/>
                  <a:pt x="1766862" y="5055"/>
                  <a:pt x="1967811" y="0"/>
                </a:cubicBezTo>
                <a:cubicBezTo>
                  <a:pt x="2168760" y="-5055"/>
                  <a:pt x="2309439" y="17914"/>
                  <a:pt x="2527138" y="0"/>
                </a:cubicBezTo>
                <a:cubicBezTo>
                  <a:pt x="2744837" y="-17914"/>
                  <a:pt x="2751984" y="-13450"/>
                  <a:pt x="2889056" y="0"/>
                </a:cubicBezTo>
                <a:cubicBezTo>
                  <a:pt x="3026128" y="13450"/>
                  <a:pt x="3204731" y="-2768"/>
                  <a:pt x="3448383" y="0"/>
                </a:cubicBezTo>
                <a:cubicBezTo>
                  <a:pt x="3692035" y="2768"/>
                  <a:pt x="3825700" y="-19383"/>
                  <a:pt x="4007710" y="0"/>
                </a:cubicBezTo>
                <a:cubicBezTo>
                  <a:pt x="4189720" y="19383"/>
                  <a:pt x="4198284" y="-7733"/>
                  <a:pt x="4369627" y="0"/>
                </a:cubicBezTo>
                <a:cubicBezTo>
                  <a:pt x="4540970" y="7733"/>
                  <a:pt x="4643059" y="-2887"/>
                  <a:pt x="4830250" y="0"/>
                </a:cubicBezTo>
                <a:cubicBezTo>
                  <a:pt x="5017441" y="2887"/>
                  <a:pt x="5091514" y="-7203"/>
                  <a:pt x="5192167" y="0"/>
                </a:cubicBezTo>
                <a:cubicBezTo>
                  <a:pt x="5292820" y="7203"/>
                  <a:pt x="5704220" y="-33910"/>
                  <a:pt x="6047609" y="0"/>
                </a:cubicBezTo>
                <a:cubicBezTo>
                  <a:pt x="6390998" y="33910"/>
                  <a:pt x="6306174" y="-4282"/>
                  <a:pt x="6508231" y="0"/>
                </a:cubicBezTo>
                <a:cubicBezTo>
                  <a:pt x="6710288" y="4282"/>
                  <a:pt x="6782629" y="-18486"/>
                  <a:pt x="6968853" y="0"/>
                </a:cubicBezTo>
                <a:cubicBezTo>
                  <a:pt x="7155077" y="18486"/>
                  <a:pt x="7477359" y="-42107"/>
                  <a:pt x="7824295" y="0"/>
                </a:cubicBezTo>
                <a:cubicBezTo>
                  <a:pt x="8171231" y="42107"/>
                  <a:pt x="8063347" y="2813"/>
                  <a:pt x="8186212" y="0"/>
                </a:cubicBezTo>
                <a:cubicBezTo>
                  <a:pt x="8309077" y="-2813"/>
                  <a:pt x="8594030" y="-14979"/>
                  <a:pt x="8942949" y="0"/>
                </a:cubicBezTo>
                <a:cubicBezTo>
                  <a:pt x="9291868" y="14979"/>
                  <a:pt x="9304358" y="12907"/>
                  <a:pt x="9600981" y="0"/>
                </a:cubicBezTo>
                <a:cubicBezTo>
                  <a:pt x="9897604" y="-12907"/>
                  <a:pt x="10297364" y="48450"/>
                  <a:pt x="10620930" y="0"/>
                </a:cubicBezTo>
                <a:cubicBezTo>
                  <a:pt x="11033339" y="65679"/>
                  <a:pt x="11304895" y="352105"/>
                  <a:pt x="11371382" y="750452"/>
                </a:cubicBezTo>
                <a:cubicBezTo>
                  <a:pt x="11388840" y="920994"/>
                  <a:pt x="11393635" y="1137350"/>
                  <a:pt x="11371382" y="1256939"/>
                </a:cubicBezTo>
                <a:cubicBezTo>
                  <a:pt x="11349129" y="1376528"/>
                  <a:pt x="11371581" y="1635794"/>
                  <a:pt x="11371382" y="1987818"/>
                </a:cubicBezTo>
                <a:cubicBezTo>
                  <a:pt x="11371183" y="2339842"/>
                  <a:pt x="11380787" y="2347894"/>
                  <a:pt x="11371382" y="2584062"/>
                </a:cubicBezTo>
                <a:cubicBezTo>
                  <a:pt x="11361977" y="2820230"/>
                  <a:pt x="11396226" y="3044548"/>
                  <a:pt x="11371382" y="3180306"/>
                </a:cubicBezTo>
                <a:cubicBezTo>
                  <a:pt x="11346538" y="3316064"/>
                  <a:pt x="11344607" y="3552506"/>
                  <a:pt x="11371382" y="3821428"/>
                </a:cubicBezTo>
                <a:cubicBezTo>
                  <a:pt x="11398157" y="4090350"/>
                  <a:pt x="11363699" y="4361480"/>
                  <a:pt x="11371382" y="4552308"/>
                </a:cubicBezTo>
                <a:cubicBezTo>
                  <a:pt x="11379065" y="4743136"/>
                  <a:pt x="11391050" y="4899097"/>
                  <a:pt x="11371382" y="5238309"/>
                </a:cubicBezTo>
                <a:cubicBezTo>
                  <a:pt x="11420430" y="5621058"/>
                  <a:pt x="11041609" y="6070573"/>
                  <a:pt x="10620930" y="5988761"/>
                </a:cubicBezTo>
                <a:cubicBezTo>
                  <a:pt x="10503764" y="5998104"/>
                  <a:pt x="10438916" y="5992887"/>
                  <a:pt x="10259012" y="5988761"/>
                </a:cubicBezTo>
                <a:cubicBezTo>
                  <a:pt x="10079108" y="5984635"/>
                  <a:pt x="9690234" y="5975576"/>
                  <a:pt x="9502276" y="5988761"/>
                </a:cubicBezTo>
                <a:cubicBezTo>
                  <a:pt x="9314318" y="6001946"/>
                  <a:pt x="9091593" y="6005552"/>
                  <a:pt x="8942949" y="5988761"/>
                </a:cubicBezTo>
                <a:cubicBezTo>
                  <a:pt x="8794305" y="5971970"/>
                  <a:pt x="8376995" y="5961581"/>
                  <a:pt x="8087507" y="5988761"/>
                </a:cubicBezTo>
                <a:cubicBezTo>
                  <a:pt x="7798019" y="6015941"/>
                  <a:pt x="7680572" y="5956167"/>
                  <a:pt x="7429475" y="5988761"/>
                </a:cubicBezTo>
                <a:cubicBezTo>
                  <a:pt x="7178378" y="6021355"/>
                  <a:pt x="7159575" y="5999233"/>
                  <a:pt x="6968853" y="5988761"/>
                </a:cubicBezTo>
                <a:cubicBezTo>
                  <a:pt x="6778131" y="5978289"/>
                  <a:pt x="6446187" y="5963289"/>
                  <a:pt x="6113412" y="5988761"/>
                </a:cubicBezTo>
                <a:cubicBezTo>
                  <a:pt x="5780637" y="6014233"/>
                  <a:pt x="5516177" y="6019076"/>
                  <a:pt x="5257970" y="5988761"/>
                </a:cubicBezTo>
                <a:cubicBezTo>
                  <a:pt x="4999763" y="5958446"/>
                  <a:pt x="4954729" y="6000783"/>
                  <a:pt x="4797348" y="5988761"/>
                </a:cubicBezTo>
                <a:cubicBezTo>
                  <a:pt x="4639967" y="5976739"/>
                  <a:pt x="4498692" y="6009882"/>
                  <a:pt x="4238021" y="5988761"/>
                </a:cubicBezTo>
                <a:cubicBezTo>
                  <a:pt x="3977350" y="5967640"/>
                  <a:pt x="3736631" y="5979310"/>
                  <a:pt x="3481284" y="5988761"/>
                </a:cubicBezTo>
                <a:cubicBezTo>
                  <a:pt x="3225937" y="5998212"/>
                  <a:pt x="2887796" y="5951035"/>
                  <a:pt x="2724548" y="5988761"/>
                </a:cubicBezTo>
                <a:cubicBezTo>
                  <a:pt x="2561300" y="6026487"/>
                  <a:pt x="2090146" y="6026111"/>
                  <a:pt x="1869106" y="5988761"/>
                </a:cubicBezTo>
                <a:cubicBezTo>
                  <a:pt x="1648066" y="5951411"/>
                  <a:pt x="1649480" y="5991657"/>
                  <a:pt x="1507189" y="5988761"/>
                </a:cubicBezTo>
                <a:cubicBezTo>
                  <a:pt x="1364898" y="5985865"/>
                  <a:pt x="1021944" y="5997806"/>
                  <a:pt x="750452" y="5988761"/>
                </a:cubicBezTo>
                <a:cubicBezTo>
                  <a:pt x="339751" y="6061479"/>
                  <a:pt x="-40414" y="5706948"/>
                  <a:pt x="0" y="5238309"/>
                </a:cubicBezTo>
                <a:cubicBezTo>
                  <a:pt x="10685" y="5040178"/>
                  <a:pt x="-18987" y="4885419"/>
                  <a:pt x="0" y="4731822"/>
                </a:cubicBezTo>
                <a:cubicBezTo>
                  <a:pt x="18987" y="4578225"/>
                  <a:pt x="8619" y="4420050"/>
                  <a:pt x="0" y="4180457"/>
                </a:cubicBezTo>
                <a:cubicBezTo>
                  <a:pt x="-8619" y="3940864"/>
                  <a:pt x="17674" y="3637739"/>
                  <a:pt x="0" y="3494456"/>
                </a:cubicBezTo>
                <a:cubicBezTo>
                  <a:pt x="-17674" y="3351173"/>
                  <a:pt x="17197" y="3041491"/>
                  <a:pt x="0" y="2853334"/>
                </a:cubicBezTo>
                <a:cubicBezTo>
                  <a:pt x="-17197" y="2665177"/>
                  <a:pt x="-23250" y="2533018"/>
                  <a:pt x="0" y="2346847"/>
                </a:cubicBezTo>
                <a:cubicBezTo>
                  <a:pt x="23250" y="2160676"/>
                  <a:pt x="16326" y="1912726"/>
                  <a:pt x="0" y="1660846"/>
                </a:cubicBezTo>
                <a:cubicBezTo>
                  <a:pt x="-16326" y="1408966"/>
                  <a:pt x="-4183" y="1004543"/>
                  <a:pt x="0" y="750452"/>
                </a:cubicBezTo>
                <a:close/>
              </a:path>
              <a:path w="11371382" h="5988761" stroke="0" extrusionOk="0">
                <a:moveTo>
                  <a:pt x="0" y="750452"/>
                </a:moveTo>
                <a:cubicBezTo>
                  <a:pt x="3058" y="429491"/>
                  <a:pt x="364696" y="51297"/>
                  <a:pt x="750452" y="0"/>
                </a:cubicBezTo>
                <a:cubicBezTo>
                  <a:pt x="1110094" y="-4445"/>
                  <a:pt x="1337535" y="21717"/>
                  <a:pt x="1507189" y="0"/>
                </a:cubicBezTo>
                <a:cubicBezTo>
                  <a:pt x="1676843" y="-21717"/>
                  <a:pt x="1848367" y="-4465"/>
                  <a:pt x="1967811" y="0"/>
                </a:cubicBezTo>
                <a:cubicBezTo>
                  <a:pt x="2087255" y="4465"/>
                  <a:pt x="2295223" y="4850"/>
                  <a:pt x="2428433" y="0"/>
                </a:cubicBezTo>
                <a:cubicBezTo>
                  <a:pt x="2561643" y="-4850"/>
                  <a:pt x="2878696" y="11016"/>
                  <a:pt x="3185170" y="0"/>
                </a:cubicBezTo>
                <a:cubicBezTo>
                  <a:pt x="3491644" y="-11016"/>
                  <a:pt x="3554614" y="-8780"/>
                  <a:pt x="3744497" y="0"/>
                </a:cubicBezTo>
                <a:cubicBezTo>
                  <a:pt x="3934380" y="8780"/>
                  <a:pt x="4401904" y="21439"/>
                  <a:pt x="4599938" y="0"/>
                </a:cubicBezTo>
                <a:cubicBezTo>
                  <a:pt x="4797972" y="-21439"/>
                  <a:pt x="5194432" y="-28077"/>
                  <a:pt x="5455380" y="0"/>
                </a:cubicBezTo>
                <a:cubicBezTo>
                  <a:pt x="5716328" y="28077"/>
                  <a:pt x="6038026" y="28082"/>
                  <a:pt x="6212116" y="0"/>
                </a:cubicBezTo>
                <a:cubicBezTo>
                  <a:pt x="6386206" y="-28082"/>
                  <a:pt x="6502115" y="-4721"/>
                  <a:pt x="6672739" y="0"/>
                </a:cubicBezTo>
                <a:cubicBezTo>
                  <a:pt x="6843363" y="4721"/>
                  <a:pt x="6894405" y="6159"/>
                  <a:pt x="7034656" y="0"/>
                </a:cubicBezTo>
                <a:cubicBezTo>
                  <a:pt x="7174907" y="-6159"/>
                  <a:pt x="7648643" y="-13745"/>
                  <a:pt x="7890098" y="0"/>
                </a:cubicBezTo>
                <a:cubicBezTo>
                  <a:pt x="8131553" y="13745"/>
                  <a:pt x="8284793" y="25684"/>
                  <a:pt x="8548130" y="0"/>
                </a:cubicBezTo>
                <a:cubicBezTo>
                  <a:pt x="8811467" y="-25684"/>
                  <a:pt x="8942407" y="4128"/>
                  <a:pt x="9206161" y="0"/>
                </a:cubicBezTo>
                <a:cubicBezTo>
                  <a:pt x="9469915" y="-4128"/>
                  <a:pt x="9523135" y="5692"/>
                  <a:pt x="9666784" y="0"/>
                </a:cubicBezTo>
                <a:cubicBezTo>
                  <a:pt x="9810433" y="-5692"/>
                  <a:pt x="10207743" y="4652"/>
                  <a:pt x="10620930" y="0"/>
                </a:cubicBezTo>
                <a:cubicBezTo>
                  <a:pt x="11132522" y="22041"/>
                  <a:pt x="11312679" y="316559"/>
                  <a:pt x="11371382" y="750452"/>
                </a:cubicBezTo>
                <a:cubicBezTo>
                  <a:pt x="11351043" y="1018695"/>
                  <a:pt x="11355185" y="1189219"/>
                  <a:pt x="11371382" y="1301817"/>
                </a:cubicBezTo>
                <a:cubicBezTo>
                  <a:pt x="11387579" y="1414416"/>
                  <a:pt x="11344286" y="1845151"/>
                  <a:pt x="11371382" y="2032697"/>
                </a:cubicBezTo>
                <a:cubicBezTo>
                  <a:pt x="11398478" y="2220243"/>
                  <a:pt x="11378114" y="2381051"/>
                  <a:pt x="11371382" y="2718698"/>
                </a:cubicBezTo>
                <a:cubicBezTo>
                  <a:pt x="11364650" y="3056345"/>
                  <a:pt x="11400769" y="3019228"/>
                  <a:pt x="11371382" y="3314942"/>
                </a:cubicBezTo>
                <a:cubicBezTo>
                  <a:pt x="11341995" y="3610656"/>
                  <a:pt x="11374090" y="3603844"/>
                  <a:pt x="11371382" y="3866307"/>
                </a:cubicBezTo>
                <a:cubicBezTo>
                  <a:pt x="11368674" y="4128770"/>
                  <a:pt x="11384499" y="4261952"/>
                  <a:pt x="11371382" y="4417672"/>
                </a:cubicBezTo>
                <a:cubicBezTo>
                  <a:pt x="11358265" y="4573393"/>
                  <a:pt x="11333289" y="5004047"/>
                  <a:pt x="11371382" y="5238309"/>
                </a:cubicBezTo>
                <a:cubicBezTo>
                  <a:pt x="11400479" y="5693987"/>
                  <a:pt x="11018186" y="6004511"/>
                  <a:pt x="10620930" y="5988761"/>
                </a:cubicBezTo>
                <a:cubicBezTo>
                  <a:pt x="10448864" y="5971981"/>
                  <a:pt x="10286658" y="5970635"/>
                  <a:pt x="10061603" y="5988761"/>
                </a:cubicBezTo>
                <a:cubicBezTo>
                  <a:pt x="9836548" y="6006887"/>
                  <a:pt x="9726656" y="5963431"/>
                  <a:pt x="9502276" y="5988761"/>
                </a:cubicBezTo>
                <a:cubicBezTo>
                  <a:pt x="9277896" y="6014091"/>
                  <a:pt x="9275868" y="5989454"/>
                  <a:pt x="9140358" y="5988761"/>
                </a:cubicBezTo>
                <a:cubicBezTo>
                  <a:pt x="9004848" y="5988068"/>
                  <a:pt x="8792381" y="5978487"/>
                  <a:pt x="8679736" y="5988761"/>
                </a:cubicBezTo>
                <a:cubicBezTo>
                  <a:pt x="8567091" y="5999035"/>
                  <a:pt x="8351611" y="6010574"/>
                  <a:pt x="8219114" y="5988761"/>
                </a:cubicBezTo>
                <a:cubicBezTo>
                  <a:pt x="8086617" y="5966948"/>
                  <a:pt x="7775417" y="5987772"/>
                  <a:pt x="7462377" y="5988761"/>
                </a:cubicBezTo>
                <a:cubicBezTo>
                  <a:pt x="7149337" y="5989750"/>
                  <a:pt x="7269997" y="5994605"/>
                  <a:pt x="7100460" y="5988761"/>
                </a:cubicBezTo>
                <a:cubicBezTo>
                  <a:pt x="6930923" y="5982917"/>
                  <a:pt x="6862619" y="6007787"/>
                  <a:pt x="6639837" y="5988761"/>
                </a:cubicBezTo>
                <a:cubicBezTo>
                  <a:pt x="6417055" y="5969735"/>
                  <a:pt x="6142383" y="5977593"/>
                  <a:pt x="5784396" y="5988761"/>
                </a:cubicBezTo>
                <a:cubicBezTo>
                  <a:pt x="5426409" y="5999929"/>
                  <a:pt x="5531721" y="5977253"/>
                  <a:pt x="5422478" y="5988761"/>
                </a:cubicBezTo>
                <a:cubicBezTo>
                  <a:pt x="5313235" y="6000269"/>
                  <a:pt x="5193221" y="5987263"/>
                  <a:pt x="5060561" y="5988761"/>
                </a:cubicBezTo>
                <a:cubicBezTo>
                  <a:pt x="4927901" y="5990259"/>
                  <a:pt x="4847180" y="5988204"/>
                  <a:pt x="4698643" y="5988761"/>
                </a:cubicBezTo>
                <a:cubicBezTo>
                  <a:pt x="4550106" y="5989318"/>
                  <a:pt x="4227722" y="6020507"/>
                  <a:pt x="4040611" y="5988761"/>
                </a:cubicBezTo>
                <a:cubicBezTo>
                  <a:pt x="3853500" y="5957015"/>
                  <a:pt x="3634145" y="5992931"/>
                  <a:pt x="3382579" y="5988761"/>
                </a:cubicBezTo>
                <a:cubicBezTo>
                  <a:pt x="3131013" y="5984591"/>
                  <a:pt x="3019906" y="5963715"/>
                  <a:pt x="2724548" y="5988761"/>
                </a:cubicBezTo>
                <a:cubicBezTo>
                  <a:pt x="2429190" y="6013807"/>
                  <a:pt x="2047736" y="6005822"/>
                  <a:pt x="1869106" y="5988761"/>
                </a:cubicBezTo>
                <a:cubicBezTo>
                  <a:pt x="1690476" y="5971700"/>
                  <a:pt x="1205337" y="5963773"/>
                  <a:pt x="750452" y="5988761"/>
                </a:cubicBezTo>
                <a:cubicBezTo>
                  <a:pt x="410584" y="5992047"/>
                  <a:pt x="-50170" y="5739323"/>
                  <a:pt x="0" y="5238309"/>
                </a:cubicBezTo>
                <a:cubicBezTo>
                  <a:pt x="25416" y="5038576"/>
                  <a:pt x="-17875" y="4938400"/>
                  <a:pt x="0" y="4686944"/>
                </a:cubicBezTo>
                <a:cubicBezTo>
                  <a:pt x="17875" y="4435489"/>
                  <a:pt x="-12" y="4370916"/>
                  <a:pt x="0" y="4090700"/>
                </a:cubicBezTo>
                <a:cubicBezTo>
                  <a:pt x="12" y="3810484"/>
                  <a:pt x="-15417" y="3722129"/>
                  <a:pt x="0" y="3494456"/>
                </a:cubicBezTo>
                <a:cubicBezTo>
                  <a:pt x="15417" y="3266783"/>
                  <a:pt x="1376" y="3158994"/>
                  <a:pt x="0" y="2987969"/>
                </a:cubicBezTo>
                <a:cubicBezTo>
                  <a:pt x="-1376" y="2816944"/>
                  <a:pt x="-15166" y="2561577"/>
                  <a:pt x="0" y="2391725"/>
                </a:cubicBezTo>
                <a:cubicBezTo>
                  <a:pt x="15166" y="2221873"/>
                  <a:pt x="-25643" y="1973499"/>
                  <a:pt x="0" y="1840360"/>
                </a:cubicBezTo>
                <a:cubicBezTo>
                  <a:pt x="25643" y="1707221"/>
                  <a:pt x="-17736" y="1497555"/>
                  <a:pt x="0" y="1333873"/>
                </a:cubicBezTo>
                <a:cubicBezTo>
                  <a:pt x="17736" y="1170191"/>
                  <a:pt x="18043" y="1034076"/>
                  <a:pt x="0" y="7504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1F0403-E00C-28B9-B304-253A7BD07A5A}"/>
              </a:ext>
            </a:extLst>
          </p:cNvPr>
          <p:cNvSpPr/>
          <p:nvPr/>
        </p:nvSpPr>
        <p:spPr>
          <a:xfrm>
            <a:off x="883090" y="1521515"/>
            <a:ext cx="548640" cy="548640"/>
          </a:xfrm>
          <a:prstGeom prst="ellipse">
            <a:avLst/>
          </a:prstGeom>
          <a:solidFill>
            <a:srgbClr val="EF89A1">
              <a:lumMod val="40000"/>
              <a:lumOff val="60000"/>
            </a:srgbClr>
          </a:solidFill>
          <a:ln w="12700" cap="flat" cmpd="sng" algn="ctr">
            <a:solidFill>
              <a:srgbClr val="EF89A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89A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3C6514-EEB2-EDF6-8FF9-3AF541F09BB7}"/>
              </a:ext>
            </a:extLst>
          </p:cNvPr>
          <p:cNvSpPr/>
          <p:nvPr/>
        </p:nvSpPr>
        <p:spPr>
          <a:xfrm>
            <a:off x="1506165" y="1519211"/>
            <a:ext cx="1074830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rPr>
              <a:t>Bài thơ nhắc đến những dấu thanh nào trong tiếng Việt?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9D0B57-1C40-A518-C312-0E6B20E6D251}"/>
              </a:ext>
            </a:extLst>
          </p:cNvPr>
          <p:cNvGrpSpPr/>
          <p:nvPr/>
        </p:nvGrpSpPr>
        <p:grpSpPr>
          <a:xfrm>
            <a:off x="1071355" y="4699999"/>
            <a:ext cx="9988827" cy="1291228"/>
            <a:chOff x="1717200" y="5206536"/>
            <a:chExt cx="7177140" cy="1513970"/>
          </a:xfrm>
        </p:grpSpPr>
        <p:sp>
          <p:nvSpPr>
            <p:cNvPr id="28" name="Rounded Rectangle 18">
              <a:extLst>
                <a:ext uri="{FF2B5EF4-FFF2-40B4-BE49-F238E27FC236}">
                  <a16:creationId xmlns:a16="http://schemas.microsoft.com/office/drawing/2014/main" id="{7B018145-F99F-2994-0BF4-DC837647CB4C}"/>
                </a:ext>
              </a:extLst>
            </p:cNvPr>
            <p:cNvSpPr/>
            <p:nvPr/>
          </p:nvSpPr>
          <p:spPr>
            <a:xfrm>
              <a:off x="1717200" y="5206536"/>
              <a:ext cx="7177140" cy="1513970"/>
            </a:xfrm>
            <a:prstGeom prst="roundRect">
              <a:avLst>
                <a:gd name="adj" fmla="val 2286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38E3AF-42D6-C71F-D0A6-C62CF04EE6D6}"/>
                </a:ext>
              </a:extLst>
            </p:cNvPr>
            <p:cNvSpPr/>
            <p:nvPr/>
          </p:nvSpPr>
          <p:spPr>
            <a:xfrm>
              <a:off x="1993863" y="5258151"/>
              <a:ext cx="6873466" cy="1364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Dấu sắc, dấu nặng, dấu ngã, dấu huyền,dấu hỏi, không có dấu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85A599C-80BA-34CF-AC72-6B9F09896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065" y="3464559"/>
            <a:ext cx="5642610" cy="956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495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A7BA16-D9F3-7ECB-66B7-7E83D42AEFAA}"/>
              </a:ext>
            </a:extLst>
          </p:cNvPr>
          <p:cNvSpPr/>
          <p:nvPr/>
        </p:nvSpPr>
        <p:spPr>
          <a:xfrm>
            <a:off x="410309" y="430596"/>
            <a:ext cx="11371382" cy="5988761"/>
          </a:xfrm>
          <a:custGeom>
            <a:avLst/>
            <a:gdLst>
              <a:gd name="connsiteX0" fmla="*/ 0 w 11371382"/>
              <a:gd name="connsiteY0" fmla="*/ 750452 h 5988761"/>
              <a:gd name="connsiteX1" fmla="*/ 750452 w 11371382"/>
              <a:gd name="connsiteY1" fmla="*/ 0 h 5988761"/>
              <a:gd name="connsiteX2" fmla="*/ 1309779 w 11371382"/>
              <a:gd name="connsiteY2" fmla="*/ 0 h 5988761"/>
              <a:gd name="connsiteX3" fmla="*/ 1967811 w 11371382"/>
              <a:gd name="connsiteY3" fmla="*/ 0 h 5988761"/>
              <a:gd name="connsiteX4" fmla="*/ 2527138 w 11371382"/>
              <a:gd name="connsiteY4" fmla="*/ 0 h 5988761"/>
              <a:gd name="connsiteX5" fmla="*/ 2889056 w 11371382"/>
              <a:gd name="connsiteY5" fmla="*/ 0 h 5988761"/>
              <a:gd name="connsiteX6" fmla="*/ 3448383 w 11371382"/>
              <a:gd name="connsiteY6" fmla="*/ 0 h 5988761"/>
              <a:gd name="connsiteX7" fmla="*/ 4007710 w 11371382"/>
              <a:gd name="connsiteY7" fmla="*/ 0 h 5988761"/>
              <a:gd name="connsiteX8" fmla="*/ 4369627 w 11371382"/>
              <a:gd name="connsiteY8" fmla="*/ 0 h 5988761"/>
              <a:gd name="connsiteX9" fmla="*/ 4830250 w 11371382"/>
              <a:gd name="connsiteY9" fmla="*/ 0 h 5988761"/>
              <a:gd name="connsiteX10" fmla="*/ 5192167 w 11371382"/>
              <a:gd name="connsiteY10" fmla="*/ 0 h 5988761"/>
              <a:gd name="connsiteX11" fmla="*/ 6047609 w 11371382"/>
              <a:gd name="connsiteY11" fmla="*/ 0 h 5988761"/>
              <a:gd name="connsiteX12" fmla="*/ 6508231 w 11371382"/>
              <a:gd name="connsiteY12" fmla="*/ 0 h 5988761"/>
              <a:gd name="connsiteX13" fmla="*/ 6968853 w 11371382"/>
              <a:gd name="connsiteY13" fmla="*/ 0 h 5988761"/>
              <a:gd name="connsiteX14" fmla="*/ 7824295 w 11371382"/>
              <a:gd name="connsiteY14" fmla="*/ 0 h 5988761"/>
              <a:gd name="connsiteX15" fmla="*/ 8186212 w 11371382"/>
              <a:gd name="connsiteY15" fmla="*/ 0 h 5988761"/>
              <a:gd name="connsiteX16" fmla="*/ 8942949 w 11371382"/>
              <a:gd name="connsiteY16" fmla="*/ 0 h 5988761"/>
              <a:gd name="connsiteX17" fmla="*/ 9600981 w 11371382"/>
              <a:gd name="connsiteY17" fmla="*/ 0 h 5988761"/>
              <a:gd name="connsiteX18" fmla="*/ 10620930 w 11371382"/>
              <a:gd name="connsiteY18" fmla="*/ 0 h 5988761"/>
              <a:gd name="connsiteX19" fmla="*/ 11371382 w 11371382"/>
              <a:gd name="connsiteY19" fmla="*/ 750452 h 5988761"/>
              <a:gd name="connsiteX20" fmla="*/ 11371382 w 11371382"/>
              <a:gd name="connsiteY20" fmla="*/ 1256939 h 5988761"/>
              <a:gd name="connsiteX21" fmla="*/ 11371382 w 11371382"/>
              <a:gd name="connsiteY21" fmla="*/ 1987818 h 5988761"/>
              <a:gd name="connsiteX22" fmla="*/ 11371382 w 11371382"/>
              <a:gd name="connsiteY22" fmla="*/ 2584062 h 5988761"/>
              <a:gd name="connsiteX23" fmla="*/ 11371382 w 11371382"/>
              <a:gd name="connsiteY23" fmla="*/ 3180306 h 5988761"/>
              <a:gd name="connsiteX24" fmla="*/ 11371382 w 11371382"/>
              <a:gd name="connsiteY24" fmla="*/ 3821428 h 5988761"/>
              <a:gd name="connsiteX25" fmla="*/ 11371382 w 11371382"/>
              <a:gd name="connsiteY25" fmla="*/ 4552308 h 5988761"/>
              <a:gd name="connsiteX26" fmla="*/ 11371382 w 11371382"/>
              <a:gd name="connsiteY26" fmla="*/ 5238309 h 5988761"/>
              <a:gd name="connsiteX27" fmla="*/ 10620930 w 11371382"/>
              <a:gd name="connsiteY27" fmla="*/ 5988761 h 5988761"/>
              <a:gd name="connsiteX28" fmla="*/ 10259012 w 11371382"/>
              <a:gd name="connsiteY28" fmla="*/ 5988761 h 5988761"/>
              <a:gd name="connsiteX29" fmla="*/ 9502276 w 11371382"/>
              <a:gd name="connsiteY29" fmla="*/ 5988761 h 5988761"/>
              <a:gd name="connsiteX30" fmla="*/ 8942949 w 11371382"/>
              <a:gd name="connsiteY30" fmla="*/ 5988761 h 5988761"/>
              <a:gd name="connsiteX31" fmla="*/ 8087507 w 11371382"/>
              <a:gd name="connsiteY31" fmla="*/ 5988761 h 5988761"/>
              <a:gd name="connsiteX32" fmla="*/ 7429475 w 11371382"/>
              <a:gd name="connsiteY32" fmla="*/ 5988761 h 5988761"/>
              <a:gd name="connsiteX33" fmla="*/ 6968853 w 11371382"/>
              <a:gd name="connsiteY33" fmla="*/ 5988761 h 5988761"/>
              <a:gd name="connsiteX34" fmla="*/ 6113412 w 11371382"/>
              <a:gd name="connsiteY34" fmla="*/ 5988761 h 5988761"/>
              <a:gd name="connsiteX35" fmla="*/ 5257970 w 11371382"/>
              <a:gd name="connsiteY35" fmla="*/ 5988761 h 5988761"/>
              <a:gd name="connsiteX36" fmla="*/ 4797348 w 11371382"/>
              <a:gd name="connsiteY36" fmla="*/ 5988761 h 5988761"/>
              <a:gd name="connsiteX37" fmla="*/ 4238021 w 11371382"/>
              <a:gd name="connsiteY37" fmla="*/ 5988761 h 5988761"/>
              <a:gd name="connsiteX38" fmla="*/ 3481284 w 11371382"/>
              <a:gd name="connsiteY38" fmla="*/ 5988761 h 5988761"/>
              <a:gd name="connsiteX39" fmla="*/ 2724548 w 11371382"/>
              <a:gd name="connsiteY39" fmla="*/ 5988761 h 5988761"/>
              <a:gd name="connsiteX40" fmla="*/ 1869106 w 11371382"/>
              <a:gd name="connsiteY40" fmla="*/ 5988761 h 5988761"/>
              <a:gd name="connsiteX41" fmla="*/ 1507189 w 11371382"/>
              <a:gd name="connsiteY41" fmla="*/ 5988761 h 5988761"/>
              <a:gd name="connsiteX42" fmla="*/ 750452 w 11371382"/>
              <a:gd name="connsiteY42" fmla="*/ 5988761 h 5988761"/>
              <a:gd name="connsiteX43" fmla="*/ 0 w 11371382"/>
              <a:gd name="connsiteY43" fmla="*/ 5238309 h 5988761"/>
              <a:gd name="connsiteX44" fmla="*/ 0 w 11371382"/>
              <a:gd name="connsiteY44" fmla="*/ 4731822 h 5988761"/>
              <a:gd name="connsiteX45" fmla="*/ 0 w 11371382"/>
              <a:gd name="connsiteY45" fmla="*/ 4180457 h 5988761"/>
              <a:gd name="connsiteX46" fmla="*/ 0 w 11371382"/>
              <a:gd name="connsiteY46" fmla="*/ 3494456 h 5988761"/>
              <a:gd name="connsiteX47" fmla="*/ 0 w 11371382"/>
              <a:gd name="connsiteY47" fmla="*/ 2853334 h 5988761"/>
              <a:gd name="connsiteX48" fmla="*/ 0 w 11371382"/>
              <a:gd name="connsiteY48" fmla="*/ 2346847 h 5988761"/>
              <a:gd name="connsiteX49" fmla="*/ 0 w 11371382"/>
              <a:gd name="connsiteY49" fmla="*/ 1660846 h 5988761"/>
              <a:gd name="connsiteX50" fmla="*/ 0 w 11371382"/>
              <a:gd name="connsiteY50" fmla="*/ 750452 h 59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71382" h="5988761" fill="none" extrusionOk="0">
                <a:moveTo>
                  <a:pt x="0" y="750452"/>
                </a:moveTo>
                <a:cubicBezTo>
                  <a:pt x="-52742" y="340472"/>
                  <a:pt x="397829" y="13246"/>
                  <a:pt x="750452" y="0"/>
                </a:cubicBezTo>
                <a:cubicBezTo>
                  <a:pt x="916752" y="-19186"/>
                  <a:pt x="1180237" y="-16531"/>
                  <a:pt x="1309779" y="0"/>
                </a:cubicBezTo>
                <a:cubicBezTo>
                  <a:pt x="1439321" y="16531"/>
                  <a:pt x="1766862" y="5055"/>
                  <a:pt x="1967811" y="0"/>
                </a:cubicBezTo>
                <a:cubicBezTo>
                  <a:pt x="2168760" y="-5055"/>
                  <a:pt x="2309439" y="17914"/>
                  <a:pt x="2527138" y="0"/>
                </a:cubicBezTo>
                <a:cubicBezTo>
                  <a:pt x="2744837" y="-17914"/>
                  <a:pt x="2751984" y="-13450"/>
                  <a:pt x="2889056" y="0"/>
                </a:cubicBezTo>
                <a:cubicBezTo>
                  <a:pt x="3026128" y="13450"/>
                  <a:pt x="3204731" y="-2768"/>
                  <a:pt x="3448383" y="0"/>
                </a:cubicBezTo>
                <a:cubicBezTo>
                  <a:pt x="3692035" y="2768"/>
                  <a:pt x="3825700" y="-19383"/>
                  <a:pt x="4007710" y="0"/>
                </a:cubicBezTo>
                <a:cubicBezTo>
                  <a:pt x="4189720" y="19383"/>
                  <a:pt x="4198284" y="-7733"/>
                  <a:pt x="4369627" y="0"/>
                </a:cubicBezTo>
                <a:cubicBezTo>
                  <a:pt x="4540970" y="7733"/>
                  <a:pt x="4643059" y="-2887"/>
                  <a:pt x="4830250" y="0"/>
                </a:cubicBezTo>
                <a:cubicBezTo>
                  <a:pt x="5017441" y="2887"/>
                  <a:pt x="5091514" y="-7203"/>
                  <a:pt x="5192167" y="0"/>
                </a:cubicBezTo>
                <a:cubicBezTo>
                  <a:pt x="5292820" y="7203"/>
                  <a:pt x="5704220" y="-33910"/>
                  <a:pt x="6047609" y="0"/>
                </a:cubicBezTo>
                <a:cubicBezTo>
                  <a:pt x="6390998" y="33910"/>
                  <a:pt x="6306174" y="-4282"/>
                  <a:pt x="6508231" y="0"/>
                </a:cubicBezTo>
                <a:cubicBezTo>
                  <a:pt x="6710288" y="4282"/>
                  <a:pt x="6782629" y="-18486"/>
                  <a:pt x="6968853" y="0"/>
                </a:cubicBezTo>
                <a:cubicBezTo>
                  <a:pt x="7155077" y="18486"/>
                  <a:pt x="7477359" y="-42107"/>
                  <a:pt x="7824295" y="0"/>
                </a:cubicBezTo>
                <a:cubicBezTo>
                  <a:pt x="8171231" y="42107"/>
                  <a:pt x="8063347" y="2813"/>
                  <a:pt x="8186212" y="0"/>
                </a:cubicBezTo>
                <a:cubicBezTo>
                  <a:pt x="8309077" y="-2813"/>
                  <a:pt x="8594030" y="-14979"/>
                  <a:pt x="8942949" y="0"/>
                </a:cubicBezTo>
                <a:cubicBezTo>
                  <a:pt x="9291868" y="14979"/>
                  <a:pt x="9304358" y="12907"/>
                  <a:pt x="9600981" y="0"/>
                </a:cubicBezTo>
                <a:cubicBezTo>
                  <a:pt x="9897604" y="-12907"/>
                  <a:pt x="10297364" y="48450"/>
                  <a:pt x="10620930" y="0"/>
                </a:cubicBezTo>
                <a:cubicBezTo>
                  <a:pt x="11033339" y="65679"/>
                  <a:pt x="11304895" y="352105"/>
                  <a:pt x="11371382" y="750452"/>
                </a:cubicBezTo>
                <a:cubicBezTo>
                  <a:pt x="11388840" y="920994"/>
                  <a:pt x="11393635" y="1137350"/>
                  <a:pt x="11371382" y="1256939"/>
                </a:cubicBezTo>
                <a:cubicBezTo>
                  <a:pt x="11349129" y="1376528"/>
                  <a:pt x="11371581" y="1635794"/>
                  <a:pt x="11371382" y="1987818"/>
                </a:cubicBezTo>
                <a:cubicBezTo>
                  <a:pt x="11371183" y="2339842"/>
                  <a:pt x="11380787" y="2347894"/>
                  <a:pt x="11371382" y="2584062"/>
                </a:cubicBezTo>
                <a:cubicBezTo>
                  <a:pt x="11361977" y="2820230"/>
                  <a:pt x="11396226" y="3044548"/>
                  <a:pt x="11371382" y="3180306"/>
                </a:cubicBezTo>
                <a:cubicBezTo>
                  <a:pt x="11346538" y="3316064"/>
                  <a:pt x="11344607" y="3552506"/>
                  <a:pt x="11371382" y="3821428"/>
                </a:cubicBezTo>
                <a:cubicBezTo>
                  <a:pt x="11398157" y="4090350"/>
                  <a:pt x="11363699" y="4361480"/>
                  <a:pt x="11371382" y="4552308"/>
                </a:cubicBezTo>
                <a:cubicBezTo>
                  <a:pt x="11379065" y="4743136"/>
                  <a:pt x="11391050" y="4899097"/>
                  <a:pt x="11371382" y="5238309"/>
                </a:cubicBezTo>
                <a:cubicBezTo>
                  <a:pt x="11420430" y="5621058"/>
                  <a:pt x="11041609" y="6070573"/>
                  <a:pt x="10620930" y="5988761"/>
                </a:cubicBezTo>
                <a:cubicBezTo>
                  <a:pt x="10503764" y="5998104"/>
                  <a:pt x="10438916" y="5992887"/>
                  <a:pt x="10259012" y="5988761"/>
                </a:cubicBezTo>
                <a:cubicBezTo>
                  <a:pt x="10079108" y="5984635"/>
                  <a:pt x="9690234" y="5975576"/>
                  <a:pt x="9502276" y="5988761"/>
                </a:cubicBezTo>
                <a:cubicBezTo>
                  <a:pt x="9314318" y="6001946"/>
                  <a:pt x="9091593" y="6005552"/>
                  <a:pt x="8942949" y="5988761"/>
                </a:cubicBezTo>
                <a:cubicBezTo>
                  <a:pt x="8794305" y="5971970"/>
                  <a:pt x="8376995" y="5961581"/>
                  <a:pt x="8087507" y="5988761"/>
                </a:cubicBezTo>
                <a:cubicBezTo>
                  <a:pt x="7798019" y="6015941"/>
                  <a:pt x="7680572" y="5956167"/>
                  <a:pt x="7429475" y="5988761"/>
                </a:cubicBezTo>
                <a:cubicBezTo>
                  <a:pt x="7178378" y="6021355"/>
                  <a:pt x="7159575" y="5999233"/>
                  <a:pt x="6968853" y="5988761"/>
                </a:cubicBezTo>
                <a:cubicBezTo>
                  <a:pt x="6778131" y="5978289"/>
                  <a:pt x="6446187" y="5963289"/>
                  <a:pt x="6113412" y="5988761"/>
                </a:cubicBezTo>
                <a:cubicBezTo>
                  <a:pt x="5780637" y="6014233"/>
                  <a:pt x="5516177" y="6019076"/>
                  <a:pt x="5257970" y="5988761"/>
                </a:cubicBezTo>
                <a:cubicBezTo>
                  <a:pt x="4999763" y="5958446"/>
                  <a:pt x="4954729" y="6000783"/>
                  <a:pt x="4797348" y="5988761"/>
                </a:cubicBezTo>
                <a:cubicBezTo>
                  <a:pt x="4639967" y="5976739"/>
                  <a:pt x="4498692" y="6009882"/>
                  <a:pt x="4238021" y="5988761"/>
                </a:cubicBezTo>
                <a:cubicBezTo>
                  <a:pt x="3977350" y="5967640"/>
                  <a:pt x="3736631" y="5979310"/>
                  <a:pt x="3481284" y="5988761"/>
                </a:cubicBezTo>
                <a:cubicBezTo>
                  <a:pt x="3225937" y="5998212"/>
                  <a:pt x="2887796" y="5951035"/>
                  <a:pt x="2724548" y="5988761"/>
                </a:cubicBezTo>
                <a:cubicBezTo>
                  <a:pt x="2561300" y="6026487"/>
                  <a:pt x="2090146" y="6026111"/>
                  <a:pt x="1869106" y="5988761"/>
                </a:cubicBezTo>
                <a:cubicBezTo>
                  <a:pt x="1648066" y="5951411"/>
                  <a:pt x="1649480" y="5991657"/>
                  <a:pt x="1507189" y="5988761"/>
                </a:cubicBezTo>
                <a:cubicBezTo>
                  <a:pt x="1364898" y="5985865"/>
                  <a:pt x="1021944" y="5997806"/>
                  <a:pt x="750452" y="5988761"/>
                </a:cubicBezTo>
                <a:cubicBezTo>
                  <a:pt x="339751" y="6061479"/>
                  <a:pt x="-40414" y="5706948"/>
                  <a:pt x="0" y="5238309"/>
                </a:cubicBezTo>
                <a:cubicBezTo>
                  <a:pt x="10685" y="5040178"/>
                  <a:pt x="-18987" y="4885419"/>
                  <a:pt x="0" y="4731822"/>
                </a:cubicBezTo>
                <a:cubicBezTo>
                  <a:pt x="18987" y="4578225"/>
                  <a:pt x="8619" y="4420050"/>
                  <a:pt x="0" y="4180457"/>
                </a:cubicBezTo>
                <a:cubicBezTo>
                  <a:pt x="-8619" y="3940864"/>
                  <a:pt x="17674" y="3637739"/>
                  <a:pt x="0" y="3494456"/>
                </a:cubicBezTo>
                <a:cubicBezTo>
                  <a:pt x="-17674" y="3351173"/>
                  <a:pt x="17197" y="3041491"/>
                  <a:pt x="0" y="2853334"/>
                </a:cubicBezTo>
                <a:cubicBezTo>
                  <a:pt x="-17197" y="2665177"/>
                  <a:pt x="-23250" y="2533018"/>
                  <a:pt x="0" y="2346847"/>
                </a:cubicBezTo>
                <a:cubicBezTo>
                  <a:pt x="23250" y="2160676"/>
                  <a:pt x="16326" y="1912726"/>
                  <a:pt x="0" y="1660846"/>
                </a:cubicBezTo>
                <a:cubicBezTo>
                  <a:pt x="-16326" y="1408966"/>
                  <a:pt x="-4183" y="1004543"/>
                  <a:pt x="0" y="750452"/>
                </a:cubicBezTo>
                <a:close/>
              </a:path>
              <a:path w="11371382" h="5988761" stroke="0" extrusionOk="0">
                <a:moveTo>
                  <a:pt x="0" y="750452"/>
                </a:moveTo>
                <a:cubicBezTo>
                  <a:pt x="3058" y="429491"/>
                  <a:pt x="364696" y="51297"/>
                  <a:pt x="750452" y="0"/>
                </a:cubicBezTo>
                <a:cubicBezTo>
                  <a:pt x="1110094" y="-4445"/>
                  <a:pt x="1337535" y="21717"/>
                  <a:pt x="1507189" y="0"/>
                </a:cubicBezTo>
                <a:cubicBezTo>
                  <a:pt x="1676843" y="-21717"/>
                  <a:pt x="1848367" y="-4465"/>
                  <a:pt x="1967811" y="0"/>
                </a:cubicBezTo>
                <a:cubicBezTo>
                  <a:pt x="2087255" y="4465"/>
                  <a:pt x="2295223" y="4850"/>
                  <a:pt x="2428433" y="0"/>
                </a:cubicBezTo>
                <a:cubicBezTo>
                  <a:pt x="2561643" y="-4850"/>
                  <a:pt x="2878696" y="11016"/>
                  <a:pt x="3185170" y="0"/>
                </a:cubicBezTo>
                <a:cubicBezTo>
                  <a:pt x="3491644" y="-11016"/>
                  <a:pt x="3554614" y="-8780"/>
                  <a:pt x="3744497" y="0"/>
                </a:cubicBezTo>
                <a:cubicBezTo>
                  <a:pt x="3934380" y="8780"/>
                  <a:pt x="4401904" y="21439"/>
                  <a:pt x="4599938" y="0"/>
                </a:cubicBezTo>
                <a:cubicBezTo>
                  <a:pt x="4797972" y="-21439"/>
                  <a:pt x="5194432" y="-28077"/>
                  <a:pt x="5455380" y="0"/>
                </a:cubicBezTo>
                <a:cubicBezTo>
                  <a:pt x="5716328" y="28077"/>
                  <a:pt x="6038026" y="28082"/>
                  <a:pt x="6212116" y="0"/>
                </a:cubicBezTo>
                <a:cubicBezTo>
                  <a:pt x="6386206" y="-28082"/>
                  <a:pt x="6502115" y="-4721"/>
                  <a:pt x="6672739" y="0"/>
                </a:cubicBezTo>
                <a:cubicBezTo>
                  <a:pt x="6843363" y="4721"/>
                  <a:pt x="6894405" y="6159"/>
                  <a:pt x="7034656" y="0"/>
                </a:cubicBezTo>
                <a:cubicBezTo>
                  <a:pt x="7174907" y="-6159"/>
                  <a:pt x="7648643" y="-13745"/>
                  <a:pt x="7890098" y="0"/>
                </a:cubicBezTo>
                <a:cubicBezTo>
                  <a:pt x="8131553" y="13745"/>
                  <a:pt x="8284793" y="25684"/>
                  <a:pt x="8548130" y="0"/>
                </a:cubicBezTo>
                <a:cubicBezTo>
                  <a:pt x="8811467" y="-25684"/>
                  <a:pt x="8942407" y="4128"/>
                  <a:pt x="9206161" y="0"/>
                </a:cubicBezTo>
                <a:cubicBezTo>
                  <a:pt x="9469915" y="-4128"/>
                  <a:pt x="9523135" y="5692"/>
                  <a:pt x="9666784" y="0"/>
                </a:cubicBezTo>
                <a:cubicBezTo>
                  <a:pt x="9810433" y="-5692"/>
                  <a:pt x="10207743" y="4652"/>
                  <a:pt x="10620930" y="0"/>
                </a:cubicBezTo>
                <a:cubicBezTo>
                  <a:pt x="11132522" y="22041"/>
                  <a:pt x="11312679" y="316559"/>
                  <a:pt x="11371382" y="750452"/>
                </a:cubicBezTo>
                <a:cubicBezTo>
                  <a:pt x="11351043" y="1018695"/>
                  <a:pt x="11355185" y="1189219"/>
                  <a:pt x="11371382" y="1301817"/>
                </a:cubicBezTo>
                <a:cubicBezTo>
                  <a:pt x="11387579" y="1414416"/>
                  <a:pt x="11344286" y="1845151"/>
                  <a:pt x="11371382" y="2032697"/>
                </a:cubicBezTo>
                <a:cubicBezTo>
                  <a:pt x="11398478" y="2220243"/>
                  <a:pt x="11378114" y="2381051"/>
                  <a:pt x="11371382" y="2718698"/>
                </a:cubicBezTo>
                <a:cubicBezTo>
                  <a:pt x="11364650" y="3056345"/>
                  <a:pt x="11400769" y="3019228"/>
                  <a:pt x="11371382" y="3314942"/>
                </a:cubicBezTo>
                <a:cubicBezTo>
                  <a:pt x="11341995" y="3610656"/>
                  <a:pt x="11374090" y="3603844"/>
                  <a:pt x="11371382" y="3866307"/>
                </a:cubicBezTo>
                <a:cubicBezTo>
                  <a:pt x="11368674" y="4128770"/>
                  <a:pt x="11384499" y="4261952"/>
                  <a:pt x="11371382" y="4417672"/>
                </a:cubicBezTo>
                <a:cubicBezTo>
                  <a:pt x="11358265" y="4573393"/>
                  <a:pt x="11333289" y="5004047"/>
                  <a:pt x="11371382" y="5238309"/>
                </a:cubicBezTo>
                <a:cubicBezTo>
                  <a:pt x="11400479" y="5693987"/>
                  <a:pt x="11018186" y="6004511"/>
                  <a:pt x="10620930" y="5988761"/>
                </a:cubicBezTo>
                <a:cubicBezTo>
                  <a:pt x="10448864" y="5971981"/>
                  <a:pt x="10286658" y="5970635"/>
                  <a:pt x="10061603" y="5988761"/>
                </a:cubicBezTo>
                <a:cubicBezTo>
                  <a:pt x="9836548" y="6006887"/>
                  <a:pt x="9726656" y="5963431"/>
                  <a:pt x="9502276" y="5988761"/>
                </a:cubicBezTo>
                <a:cubicBezTo>
                  <a:pt x="9277896" y="6014091"/>
                  <a:pt x="9275868" y="5989454"/>
                  <a:pt x="9140358" y="5988761"/>
                </a:cubicBezTo>
                <a:cubicBezTo>
                  <a:pt x="9004848" y="5988068"/>
                  <a:pt x="8792381" y="5978487"/>
                  <a:pt x="8679736" y="5988761"/>
                </a:cubicBezTo>
                <a:cubicBezTo>
                  <a:pt x="8567091" y="5999035"/>
                  <a:pt x="8351611" y="6010574"/>
                  <a:pt x="8219114" y="5988761"/>
                </a:cubicBezTo>
                <a:cubicBezTo>
                  <a:pt x="8086617" y="5966948"/>
                  <a:pt x="7775417" y="5987772"/>
                  <a:pt x="7462377" y="5988761"/>
                </a:cubicBezTo>
                <a:cubicBezTo>
                  <a:pt x="7149337" y="5989750"/>
                  <a:pt x="7269997" y="5994605"/>
                  <a:pt x="7100460" y="5988761"/>
                </a:cubicBezTo>
                <a:cubicBezTo>
                  <a:pt x="6930923" y="5982917"/>
                  <a:pt x="6862619" y="6007787"/>
                  <a:pt x="6639837" y="5988761"/>
                </a:cubicBezTo>
                <a:cubicBezTo>
                  <a:pt x="6417055" y="5969735"/>
                  <a:pt x="6142383" y="5977593"/>
                  <a:pt x="5784396" y="5988761"/>
                </a:cubicBezTo>
                <a:cubicBezTo>
                  <a:pt x="5426409" y="5999929"/>
                  <a:pt x="5531721" y="5977253"/>
                  <a:pt x="5422478" y="5988761"/>
                </a:cubicBezTo>
                <a:cubicBezTo>
                  <a:pt x="5313235" y="6000269"/>
                  <a:pt x="5193221" y="5987263"/>
                  <a:pt x="5060561" y="5988761"/>
                </a:cubicBezTo>
                <a:cubicBezTo>
                  <a:pt x="4927901" y="5990259"/>
                  <a:pt x="4847180" y="5988204"/>
                  <a:pt x="4698643" y="5988761"/>
                </a:cubicBezTo>
                <a:cubicBezTo>
                  <a:pt x="4550106" y="5989318"/>
                  <a:pt x="4227722" y="6020507"/>
                  <a:pt x="4040611" y="5988761"/>
                </a:cubicBezTo>
                <a:cubicBezTo>
                  <a:pt x="3853500" y="5957015"/>
                  <a:pt x="3634145" y="5992931"/>
                  <a:pt x="3382579" y="5988761"/>
                </a:cubicBezTo>
                <a:cubicBezTo>
                  <a:pt x="3131013" y="5984591"/>
                  <a:pt x="3019906" y="5963715"/>
                  <a:pt x="2724548" y="5988761"/>
                </a:cubicBezTo>
                <a:cubicBezTo>
                  <a:pt x="2429190" y="6013807"/>
                  <a:pt x="2047736" y="6005822"/>
                  <a:pt x="1869106" y="5988761"/>
                </a:cubicBezTo>
                <a:cubicBezTo>
                  <a:pt x="1690476" y="5971700"/>
                  <a:pt x="1205337" y="5963773"/>
                  <a:pt x="750452" y="5988761"/>
                </a:cubicBezTo>
                <a:cubicBezTo>
                  <a:pt x="410584" y="5992047"/>
                  <a:pt x="-50170" y="5739323"/>
                  <a:pt x="0" y="5238309"/>
                </a:cubicBezTo>
                <a:cubicBezTo>
                  <a:pt x="25416" y="5038576"/>
                  <a:pt x="-17875" y="4938400"/>
                  <a:pt x="0" y="4686944"/>
                </a:cubicBezTo>
                <a:cubicBezTo>
                  <a:pt x="17875" y="4435489"/>
                  <a:pt x="-12" y="4370916"/>
                  <a:pt x="0" y="4090700"/>
                </a:cubicBezTo>
                <a:cubicBezTo>
                  <a:pt x="12" y="3810484"/>
                  <a:pt x="-15417" y="3722129"/>
                  <a:pt x="0" y="3494456"/>
                </a:cubicBezTo>
                <a:cubicBezTo>
                  <a:pt x="15417" y="3266783"/>
                  <a:pt x="1376" y="3158994"/>
                  <a:pt x="0" y="2987969"/>
                </a:cubicBezTo>
                <a:cubicBezTo>
                  <a:pt x="-1376" y="2816944"/>
                  <a:pt x="-15166" y="2561577"/>
                  <a:pt x="0" y="2391725"/>
                </a:cubicBezTo>
                <a:cubicBezTo>
                  <a:pt x="15166" y="2221873"/>
                  <a:pt x="-25643" y="1973499"/>
                  <a:pt x="0" y="1840360"/>
                </a:cubicBezTo>
                <a:cubicBezTo>
                  <a:pt x="25643" y="1707221"/>
                  <a:pt x="-17736" y="1497555"/>
                  <a:pt x="0" y="1333873"/>
                </a:cubicBezTo>
                <a:cubicBezTo>
                  <a:pt x="17736" y="1170191"/>
                  <a:pt x="18043" y="1034076"/>
                  <a:pt x="0" y="7504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1F0403-E00C-28B9-B304-253A7BD07A5A}"/>
              </a:ext>
            </a:extLst>
          </p:cNvPr>
          <p:cNvSpPr/>
          <p:nvPr/>
        </p:nvSpPr>
        <p:spPr>
          <a:xfrm>
            <a:off x="606865" y="1502465"/>
            <a:ext cx="548640" cy="548640"/>
          </a:xfrm>
          <a:prstGeom prst="ellipse">
            <a:avLst/>
          </a:prstGeom>
          <a:solidFill>
            <a:srgbClr val="EF89A1">
              <a:lumMod val="40000"/>
              <a:lumOff val="60000"/>
            </a:srgbClr>
          </a:solidFill>
          <a:ln w="12700" cap="flat" cmpd="sng" algn="ctr">
            <a:solidFill>
              <a:srgbClr val="EF89A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89A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3C6514-EEB2-EDF6-8FF9-3AF541F09BB7}"/>
              </a:ext>
            </a:extLst>
          </p:cNvPr>
          <p:cNvSpPr/>
          <p:nvPr/>
        </p:nvSpPr>
        <p:spPr>
          <a:xfrm>
            <a:off x="1066801" y="1519211"/>
            <a:ext cx="1055369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Ở khổ 1 và khổ 2, dấu sắc và dấu nặng được nhắc qua tiếng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Tìm những hình ảnh so sánh được gợi ra từ những tiếng đó?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9D0B57-1C40-A518-C312-0E6B20E6D251}"/>
              </a:ext>
            </a:extLst>
          </p:cNvPr>
          <p:cNvGrpSpPr/>
          <p:nvPr/>
        </p:nvGrpSpPr>
        <p:grpSpPr>
          <a:xfrm>
            <a:off x="695325" y="3248025"/>
            <a:ext cx="10887075" cy="2901983"/>
            <a:chOff x="1717200" y="5206536"/>
            <a:chExt cx="7177140" cy="1601601"/>
          </a:xfrm>
        </p:grpSpPr>
        <p:sp>
          <p:nvSpPr>
            <p:cNvPr id="28" name="Rounded Rectangle 18">
              <a:extLst>
                <a:ext uri="{FF2B5EF4-FFF2-40B4-BE49-F238E27FC236}">
                  <a16:creationId xmlns:a16="http://schemas.microsoft.com/office/drawing/2014/main" id="{7B018145-F99F-2994-0BF4-DC837647CB4C}"/>
                </a:ext>
              </a:extLst>
            </p:cNvPr>
            <p:cNvSpPr/>
            <p:nvPr/>
          </p:nvSpPr>
          <p:spPr>
            <a:xfrm>
              <a:off x="1717200" y="5206536"/>
              <a:ext cx="7177140" cy="1513970"/>
            </a:xfrm>
            <a:prstGeom prst="roundRect">
              <a:avLst>
                <a:gd name="adj" fmla="val 2286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38E3AF-42D6-C71F-D0A6-C62CF04EE6D6}"/>
                </a:ext>
              </a:extLst>
            </p:cNvPr>
            <p:cNvSpPr/>
            <p:nvPr/>
          </p:nvSpPr>
          <p:spPr>
            <a:xfrm>
              <a:off x="1720772" y="5258151"/>
              <a:ext cx="7146558" cy="1549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 </a:t>
              </a:r>
              <a:r>
                <a:rPr kumimoji="0" lang="vi-VN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Dấu sắc được nhắc qua tiếng “bố”; dấu nặng được nhắc qua tiếng “mẹ”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+ Những hình ảnh so sánh gợi ra từ tiếng “bố” là cao như mây đỉnh núi, bát ngát  trùng khơi, hình ảnh so sánh gợi ra từ tiếng “mẹ” là: ngọt ngào như dòng sữa nuôi con lớn thành người.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88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A7BA16-D9F3-7ECB-66B7-7E83D42AEFAA}"/>
              </a:ext>
            </a:extLst>
          </p:cNvPr>
          <p:cNvSpPr/>
          <p:nvPr/>
        </p:nvSpPr>
        <p:spPr>
          <a:xfrm>
            <a:off x="410309" y="430596"/>
            <a:ext cx="11371382" cy="5988761"/>
          </a:xfrm>
          <a:custGeom>
            <a:avLst/>
            <a:gdLst>
              <a:gd name="connsiteX0" fmla="*/ 0 w 11371382"/>
              <a:gd name="connsiteY0" fmla="*/ 750452 h 5988761"/>
              <a:gd name="connsiteX1" fmla="*/ 750452 w 11371382"/>
              <a:gd name="connsiteY1" fmla="*/ 0 h 5988761"/>
              <a:gd name="connsiteX2" fmla="*/ 1309779 w 11371382"/>
              <a:gd name="connsiteY2" fmla="*/ 0 h 5988761"/>
              <a:gd name="connsiteX3" fmla="*/ 1967811 w 11371382"/>
              <a:gd name="connsiteY3" fmla="*/ 0 h 5988761"/>
              <a:gd name="connsiteX4" fmla="*/ 2527138 w 11371382"/>
              <a:gd name="connsiteY4" fmla="*/ 0 h 5988761"/>
              <a:gd name="connsiteX5" fmla="*/ 2889056 w 11371382"/>
              <a:gd name="connsiteY5" fmla="*/ 0 h 5988761"/>
              <a:gd name="connsiteX6" fmla="*/ 3448383 w 11371382"/>
              <a:gd name="connsiteY6" fmla="*/ 0 h 5988761"/>
              <a:gd name="connsiteX7" fmla="*/ 4007710 w 11371382"/>
              <a:gd name="connsiteY7" fmla="*/ 0 h 5988761"/>
              <a:gd name="connsiteX8" fmla="*/ 4369627 w 11371382"/>
              <a:gd name="connsiteY8" fmla="*/ 0 h 5988761"/>
              <a:gd name="connsiteX9" fmla="*/ 4830250 w 11371382"/>
              <a:gd name="connsiteY9" fmla="*/ 0 h 5988761"/>
              <a:gd name="connsiteX10" fmla="*/ 5192167 w 11371382"/>
              <a:gd name="connsiteY10" fmla="*/ 0 h 5988761"/>
              <a:gd name="connsiteX11" fmla="*/ 6047609 w 11371382"/>
              <a:gd name="connsiteY11" fmla="*/ 0 h 5988761"/>
              <a:gd name="connsiteX12" fmla="*/ 6508231 w 11371382"/>
              <a:gd name="connsiteY12" fmla="*/ 0 h 5988761"/>
              <a:gd name="connsiteX13" fmla="*/ 6968853 w 11371382"/>
              <a:gd name="connsiteY13" fmla="*/ 0 h 5988761"/>
              <a:gd name="connsiteX14" fmla="*/ 7824295 w 11371382"/>
              <a:gd name="connsiteY14" fmla="*/ 0 h 5988761"/>
              <a:gd name="connsiteX15" fmla="*/ 8186212 w 11371382"/>
              <a:gd name="connsiteY15" fmla="*/ 0 h 5988761"/>
              <a:gd name="connsiteX16" fmla="*/ 8942949 w 11371382"/>
              <a:gd name="connsiteY16" fmla="*/ 0 h 5988761"/>
              <a:gd name="connsiteX17" fmla="*/ 9600981 w 11371382"/>
              <a:gd name="connsiteY17" fmla="*/ 0 h 5988761"/>
              <a:gd name="connsiteX18" fmla="*/ 10620930 w 11371382"/>
              <a:gd name="connsiteY18" fmla="*/ 0 h 5988761"/>
              <a:gd name="connsiteX19" fmla="*/ 11371382 w 11371382"/>
              <a:gd name="connsiteY19" fmla="*/ 750452 h 5988761"/>
              <a:gd name="connsiteX20" fmla="*/ 11371382 w 11371382"/>
              <a:gd name="connsiteY20" fmla="*/ 1256939 h 5988761"/>
              <a:gd name="connsiteX21" fmla="*/ 11371382 w 11371382"/>
              <a:gd name="connsiteY21" fmla="*/ 1987818 h 5988761"/>
              <a:gd name="connsiteX22" fmla="*/ 11371382 w 11371382"/>
              <a:gd name="connsiteY22" fmla="*/ 2584062 h 5988761"/>
              <a:gd name="connsiteX23" fmla="*/ 11371382 w 11371382"/>
              <a:gd name="connsiteY23" fmla="*/ 3180306 h 5988761"/>
              <a:gd name="connsiteX24" fmla="*/ 11371382 w 11371382"/>
              <a:gd name="connsiteY24" fmla="*/ 3821428 h 5988761"/>
              <a:gd name="connsiteX25" fmla="*/ 11371382 w 11371382"/>
              <a:gd name="connsiteY25" fmla="*/ 4552308 h 5988761"/>
              <a:gd name="connsiteX26" fmla="*/ 11371382 w 11371382"/>
              <a:gd name="connsiteY26" fmla="*/ 5238309 h 5988761"/>
              <a:gd name="connsiteX27" fmla="*/ 10620930 w 11371382"/>
              <a:gd name="connsiteY27" fmla="*/ 5988761 h 5988761"/>
              <a:gd name="connsiteX28" fmla="*/ 10259012 w 11371382"/>
              <a:gd name="connsiteY28" fmla="*/ 5988761 h 5988761"/>
              <a:gd name="connsiteX29" fmla="*/ 9502276 w 11371382"/>
              <a:gd name="connsiteY29" fmla="*/ 5988761 h 5988761"/>
              <a:gd name="connsiteX30" fmla="*/ 8942949 w 11371382"/>
              <a:gd name="connsiteY30" fmla="*/ 5988761 h 5988761"/>
              <a:gd name="connsiteX31" fmla="*/ 8087507 w 11371382"/>
              <a:gd name="connsiteY31" fmla="*/ 5988761 h 5988761"/>
              <a:gd name="connsiteX32" fmla="*/ 7429475 w 11371382"/>
              <a:gd name="connsiteY32" fmla="*/ 5988761 h 5988761"/>
              <a:gd name="connsiteX33" fmla="*/ 6968853 w 11371382"/>
              <a:gd name="connsiteY33" fmla="*/ 5988761 h 5988761"/>
              <a:gd name="connsiteX34" fmla="*/ 6113412 w 11371382"/>
              <a:gd name="connsiteY34" fmla="*/ 5988761 h 5988761"/>
              <a:gd name="connsiteX35" fmla="*/ 5257970 w 11371382"/>
              <a:gd name="connsiteY35" fmla="*/ 5988761 h 5988761"/>
              <a:gd name="connsiteX36" fmla="*/ 4797348 w 11371382"/>
              <a:gd name="connsiteY36" fmla="*/ 5988761 h 5988761"/>
              <a:gd name="connsiteX37" fmla="*/ 4238021 w 11371382"/>
              <a:gd name="connsiteY37" fmla="*/ 5988761 h 5988761"/>
              <a:gd name="connsiteX38" fmla="*/ 3481284 w 11371382"/>
              <a:gd name="connsiteY38" fmla="*/ 5988761 h 5988761"/>
              <a:gd name="connsiteX39" fmla="*/ 2724548 w 11371382"/>
              <a:gd name="connsiteY39" fmla="*/ 5988761 h 5988761"/>
              <a:gd name="connsiteX40" fmla="*/ 1869106 w 11371382"/>
              <a:gd name="connsiteY40" fmla="*/ 5988761 h 5988761"/>
              <a:gd name="connsiteX41" fmla="*/ 1507189 w 11371382"/>
              <a:gd name="connsiteY41" fmla="*/ 5988761 h 5988761"/>
              <a:gd name="connsiteX42" fmla="*/ 750452 w 11371382"/>
              <a:gd name="connsiteY42" fmla="*/ 5988761 h 5988761"/>
              <a:gd name="connsiteX43" fmla="*/ 0 w 11371382"/>
              <a:gd name="connsiteY43" fmla="*/ 5238309 h 5988761"/>
              <a:gd name="connsiteX44" fmla="*/ 0 w 11371382"/>
              <a:gd name="connsiteY44" fmla="*/ 4731822 h 5988761"/>
              <a:gd name="connsiteX45" fmla="*/ 0 w 11371382"/>
              <a:gd name="connsiteY45" fmla="*/ 4180457 h 5988761"/>
              <a:gd name="connsiteX46" fmla="*/ 0 w 11371382"/>
              <a:gd name="connsiteY46" fmla="*/ 3494456 h 5988761"/>
              <a:gd name="connsiteX47" fmla="*/ 0 w 11371382"/>
              <a:gd name="connsiteY47" fmla="*/ 2853334 h 5988761"/>
              <a:gd name="connsiteX48" fmla="*/ 0 w 11371382"/>
              <a:gd name="connsiteY48" fmla="*/ 2346847 h 5988761"/>
              <a:gd name="connsiteX49" fmla="*/ 0 w 11371382"/>
              <a:gd name="connsiteY49" fmla="*/ 1660846 h 5988761"/>
              <a:gd name="connsiteX50" fmla="*/ 0 w 11371382"/>
              <a:gd name="connsiteY50" fmla="*/ 750452 h 59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71382" h="5988761" fill="none" extrusionOk="0">
                <a:moveTo>
                  <a:pt x="0" y="750452"/>
                </a:moveTo>
                <a:cubicBezTo>
                  <a:pt x="-52742" y="340472"/>
                  <a:pt x="397829" y="13246"/>
                  <a:pt x="750452" y="0"/>
                </a:cubicBezTo>
                <a:cubicBezTo>
                  <a:pt x="916752" y="-19186"/>
                  <a:pt x="1180237" y="-16531"/>
                  <a:pt x="1309779" y="0"/>
                </a:cubicBezTo>
                <a:cubicBezTo>
                  <a:pt x="1439321" y="16531"/>
                  <a:pt x="1766862" y="5055"/>
                  <a:pt x="1967811" y="0"/>
                </a:cubicBezTo>
                <a:cubicBezTo>
                  <a:pt x="2168760" y="-5055"/>
                  <a:pt x="2309439" y="17914"/>
                  <a:pt x="2527138" y="0"/>
                </a:cubicBezTo>
                <a:cubicBezTo>
                  <a:pt x="2744837" y="-17914"/>
                  <a:pt x="2751984" y="-13450"/>
                  <a:pt x="2889056" y="0"/>
                </a:cubicBezTo>
                <a:cubicBezTo>
                  <a:pt x="3026128" y="13450"/>
                  <a:pt x="3204731" y="-2768"/>
                  <a:pt x="3448383" y="0"/>
                </a:cubicBezTo>
                <a:cubicBezTo>
                  <a:pt x="3692035" y="2768"/>
                  <a:pt x="3825700" y="-19383"/>
                  <a:pt x="4007710" y="0"/>
                </a:cubicBezTo>
                <a:cubicBezTo>
                  <a:pt x="4189720" y="19383"/>
                  <a:pt x="4198284" y="-7733"/>
                  <a:pt x="4369627" y="0"/>
                </a:cubicBezTo>
                <a:cubicBezTo>
                  <a:pt x="4540970" y="7733"/>
                  <a:pt x="4643059" y="-2887"/>
                  <a:pt x="4830250" y="0"/>
                </a:cubicBezTo>
                <a:cubicBezTo>
                  <a:pt x="5017441" y="2887"/>
                  <a:pt x="5091514" y="-7203"/>
                  <a:pt x="5192167" y="0"/>
                </a:cubicBezTo>
                <a:cubicBezTo>
                  <a:pt x="5292820" y="7203"/>
                  <a:pt x="5704220" y="-33910"/>
                  <a:pt x="6047609" y="0"/>
                </a:cubicBezTo>
                <a:cubicBezTo>
                  <a:pt x="6390998" y="33910"/>
                  <a:pt x="6306174" y="-4282"/>
                  <a:pt x="6508231" y="0"/>
                </a:cubicBezTo>
                <a:cubicBezTo>
                  <a:pt x="6710288" y="4282"/>
                  <a:pt x="6782629" y="-18486"/>
                  <a:pt x="6968853" y="0"/>
                </a:cubicBezTo>
                <a:cubicBezTo>
                  <a:pt x="7155077" y="18486"/>
                  <a:pt x="7477359" y="-42107"/>
                  <a:pt x="7824295" y="0"/>
                </a:cubicBezTo>
                <a:cubicBezTo>
                  <a:pt x="8171231" y="42107"/>
                  <a:pt x="8063347" y="2813"/>
                  <a:pt x="8186212" y="0"/>
                </a:cubicBezTo>
                <a:cubicBezTo>
                  <a:pt x="8309077" y="-2813"/>
                  <a:pt x="8594030" y="-14979"/>
                  <a:pt x="8942949" y="0"/>
                </a:cubicBezTo>
                <a:cubicBezTo>
                  <a:pt x="9291868" y="14979"/>
                  <a:pt x="9304358" y="12907"/>
                  <a:pt x="9600981" y="0"/>
                </a:cubicBezTo>
                <a:cubicBezTo>
                  <a:pt x="9897604" y="-12907"/>
                  <a:pt x="10297364" y="48450"/>
                  <a:pt x="10620930" y="0"/>
                </a:cubicBezTo>
                <a:cubicBezTo>
                  <a:pt x="11033339" y="65679"/>
                  <a:pt x="11304895" y="352105"/>
                  <a:pt x="11371382" y="750452"/>
                </a:cubicBezTo>
                <a:cubicBezTo>
                  <a:pt x="11388840" y="920994"/>
                  <a:pt x="11393635" y="1137350"/>
                  <a:pt x="11371382" y="1256939"/>
                </a:cubicBezTo>
                <a:cubicBezTo>
                  <a:pt x="11349129" y="1376528"/>
                  <a:pt x="11371581" y="1635794"/>
                  <a:pt x="11371382" y="1987818"/>
                </a:cubicBezTo>
                <a:cubicBezTo>
                  <a:pt x="11371183" y="2339842"/>
                  <a:pt x="11380787" y="2347894"/>
                  <a:pt x="11371382" y="2584062"/>
                </a:cubicBezTo>
                <a:cubicBezTo>
                  <a:pt x="11361977" y="2820230"/>
                  <a:pt x="11396226" y="3044548"/>
                  <a:pt x="11371382" y="3180306"/>
                </a:cubicBezTo>
                <a:cubicBezTo>
                  <a:pt x="11346538" y="3316064"/>
                  <a:pt x="11344607" y="3552506"/>
                  <a:pt x="11371382" y="3821428"/>
                </a:cubicBezTo>
                <a:cubicBezTo>
                  <a:pt x="11398157" y="4090350"/>
                  <a:pt x="11363699" y="4361480"/>
                  <a:pt x="11371382" y="4552308"/>
                </a:cubicBezTo>
                <a:cubicBezTo>
                  <a:pt x="11379065" y="4743136"/>
                  <a:pt x="11391050" y="4899097"/>
                  <a:pt x="11371382" y="5238309"/>
                </a:cubicBezTo>
                <a:cubicBezTo>
                  <a:pt x="11420430" y="5621058"/>
                  <a:pt x="11041609" y="6070573"/>
                  <a:pt x="10620930" y="5988761"/>
                </a:cubicBezTo>
                <a:cubicBezTo>
                  <a:pt x="10503764" y="5998104"/>
                  <a:pt x="10438916" y="5992887"/>
                  <a:pt x="10259012" y="5988761"/>
                </a:cubicBezTo>
                <a:cubicBezTo>
                  <a:pt x="10079108" y="5984635"/>
                  <a:pt x="9690234" y="5975576"/>
                  <a:pt x="9502276" y="5988761"/>
                </a:cubicBezTo>
                <a:cubicBezTo>
                  <a:pt x="9314318" y="6001946"/>
                  <a:pt x="9091593" y="6005552"/>
                  <a:pt x="8942949" y="5988761"/>
                </a:cubicBezTo>
                <a:cubicBezTo>
                  <a:pt x="8794305" y="5971970"/>
                  <a:pt x="8376995" y="5961581"/>
                  <a:pt x="8087507" y="5988761"/>
                </a:cubicBezTo>
                <a:cubicBezTo>
                  <a:pt x="7798019" y="6015941"/>
                  <a:pt x="7680572" y="5956167"/>
                  <a:pt x="7429475" y="5988761"/>
                </a:cubicBezTo>
                <a:cubicBezTo>
                  <a:pt x="7178378" y="6021355"/>
                  <a:pt x="7159575" y="5999233"/>
                  <a:pt x="6968853" y="5988761"/>
                </a:cubicBezTo>
                <a:cubicBezTo>
                  <a:pt x="6778131" y="5978289"/>
                  <a:pt x="6446187" y="5963289"/>
                  <a:pt x="6113412" y="5988761"/>
                </a:cubicBezTo>
                <a:cubicBezTo>
                  <a:pt x="5780637" y="6014233"/>
                  <a:pt x="5516177" y="6019076"/>
                  <a:pt x="5257970" y="5988761"/>
                </a:cubicBezTo>
                <a:cubicBezTo>
                  <a:pt x="4999763" y="5958446"/>
                  <a:pt x="4954729" y="6000783"/>
                  <a:pt x="4797348" y="5988761"/>
                </a:cubicBezTo>
                <a:cubicBezTo>
                  <a:pt x="4639967" y="5976739"/>
                  <a:pt x="4498692" y="6009882"/>
                  <a:pt x="4238021" y="5988761"/>
                </a:cubicBezTo>
                <a:cubicBezTo>
                  <a:pt x="3977350" y="5967640"/>
                  <a:pt x="3736631" y="5979310"/>
                  <a:pt x="3481284" y="5988761"/>
                </a:cubicBezTo>
                <a:cubicBezTo>
                  <a:pt x="3225937" y="5998212"/>
                  <a:pt x="2887796" y="5951035"/>
                  <a:pt x="2724548" y="5988761"/>
                </a:cubicBezTo>
                <a:cubicBezTo>
                  <a:pt x="2561300" y="6026487"/>
                  <a:pt x="2090146" y="6026111"/>
                  <a:pt x="1869106" y="5988761"/>
                </a:cubicBezTo>
                <a:cubicBezTo>
                  <a:pt x="1648066" y="5951411"/>
                  <a:pt x="1649480" y="5991657"/>
                  <a:pt x="1507189" y="5988761"/>
                </a:cubicBezTo>
                <a:cubicBezTo>
                  <a:pt x="1364898" y="5985865"/>
                  <a:pt x="1021944" y="5997806"/>
                  <a:pt x="750452" y="5988761"/>
                </a:cubicBezTo>
                <a:cubicBezTo>
                  <a:pt x="339751" y="6061479"/>
                  <a:pt x="-40414" y="5706948"/>
                  <a:pt x="0" y="5238309"/>
                </a:cubicBezTo>
                <a:cubicBezTo>
                  <a:pt x="10685" y="5040178"/>
                  <a:pt x="-18987" y="4885419"/>
                  <a:pt x="0" y="4731822"/>
                </a:cubicBezTo>
                <a:cubicBezTo>
                  <a:pt x="18987" y="4578225"/>
                  <a:pt x="8619" y="4420050"/>
                  <a:pt x="0" y="4180457"/>
                </a:cubicBezTo>
                <a:cubicBezTo>
                  <a:pt x="-8619" y="3940864"/>
                  <a:pt x="17674" y="3637739"/>
                  <a:pt x="0" y="3494456"/>
                </a:cubicBezTo>
                <a:cubicBezTo>
                  <a:pt x="-17674" y="3351173"/>
                  <a:pt x="17197" y="3041491"/>
                  <a:pt x="0" y="2853334"/>
                </a:cubicBezTo>
                <a:cubicBezTo>
                  <a:pt x="-17197" y="2665177"/>
                  <a:pt x="-23250" y="2533018"/>
                  <a:pt x="0" y="2346847"/>
                </a:cubicBezTo>
                <a:cubicBezTo>
                  <a:pt x="23250" y="2160676"/>
                  <a:pt x="16326" y="1912726"/>
                  <a:pt x="0" y="1660846"/>
                </a:cubicBezTo>
                <a:cubicBezTo>
                  <a:pt x="-16326" y="1408966"/>
                  <a:pt x="-4183" y="1004543"/>
                  <a:pt x="0" y="750452"/>
                </a:cubicBezTo>
                <a:close/>
              </a:path>
              <a:path w="11371382" h="5988761" stroke="0" extrusionOk="0">
                <a:moveTo>
                  <a:pt x="0" y="750452"/>
                </a:moveTo>
                <a:cubicBezTo>
                  <a:pt x="3058" y="429491"/>
                  <a:pt x="364696" y="51297"/>
                  <a:pt x="750452" y="0"/>
                </a:cubicBezTo>
                <a:cubicBezTo>
                  <a:pt x="1110094" y="-4445"/>
                  <a:pt x="1337535" y="21717"/>
                  <a:pt x="1507189" y="0"/>
                </a:cubicBezTo>
                <a:cubicBezTo>
                  <a:pt x="1676843" y="-21717"/>
                  <a:pt x="1848367" y="-4465"/>
                  <a:pt x="1967811" y="0"/>
                </a:cubicBezTo>
                <a:cubicBezTo>
                  <a:pt x="2087255" y="4465"/>
                  <a:pt x="2295223" y="4850"/>
                  <a:pt x="2428433" y="0"/>
                </a:cubicBezTo>
                <a:cubicBezTo>
                  <a:pt x="2561643" y="-4850"/>
                  <a:pt x="2878696" y="11016"/>
                  <a:pt x="3185170" y="0"/>
                </a:cubicBezTo>
                <a:cubicBezTo>
                  <a:pt x="3491644" y="-11016"/>
                  <a:pt x="3554614" y="-8780"/>
                  <a:pt x="3744497" y="0"/>
                </a:cubicBezTo>
                <a:cubicBezTo>
                  <a:pt x="3934380" y="8780"/>
                  <a:pt x="4401904" y="21439"/>
                  <a:pt x="4599938" y="0"/>
                </a:cubicBezTo>
                <a:cubicBezTo>
                  <a:pt x="4797972" y="-21439"/>
                  <a:pt x="5194432" y="-28077"/>
                  <a:pt x="5455380" y="0"/>
                </a:cubicBezTo>
                <a:cubicBezTo>
                  <a:pt x="5716328" y="28077"/>
                  <a:pt x="6038026" y="28082"/>
                  <a:pt x="6212116" y="0"/>
                </a:cubicBezTo>
                <a:cubicBezTo>
                  <a:pt x="6386206" y="-28082"/>
                  <a:pt x="6502115" y="-4721"/>
                  <a:pt x="6672739" y="0"/>
                </a:cubicBezTo>
                <a:cubicBezTo>
                  <a:pt x="6843363" y="4721"/>
                  <a:pt x="6894405" y="6159"/>
                  <a:pt x="7034656" y="0"/>
                </a:cubicBezTo>
                <a:cubicBezTo>
                  <a:pt x="7174907" y="-6159"/>
                  <a:pt x="7648643" y="-13745"/>
                  <a:pt x="7890098" y="0"/>
                </a:cubicBezTo>
                <a:cubicBezTo>
                  <a:pt x="8131553" y="13745"/>
                  <a:pt x="8284793" y="25684"/>
                  <a:pt x="8548130" y="0"/>
                </a:cubicBezTo>
                <a:cubicBezTo>
                  <a:pt x="8811467" y="-25684"/>
                  <a:pt x="8942407" y="4128"/>
                  <a:pt x="9206161" y="0"/>
                </a:cubicBezTo>
                <a:cubicBezTo>
                  <a:pt x="9469915" y="-4128"/>
                  <a:pt x="9523135" y="5692"/>
                  <a:pt x="9666784" y="0"/>
                </a:cubicBezTo>
                <a:cubicBezTo>
                  <a:pt x="9810433" y="-5692"/>
                  <a:pt x="10207743" y="4652"/>
                  <a:pt x="10620930" y="0"/>
                </a:cubicBezTo>
                <a:cubicBezTo>
                  <a:pt x="11132522" y="22041"/>
                  <a:pt x="11312679" y="316559"/>
                  <a:pt x="11371382" y="750452"/>
                </a:cubicBezTo>
                <a:cubicBezTo>
                  <a:pt x="11351043" y="1018695"/>
                  <a:pt x="11355185" y="1189219"/>
                  <a:pt x="11371382" y="1301817"/>
                </a:cubicBezTo>
                <a:cubicBezTo>
                  <a:pt x="11387579" y="1414416"/>
                  <a:pt x="11344286" y="1845151"/>
                  <a:pt x="11371382" y="2032697"/>
                </a:cubicBezTo>
                <a:cubicBezTo>
                  <a:pt x="11398478" y="2220243"/>
                  <a:pt x="11378114" y="2381051"/>
                  <a:pt x="11371382" y="2718698"/>
                </a:cubicBezTo>
                <a:cubicBezTo>
                  <a:pt x="11364650" y="3056345"/>
                  <a:pt x="11400769" y="3019228"/>
                  <a:pt x="11371382" y="3314942"/>
                </a:cubicBezTo>
                <a:cubicBezTo>
                  <a:pt x="11341995" y="3610656"/>
                  <a:pt x="11374090" y="3603844"/>
                  <a:pt x="11371382" y="3866307"/>
                </a:cubicBezTo>
                <a:cubicBezTo>
                  <a:pt x="11368674" y="4128770"/>
                  <a:pt x="11384499" y="4261952"/>
                  <a:pt x="11371382" y="4417672"/>
                </a:cubicBezTo>
                <a:cubicBezTo>
                  <a:pt x="11358265" y="4573393"/>
                  <a:pt x="11333289" y="5004047"/>
                  <a:pt x="11371382" y="5238309"/>
                </a:cubicBezTo>
                <a:cubicBezTo>
                  <a:pt x="11400479" y="5693987"/>
                  <a:pt x="11018186" y="6004511"/>
                  <a:pt x="10620930" y="5988761"/>
                </a:cubicBezTo>
                <a:cubicBezTo>
                  <a:pt x="10448864" y="5971981"/>
                  <a:pt x="10286658" y="5970635"/>
                  <a:pt x="10061603" y="5988761"/>
                </a:cubicBezTo>
                <a:cubicBezTo>
                  <a:pt x="9836548" y="6006887"/>
                  <a:pt x="9726656" y="5963431"/>
                  <a:pt x="9502276" y="5988761"/>
                </a:cubicBezTo>
                <a:cubicBezTo>
                  <a:pt x="9277896" y="6014091"/>
                  <a:pt x="9275868" y="5989454"/>
                  <a:pt x="9140358" y="5988761"/>
                </a:cubicBezTo>
                <a:cubicBezTo>
                  <a:pt x="9004848" y="5988068"/>
                  <a:pt x="8792381" y="5978487"/>
                  <a:pt x="8679736" y="5988761"/>
                </a:cubicBezTo>
                <a:cubicBezTo>
                  <a:pt x="8567091" y="5999035"/>
                  <a:pt x="8351611" y="6010574"/>
                  <a:pt x="8219114" y="5988761"/>
                </a:cubicBezTo>
                <a:cubicBezTo>
                  <a:pt x="8086617" y="5966948"/>
                  <a:pt x="7775417" y="5987772"/>
                  <a:pt x="7462377" y="5988761"/>
                </a:cubicBezTo>
                <a:cubicBezTo>
                  <a:pt x="7149337" y="5989750"/>
                  <a:pt x="7269997" y="5994605"/>
                  <a:pt x="7100460" y="5988761"/>
                </a:cubicBezTo>
                <a:cubicBezTo>
                  <a:pt x="6930923" y="5982917"/>
                  <a:pt x="6862619" y="6007787"/>
                  <a:pt x="6639837" y="5988761"/>
                </a:cubicBezTo>
                <a:cubicBezTo>
                  <a:pt x="6417055" y="5969735"/>
                  <a:pt x="6142383" y="5977593"/>
                  <a:pt x="5784396" y="5988761"/>
                </a:cubicBezTo>
                <a:cubicBezTo>
                  <a:pt x="5426409" y="5999929"/>
                  <a:pt x="5531721" y="5977253"/>
                  <a:pt x="5422478" y="5988761"/>
                </a:cubicBezTo>
                <a:cubicBezTo>
                  <a:pt x="5313235" y="6000269"/>
                  <a:pt x="5193221" y="5987263"/>
                  <a:pt x="5060561" y="5988761"/>
                </a:cubicBezTo>
                <a:cubicBezTo>
                  <a:pt x="4927901" y="5990259"/>
                  <a:pt x="4847180" y="5988204"/>
                  <a:pt x="4698643" y="5988761"/>
                </a:cubicBezTo>
                <a:cubicBezTo>
                  <a:pt x="4550106" y="5989318"/>
                  <a:pt x="4227722" y="6020507"/>
                  <a:pt x="4040611" y="5988761"/>
                </a:cubicBezTo>
                <a:cubicBezTo>
                  <a:pt x="3853500" y="5957015"/>
                  <a:pt x="3634145" y="5992931"/>
                  <a:pt x="3382579" y="5988761"/>
                </a:cubicBezTo>
                <a:cubicBezTo>
                  <a:pt x="3131013" y="5984591"/>
                  <a:pt x="3019906" y="5963715"/>
                  <a:pt x="2724548" y="5988761"/>
                </a:cubicBezTo>
                <a:cubicBezTo>
                  <a:pt x="2429190" y="6013807"/>
                  <a:pt x="2047736" y="6005822"/>
                  <a:pt x="1869106" y="5988761"/>
                </a:cubicBezTo>
                <a:cubicBezTo>
                  <a:pt x="1690476" y="5971700"/>
                  <a:pt x="1205337" y="5963773"/>
                  <a:pt x="750452" y="5988761"/>
                </a:cubicBezTo>
                <a:cubicBezTo>
                  <a:pt x="410584" y="5992047"/>
                  <a:pt x="-50170" y="5739323"/>
                  <a:pt x="0" y="5238309"/>
                </a:cubicBezTo>
                <a:cubicBezTo>
                  <a:pt x="25416" y="5038576"/>
                  <a:pt x="-17875" y="4938400"/>
                  <a:pt x="0" y="4686944"/>
                </a:cubicBezTo>
                <a:cubicBezTo>
                  <a:pt x="17875" y="4435489"/>
                  <a:pt x="-12" y="4370916"/>
                  <a:pt x="0" y="4090700"/>
                </a:cubicBezTo>
                <a:cubicBezTo>
                  <a:pt x="12" y="3810484"/>
                  <a:pt x="-15417" y="3722129"/>
                  <a:pt x="0" y="3494456"/>
                </a:cubicBezTo>
                <a:cubicBezTo>
                  <a:pt x="15417" y="3266783"/>
                  <a:pt x="1376" y="3158994"/>
                  <a:pt x="0" y="2987969"/>
                </a:cubicBezTo>
                <a:cubicBezTo>
                  <a:pt x="-1376" y="2816944"/>
                  <a:pt x="-15166" y="2561577"/>
                  <a:pt x="0" y="2391725"/>
                </a:cubicBezTo>
                <a:cubicBezTo>
                  <a:pt x="15166" y="2221873"/>
                  <a:pt x="-25643" y="1973499"/>
                  <a:pt x="0" y="1840360"/>
                </a:cubicBezTo>
                <a:cubicBezTo>
                  <a:pt x="25643" y="1707221"/>
                  <a:pt x="-17736" y="1497555"/>
                  <a:pt x="0" y="1333873"/>
                </a:cubicBezTo>
                <a:cubicBezTo>
                  <a:pt x="17736" y="1170191"/>
                  <a:pt x="18043" y="1034076"/>
                  <a:pt x="0" y="7504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1F0403-E00C-28B9-B304-253A7BD07A5A}"/>
              </a:ext>
            </a:extLst>
          </p:cNvPr>
          <p:cNvSpPr/>
          <p:nvPr/>
        </p:nvSpPr>
        <p:spPr>
          <a:xfrm>
            <a:off x="883090" y="1521515"/>
            <a:ext cx="548640" cy="548640"/>
          </a:xfrm>
          <a:prstGeom prst="ellipse">
            <a:avLst/>
          </a:prstGeom>
          <a:solidFill>
            <a:srgbClr val="EF89A1">
              <a:lumMod val="40000"/>
              <a:lumOff val="60000"/>
            </a:srgbClr>
          </a:solidFill>
          <a:ln w="12700" cap="flat" cmpd="sng" algn="ctr">
            <a:solidFill>
              <a:srgbClr val="EF89A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89A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3C6514-EEB2-EDF6-8FF9-3AF541F09BB7}"/>
              </a:ext>
            </a:extLst>
          </p:cNvPr>
          <p:cNvSpPr/>
          <p:nvPr/>
        </p:nvSpPr>
        <p:spPr>
          <a:xfrm>
            <a:off x="1506166" y="1519211"/>
            <a:ext cx="9723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Trong bài thơ, dấu ngã, dấu huyền, dấu hỏi gắ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 với tiếng nào? Mỗi tiếng đó gợi nhớ đến điều gì?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9D0B57-1C40-A518-C312-0E6B20E6D251}"/>
              </a:ext>
            </a:extLst>
          </p:cNvPr>
          <p:cNvGrpSpPr/>
          <p:nvPr/>
        </p:nvGrpSpPr>
        <p:grpSpPr>
          <a:xfrm>
            <a:off x="652255" y="2745756"/>
            <a:ext cx="10977770" cy="3681649"/>
            <a:chOff x="1717200" y="4831693"/>
            <a:chExt cx="7177140" cy="1938741"/>
          </a:xfrm>
        </p:grpSpPr>
        <p:sp>
          <p:nvSpPr>
            <p:cNvPr id="28" name="Rounded Rectangle 18">
              <a:extLst>
                <a:ext uri="{FF2B5EF4-FFF2-40B4-BE49-F238E27FC236}">
                  <a16:creationId xmlns:a16="http://schemas.microsoft.com/office/drawing/2014/main" id="{7B018145-F99F-2994-0BF4-DC837647CB4C}"/>
                </a:ext>
              </a:extLst>
            </p:cNvPr>
            <p:cNvSpPr/>
            <p:nvPr/>
          </p:nvSpPr>
          <p:spPr>
            <a:xfrm>
              <a:off x="1717200" y="4831694"/>
              <a:ext cx="7177140" cy="1888813"/>
            </a:xfrm>
            <a:prstGeom prst="roundRect">
              <a:avLst>
                <a:gd name="adj" fmla="val 2286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38E3AF-42D6-C71F-D0A6-C62CF04EE6D6}"/>
                </a:ext>
              </a:extLst>
            </p:cNvPr>
            <p:cNvSpPr/>
            <p:nvPr/>
          </p:nvSpPr>
          <p:spPr>
            <a:xfrm>
              <a:off x="1751013" y="4831693"/>
              <a:ext cx="7109515" cy="1938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3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Dấu huyền gắn với tiếng làng. Tiếng làng gợi nhớ đến hình ảnh làng quê thân thương với sân đình giếng nước,... nơi nuôi dưỡng tâm hồn con trẻ.</a:t>
              </a:r>
              <a:endParaRPr kumimoji="0" lang="en-US" altLang="zh-CN" sz="3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3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Dấu ngã gắn với tiếng võng. Tiếng võng gợi nhớ đến hình ảnh thân thương của bà.</a:t>
              </a:r>
              <a:endParaRPr kumimoji="0" lang="en-US" altLang="zh-CN" sz="3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3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Dấu hỏi gắn với tiếng cỏ. Tiếng cỏ gợi nhớ đến trò chơi tuổi thơ (trò chơi chọi gà)</a:t>
              </a: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54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A7BA16-D9F3-7ECB-66B7-7E83D42AEFAA}"/>
              </a:ext>
            </a:extLst>
          </p:cNvPr>
          <p:cNvSpPr/>
          <p:nvPr/>
        </p:nvSpPr>
        <p:spPr>
          <a:xfrm>
            <a:off x="410309" y="430596"/>
            <a:ext cx="11371382" cy="5988761"/>
          </a:xfrm>
          <a:custGeom>
            <a:avLst/>
            <a:gdLst>
              <a:gd name="connsiteX0" fmla="*/ 0 w 11371382"/>
              <a:gd name="connsiteY0" fmla="*/ 750452 h 5988761"/>
              <a:gd name="connsiteX1" fmla="*/ 750452 w 11371382"/>
              <a:gd name="connsiteY1" fmla="*/ 0 h 5988761"/>
              <a:gd name="connsiteX2" fmla="*/ 1309779 w 11371382"/>
              <a:gd name="connsiteY2" fmla="*/ 0 h 5988761"/>
              <a:gd name="connsiteX3" fmla="*/ 1967811 w 11371382"/>
              <a:gd name="connsiteY3" fmla="*/ 0 h 5988761"/>
              <a:gd name="connsiteX4" fmla="*/ 2527138 w 11371382"/>
              <a:gd name="connsiteY4" fmla="*/ 0 h 5988761"/>
              <a:gd name="connsiteX5" fmla="*/ 2889056 w 11371382"/>
              <a:gd name="connsiteY5" fmla="*/ 0 h 5988761"/>
              <a:gd name="connsiteX6" fmla="*/ 3448383 w 11371382"/>
              <a:gd name="connsiteY6" fmla="*/ 0 h 5988761"/>
              <a:gd name="connsiteX7" fmla="*/ 4007710 w 11371382"/>
              <a:gd name="connsiteY7" fmla="*/ 0 h 5988761"/>
              <a:gd name="connsiteX8" fmla="*/ 4369627 w 11371382"/>
              <a:gd name="connsiteY8" fmla="*/ 0 h 5988761"/>
              <a:gd name="connsiteX9" fmla="*/ 4830250 w 11371382"/>
              <a:gd name="connsiteY9" fmla="*/ 0 h 5988761"/>
              <a:gd name="connsiteX10" fmla="*/ 5192167 w 11371382"/>
              <a:gd name="connsiteY10" fmla="*/ 0 h 5988761"/>
              <a:gd name="connsiteX11" fmla="*/ 6047609 w 11371382"/>
              <a:gd name="connsiteY11" fmla="*/ 0 h 5988761"/>
              <a:gd name="connsiteX12" fmla="*/ 6508231 w 11371382"/>
              <a:gd name="connsiteY12" fmla="*/ 0 h 5988761"/>
              <a:gd name="connsiteX13" fmla="*/ 6968853 w 11371382"/>
              <a:gd name="connsiteY13" fmla="*/ 0 h 5988761"/>
              <a:gd name="connsiteX14" fmla="*/ 7824295 w 11371382"/>
              <a:gd name="connsiteY14" fmla="*/ 0 h 5988761"/>
              <a:gd name="connsiteX15" fmla="*/ 8186212 w 11371382"/>
              <a:gd name="connsiteY15" fmla="*/ 0 h 5988761"/>
              <a:gd name="connsiteX16" fmla="*/ 8942949 w 11371382"/>
              <a:gd name="connsiteY16" fmla="*/ 0 h 5988761"/>
              <a:gd name="connsiteX17" fmla="*/ 9600981 w 11371382"/>
              <a:gd name="connsiteY17" fmla="*/ 0 h 5988761"/>
              <a:gd name="connsiteX18" fmla="*/ 10620930 w 11371382"/>
              <a:gd name="connsiteY18" fmla="*/ 0 h 5988761"/>
              <a:gd name="connsiteX19" fmla="*/ 11371382 w 11371382"/>
              <a:gd name="connsiteY19" fmla="*/ 750452 h 5988761"/>
              <a:gd name="connsiteX20" fmla="*/ 11371382 w 11371382"/>
              <a:gd name="connsiteY20" fmla="*/ 1256939 h 5988761"/>
              <a:gd name="connsiteX21" fmla="*/ 11371382 w 11371382"/>
              <a:gd name="connsiteY21" fmla="*/ 1987818 h 5988761"/>
              <a:gd name="connsiteX22" fmla="*/ 11371382 w 11371382"/>
              <a:gd name="connsiteY22" fmla="*/ 2584062 h 5988761"/>
              <a:gd name="connsiteX23" fmla="*/ 11371382 w 11371382"/>
              <a:gd name="connsiteY23" fmla="*/ 3180306 h 5988761"/>
              <a:gd name="connsiteX24" fmla="*/ 11371382 w 11371382"/>
              <a:gd name="connsiteY24" fmla="*/ 3821428 h 5988761"/>
              <a:gd name="connsiteX25" fmla="*/ 11371382 w 11371382"/>
              <a:gd name="connsiteY25" fmla="*/ 4552308 h 5988761"/>
              <a:gd name="connsiteX26" fmla="*/ 11371382 w 11371382"/>
              <a:gd name="connsiteY26" fmla="*/ 5238309 h 5988761"/>
              <a:gd name="connsiteX27" fmla="*/ 10620930 w 11371382"/>
              <a:gd name="connsiteY27" fmla="*/ 5988761 h 5988761"/>
              <a:gd name="connsiteX28" fmla="*/ 10259012 w 11371382"/>
              <a:gd name="connsiteY28" fmla="*/ 5988761 h 5988761"/>
              <a:gd name="connsiteX29" fmla="*/ 9502276 w 11371382"/>
              <a:gd name="connsiteY29" fmla="*/ 5988761 h 5988761"/>
              <a:gd name="connsiteX30" fmla="*/ 8942949 w 11371382"/>
              <a:gd name="connsiteY30" fmla="*/ 5988761 h 5988761"/>
              <a:gd name="connsiteX31" fmla="*/ 8087507 w 11371382"/>
              <a:gd name="connsiteY31" fmla="*/ 5988761 h 5988761"/>
              <a:gd name="connsiteX32" fmla="*/ 7429475 w 11371382"/>
              <a:gd name="connsiteY32" fmla="*/ 5988761 h 5988761"/>
              <a:gd name="connsiteX33" fmla="*/ 6968853 w 11371382"/>
              <a:gd name="connsiteY33" fmla="*/ 5988761 h 5988761"/>
              <a:gd name="connsiteX34" fmla="*/ 6113412 w 11371382"/>
              <a:gd name="connsiteY34" fmla="*/ 5988761 h 5988761"/>
              <a:gd name="connsiteX35" fmla="*/ 5257970 w 11371382"/>
              <a:gd name="connsiteY35" fmla="*/ 5988761 h 5988761"/>
              <a:gd name="connsiteX36" fmla="*/ 4797348 w 11371382"/>
              <a:gd name="connsiteY36" fmla="*/ 5988761 h 5988761"/>
              <a:gd name="connsiteX37" fmla="*/ 4238021 w 11371382"/>
              <a:gd name="connsiteY37" fmla="*/ 5988761 h 5988761"/>
              <a:gd name="connsiteX38" fmla="*/ 3481284 w 11371382"/>
              <a:gd name="connsiteY38" fmla="*/ 5988761 h 5988761"/>
              <a:gd name="connsiteX39" fmla="*/ 2724548 w 11371382"/>
              <a:gd name="connsiteY39" fmla="*/ 5988761 h 5988761"/>
              <a:gd name="connsiteX40" fmla="*/ 1869106 w 11371382"/>
              <a:gd name="connsiteY40" fmla="*/ 5988761 h 5988761"/>
              <a:gd name="connsiteX41" fmla="*/ 1507189 w 11371382"/>
              <a:gd name="connsiteY41" fmla="*/ 5988761 h 5988761"/>
              <a:gd name="connsiteX42" fmla="*/ 750452 w 11371382"/>
              <a:gd name="connsiteY42" fmla="*/ 5988761 h 5988761"/>
              <a:gd name="connsiteX43" fmla="*/ 0 w 11371382"/>
              <a:gd name="connsiteY43" fmla="*/ 5238309 h 5988761"/>
              <a:gd name="connsiteX44" fmla="*/ 0 w 11371382"/>
              <a:gd name="connsiteY44" fmla="*/ 4731822 h 5988761"/>
              <a:gd name="connsiteX45" fmla="*/ 0 w 11371382"/>
              <a:gd name="connsiteY45" fmla="*/ 4180457 h 5988761"/>
              <a:gd name="connsiteX46" fmla="*/ 0 w 11371382"/>
              <a:gd name="connsiteY46" fmla="*/ 3494456 h 5988761"/>
              <a:gd name="connsiteX47" fmla="*/ 0 w 11371382"/>
              <a:gd name="connsiteY47" fmla="*/ 2853334 h 5988761"/>
              <a:gd name="connsiteX48" fmla="*/ 0 w 11371382"/>
              <a:gd name="connsiteY48" fmla="*/ 2346847 h 5988761"/>
              <a:gd name="connsiteX49" fmla="*/ 0 w 11371382"/>
              <a:gd name="connsiteY49" fmla="*/ 1660846 h 5988761"/>
              <a:gd name="connsiteX50" fmla="*/ 0 w 11371382"/>
              <a:gd name="connsiteY50" fmla="*/ 750452 h 59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71382" h="5988761" fill="none" extrusionOk="0">
                <a:moveTo>
                  <a:pt x="0" y="750452"/>
                </a:moveTo>
                <a:cubicBezTo>
                  <a:pt x="-52742" y="340472"/>
                  <a:pt x="397829" y="13246"/>
                  <a:pt x="750452" y="0"/>
                </a:cubicBezTo>
                <a:cubicBezTo>
                  <a:pt x="916752" y="-19186"/>
                  <a:pt x="1180237" y="-16531"/>
                  <a:pt x="1309779" y="0"/>
                </a:cubicBezTo>
                <a:cubicBezTo>
                  <a:pt x="1439321" y="16531"/>
                  <a:pt x="1766862" y="5055"/>
                  <a:pt x="1967811" y="0"/>
                </a:cubicBezTo>
                <a:cubicBezTo>
                  <a:pt x="2168760" y="-5055"/>
                  <a:pt x="2309439" y="17914"/>
                  <a:pt x="2527138" y="0"/>
                </a:cubicBezTo>
                <a:cubicBezTo>
                  <a:pt x="2744837" y="-17914"/>
                  <a:pt x="2751984" y="-13450"/>
                  <a:pt x="2889056" y="0"/>
                </a:cubicBezTo>
                <a:cubicBezTo>
                  <a:pt x="3026128" y="13450"/>
                  <a:pt x="3204731" y="-2768"/>
                  <a:pt x="3448383" y="0"/>
                </a:cubicBezTo>
                <a:cubicBezTo>
                  <a:pt x="3692035" y="2768"/>
                  <a:pt x="3825700" y="-19383"/>
                  <a:pt x="4007710" y="0"/>
                </a:cubicBezTo>
                <a:cubicBezTo>
                  <a:pt x="4189720" y="19383"/>
                  <a:pt x="4198284" y="-7733"/>
                  <a:pt x="4369627" y="0"/>
                </a:cubicBezTo>
                <a:cubicBezTo>
                  <a:pt x="4540970" y="7733"/>
                  <a:pt x="4643059" y="-2887"/>
                  <a:pt x="4830250" y="0"/>
                </a:cubicBezTo>
                <a:cubicBezTo>
                  <a:pt x="5017441" y="2887"/>
                  <a:pt x="5091514" y="-7203"/>
                  <a:pt x="5192167" y="0"/>
                </a:cubicBezTo>
                <a:cubicBezTo>
                  <a:pt x="5292820" y="7203"/>
                  <a:pt x="5704220" y="-33910"/>
                  <a:pt x="6047609" y="0"/>
                </a:cubicBezTo>
                <a:cubicBezTo>
                  <a:pt x="6390998" y="33910"/>
                  <a:pt x="6306174" y="-4282"/>
                  <a:pt x="6508231" y="0"/>
                </a:cubicBezTo>
                <a:cubicBezTo>
                  <a:pt x="6710288" y="4282"/>
                  <a:pt x="6782629" y="-18486"/>
                  <a:pt x="6968853" y="0"/>
                </a:cubicBezTo>
                <a:cubicBezTo>
                  <a:pt x="7155077" y="18486"/>
                  <a:pt x="7477359" y="-42107"/>
                  <a:pt x="7824295" y="0"/>
                </a:cubicBezTo>
                <a:cubicBezTo>
                  <a:pt x="8171231" y="42107"/>
                  <a:pt x="8063347" y="2813"/>
                  <a:pt x="8186212" y="0"/>
                </a:cubicBezTo>
                <a:cubicBezTo>
                  <a:pt x="8309077" y="-2813"/>
                  <a:pt x="8594030" y="-14979"/>
                  <a:pt x="8942949" y="0"/>
                </a:cubicBezTo>
                <a:cubicBezTo>
                  <a:pt x="9291868" y="14979"/>
                  <a:pt x="9304358" y="12907"/>
                  <a:pt x="9600981" y="0"/>
                </a:cubicBezTo>
                <a:cubicBezTo>
                  <a:pt x="9897604" y="-12907"/>
                  <a:pt x="10297364" y="48450"/>
                  <a:pt x="10620930" y="0"/>
                </a:cubicBezTo>
                <a:cubicBezTo>
                  <a:pt x="11033339" y="65679"/>
                  <a:pt x="11304895" y="352105"/>
                  <a:pt x="11371382" y="750452"/>
                </a:cubicBezTo>
                <a:cubicBezTo>
                  <a:pt x="11388840" y="920994"/>
                  <a:pt x="11393635" y="1137350"/>
                  <a:pt x="11371382" y="1256939"/>
                </a:cubicBezTo>
                <a:cubicBezTo>
                  <a:pt x="11349129" y="1376528"/>
                  <a:pt x="11371581" y="1635794"/>
                  <a:pt x="11371382" y="1987818"/>
                </a:cubicBezTo>
                <a:cubicBezTo>
                  <a:pt x="11371183" y="2339842"/>
                  <a:pt x="11380787" y="2347894"/>
                  <a:pt x="11371382" y="2584062"/>
                </a:cubicBezTo>
                <a:cubicBezTo>
                  <a:pt x="11361977" y="2820230"/>
                  <a:pt x="11396226" y="3044548"/>
                  <a:pt x="11371382" y="3180306"/>
                </a:cubicBezTo>
                <a:cubicBezTo>
                  <a:pt x="11346538" y="3316064"/>
                  <a:pt x="11344607" y="3552506"/>
                  <a:pt x="11371382" y="3821428"/>
                </a:cubicBezTo>
                <a:cubicBezTo>
                  <a:pt x="11398157" y="4090350"/>
                  <a:pt x="11363699" y="4361480"/>
                  <a:pt x="11371382" y="4552308"/>
                </a:cubicBezTo>
                <a:cubicBezTo>
                  <a:pt x="11379065" y="4743136"/>
                  <a:pt x="11391050" y="4899097"/>
                  <a:pt x="11371382" y="5238309"/>
                </a:cubicBezTo>
                <a:cubicBezTo>
                  <a:pt x="11420430" y="5621058"/>
                  <a:pt x="11041609" y="6070573"/>
                  <a:pt x="10620930" y="5988761"/>
                </a:cubicBezTo>
                <a:cubicBezTo>
                  <a:pt x="10503764" y="5998104"/>
                  <a:pt x="10438916" y="5992887"/>
                  <a:pt x="10259012" y="5988761"/>
                </a:cubicBezTo>
                <a:cubicBezTo>
                  <a:pt x="10079108" y="5984635"/>
                  <a:pt x="9690234" y="5975576"/>
                  <a:pt x="9502276" y="5988761"/>
                </a:cubicBezTo>
                <a:cubicBezTo>
                  <a:pt x="9314318" y="6001946"/>
                  <a:pt x="9091593" y="6005552"/>
                  <a:pt x="8942949" y="5988761"/>
                </a:cubicBezTo>
                <a:cubicBezTo>
                  <a:pt x="8794305" y="5971970"/>
                  <a:pt x="8376995" y="5961581"/>
                  <a:pt x="8087507" y="5988761"/>
                </a:cubicBezTo>
                <a:cubicBezTo>
                  <a:pt x="7798019" y="6015941"/>
                  <a:pt x="7680572" y="5956167"/>
                  <a:pt x="7429475" y="5988761"/>
                </a:cubicBezTo>
                <a:cubicBezTo>
                  <a:pt x="7178378" y="6021355"/>
                  <a:pt x="7159575" y="5999233"/>
                  <a:pt x="6968853" y="5988761"/>
                </a:cubicBezTo>
                <a:cubicBezTo>
                  <a:pt x="6778131" y="5978289"/>
                  <a:pt x="6446187" y="5963289"/>
                  <a:pt x="6113412" y="5988761"/>
                </a:cubicBezTo>
                <a:cubicBezTo>
                  <a:pt x="5780637" y="6014233"/>
                  <a:pt x="5516177" y="6019076"/>
                  <a:pt x="5257970" y="5988761"/>
                </a:cubicBezTo>
                <a:cubicBezTo>
                  <a:pt x="4999763" y="5958446"/>
                  <a:pt x="4954729" y="6000783"/>
                  <a:pt x="4797348" y="5988761"/>
                </a:cubicBezTo>
                <a:cubicBezTo>
                  <a:pt x="4639967" y="5976739"/>
                  <a:pt x="4498692" y="6009882"/>
                  <a:pt x="4238021" y="5988761"/>
                </a:cubicBezTo>
                <a:cubicBezTo>
                  <a:pt x="3977350" y="5967640"/>
                  <a:pt x="3736631" y="5979310"/>
                  <a:pt x="3481284" y="5988761"/>
                </a:cubicBezTo>
                <a:cubicBezTo>
                  <a:pt x="3225937" y="5998212"/>
                  <a:pt x="2887796" y="5951035"/>
                  <a:pt x="2724548" y="5988761"/>
                </a:cubicBezTo>
                <a:cubicBezTo>
                  <a:pt x="2561300" y="6026487"/>
                  <a:pt x="2090146" y="6026111"/>
                  <a:pt x="1869106" y="5988761"/>
                </a:cubicBezTo>
                <a:cubicBezTo>
                  <a:pt x="1648066" y="5951411"/>
                  <a:pt x="1649480" y="5991657"/>
                  <a:pt x="1507189" y="5988761"/>
                </a:cubicBezTo>
                <a:cubicBezTo>
                  <a:pt x="1364898" y="5985865"/>
                  <a:pt x="1021944" y="5997806"/>
                  <a:pt x="750452" y="5988761"/>
                </a:cubicBezTo>
                <a:cubicBezTo>
                  <a:pt x="339751" y="6061479"/>
                  <a:pt x="-40414" y="5706948"/>
                  <a:pt x="0" y="5238309"/>
                </a:cubicBezTo>
                <a:cubicBezTo>
                  <a:pt x="10685" y="5040178"/>
                  <a:pt x="-18987" y="4885419"/>
                  <a:pt x="0" y="4731822"/>
                </a:cubicBezTo>
                <a:cubicBezTo>
                  <a:pt x="18987" y="4578225"/>
                  <a:pt x="8619" y="4420050"/>
                  <a:pt x="0" y="4180457"/>
                </a:cubicBezTo>
                <a:cubicBezTo>
                  <a:pt x="-8619" y="3940864"/>
                  <a:pt x="17674" y="3637739"/>
                  <a:pt x="0" y="3494456"/>
                </a:cubicBezTo>
                <a:cubicBezTo>
                  <a:pt x="-17674" y="3351173"/>
                  <a:pt x="17197" y="3041491"/>
                  <a:pt x="0" y="2853334"/>
                </a:cubicBezTo>
                <a:cubicBezTo>
                  <a:pt x="-17197" y="2665177"/>
                  <a:pt x="-23250" y="2533018"/>
                  <a:pt x="0" y="2346847"/>
                </a:cubicBezTo>
                <a:cubicBezTo>
                  <a:pt x="23250" y="2160676"/>
                  <a:pt x="16326" y="1912726"/>
                  <a:pt x="0" y="1660846"/>
                </a:cubicBezTo>
                <a:cubicBezTo>
                  <a:pt x="-16326" y="1408966"/>
                  <a:pt x="-4183" y="1004543"/>
                  <a:pt x="0" y="750452"/>
                </a:cubicBezTo>
                <a:close/>
              </a:path>
              <a:path w="11371382" h="5988761" stroke="0" extrusionOk="0">
                <a:moveTo>
                  <a:pt x="0" y="750452"/>
                </a:moveTo>
                <a:cubicBezTo>
                  <a:pt x="3058" y="429491"/>
                  <a:pt x="364696" y="51297"/>
                  <a:pt x="750452" y="0"/>
                </a:cubicBezTo>
                <a:cubicBezTo>
                  <a:pt x="1110094" y="-4445"/>
                  <a:pt x="1337535" y="21717"/>
                  <a:pt x="1507189" y="0"/>
                </a:cubicBezTo>
                <a:cubicBezTo>
                  <a:pt x="1676843" y="-21717"/>
                  <a:pt x="1848367" y="-4465"/>
                  <a:pt x="1967811" y="0"/>
                </a:cubicBezTo>
                <a:cubicBezTo>
                  <a:pt x="2087255" y="4465"/>
                  <a:pt x="2295223" y="4850"/>
                  <a:pt x="2428433" y="0"/>
                </a:cubicBezTo>
                <a:cubicBezTo>
                  <a:pt x="2561643" y="-4850"/>
                  <a:pt x="2878696" y="11016"/>
                  <a:pt x="3185170" y="0"/>
                </a:cubicBezTo>
                <a:cubicBezTo>
                  <a:pt x="3491644" y="-11016"/>
                  <a:pt x="3554614" y="-8780"/>
                  <a:pt x="3744497" y="0"/>
                </a:cubicBezTo>
                <a:cubicBezTo>
                  <a:pt x="3934380" y="8780"/>
                  <a:pt x="4401904" y="21439"/>
                  <a:pt x="4599938" y="0"/>
                </a:cubicBezTo>
                <a:cubicBezTo>
                  <a:pt x="4797972" y="-21439"/>
                  <a:pt x="5194432" y="-28077"/>
                  <a:pt x="5455380" y="0"/>
                </a:cubicBezTo>
                <a:cubicBezTo>
                  <a:pt x="5716328" y="28077"/>
                  <a:pt x="6038026" y="28082"/>
                  <a:pt x="6212116" y="0"/>
                </a:cubicBezTo>
                <a:cubicBezTo>
                  <a:pt x="6386206" y="-28082"/>
                  <a:pt x="6502115" y="-4721"/>
                  <a:pt x="6672739" y="0"/>
                </a:cubicBezTo>
                <a:cubicBezTo>
                  <a:pt x="6843363" y="4721"/>
                  <a:pt x="6894405" y="6159"/>
                  <a:pt x="7034656" y="0"/>
                </a:cubicBezTo>
                <a:cubicBezTo>
                  <a:pt x="7174907" y="-6159"/>
                  <a:pt x="7648643" y="-13745"/>
                  <a:pt x="7890098" y="0"/>
                </a:cubicBezTo>
                <a:cubicBezTo>
                  <a:pt x="8131553" y="13745"/>
                  <a:pt x="8284793" y="25684"/>
                  <a:pt x="8548130" y="0"/>
                </a:cubicBezTo>
                <a:cubicBezTo>
                  <a:pt x="8811467" y="-25684"/>
                  <a:pt x="8942407" y="4128"/>
                  <a:pt x="9206161" y="0"/>
                </a:cubicBezTo>
                <a:cubicBezTo>
                  <a:pt x="9469915" y="-4128"/>
                  <a:pt x="9523135" y="5692"/>
                  <a:pt x="9666784" y="0"/>
                </a:cubicBezTo>
                <a:cubicBezTo>
                  <a:pt x="9810433" y="-5692"/>
                  <a:pt x="10207743" y="4652"/>
                  <a:pt x="10620930" y="0"/>
                </a:cubicBezTo>
                <a:cubicBezTo>
                  <a:pt x="11132522" y="22041"/>
                  <a:pt x="11312679" y="316559"/>
                  <a:pt x="11371382" y="750452"/>
                </a:cubicBezTo>
                <a:cubicBezTo>
                  <a:pt x="11351043" y="1018695"/>
                  <a:pt x="11355185" y="1189219"/>
                  <a:pt x="11371382" y="1301817"/>
                </a:cubicBezTo>
                <a:cubicBezTo>
                  <a:pt x="11387579" y="1414416"/>
                  <a:pt x="11344286" y="1845151"/>
                  <a:pt x="11371382" y="2032697"/>
                </a:cubicBezTo>
                <a:cubicBezTo>
                  <a:pt x="11398478" y="2220243"/>
                  <a:pt x="11378114" y="2381051"/>
                  <a:pt x="11371382" y="2718698"/>
                </a:cubicBezTo>
                <a:cubicBezTo>
                  <a:pt x="11364650" y="3056345"/>
                  <a:pt x="11400769" y="3019228"/>
                  <a:pt x="11371382" y="3314942"/>
                </a:cubicBezTo>
                <a:cubicBezTo>
                  <a:pt x="11341995" y="3610656"/>
                  <a:pt x="11374090" y="3603844"/>
                  <a:pt x="11371382" y="3866307"/>
                </a:cubicBezTo>
                <a:cubicBezTo>
                  <a:pt x="11368674" y="4128770"/>
                  <a:pt x="11384499" y="4261952"/>
                  <a:pt x="11371382" y="4417672"/>
                </a:cubicBezTo>
                <a:cubicBezTo>
                  <a:pt x="11358265" y="4573393"/>
                  <a:pt x="11333289" y="5004047"/>
                  <a:pt x="11371382" y="5238309"/>
                </a:cubicBezTo>
                <a:cubicBezTo>
                  <a:pt x="11400479" y="5693987"/>
                  <a:pt x="11018186" y="6004511"/>
                  <a:pt x="10620930" y="5988761"/>
                </a:cubicBezTo>
                <a:cubicBezTo>
                  <a:pt x="10448864" y="5971981"/>
                  <a:pt x="10286658" y="5970635"/>
                  <a:pt x="10061603" y="5988761"/>
                </a:cubicBezTo>
                <a:cubicBezTo>
                  <a:pt x="9836548" y="6006887"/>
                  <a:pt x="9726656" y="5963431"/>
                  <a:pt x="9502276" y="5988761"/>
                </a:cubicBezTo>
                <a:cubicBezTo>
                  <a:pt x="9277896" y="6014091"/>
                  <a:pt x="9275868" y="5989454"/>
                  <a:pt x="9140358" y="5988761"/>
                </a:cubicBezTo>
                <a:cubicBezTo>
                  <a:pt x="9004848" y="5988068"/>
                  <a:pt x="8792381" y="5978487"/>
                  <a:pt x="8679736" y="5988761"/>
                </a:cubicBezTo>
                <a:cubicBezTo>
                  <a:pt x="8567091" y="5999035"/>
                  <a:pt x="8351611" y="6010574"/>
                  <a:pt x="8219114" y="5988761"/>
                </a:cubicBezTo>
                <a:cubicBezTo>
                  <a:pt x="8086617" y="5966948"/>
                  <a:pt x="7775417" y="5987772"/>
                  <a:pt x="7462377" y="5988761"/>
                </a:cubicBezTo>
                <a:cubicBezTo>
                  <a:pt x="7149337" y="5989750"/>
                  <a:pt x="7269997" y="5994605"/>
                  <a:pt x="7100460" y="5988761"/>
                </a:cubicBezTo>
                <a:cubicBezTo>
                  <a:pt x="6930923" y="5982917"/>
                  <a:pt x="6862619" y="6007787"/>
                  <a:pt x="6639837" y="5988761"/>
                </a:cubicBezTo>
                <a:cubicBezTo>
                  <a:pt x="6417055" y="5969735"/>
                  <a:pt x="6142383" y="5977593"/>
                  <a:pt x="5784396" y="5988761"/>
                </a:cubicBezTo>
                <a:cubicBezTo>
                  <a:pt x="5426409" y="5999929"/>
                  <a:pt x="5531721" y="5977253"/>
                  <a:pt x="5422478" y="5988761"/>
                </a:cubicBezTo>
                <a:cubicBezTo>
                  <a:pt x="5313235" y="6000269"/>
                  <a:pt x="5193221" y="5987263"/>
                  <a:pt x="5060561" y="5988761"/>
                </a:cubicBezTo>
                <a:cubicBezTo>
                  <a:pt x="4927901" y="5990259"/>
                  <a:pt x="4847180" y="5988204"/>
                  <a:pt x="4698643" y="5988761"/>
                </a:cubicBezTo>
                <a:cubicBezTo>
                  <a:pt x="4550106" y="5989318"/>
                  <a:pt x="4227722" y="6020507"/>
                  <a:pt x="4040611" y="5988761"/>
                </a:cubicBezTo>
                <a:cubicBezTo>
                  <a:pt x="3853500" y="5957015"/>
                  <a:pt x="3634145" y="5992931"/>
                  <a:pt x="3382579" y="5988761"/>
                </a:cubicBezTo>
                <a:cubicBezTo>
                  <a:pt x="3131013" y="5984591"/>
                  <a:pt x="3019906" y="5963715"/>
                  <a:pt x="2724548" y="5988761"/>
                </a:cubicBezTo>
                <a:cubicBezTo>
                  <a:pt x="2429190" y="6013807"/>
                  <a:pt x="2047736" y="6005822"/>
                  <a:pt x="1869106" y="5988761"/>
                </a:cubicBezTo>
                <a:cubicBezTo>
                  <a:pt x="1690476" y="5971700"/>
                  <a:pt x="1205337" y="5963773"/>
                  <a:pt x="750452" y="5988761"/>
                </a:cubicBezTo>
                <a:cubicBezTo>
                  <a:pt x="410584" y="5992047"/>
                  <a:pt x="-50170" y="5739323"/>
                  <a:pt x="0" y="5238309"/>
                </a:cubicBezTo>
                <a:cubicBezTo>
                  <a:pt x="25416" y="5038576"/>
                  <a:pt x="-17875" y="4938400"/>
                  <a:pt x="0" y="4686944"/>
                </a:cubicBezTo>
                <a:cubicBezTo>
                  <a:pt x="17875" y="4435489"/>
                  <a:pt x="-12" y="4370916"/>
                  <a:pt x="0" y="4090700"/>
                </a:cubicBezTo>
                <a:cubicBezTo>
                  <a:pt x="12" y="3810484"/>
                  <a:pt x="-15417" y="3722129"/>
                  <a:pt x="0" y="3494456"/>
                </a:cubicBezTo>
                <a:cubicBezTo>
                  <a:pt x="15417" y="3266783"/>
                  <a:pt x="1376" y="3158994"/>
                  <a:pt x="0" y="2987969"/>
                </a:cubicBezTo>
                <a:cubicBezTo>
                  <a:pt x="-1376" y="2816944"/>
                  <a:pt x="-15166" y="2561577"/>
                  <a:pt x="0" y="2391725"/>
                </a:cubicBezTo>
                <a:cubicBezTo>
                  <a:pt x="15166" y="2221873"/>
                  <a:pt x="-25643" y="1973499"/>
                  <a:pt x="0" y="1840360"/>
                </a:cubicBezTo>
                <a:cubicBezTo>
                  <a:pt x="25643" y="1707221"/>
                  <a:pt x="-17736" y="1497555"/>
                  <a:pt x="0" y="1333873"/>
                </a:cubicBezTo>
                <a:cubicBezTo>
                  <a:pt x="17736" y="1170191"/>
                  <a:pt x="18043" y="1034076"/>
                  <a:pt x="0" y="7504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1F0403-E00C-28B9-B304-253A7BD07A5A}"/>
              </a:ext>
            </a:extLst>
          </p:cNvPr>
          <p:cNvSpPr/>
          <p:nvPr/>
        </p:nvSpPr>
        <p:spPr>
          <a:xfrm>
            <a:off x="883090" y="1521515"/>
            <a:ext cx="548640" cy="548640"/>
          </a:xfrm>
          <a:prstGeom prst="ellipse">
            <a:avLst/>
          </a:prstGeom>
          <a:solidFill>
            <a:srgbClr val="EF89A1">
              <a:lumMod val="40000"/>
              <a:lumOff val="60000"/>
            </a:srgbClr>
          </a:solidFill>
          <a:ln w="12700" cap="flat" cmpd="sng" algn="ctr">
            <a:solidFill>
              <a:srgbClr val="EF89A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89A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3C6514-EEB2-EDF6-8FF9-3AF541F09BB7}"/>
              </a:ext>
            </a:extLst>
          </p:cNvPr>
          <p:cNvSpPr/>
          <p:nvPr/>
        </p:nvSpPr>
        <p:spPr>
          <a:xfrm>
            <a:off x="1506166" y="1519211"/>
            <a:ext cx="972381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Hai câu thơ cuối nhắc đến tiếng nào? Tiếng đó có khác gì với những tiếng nhắc đến trong bài thơ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9D0B57-1C40-A518-C312-0E6B20E6D251}"/>
              </a:ext>
            </a:extLst>
          </p:cNvPr>
          <p:cNvGrpSpPr/>
          <p:nvPr/>
        </p:nvGrpSpPr>
        <p:grpSpPr>
          <a:xfrm>
            <a:off x="652255" y="3457578"/>
            <a:ext cx="10977770" cy="2266947"/>
            <a:chOff x="1717200" y="5206536"/>
            <a:chExt cx="7177140" cy="1513970"/>
          </a:xfrm>
        </p:grpSpPr>
        <p:sp>
          <p:nvSpPr>
            <p:cNvPr id="28" name="Rounded Rectangle 18">
              <a:extLst>
                <a:ext uri="{FF2B5EF4-FFF2-40B4-BE49-F238E27FC236}">
                  <a16:creationId xmlns:a16="http://schemas.microsoft.com/office/drawing/2014/main" id="{7B018145-F99F-2994-0BF4-DC837647CB4C}"/>
                </a:ext>
              </a:extLst>
            </p:cNvPr>
            <p:cNvSpPr/>
            <p:nvPr/>
          </p:nvSpPr>
          <p:spPr>
            <a:xfrm>
              <a:off x="1717200" y="5206536"/>
              <a:ext cx="7177140" cy="1513970"/>
            </a:xfrm>
            <a:prstGeom prst="roundRect">
              <a:avLst>
                <a:gd name="adj" fmla="val 2286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38E3AF-42D6-C71F-D0A6-C62CF04EE6D6}"/>
                </a:ext>
              </a:extLst>
            </p:cNvPr>
            <p:cNvSpPr/>
            <p:nvPr/>
          </p:nvSpPr>
          <p:spPr>
            <a:xfrm>
              <a:off x="1932178" y="5258151"/>
              <a:ext cx="6800251" cy="1282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zh-CN" sz="3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Hai câu thơ cuối nhắc đến tiếng em. Tiếng em khác với những tiếng được nhắc trong bài thơ là không có dấu thanh</a:t>
              </a:r>
              <a:r>
                <a:rPr kumimoji="0" lang="en-US" altLang="zh-CN" sz="3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.</a:t>
              </a: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26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E5FA3E70-7295-8350-1711-7C77A44FBE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1502" y="846195"/>
            <a:ext cx="2933293" cy="343361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54568C59-BB07-7A50-68B4-5DD1D6C0DF0F}"/>
              </a:ext>
            </a:extLst>
          </p:cNvPr>
          <p:cNvSpPr/>
          <p:nvPr/>
        </p:nvSpPr>
        <p:spPr>
          <a:xfrm>
            <a:off x="1068027" y="938644"/>
            <a:ext cx="6671726" cy="1984664"/>
          </a:xfrm>
          <a:custGeom>
            <a:avLst/>
            <a:gdLst>
              <a:gd name="connsiteX0" fmla="*/ 0 w 6671726"/>
              <a:gd name="connsiteY0" fmla="*/ 330784 h 1984664"/>
              <a:gd name="connsiteX1" fmla="*/ 330784 w 6671726"/>
              <a:gd name="connsiteY1" fmla="*/ 0 h 1984664"/>
              <a:gd name="connsiteX2" fmla="*/ 3891840 w 6671726"/>
              <a:gd name="connsiteY2" fmla="*/ 0 h 1984664"/>
              <a:gd name="connsiteX3" fmla="*/ 3891840 w 6671726"/>
              <a:gd name="connsiteY3" fmla="*/ 0 h 1984664"/>
              <a:gd name="connsiteX4" fmla="*/ 5559772 w 6671726"/>
              <a:gd name="connsiteY4" fmla="*/ 0 h 1984664"/>
              <a:gd name="connsiteX5" fmla="*/ 6340942 w 6671726"/>
              <a:gd name="connsiteY5" fmla="*/ 0 h 1984664"/>
              <a:gd name="connsiteX6" fmla="*/ 6671726 w 6671726"/>
              <a:gd name="connsiteY6" fmla="*/ 330784 h 1984664"/>
              <a:gd name="connsiteX7" fmla="*/ 6671726 w 6671726"/>
              <a:gd name="connsiteY7" fmla="*/ 1157721 h 1984664"/>
              <a:gd name="connsiteX8" fmla="*/ 7531645 w 6671726"/>
              <a:gd name="connsiteY8" fmla="*/ 1848476 h 1984664"/>
              <a:gd name="connsiteX9" fmla="*/ 6671726 w 6671726"/>
              <a:gd name="connsiteY9" fmla="*/ 1653887 h 1984664"/>
              <a:gd name="connsiteX10" fmla="*/ 6671726 w 6671726"/>
              <a:gd name="connsiteY10" fmla="*/ 1653880 h 1984664"/>
              <a:gd name="connsiteX11" fmla="*/ 6340942 w 6671726"/>
              <a:gd name="connsiteY11" fmla="*/ 1984664 h 1984664"/>
              <a:gd name="connsiteX12" fmla="*/ 5559772 w 6671726"/>
              <a:gd name="connsiteY12" fmla="*/ 1984664 h 1984664"/>
              <a:gd name="connsiteX13" fmla="*/ 3891840 w 6671726"/>
              <a:gd name="connsiteY13" fmla="*/ 1984664 h 1984664"/>
              <a:gd name="connsiteX14" fmla="*/ 3891840 w 6671726"/>
              <a:gd name="connsiteY14" fmla="*/ 1984664 h 1984664"/>
              <a:gd name="connsiteX15" fmla="*/ 330784 w 6671726"/>
              <a:gd name="connsiteY15" fmla="*/ 1984664 h 1984664"/>
              <a:gd name="connsiteX16" fmla="*/ 0 w 6671726"/>
              <a:gd name="connsiteY16" fmla="*/ 1653880 h 1984664"/>
              <a:gd name="connsiteX17" fmla="*/ 0 w 6671726"/>
              <a:gd name="connsiteY17" fmla="*/ 1653887 h 1984664"/>
              <a:gd name="connsiteX18" fmla="*/ 0 w 6671726"/>
              <a:gd name="connsiteY18" fmla="*/ 1157721 h 1984664"/>
              <a:gd name="connsiteX19" fmla="*/ 0 w 6671726"/>
              <a:gd name="connsiteY19" fmla="*/ 1157721 h 1984664"/>
              <a:gd name="connsiteX20" fmla="*/ 0 w 6671726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71726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1420961" y="129591"/>
                  <a:pt x="3349684" y="-79037"/>
                  <a:pt x="3891840" y="0"/>
                </a:cubicBezTo>
                <a:lnTo>
                  <a:pt x="3891840" y="0"/>
                </a:lnTo>
                <a:cubicBezTo>
                  <a:pt x="4140327" y="126344"/>
                  <a:pt x="5301510" y="85997"/>
                  <a:pt x="5559772" y="0"/>
                </a:cubicBezTo>
                <a:cubicBezTo>
                  <a:pt x="5938179" y="-50787"/>
                  <a:pt x="6005591" y="-19734"/>
                  <a:pt x="6340942" y="0"/>
                </a:cubicBezTo>
                <a:cubicBezTo>
                  <a:pt x="6548559" y="20057"/>
                  <a:pt x="6652339" y="141811"/>
                  <a:pt x="6671726" y="330784"/>
                </a:cubicBezTo>
                <a:cubicBezTo>
                  <a:pt x="6733496" y="575903"/>
                  <a:pt x="6723091" y="877809"/>
                  <a:pt x="6671726" y="1157721"/>
                </a:cubicBezTo>
                <a:cubicBezTo>
                  <a:pt x="6824153" y="1286231"/>
                  <a:pt x="7281665" y="1688346"/>
                  <a:pt x="7531645" y="1848476"/>
                </a:cubicBezTo>
                <a:cubicBezTo>
                  <a:pt x="7406971" y="1890814"/>
                  <a:pt x="6862395" y="1668882"/>
                  <a:pt x="6671726" y="1653887"/>
                </a:cubicBezTo>
                <a:lnTo>
                  <a:pt x="6671726" y="1653880"/>
                </a:lnTo>
                <a:cubicBezTo>
                  <a:pt x="6698845" y="1818290"/>
                  <a:pt x="6529103" y="1988045"/>
                  <a:pt x="6340942" y="1984664"/>
                </a:cubicBezTo>
                <a:cubicBezTo>
                  <a:pt x="5963698" y="2048895"/>
                  <a:pt x="5642322" y="2038478"/>
                  <a:pt x="5559772" y="1984664"/>
                </a:cubicBezTo>
                <a:cubicBezTo>
                  <a:pt x="4919227" y="2117463"/>
                  <a:pt x="4156044" y="1996405"/>
                  <a:pt x="3891840" y="1984664"/>
                </a:cubicBezTo>
                <a:lnTo>
                  <a:pt x="3891840" y="1984664"/>
                </a:lnTo>
                <a:cubicBezTo>
                  <a:pt x="2611293" y="1944998"/>
                  <a:pt x="1488607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6671726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1063753" y="-30226"/>
                  <a:pt x="3481311" y="19287"/>
                  <a:pt x="3891840" y="0"/>
                </a:cubicBezTo>
                <a:lnTo>
                  <a:pt x="3891840" y="0"/>
                </a:lnTo>
                <a:cubicBezTo>
                  <a:pt x="4486798" y="-60282"/>
                  <a:pt x="4910001" y="67625"/>
                  <a:pt x="5559772" y="0"/>
                </a:cubicBezTo>
                <a:cubicBezTo>
                  <a:pt x="5934283" y="-13502"/>
                  <a:pt x="6208803" y="-29046"/>
                  <a:pt x="6340942" y="0"/>
                </a:cubicBezTo>
                <a:cubicBezTo>
                  <a:pt x="6533007" y="-1119"/>
                  <a:pt x="6665612" y="139351"/>
                  <a:pt x="6671726" y="330784"/>
                </a:cubicBezTo>
                <a:cubicBezTo>
                  <a:pt x="6682467" y="484424"/>
                  <a:pt x="6669280" y="797739"/>
                  <a:pt x="6671726" y="1157721"/>
                </a:cubicBezTo>
                <a:cubicBezTo>
                  <a:pt x="6808545" y="1382353"/>
                  <a:pt x="7166762" y="1432062"/>
                  <a:pt x="7531645" y="1848476"/>
                </a:cubicBezTo>
                <a:cubicBezTo>
                  <a:pt x="7315827" y="1774584"/>
                  <a:pt x="7094310" y="1675631"/>
                  <a:pt x="6671726" y="1653887"/>
                </a:cubicBezTo>
                <a:lnTo>
                  <a:pt x="6671726" y="1653880"/>
                </a:lnTo>
                <a:cubicBezTo>
                  <a:pt x="6687441" y="1826912"/>
                  <a:pt x="6520699" y="1953271"/>
                  <a:pt x="6340942" y="1984664"/>
                </a:cubicBezTo>
                <a:cubicBezTo>
                  <a:pt x="6245792" y="2019086"/>
                  <a:pt x="5923688" y="2052429"/>
                  <a:pt x="5559772" y="1984664"/>
                </a:cubicBezTo>
                <a:cubicBezTo>
                  <a:pt x="5114435" y="2130015"/>
                  <a:pt x="4595538" y="1913352"/>
                  <a:pt x="3891840" y="1984664"/>
                </a:cubicBezTo>
                <a:lnTo>
                  <a:pt x="3891840" y="1984664"/>
                </a:lnTo>
                <a:cubicBezTo>
                  <a:pt x="2402947" y="2079696"/>
                  <a:pt x="833944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1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6F1DF1-3994-4923-8B17-B98639974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138964"/>
            <a:ext cx="2886075" cy="1707461"/>
          </a:xfrm>
          <a:prstGeom prst="rect">
            <a:avLst/>
          </a:prstGeom>
        </p:spPr>
      </p:pic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A16BD89E-DB7F-40DF-8533-9419E2DD1CF5}"/>
              </a:ext>
            </a:extLst>
          </p:cNvPr>
          <p:cNvSpPr/>
          <p:nvPr/>
        </p:nvSpPr>
        <p:spPr>
          <a:xfrm rot="10800000">
            <a:off x="495297" y="95248"/>
            <a:ext cx="11496677" cy="6581776"/>
          </a:xfrm>
          <a:prstGeom prst="round2SameRect">
            <a:avLst>
              <a:gd name="adj1" fmla="val 4301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B617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01C58-23EA-ACC1-9EBF-23E71D24C941}"/>
              </a:ext>
            </a:extLst>
          </p:cNvPr>
          <p:cNvSpPr txBox="1"/>
          <p:nvPr/>
        </p:nvSpPr>
        <p:spPr>
          <a:xfrm>
            <a:off x="1133475" y="438150"/>
            <a:ext cx="39694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EB2EB-4B12-E4E4-99A4-F42CF2883B05}"/>
              </a:ext>
            </a:extLst>
          </p:cNvPr>
          <p:cNvSpPr txBox="1"/>
          <p:nvPr/>
        </p:nvSpPr>
        <p:spPr>
          <a:xfrm>
            <a:off x="2419350" y="2009775"/>
            <a:ext cx="472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sữa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46BD9-9EE1-0869-1C25-D9AE2E307D55}"/>
              </a:ext>
            </a:extLst>
          </p:cNvPr>
          <p:cNvSpPr txBox="1"/>
          <p:nvPr/>
        </p:nvSpPr>
        <p:spPr>
          <a:xfrm>
            <a:off x="3581400" y="3505200"/>
            <a:ext cx="44624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9D7BC-23FE-F591-CE46-57B496DAD83F}"/>
              </a:ext>
            </a:extLst>
          </p:cNvPr>
          <p:cNvSpPr txBox="1"/>
          <p:nvPr/>
        </p:nvSpPr>
        <p:spPr>
          <a:xfrm>
            <a:off x="3893575" y="5029200"/>
            <a:ext cx="41074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EBE9A-4CA6-0498-86D2-E2F1283D5466}"/>
              </a:ext>
            </a:extLst>
          </p:cNvPr>
          <p:cNvSpPr txBox="1"/>
          <p:nvPr/>
        </p:nvSpPr>
        <p:spPr>
          <a:xfrm>
            <a:off x="8043864" y="4657725"/>
            <a:ext cx="3795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ca. </a:t>
            </a:r>
          </a:p>
          <a:p>
            <a:pPr algn="r"/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86A1EA-1816-8271-416F-B7F04FBB3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95512"/>
            <a:ext cx="1162050" cy="2409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578FB-A8EA-7425-3B1C-71E214C0A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928687"/>
            <a:ext cx="23241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F9E080-1DEE-E66C-4D73-860EEE138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87" y="5024437"/>
            <a:ext cx="3000375" cy="1552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DEBBC7-99A7-053F-2410-7AB709AF5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262" y="2543175"/>
            <a:ext cx="2009775" cy="2000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135154-F99F-31CF-CF0F-4698EED25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315" y="-67489"/>
            <a:ext cx="48833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53F6B1-CA15-4CDD-91F9-8E3D22143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36" y="4352081"/>
            <a:ext cx="2101776" cy="2101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68ED215-5D55-418D-9DBF-704358FF35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45" r="63460"/>
          <a:stretch/>
        </p:blipFill>
        <p:spPr>
          <a:xfrm>
            <a:off x="5019" y="4968240"/>
            <a:ext cx="1671382" cy="18897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27B1A4-6E16-010E-FA11-8D5525AAF0FA}"/>
              </a:ext>
            </a:extLst>
          </p:cNvPr>
          <p:cNvGrpSpPr/>
          <p:nvPr/>
        </p:nvGrpSpPr>
        <p:grpSpPr>
          <a:xfrm>
            <a:off x="1836326" y="209292"/>
            <a:ext cx="8519349" cy="1041244"/>
            <a:chOff x="1836326" y="209292"/>
            <a:chExt cx="8519349" cy="1041244"/>
          </a:xfrm>
        </p:grpSpPr>
        <p:sp>
          <p:nvSpPr>
            <p:cNvPr id="4" name="Double Wave 3">
              <a:extLst>
                <a:ext uri="{FF2B5EF4-FFF2-40B4-BE49-F238E27FC236}">
                  <a16:creationId xmlns:a16="http://schemas.microsoft.com/office/drawing/2014/main" id="{35E8F6CA-A048-6078-0D8C-B90E42573813}"/>
                </a:ext>
              </a:extLst>
            </p:cNvPr>
            <p:cNvSpPr/>
            <p:nvPr/>
          </p:nvSpPr>
          <p:spPr>
            <a:xfrm>
              <a:off x="2628900" y="209292"/>
              <a:ext cx="6934200" cy="1041244"/>
            </a:xfrm>
            <a:prstGeom prst="doubleWav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436FBA-9B1C-6440-A3F5-C49AC8F5CD5A}"/>
                </a:ext>
              </a:extLst>
            </p:cNvPr>
            <p:cNvSpPr txBox="1"/>
            <p:nvPr/>
          </p:nvSpPr>
          <p:spPr>
            <a:xfrm>
              <a:off x="1836326" y="422138"/>
              <a:ext cx="851934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 DUNG: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FB97E3-E928-0A5C-9C0A-0889D2AE62F2}"/>
              </a:ext>
            </a:extLst>
          </p:cNvPr>
          <p:cNvGrpSpPr/>
          <p:nvPr/>
        </p:nvGrpSpPr>
        <p:grpSpPr>
          <a:xfrm>
            <a:off x="-170217" y="975365"/>
            <a:ext cx="12532434" cy="5806435"/>
            <a:chOff x="-253942" y="825562"/>
            <a:chExt cx="12532434" cy="58064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F36CD79-5247-FE01-CF2A-5D510208F14E}"/>
                </a:ext>
              </a:extLst>
            </p:cNvPr>
            <p:cNvGrpSpPr/>
            <p:nvPr/>
          </p:nvGrpSpPr>
          <p:grpSpPr>
            <a:xfrm>
              <a:off x="1215114" y="1262764"/>
              <a:ext cx="9525000" cy="5369233"/>
              <a:chOff x="457200" y="956486"/>
              <a:chExt cx="11201400" cy="647506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C2F90E4-A16B-9DC1-169F-1D25D5BAEB5D}"/>
                  </a:ext>
                </a:extLst>
              </p:cNvPr>
              <p:cNvSpPr/>
              <p:nvPr/>
            </p:nvSpPr>
            <p:spPr>
              <a:xfrm>
                <a:off x="457200" y="956486"/>
                <a:ext cx="11201400" cy="6475063"/>
              </a:xfrm>
              <a:custGeom>
                <a:avLst/>
                <a:gdLst>
                  <a:gd name="connsiteX0" fmla="*/ 0 w 11201400"/>
                  <a:gd name="connsiteY0" fmla="*/ 1079199 h 6475063"/>
                  <a:gd name="connsiteX1" fmla="*/ 1079199 w 11201400"/>
                  <a:gd name="connsiteY1" fmla="*/ 0 h 6475063"/>
                  <a:gd name="connsiteX2" fmla="*/ 10122201 w 11201400"/>
                  <a:gd name="connsiteY2" fmla="*/ 0 h 6475063"/>
                  <a:gd name="connsiteX3" fmla="*/ 11201400 w 11201400"/>
                  <a:gd name="connsiteY3" fmla="*/ 1079199 h 6475063"/>
                  <a:gd name="connsiteX4" fmla="*/ 11201400 w 11201400"/>
                  <a:gd name="connsiteY4" fmla="*/ 5395864 h 6475063"/>
                  <a:gd name="connsiteX5" fmla="*/ 10122201 w 11201400"/>
                  <a:gd name="connsiteY5" fmla="*/ 6475063 h 6475063"/>
                  <a:gd name="connsiteX6" fmla="*/ 1079199 w 11201400"/>
                  <a:gd name="connsiteY6" fmla="*/ 6475063 h 6475063"/>
                  <a:gd name="connsiteX7" fmla="*/ 0 w 11201400"/>
                  <a:gd name="connsiteY7" fmla="*/ 5395864 h 6475063"/>
                  <a:gd name="connsiteX8" fmla="*/ 0 w 11201400"/>
                  <a:gd name="connsiteY8" fmla="*/ 1079199 h 64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01400" h="6475063" extrusionOk="0">
                    <a:moveTo>
                      <a:pt x="0" y="1079199"/>
                    </a:moveTo>
                    <a:cubicBezTo>
                      <a:pt x="-14493" y="508602"/>
                      <a:pt x="418650" y="-26645"/>
                      <a:pt x="1079199" y="0"/>
                    </a:cubicBezTo>
                    <a:cubicBezTo>
                      <a:pt x="3687568" y="-60713"/>
                      <a:pt x="6160484" y="61072"/>
                      <a:pt x="10122201" y="0"/>
                    </a:cubicBezTo>
                    <a:cubicBezTo>
                      <a:pt x="10621685" y="32267"/>
                      <a:pt x="11193795" y="492167"/>
                      <a:pt x="11201400" y="1079199"/>
                    </a:cubicBezTo>
                    <a:cubicBezTo>
                      <a:pt x="11225852" y="2435648"/>
                      <a:pt x="11269063" y="3771922"/>
                      <a:pt x="11201400" y="5395864"/>
                    </a:cubicBezTo>
                    <a:cubicBezTo>
                      <a:pt x="11278209" y="5918885"/>
                      <a:pt x="10799715" y="6480440"/>
                      <a:pt x="10122201" y="6475063"/>
                    </a:cubicBezTo>
                    <a:cubicBezTo>
                      <a:pt x="5732470" y="6401292"/>
                      <a:pt x="3190027" y="6319180"/>
                      <a:pt x="1079199" y="6475063"/>
                    </a:cubicBezTo>
                    <a:cubicBezTo>
                      <a:pt x="560352" y="6486255"/>
                      <a:pt x="-51884" y="5968210"/>
                      <a:pt x="0" y="5395864"/>
                    </a:cubicBezTo>
                    <a:cubicBezTo>
                      <a:pt x="152408" y="3676177"/>
                      <a:pt x="73868" y="3108004"/>
                      <a:pt x="0" y="1079199"/>
                    </a:cubicBezTo>
                    <a:close/>
                  </a:path>
                </a:pathLst>
              </a:custGeom>
              <a:noFill/>
              <a:ln>
                <a:solidFill>
                  <a:srgbClr val="FFFF0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981765707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E21D13F-FE08-1A73-9881-0F4A1E25DBD7}"/>
                  </a:ext>
                </a:extLst>
              </p:cNvPr>
              <p:cNvSpPr/>
              <p:nvPr/>
            </p:nvSpPr>
            <p:spPr>
              <a:xfrm>
                <a:off x="742811" y="1203323"/>
                <a:ext cx="10630176" cy="593299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</a:t>
                </a: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 đọc nói về những dấu thanh trong tiếng Việt. Thông qua đó nói lên tình yêu của tác giả đối với tiếng Việt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quê hương đất nước. 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F2AD40-F3CD-63EB-69D8-E23E4E95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1225" y="1100733"/>
              <a:ext cx="938865" cy="9022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F48C51-D040-6286-0FE2-6960ECF60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79125" y="1049919"/>
              <a:ext cx="1018120" cy="106689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A6BED1-8C3C-5E1B-D178-28E57E52F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1947" y="825562"/>
              <a:ext cx="1018120" cy="107908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9E71B4-2AB5-3A9C-D20A-8E0D261F8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253942" y="4418158"/>
              <a:ext cx="1944793" cy="194479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EF30B0B-0932-C466-39A5-1F90F8299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98390" y="4181374"/>
              <a:ext cx="2280102" cy="2280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1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63017A-D8A6-4B7A-8D51-CBEB3500A9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4" r="-1519" b="20063"/>
          <a:stretch/>
        </p:blipFill>
        <p:spPr>
          <a:xfrm>
            <a:off x="-32034" y="3378095"/>
            <a:ext cx="4423059" cy="23907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F86084-6F77-91FA-63C6-66B21AB28CF5}"/>
              </a:ext>
            </a:extLst>
          </p:cNvPr>
          <p:cNvGrpSpPr/>
          <p:nvPr/>
        </p:nvGrpSpPr>
        <p:grpSpPr>
          <a:xfrm>
            <a:off x="4613348" y="1754624"/>
            <a:ext cx="3971306" cy="4746902"/>
            <a:chOff x="4696770" y="781585"/>
            <a:chExt cx="3318433" cy="40289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F279B3B-7B7D-31C9-B744-4FC430F7E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6324" y="781585"/>
              <a:ext cx="2359327" cy="323218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D461458-159F-62E9-8D56-A7B6353DD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041"/>
            <a:stretch/>
          </p:blipFill>
          <p:spPr>
            <a:xfrm>
              <a:off x="4696770" y="1692613"/>
              <a:ext cx="3318433" cy="311796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3D5E12E-6C13-2F56-DAF5-FC0A6C116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889" y="264656"/>
            <a:ext cx="912650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9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E75E36-9D36-4ABE-B542-53A1CB419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r="14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86C8F0-3C6D-4C0E-8D33-E206D8C84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64" r="50608" b="36977"/>
          <a:stretch/>
        </p:blipFill>
        <p:spPr>
          <a:xfrm>
            <a:off x="10335277" y="936660"/>
            <a:ext cx="1367500" cy="9014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3309A6-1880-497E-9AF2-301139A88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r="51519" b="36546"/>
          <a:stretch/>
        </p:blipFill>
        <p:spPr>
          <a:xfrm flipH="1">
            <a:off x="4136868" y="2710836"/>
            <a:ext cx="1257001" cy="855385"/>
          </a:xfrm>
          <a:prstGeom prst="rect">
            <a:avLst/>
          </a:prstGeom>
        </p:spPr>
      </p:pic>
      <p:grpSp>
        <p:nvGrpSpPr>
          <p:cNvPr id="2" name="Graphic 12">
            <a:extLst>
              <a:ext uri="{FF2B5EF4-FFF2-40B4-BE49-F238E27FC236}">
                <a16:creationId xmlns:a16="http://schemas.microsoft.com/office/drawing/2014/main" id="{BF3BD160-785C-BA8C-4FA5-BEB84996D9AE}"/>
              </a:ext>
            </a:extLst>
          </p:cNvPr>
          <p:cNvGrpSpPr/>
          <p:nvPr/>
        </p:nvGrpSpPr>
        <p:grpSpPr>
          <a:xfrm>
            <a:off x="3978548" y="820026"/>
            <a:ext cx="7441928" cy="4999749"/>
            <a:chOff x="3665215" y="980369"/>
            <a:chExt cx="4686676" cy="281411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CCC6C27-F7F1-0E51-C058-AA8FB30EAE0B}"/>
                </a:ext>
              </a:extLst>
            </p:cNvPr>
            <p:cNvSpPr/>
            <p:nvPr/>
          </p:nvSpPr>
          <p:spPr>
            <a:xfrm>
              <a:off x="3870671" y="1167294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834E50F-A4C6-F685-B6BD-26F2E98A750D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BE988D-45A4-F9C9-CB4B-8F0673E56F47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2CE95E-57B4-E453-299C-4B4A660FB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757" y="2431457"/>
            <a:ext cx="5822185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id="{20CE77B9-3BA2-523E-43D1-D90D1D9DC280}"/>
              </a:ext>
            </a:extLst>
          </p:cNvPr>
          <p:cNvGrpSpPr/>
          <p:nvPr/>
        </p:nvGrpSpPr>
        <p:grpSpPr>
          <a:xfrm>
            <a:off x="609600" y="476250"/>
            <a:ext cx="10934700" cy="58483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61F79FFE-856F-53C3-A898-B49B3CE04405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09B99C72-517C-611F-12D0-90DEB54A9554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组合 47">
            <a:extLst>
              <a:ext uri="{FF2B5EF4-FFF2-40B4-BE49-F238E27FC236}">
                <a16:creationId xmlns:a16="http://schemas.microsoft.com/office/drawing/2014/main" id="{5FC964AB-803A-01F6-3945-EF7693339209}"/>
              </a:ext>
            </a:extLst>
          </p:cNvPr>
          <p:cNvGrpSpPr/>
          <p:nvPr/>
        </p:nvGrpSpPr>
        <p:grpSpPr>
          <a:xfrm>
            <a:off x="2257426" y="2283465"/>
            <a:ext cx="2105024" cy="983610"/>
            <a:chOff x="3151567" y="4106353"/>
            <a:chExt cx="4182027" cy="1023787"/>
          </a:xfrm>
        </p:grpSpPr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id="{038D376C-BBA9-DD25-726B-D12F36516BDD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圆角矩形 32">
                <a:extLst>
                  <a:ext uri="{FF2B5EF4-FFF2-40B4-BE49-F238E27FC236}">
                    <a16:creationId xmlns:a16="http://schemas.microsoft.com/office/drawing/2014/main" id="{A00AD063-D2D5-0DDF-9014-48B58F9BC080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圆角矩形 33">
                <a:extLst>
                  <a:ext uri="{FF2B5EF4-FFF2-40B4-BE49-F238E27FC236}">
                    <a16:creationId xmlns:a16="http://schemas.microsoft.com/office/drawing/2014/main" id="{F00B7E2A-398B-3627-3089-64FB0F77A359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3" name="文本框 41">
              <a:extLst>
                <a:ext uri="{FF2B5EF4-FFF2-40B4-BE49-F238E27FC236}">
                  <a16:creationId xmlns:a16="http://schemas.microsoft.com/office/drawing/2014/main" id="{A636F087-B094-0E36-EB15-A2F4B5F49B40}"/>
                </a:ext>
              </a:extLst>
            </p:cNvPr>
            <p:cNvSpPr txBox="1"/>
            <p:nvPr/>
          </p:nvSpPr>
          <p:spPr>
            <a:xfrm>
              <a:off x="3892910" y="4240935"/>
              <a:ext cx="1589786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131号-酷乐潮玩体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sắc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98B7E5B-3555-15C4-5C98-D8BD9895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831" y="689723"/>
            <a:ext cx="7157324" cy="1694835"/>
          </a:xfrm>
          <a:prstGeom prst="rect">
            <a:avLst/>
          </a:prstGeom>
        </p:spPr>
      </p:pic>
      <p:grpSp>
        <p:nvGrpSpPr>
          <p:cNvPr id="33" name="组合 47">
            <a:extLst>
              <a:ext uri="{FF2B5EF4-FFF2-40B4-BE49-F238E27FC236}">
                <a16:creationId xmlns:a16="http://schemas.microsoft.com/office/drawing/2014/main" id="{847922CC-AF4C-9DCA-2572-985BC10F6C1D}"/>
              </a:ext>
            </a:extLst>
          </p:cNvPr>
          <p:cNvGrpSpPr/>
          <p:nvPr/>
        </p:nvGrpSpPr>
        <p:grpSpPr>
          <a:xfrm>
            <a:off x="5105401" y="2302515"/>
            <a:ext cx="2105024" cy="983610"/>
            <a:chOff x="3151567" y="4106353"/>
            <a:chExt cx="4182027" cy="1023787"/>
          </a:xfrm>
        </p:grpSpPr>
        <p:grpSp>
          <p:nvGrpSpPr>
            <p:cNvPr id="34" name="组合 31">
              <a:extLst>
                <a:ext uri="{FF2B5EF4-FFF2-40B4-BE49-F238E27FC236}">
                  <a16:creationId xmlns:a16="http://schemas.microsoft.com/office/drawing/2014/main" id="{37940283-86F6-C376-22B3-4AD45756DAD8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6" name="圆角矩形 32">
                <a:extLst>
                  <a:ext uri="{FF2B5EF4-FFF2-40B4-BE49-F238E27FC236}">
                    <a16:creationId xmlns:a16="http://schemas.microsoft.com/office/drawing/2014/main" id="{278CC1DF-D825-59CE-4255-27F8FA6E668D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7" name="圆角矩形 33">
                <a:extLst>
                  <a:ext uri="{FF2B5EF4-FFF2-40B4-BE49-F238E27FC236}">
                    <a16:creationId xmlns:a16="http://schemas.microsoft.com/office/drawing/2014/main" id="{18649B40-E392-0274-CE7D-B478BF2A9E83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5" name="文本框 41">
              <a:extLst>
                <a:ext uri="{FF2B5EF4-FFF2-40B4-BE49-F238E27FC236}">
                  <a16:creationId xmlns:a16="http://schemas.microsoft.com/office/drawing/2014/main" id="{2E60768D-4C3A-804E-1312-8857D172A6F2}"/>
                </a:ext>
              </a:extLst>
            </p:cNvPr>
            <p:cNvSpPr txBox="1"/>
            <p:nvPr/>
          </p:nvSpPr>
          <p:spPr>
            <a:xfrm>
              <a:off x="4001468" y="4239464"/>
              <a:ext cx="2557925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131号-酷乐潮玩体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trùng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8" name="组合 47">
            <a:extLst>
              <a:ext uri="{FF2B5EF4-FFF2-40B4-BE49-F238E27FC236}">
                <a16:creationId xmlns:a16="http://schemas.microsoft.com/office/drawing/2014/main" id="{43011027-7014-C10C-5B1A-1DBF9A2D4AD2}"/>
              </a:ext>
            </a:extLst>
          </p:cNvPr>
          <p:cNvGrpSpPr/>
          <p:nvPr/>
        </p:nvGrpSpPr>
        <p:grpSpPr>
          <a:xfrm>
            <a:off x="7772401" y="2273940"/>
            <a:ext cx="2105024" cy="983610"/>
            <a:chOff x="3151567" y="4106353"/>
            <a:chExt cx="4182027" cy="1023787"/>
          </a:xfrm>
        </p:grpSpPr>
        <p:grpSp>
          <p:nvGrpSpPr>
            <p:cNvPr id="39" name="组合 31">
              <a:extLst>
                <a:ext uri="{FF2B5EF4-FFF2-40B4-BE49-F238E27FC236}">
                  <a16:creationId xmlns:a16="http://schemas.microsoft.com/office/drawing/2014/main" id="{92F56520-3F13-9E4B-BB70-2F9ED6E3B51B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1" name="圆角矩形 32">
                <a:extLst>
                  <a:ext uri="{FF2B5EF4-FFF2-40B4-BE49-F238E27FC236}">
                    <a16:creationId xmlns:a16="http://schemas.microsoft.com/office/drawing/2014/main" id="{405384C8-912E-47A7-B9BE-A303C45EC05E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2" name="圆角矩形 33">
                <a:extLst>
                  <a:ext uri="{FF2B5EF4-FFF2-40B4-BE49-F238E27FC236}">
                    <a16:creationId xmlns:a16="http://schemas.microsoft.com/office/drawing/2014/main" id="{9527B0CF-A45B-A2D1-E127-02EF337BE927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1">
              <a:extLst>
                <a:ext uri="{FF2B5EF4-FFF2-40B4-BE49-F238E27FC236}">
                  <a16:creationId xmlns:a16="http://schemas.microsoft.com/office/drawing/2014/main" id="{990699E2-F5DC-7A3B-282F-E2C28FED23FB}"/>
                </a:ext>
              </a:extLst>
            </p:cNvPr>
            <p:cNvSpPr txBox="1"/>
            <p:nvPr/>
          </p:nvSpPr>
          <p:spPr>
            <a:xfrm>
              <a:off x="4413883" y="4239464"/>
              <a:ext cx="1733098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131号-酷乐潮玩体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sữa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3" name="组合 47">
            <a:extLst>
              <a:ext uri="{FF2B5EF4-FFF2-40B4-BE49-F238E27FC236}">
                <a16:creationId xmlns:a16="http://schemas.microsoft.com/office/drawing/2014/main" id="{5C8AEEB6-A26E-7C42-BF0B-1113AD24E81F}"/>
              </a:ext>
            </a:extLst>
          </p:cNvPr>
          <p:cNvGrpSpPr/>
          <p:nvPr/>
        </p:nvGrpSpPr>
        <p:grpSpPr>
          <a:xfrm>
            <a:off x="2286001" y="3740790"/>
            <a:ext cx="2105024" cy="983610"/>
            <a:chOff x="3151567" y="4106353"/>
            <a:chExt cx="4182027" cy="1023787"/>
          </a:xfrm>
        </p:grpSpPr>
        <p:grpSp>
          <p:nvGrpSpPr>
            <p:cNvPr id="44" name="组合 31">
              <a:extLst>
                <a:ext uri="{FF2B5EF4-FFF2-40B4-BE49-F238E27FC236}">
                  <a16:creationId xmlns:a16="http://schemas.microsoft.com/office/drawing/2014/main" id="{8B2F9666-7545-7099-8DB0-62EC8C451542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6" name="圆角矩形 32">
                <a:extLst>
                  <a:ext uri="{FF2B5EF4-FFF2-40B4-BE49-F238E27FC236}">
                    <a16:creationId xmlns:a16="http://schemas.microsoft.com/office/drawing/2014/main" id="{CBB8600D-3917-6B48-E0BB-7DBFE90536D6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7" name="圆角矩形 33">
                <a:extLst>
                  <a:ext uri="{FF2B5EF4-FFF2-40B4-BE49-F238E27FC236}">
                    <a16:creationId xmlns:a16="http://schemas.microsoft.com/office/drawing/2014/main" id="{56B7380E-36A3-7A40-7496-7A2ED46481C6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5" name="文本框 41">
              <a:extLst>
                <a:ext uri="{FF2B5EF4-FFF2-40B4-BE49-F238E27FC236}">
                  <a16:creationId xmlns:a16="http://schemas.microsoft.com/office/drawing/2014/main" id="{20D52F7A-09BE-1024-47E9-FFE0A1CCAEB9}"/>
                </a:ext>
              </a:extLst>
            </p:cNvPr>
            <p:cNvSpPr txBox="1"/>
            <p:nvPr/>
          </p:nvSpPr>
          <p:spPr>
            <a:xfrm>
              <a:off x="4154332" y="4239464"/>
              <a:ext cx="2252198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131号-酷乐潮玩体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võng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2953763A-A077-481A-DA77-620D47A57376}"/>
              </a:ext>
            </a:extLst>
          </p:cNvPr>
          <p:cNvGrpSpPr/>
          <p:nvPr/>
        </p:nvGrpSpPr>
        <p:grpSpPr>
          <a:xfrm>
            <a:off x="5076826" y="3712215"/>
            <a:ext cx="2105024" cy="983610"/>
            <a:chOff x="3151567" y="4106353"/>
            <a:chExt cx="4182027" cy="1023787"/>
          </a:xfrm>
        </p:grpSpPr>
        <p:grpSp>
          <p:nvGrpSpPr>
            <p:cNvPr id="49" name="组合 31">
              <a:extLst>
                <a:ext uri="{FF2B5EF4-FFF2-40B4-BE49-F238E27FC236}">
                  <a16:creationId xmlns:a16="http://schemas.microsoft.com/office/drawing/2014/main" id="{532CE628-870E-B038-0817-94491FC9D00C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51" name="圆角矩形 32">
                <a:extLst>
                  <a:ext uri="{FF2B5EF4-FFF2-40B4-BE49-F238E27FC236}">
                    <a16:creationId xmlns:a16="http://schemas.microsoft.com/office/drawing/2014/main" id="{398F2A55-AA3B-A8BF-4FDF-AE2A1FE0EC10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52" name="圆角矩形 33">
                <a:extLst>
                  <a:ext uri="{FF2B5EF4-FFF2-40B4-BE49-F238E27FC236}">
                    <a16:creationId xmlns:a16="http://schemas.microsoft.com/office/drawing/2014/main" id="{44C26A37-047B-D7E3-0945-5AB57A55D85F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50" name="文本框 41">
              <a:extLst>
                <a:ext uri="{FF2B5EF4-FFF2-40B4-BE49-F238E27FC236}">
                  <a16:creationId xmlns:a16="http://schemas.microsoft.com/office/drawing/2014/main" id="{B5481894-81C7-18CC-85BE-4E1DCF14CF43}"/>
                </a:ext>
              </a:extLst>
            </p:cNvPr>
            <p:cNvSpPr txBox="1"/>
            <p:nvPr/>
          </p:nvSpPr>
          <p:spPr>
            <a:xfrm>
              <a:off x="4383630" y="4239464"/>
              <a:ext cx="1793604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131号-酷乐潮玩体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ngã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3" name="组合 47">
            <a:extLst>
              <a:ext uri="{FF2B5EF4-FFF2-40B4-BE49-F238E27FC236}">
                <a16:creationId xmlns:a16="http://schemas.microsoft.com/office/drawing/2014/main" id="{0A86D46D-F778-FA11-56F2-9040FFC7127E}"/>
              </a:ext>
            </a:extLst>
          </p:cNvPr>
          <p:cNvGrpSpPr/>
          <p:nvPr/>
        </p:nvGrpSpPr>
        <p:grpSpPr>
          <a:xfrm>
            <a:off x="7781926" y="3721740"/>
            <a:ext cx="2105024" cy="983610"/>
            <a:chOff x="3151567" y="4106353"/>
            <a:chExt cx="4182027" cy="1023787"/>
          </a:xfrm>
        </p:grpSpPr>
        <p:grpSp>
          <p:nvGrpSpPr>
            <p:cNvPr id="54" name="组合 31">
              <a:extLst>
                <a:ext uri="{FF2B5EF4-FFF2-40B4-BE49-F238E27FC236}">
                  <a16:creationId xmlns:a16="http://schemas.microsoft.com/office/drawing/2014/main" id="{153EA89E-B546-C76D-3F67-66E6839A5924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56" name="圆角矩形 32">
                <a:extLst>
                  <a:ext uri="{FF2B5EF4-FFF2-40B4-BE49-F238E27FC236}">
                    <a16:creationId xmlns:a16="http://schemas.microsoft.com/office/drawing/2014/main" id="{8CDDFCD6-D09B-F90D-614D-9E0928E7CF7A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57" name="圆角矩形 33">
                <a:extLst>
                  <a:ext uri="{FF2B5EF4-FFF2-40B4-BE49-F238E27FC236}">
                    <a16:creationId xmlns:a16="http://schemas.microsoft.com/office/drawing/2014/main" id="{3DCD099E-B88B-CE4A-24BB-9FD26BFB44C5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55" name="文本框 41">
              <a:extLst>
                <a:ext uri="{FF2B5EF4-FFF2-40B4-BE49-F238E27FC236}">
                  <a16:creationId xmlns:a16="http://schemas.microsoft.com/office/drawing/2014/main" id="{C55A4088-BD6D-42CD-05CC-A3FBDD8D8EFA}"/>
                </a:ext>
              </a:extLst>
            </p:cNvPr>
            <p:cNvSpPr txBox="1"/>
            <p:nvPr/>
          </p:nvSpPr>
          <p:spPr>
            <a:xfrm>
              <a:off x="4409109" y="4239464"/>
              <a:ext cx="1742650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131号-酷乐潮玩体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kéo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id="{20CE77B9-3BA2-523E-43D1-D90D1D9DC280}"/>
              </a:ext>
            </a:extLst>
          </p:cNvPr>
          <p:cNvGrpSpPr/>
          <p:nvPr/>
        </p:nvGrpSpPr>
        <p:grpSpPr>
          <a:xfrm>
            <a:off x="609600" y="476250"/>
            <a:ext cx="10934700" cy="58483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61F79FFE-856F-53C3-A898-B49B3CE04405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09B99C72-517C-611F-12D0-90DEB54A9554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4A0081C-66D3-8352-F8D4-082BAD5B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577" y="685800"/>
            <a:ext cx="8957454" cy="102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48F96C-0081-CAEE-86CD-9A3F67F83807}"/>
              </a:ext>
            </a:extLst>
          </p:cNvPr>
          <p:cNvSpPr txBox="1"/>
          <p:nvPr/>
        </p:nvSpPr>
        <p:spPr>
          <a:xfrm>
            <a:off x="3276600" y="1876425"/>
            <a:ext cx="6296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E3405B-1515-4F83-CA2E-7CAD0E2535DF}"/>
              </a:ext>
            </a:extLst>
          </p:cNvPr>
          <p:cNvSpPr txBox="1"/>
          <p:nvPr/>
        </p:nvSpPr>
        <p:spPr>
          <a:xfrm>
            <a:off x="3257549" y="2809875"/>
            <a:ext cx="631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trùng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D239B-4388-389F-1A42-3619CB49791F}"/>
              </a:ext>
            </a:extLst>
          </p:cNvPr>
          <p:cNvSpPr txBox="1"/>
          <p:nvPr/>
        </p:nvSpPr>
        <p:spPr>
          <a:xfrm>
            <a:off x="3257549" y="3810000"/>
            <a:ext cx="681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sữa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3912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6F1DF1-3994-4923-8B17-B98639974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138964"/>
            <a:ext cx="2886075" cy="1707461"/>
          </a:xfrm>
          <a:prstGeom prst="rect">
            <a:avLst/>
          </a:prstGeom>
        </p:spPr>
      </p:pic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A16BD89E-DB7F-40DF-8533-9419E2DD1CF5}"/>
              </a:ext>
            </a:extLst>
          </p:cNvPr>
          <p:cNvSpPr/>
          <p:nvPr/>
        </p:nvSpPr>
        <p:spPr>
          <a:xfrm rot="10800000">
            <a:off x="495297" y="95248"/>
            <a:ext cx="11496677" cy="6581776"/>
          </a:xfrm>
          <a:prstGeom prst="round2SameRect">
            <a:avLst>
              <a:gd name="adj1" fmla="val 4301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B617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01C58-23EA-ACC1-9EBF-23E71D24C941}"/>
              </a:ext>
            </a:extLst>
          </p:cNvPr>
          <p:cNvSpPr txBox="1"/>
          <p:nvPr/>
        </p:nvSpPr>
        <p:spPr>
          <a:xfrm>
            <a:off x="1133475" y="438150"/>
            <a:ext cx="39694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EB2EB-4B12-E4E4-99A4-F42CF2883B05}"/>
              </a:ext>
            </a:extLst>
          </p:cNvPr>
          <p:cNvSpPr txBox="1"/>
          <p:nvPr/>
        </p:nvSpPr>
        <p:spPr>
          <a:xfrm>
            <a:off x="2419350" y="2009775"/>
            <a:ext cx="472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sữa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46BD9-9EE1-0869-1C25-D9AE2E307D55}"/>
              </a:ext>
            </a:extLst>
          </p:cNvPr>
          <p:cNvSpPr txBox="1"/>
          <p:nvPr/>
        </p:nvSpPr>
        <p:spPr>
          <a:xfrm>
            <a:off x="3581400" y="3505200"/>
            <a:ext cx="44624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9D7BC-23FE-F591-CE46-57B496DAD83F}"/>
              </a:ext>
            </a:extLst>
          </p:cNvPr>
          <p:cNvSpPr txBox="1"/>
          <p:nvPr/>
        </p:nvSpPr>
        <p:spPr>
          <a:xfrm>
            <a:off x="3893575" y="5029200"/>
            <a:ext cx="41074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EBE9A-4CA6-0498-86D2-E2F1283D5466}"/>
              </a:ext>
            </a:extLst>
          </p:cNvPr>
          <p:cNvSpPr txBox="1"/>
          <p:nvPr/>
        </p:nvSpPr>
        <p:spPr>
          <a:xfrm>
            <a:off x="8043864" y="4657725"/>
            <a:ext cx="3795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ca. </a:t>
            </a:r>
          </a:p>
          <a:p>
            <a:pPr algn="r"/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86A1EA-1816-8271-416F-B7F04FBB3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95512"/>
            <a:ext cx="1162050" cy="2409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578FB-A8EA-7425-3B1C-71E214C0A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928687"/>
            <a:ext cx="23241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F9E080-1DEE-E66C-4D73-860EEE138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87" y="5024437"/>
            <a:ext cx="3000375" cy="1552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DEBBC7-99A7-053F-2410-7AB709AF5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262" y="2543175"/>
            <a:ext cx="2009775" cy="2000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135154-F99F-31CF-CF0F-4698EED25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315" y="-67489"/>
            <a:ext cx="4883319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A11A0C-88BF-D781-1B73-CE0247F8B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8428" y="723900"/>
            <a:ext cx="4269168" cy="6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6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6" descr="形状, 圆圈&#10;&#10;描述已自动生成">
            <a:extLst>
              <a:ext uri="{FF2B5EF4-FFF2-40B4-BE49-F238E27FC236}">
                <a16:creationId xmlns:a16="http://schemas.microsoft.com/office/drawing/2014/main" id="{4AFEF67C-8F54-78AC-30B4-3783E22B1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8" name="图片 14" descr="粉色的花&#10;&#10;描述已自动生成">
            <a:extLst>
              <a:ext uri="{FF2B5EF4-FFF2-40B4-BE49-F238E27FC236}">
                <a16:creationId xmlns:a16="http://schemas.microsoft.com/office/drawing/2014/main" id="{85B92B27-B0B4-CCCD-4AC9-53C75FA08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156"/>
            <a:ext cx="1257300" cy="1269092"/>
          </a:xfrm>
          <a:prstGeom prst="rect">
            <a:avLst/>
          </a:prstGeom>
        </p:spPr>
      </p:pic>
      <p:pic>
        <p:nvPicPr>
          <p:cNvPr id="9" name="图片 15" descr="粉色的花&#10;&#10;描述已自动生成">
            <a:extLst>
              <a:ext uri="{FF2B5EF4-FFF2-40B4-BE49-F238E27FC236}">
                <a16:creationId xmlns:a16="http://schemas.microsoft.com/office/drawing/2014/main" id="{56ADE5D9-A303-9740-6F7F-1C3E02593D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81082" y="-193573"/>
            <a:ext cx="1210916" cy="1222273"/>
          </a:xfrm>
          <a:prstGeom prst="rect">
            <a:avLst/>
          </a:prstGeom>
        </p:spPr>
      </p:pic>
      <p:grpSp>
        <p:nvGrpSpPr>
          <p:cNvPr id="10" name="组合 6">
            <a:extLst>
              <a:ext uri="{FF2B5EF4-FFF2-40B4-BE49-F238E27FC236}">
                <a16:creationId xmlns:a16="http://schemas.microsoft.com/office/drawing/2014/main" id="{1564E63F-92EA-5F0A-B419-D05C6D085FDE}"/>
              </a:ext>
            </a:extLst>
          </p:cNvPr>
          <p:cNvGrpSpPr/>
          <p:nvPr/>
        </p:nvGrpSpPr>
        <p:grpSpPr>
          <a:xfrm>
            <a:off x="200026" y="274814"/>
            <a:ext cx="11868148" cy="6571248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4">
              <a:extLst>
                <a:ext uri="{FF2B5EF4-FFF2-40B4-BE49-F238E27FC236}">
                  <a16:creationId xmlns:a16="http://schemas.microsoft.com/office/drawing/2014/main" id="{F09205A4-3EF1-C816-B470-82B87AE62208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圆角矩形 5">
              <a:extLst>
                <a:ext uri="{FF2B5EF4-FFF2-40B4-BE49-F238E27FC236}">
                  <a16:creationId xmlns:a16="http://schemas.microsoft.com/office/drawing/2014/main" id="{137B9AF2-0EA5-8CF3-AE4B-8595174086A2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DFCA53-EF36-F108-E63F-E56B0B20D981}"/>
              </a:ext>
            </a:extLst>
          </p:cNvPr>
          <p:cNvGrpSpPr/>
          <p:nvPr/>
        </p:nvGrpSpPr>
        <p:grpSpPr>
          <a:xfrm>
            <a:off x="486607" y="1059138"/>
            <a:ext cx="5790252" cy="3036949"/>
            <a:chOff x="2975205" y="1255651"/>
            <a:chExt cx="5432196" cy="3036949"/>
          </a:xfrm>
        </p:grpSpPr>
        <p:sp>
          <p:nvSpPr>
            <p:cNvPr id="17" name="Rectangle: Rounded Corners 21">
              <a:extLst>
                <a:ext uri="{FF2B5EF4-FFF2-40B4-BE49-F238E27FC236}">
                  <a16:creationId xmlns:a16="http://schemas.microsoft.com/office/drawing/2014/main" id="{B2792E18-1351-F4DB-D23F-245190C1364C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486041 w 5432196"/>
                <a:gd name="connsiteY1" fmla="*/ 0 h 2568302"/>
                <a:gd name="connsiteX2" fmla="*/ 1123200 w 5432196"/>
                <a:gd name="connsiteY2" fmla="*/ 0 h 2568302"/>
                <a:gd name="connsiteX3" fmla="*/ 1671156 w 5432196"/>
                <a:gd name="connsiteY3" fmla="*/ 0 h 2568302"/>
                <a:gd name="connsiteX4" fmla="*/ 2219114 w 5432196"/>
                <a:gd name="connsiteY4" fmla="*/ 0 h 2568302"/>
                <a:gd name="connsiteX5" fmla="*/ 2900873 w 5432196"/>
                <a:gd name="connsiteY5" fmla="*/ 0 h 2568302"/>
                <a:gd name="connsiteX6" fmla="*/ 3404229 w 5432196"/>
                <a:gd name="connsiteY6" fmla="*/ 0 h 2568302"/>
                <a:gd name="connsiteX7" fmla="*/ 3952186 w 5432196"/>
                <a:gd name="connsiteY7" fmla="*/ 0 h 2568302"/>
                <a:gd name="connsiteX8" fmla="*/ 4946154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46154 w 5432196"/>
                <a:gd name="connsiteY13" fmla="*/ 2568302 h 2568302"/>
                <a:gd name="connsiteX14" fmla="*/ 4308995 w 5432196"/>
                <a:gd name="connsiteY14" fmla="*/ 2568302 h 2568302"/>
                <a:gd name="connsiteX15" fmla="*/ 3671836 w 5432196"/>
                <a:gd name="connsiteY15" fmla="*/ 2568302 h 2568302"/>
                <a:gd name="connsiteX16" fmla="*/ 2990076 w 5432196"/>
                <a:gd name="connsiteY16" fmla="*/ 2568302 h 2568302"/>
                <a:gd name="connsiteX17" fmla="*/ 2352917 w 5432196"/>
                <a:gd name="connsiteY17" fmla="*/ 2568302 h 2568302"/>
                <a:gd name="connsiteX18" fmla="*/ 1760359 w 5432196"/>
                <a:gd name="connsiteY18" fmla="*/ 2568302 h 2568302"/>
                <a:gd name="connsiteX19" fmla="*/ 1167801 w 5432196"/>
                <a:gd name="connsiteY19" fmla="*/ 2568302 h 2568302"/>
                <a:gd name="connsiteX20" fmla="*/ 486041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  <a:gd name="connsiteX0" fmla="*/ 0 w 5432196"/>
                <a:gd name="connsiteY0" fmla="*/ 518078 h 2568302"/>
                <a:gd name="connsiteX1" fmla="*/ 486041 w 5432196"/>
                <a:gd name="connsiteY1" fmla="*/ 0 h 2568302"/>
                <a:gd name="connsiteX2" fmla="*/ 1167801 w 5432196"/>
                <a:gd name="connsiteY2" fmla="*/ 0 h 2568302"/>
                <a:gd name="connsiteX3" fmla="*/ 1715758 w 5432196"/>
                <a:gd name="connsiteY3" fmla="*/ 0 h 2568302"/>
                <a:gd name="connsiteX4" fmla="*/ 2263715 w 5432196"/>
                <a:gd name="connsiteY4" fmla="*/ 0 h 2568302"/>
                <a:gd name="connsiteX5" fmla="*/ 2945474 w 5432196"/>
                <a:gd name="connsiteY5" fmla="*/ 0 h 2568302"/>
                <a:gd name="connsiteX6" fmla="*/ 3538033 w 5432196"/>
                <a:gd name="connsiteY6" fmla="*/ 0 h 2568302"/>
                <a:gd name="connsiteX7" fmla="*/ 4264394 w 5432196"/>
                <a:gd name="connsiteY7" fmla="*/ 0 h 2568302"/>
                <a:gd name="connsiteX8" fmla="*/ 4946154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998150 h 2568302"/>
                <a:gd name="connsiteX11" fmla="*/ 5432196 w 5432196"/>
                <a:gd name="connsiteY11" fmla="*/ 1539509 h 2568302"/>
                <a:gd name="connsiteX12" fmla="*/ 5432196 w 5432196"/>
                <a:gd name="connsiteY12" fmla="*/ 2050224 h 2568302"/>
                <a:gd name="connsiteX13" fmla="*/ 4946154 w 5432196"/>
                <a:gd name="connsiteY13" fmla="*/ 2568302 h 2568302"/>
                <a:gd name="connsiteX14" fmla="*/ 4442798 w 5432196"/>
                <a:gd name="connsiteY14" fmla="*/ 2568302 h 2568302"/>
                <a:gd name="connsiteX15" fmla="*/ 3716437 w 5432196"/>
                <a:gd name="connsiteY15" fmla="*/ 2568302 h 2568302"/>
                <a:gd name="connsiteX16" fmla="*/ 3123879 w 5432196"/>
                <a:gd name="connsiteY16" fmla="*/ 2568302 h 2568302"/>
                <a:gd name="connsiteX17" fmla="*/ 2531322 w 5432196"/>
                <a:gd name="connsiteY17" fmla="*/ 2568302 h 2568302"/>
                <a:gd name="connsiteX18" fmla="*/ 1804960 w 5432196"/>
                <a:gd name="connsiteY18" fmla="*/ 2568302 h 2568302"/>
                <a:gd name="connsiteX19" fmla="*/ 1123200 w 5432196"/>
                <a:gd name="connsiteY19" fmla="*/ 2568302 h 2568302"/>
                <a:gd name="connsiteX20" fmla="*/ 486041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1044115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3148" y="218073"/>
                    <a:pt x="235115" y="35327"/>
                    <a:pt x="486041" y="0"/>
                  </a:cubicBezTo>
                  <a:cubicBezTo>
                    <a:pt x="723000" y="-9945"/>
                    <a:pt x="856695" y="8566"/>
                    <a:pt x="1123200" y="0"/>
                  </a:cubicBezTo>
                  <a:cubicBezTo>
                    <a:pt x="1403448" y="289"/>
                    <a:pt x="1451532" y="20597"/>
                    <a:pt x="1671156" y="0"/>
                  </a:cubicBezTo>
                  <a:cubicBezTo>
                    <a:pt x="1892707" y="-26317"/>
                    <a:pt x="1982404" y="40574"/>
                    <a:pt x="2219114" y="0"/>
                  </a:cubicBezTo>
                  <a:cubicBezTo>
                    <a:pt x="2478531" y="-34149"/>
                    <a:pt x="2577711" y="-27676"/>
                    <a:pt x="2900873" y="0"/>
                  </a:cubicBezTo>
                  <a:cubicBezTo>
                    <a:pt x="3223323" y="32024"/>
                    <a:pt x="3230881" y="18659"/>
                    <a:pt x="3404229" y="0"/>
                  </a:cubicBezTo>
                  <a:cubicBezTo>
                    <a:pt x="3552910" y="-4067"/>
                    <a:pt x="3728798" y="-25676"/>
                    <a:pt x="3952186" y="0"/>
                  </a:cubicBezTo>
                  <a:cubicBezTo>
                    <a:pt x="4162160" y="2021"/>
                    <a:pt x="4788467" y="-31768"/>
                    <a:pt x="4946154" y="0"/>
                  </a:cubicBezTo>
                  <a:cubicBezTo>
                    <a:pt x="5179316" y="-101542"/>
                    <a:pt x="5405216" y="212602"/>
                    <a:pt x="5432196" y="518078"/>
                  </a:cubicBezTo>
                  <a:cubicBezTo>
                    <a:pt x="5451461" y="768165"/>
                    <a:pt x="5443616" y="856846"/>
                    <a:pt x="5432196" y="1044115"/>
                  </a:cubicBezTo>
                  <a:cubicBezTo>
                    <a:pt x="5402688" y="1216756"/>
                    <a:pt x="5430041" y="1327903"/>
                    <a:pt x="5432196" y="1554830"/>
                  </a:cubicBezTo>
                  <a:cubicBezTo>
                    <a:pt x="5418432" y="1768830"/>
                    <a:pt x="5450077" y="1868081"/>
                    <a:pt x="5432196" y="2050224"/>
                  </a:cubicBezTo>
                  <a:cubicBezTo>
                    <a:pt x="5410589" y="2338967"/>
                    <a:pt x="5211404" y="2539262"/>
                    <a:pt x="4946154" y="2568302"/>
                  </a:cubicBezTo>
                  <a:cubicBezTo>
                    <a:pt x="4707300" y="2579162"/>
                    <a:pt x="4557172" y="2582577"/>
                    <a:pt x="4308995" y="2568302"/>
                  </a:cubicBezTo>
                  <a:cubicBezTo>
                    <a:pt x="4069399" y="2526760"/>
                    <a:pt x="3887879" y="2593944"/>
                    <a:pt x="3671836" y="2568302"/>
                  </a:cubicBezTo>
                  <a:cubicBezTo>
                    <a:pt x="3430242" y="2541578"/>
                    <a:pt x="3290261" y="2547196"/>
                    <a:pt x="2990076" y="2568302"/>
                  </a:cubicBezTo>
                  <a:cubicBezTo>
                    <a:pt x="2703095" y="2578611"/>
                    <a:pt x="2528572" y="2578098"/>
                    <a:pt x="2352917" y="2568302"/>
                  </a:cubicBezTo>
                  <a:cubicBezTo>
                    <a:pt x="2173318" y="2606384"/>
                    <a:pt x="1898003" y="2546402"/>
                    <a:pt x="1760359" y="2568302"/>
                  </a:cubicBezTo>
                  <a:cubicBezTo>
                    <a:pt x="1615512" y="2573354"/>
                    <a:pt x="1321290" y="2550408"/>
                    <a:pt x="1167801" y="2568302"/>
                  </a:cubicBezTo>
                  <a:cubicBezTo>
                    <a:pt x="1007099" y="2583884"/>
                    <a:pt x="640118" y="2589246"/>
                    <a:pt x="486041" y="2568302"/>
                  </a:cubicBezTo>
                  <a:cubicBezTo>
                    <a:pt x="236856" y="2576308"/>
                    <a:pt x="66011" y="2341232"/>
                    <a:pt x="0" y="2050224"/>
                  </a:cubicBezTo>
                  <a:cubicBezTo>
                    <a:pt x="32438" y="1871371"/>
                    <a:pt x="-29887" y="1698915"/>
                    <a:pt x="0" y="1539509"/>
                  </a:cubicBezTo>
                  <a:cubicBezTo>
                    <a:pt x="15565" y="1366728"/>
                    <a:pt x="9290" y="1244988"/>
                    <a:pt x="0" y="998150"/>
                  </a:cubicBezTo>
                  <a:cubicBezTo>
                    <a:pt x="13069" y="803634"/>
                    <a:pt x="-28842" y="671131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31556" y="250255"/>
                    <a:pt x="221277" y="-2204"/>
                    <a:pt x="486041" y="0"/>
                  </a:cubicBezTo>
                  <a:cubicBezTo>
                    <a:pt x="701548" y="-31820"/>
                    <a:pt x="905740" y="-15704"/>
                    <a:pt x="1167801" y="0"/>
                  </a:cubicBezTo>
                  <a:cubicBezTo>
                    <a:pt x="1406041" y="476"/>
                    <a:pt x="1455449" y="8911"/>
                    <a:pt x="1715758" y="0"/>
                  </a:cubicBezTo>
                  <a:cubicBezTo>
                    <a:pt x="1975455" y="15225"/>
                    <a:pt x="2155657" y="12183"/>
                    <a:pt x="2263715" y="0"/>
                  </a:cubicBezTo>
                  <a:cubicBezTo>
                    <a:pt x="2374985" y="-8386"/>
                    <a:pt x="2697570" y="-58"/>
                    <a:pt x="2945474" y="0"/>
                  </a:cubicBezTo>
                  <a:cubicBezTo>
                    <a:pt x="3138137" y="35485"/>
                    <a:pt x="3296160" y="-26344"/>
                    <a:pt x="3538033" y="0"/>
                  </a:cubicBezTo>
                  <a:cubicBezTo>
                    <a:pt x="3766055" y="14869"/>
                    <a:pt x="4004085" y="26924"/>
                    <a:pt x="4264394" y="0"/>
                  </a:cubicBezTo>
                  <a:cubicBezTo>
                    <a:pt x="4542497" y="6839"/>
                    <a:pt x="4663581" y="13834"/>
                    <a:pt x="4946154" y="0"/>
                  </a:cubicBezTo>
                  <a:cubicBezTo>
                    <a:pt x="5112801" y="37181"/>
                    <a:pt x="5481705" y="124231"/>
                    <a:pt x="5432196" y="518078"/>
                  </a:cubicBezTo>
                  <a:cubicBezTo>
                    <a:pt x="5425722" y="649579"/>
                    <a:pt x="5415436" y="878980"/>
                    <a:pt x="5432196" y="998150"/>
                  </a:cubicBezTo>
                  <a:cubicBezTo>
                    <a:pt x="5461578" y="1081814"/>
                    <a:pt x="5419165" y="1345003"/>
                    <a:pt x="5432196" y="1539509"/>
                  </a:cubicBezTo>
                  <a:cubicBezTo>
                    <a:pt x="5452367" y="1753628"/>
                    <a:pt x="5432523" y="1824245"/>
                    <a:pt x="5432196" y="2050224"/>
                  </a:cubicBezTo>
                  <a:cubicBezTo>
                    <a:pt x="5424803" y="2227155"/>
                    <a:pt x="5141900" y="2519344"/>
                    <a:pt x="4946154" y="2568302"/>
                  </a:cubicBezTo>
                  <a:cubicBezTo>
                    <a:pt x="4857702" y="2547573"/>
                    <a:pt x="4552529" y="2558782"/>
                    <a:pt x="4442798" y="2568302"/>
                  </a:cubicBezTo>
                  <a:cubicBezTo>
                    <a:pt x="4289467" y="2590227"/>
                    <a:pt x="3926494" y="2574322"/>
                    <a:pt x="3716437" y="2568302"/>
                  </a:cubicBezTo>
                  <a:cubicBezTo>
                    <a:pt x="3514332" y="2546143"/>
                    <a:pt x="3333647" y="2513825"/>
                    <a:pt x="3123879" y="2568302"/>
                  </a:cubicBezTo>
                  <a:cubicBezTo>
                    <a:pt x="2897970" y="2568538"/>
                    <a:pt x="2782861" y="2578134"/>
                    <a:pt x="2531322" y="2568302"/>
                  </a:cubicBezTo>
                  <a:cubicBezTo>
                    <a:pt x="2312227" y="2576045"/>
                    <a:pt x="2048648" y="2564616"/>
                    <a:pt x="1804960" y="2568302"/>
                  </a:cubicBezTo>
                  <a:cubicBezTo>
                    <a:pt x="1579480" y="2588014"/>
                    <a:pt x="1376176" y="2540594"/>
                    <a:pt x="1123200" y="2568302"/>
                  </a:cubicBezTo>
                  <a:cubicBezTo>
                    <a:pt x="876068" y="2609652"/>
                    <a:pt x="684947" y="2586190"/>
                    <a:pt x="486041" y="2568302"/>
                  </a:cubicBezTo>
                  <a:cubicBezTo>
                    <a:pt x="236642" y="2519339"/>
                    <a:pt x="-7685" y="2382807"/>
                    <a:pt x="0" y="2050224"/>
                  </a:cubicBezTo>
                  <a:cubicBezTo>
                    <a:pt x="6433" y="1877245"/>
                    <a:pt x="-21923" y="1798331"/>
                    <a:pt x="0" y="1539509"/>
                  </a:cubicBezTo>
                  <a:cubicBezTo>
                    <a:pt x="12206" y="1289407"/>
                    <a:pt x="6304" y="1291820"/>
                    <a:pt x="0" y="1044115"/>
                  </a:cubicBezTo>
                  <a:cubicBezTo>
                    <a:pt x="19503" y="793088"/>
                    <a:pt x="1752" y="670511"/>
                    <a:pt x="0" y="518078"/>
                  </a:cubicBezTo>
                  <a:close/>
                </a:path>
                <a:path w="5432196" h="2568302" fill="none" stroke="0" extrusionOk="0">
                  <a:moveTo>
                    <a:pt x="0" y="518078"/>
                  </a:moveTo>
                  <a:cubicBezTo>
                    <a:pt x="-8997" y="249557"/>
                    <a:pt x="270547" y="86635"/>
                    <a:pt x="486041" y="0"/>
                  </a:cubicBezTo>
                  <a:cubicBezTo>
                    <a:pt x="673084" y="-4063"/>
                    <a:pt x="835787" y="3041"/>
                    <a:pt x="1123200" y="0"/>
                  </a:cubicBezTo>
                  <a:cubicBezTo>
                    <a:pt x="1403233" y="2188"/>
                    <a:pt x="1438018" y="25961"/>
                    <a:pt x="1671156" y="0"/>
                  </a:cubicBezTo>
                  <a:cubicBezTo>
                    <a:pt x="1894575" y="-23238"/>
                    <a:pt x="1981256" y="17710"/>
                    <a:pt x="2219114" y="0"/>
                  </a:cubicBezTo>
                  <a:cubicBezTo>
                    <a:pt x="2479003" y="-24495"/>
                    <a:pt x="2587446" y="-36897"/>
                    <a:pt x="2900873" y="0"/>
                  </a:cubicBezTo>
                  <a:cubicBezTo>
                    <a:pt x="3219936" y="28012"/>
                    <a:pt x="3227104" y="17563"/>
                    <a:pt x="3404229" y="0"/>
                  </a:cubicBezTo>
                  <a:cubicBezTo>
                    <a:pt x="3584541" y="-28810"/>
                    <a:pt x="3728883" y="-7281"/>
                    <a:pt x="3952186" y="0"/>
                  </a:cubicBezTo>
                  <a:cubicBezTo>
                    <a:pt x="4147673" y="11216"/>
                    <a:pt x="4728601" y="-28112"/>
                    <a:pt x="4946154" y="0"/>
                  </a:cubicBezTo>
                  <a:cubicBezTo>
                    <a:pt x="5185180" y="-60984"/>
                    <a:pt x="5481379" y="134418"/>
                    <a:pt x="5432196" y="518078"/>
                  </a:cubicBezTo>
                  <a:cubicBezTo>
                    <a:pt x="5450602" y="761928"/>
                    <a:pt x="5466337" y="859587"/>
                    <a:pt x="5432196" y="1044115"/>
                  </a:cubicBezTo>
                  <a:cubicBezTo>
                    <a:pt x="5392966" y="1242867"/>
                    <a:pt x="5440229" y="1328194"/>
                    <a:pt x="5432196" y="1554830"/>
                  </a:cubicBezTo>
                  <a:cubicBezTo>
                    <a:pt x="5412888" y="1739143"/>
                    <a:pt x="5428859" y="1891455"/>
                    <a:pt x="5432196" y="2050224"/>
                  </a:cubicBezTo>
                  <a:cubicBezTo>
                    <a:pt x="5486318" y="2323649"/>
                    <a:pt x="5190859" y="2557456"/>
                    <a:pt x="4946154" y="2568302"/>
                  </a:cubicBezTo>
                  <a:cubicBezTo>
                    <a:pt x="4704423" y="2568926"/>
                    <a:pt x="4557932" y="2557315"/>
                    <a:pt x="4308995" y="2568302"/>
                  </a:cubicBezTo>
                  <a:cubicBezTo>
                    <a:pt x="4100945" y="2569022"/>
                    <a:pt x="3893578" y="2572807"/>
                    <a:pt x="3671836" y="2568302"/>
                  </a:cubicBezTo>
                  <a:cubicBezTo>
                    <a:pt x="3423473" y="2546968"/>
                    <a:pt x="3270992" y="2556915"/>
                    <a:pt x="2990076" y="2568302"/>
                  </a:cubicBezTo>
                  <a:cubicBezTo>
                    <a:pt x="2691119" y="2598024"/>
                    <a:pt x="2553232" y="2537881"/>
                    <a:pt x="2352917" y="2568302"/>
                  </a:cubicBezTo>
                  <a:cubicBezTo>
                    <a:pt x="2195828" y="2610881"/>
                    <a:pt x="1912928" y="2553143"/>
                    <a:pt x="1760359" y="2568302"/>
                  </a:cubicBezTo>
                  <a:cubicBezTo>
                    <a:pt x="1632435" y="2608380"/>
                    <a:pt x="1299674" y="2546710"/>
                    <a:pt x="1167801" y="2568302"/>
                  </a:cubicBezTo>
                  <a:cubicBezTo>
                    <a:pt x="1008675" y="2609019"/>
                    <a:pt x="642344" y="2581693"/>
                    <a:pt x="486041" y="2568302"/>
                  </a:cubicBezTo>
                  <a:cubicBezTo>
                    <a:pt x="226713" y="2590100"/>
                    <a:pt x="80741" y="2323968"/>
                    <a:pt x="0" y="2050224"/>
                  </a:cubicBezTo>
                  <a:cubicBezTo>
                    <a:pt x="16338" y="1837413"/>
                    <a:pt x="9719" y="1699165"/>
                    <a:pt x="0" y="1539509"/>
                  </a:cubicBezTo>
                  <a:cubicBezTo>
                    <a:pt x="224" y="1405803"/>
                    <a:pt x="6196" y="1198327"/>
                    <a:pt x="0" y="998150"/>
                  </a:cubicBezTo>
                  <a:cubicBezTo>
                    <a:pt x="-12892" y="804966"/>
                    <a:pt x="-35252" y="652279"/>
                    <a:pt x="0" y="51807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5790252"/>
                        <a:gd name="connsiteY0" fmla="*/ 518078 h 2568302"/>
                        <a:gd name="connsiteX1" fmla="*/ 518078 w 5790252"/>
                        <a:gd name="connsiteY1" fmla="*/ 0 h 2568302"/>
                        <a:gd name="connsiteX2" fmla="*/ 1197235 w 5790252"/>
                        <a:gd name="connsiteY2" fmla="*/ 0 h 2568302"/>
                        <a:gd name="connsiteX3" fmla="*/ 1781309 w 5790252"/>
                        <a:gd name="connsiteY3" fmla="*/ 0 h 2568302"/>
                        <a:gd name="connsiteX4" fmla="*/ 2365384 w 5790252"/>
                        <a:gd name="connsiteY4" fmla="*/ 0 h 2568302"/>
                        <a:gd name="connsiteX5" fmla="*/ 3092081 w 5790252"/>
                        <a:gd name="connsiteY5" fmla="*/ 0 h 2568302"/>
                        <a:gd name="connsiteX6" fmla="*/ 3628615 w 5790252"/>
                        <a:gd name="connsiteY6" fmla="*/ 0 h 2568302"/>
                        <a:gd name="connsiteX7" fmla="*/ 4212690 w 5790252"/>
                        <a:gd name="connsiteY7" fmla="*/ 0 h 2568302"/>
                        <a:gd name="connsiteX8" fmla="*/ 5272174 w 5790252"/>
                        <a:gd name="connsiteY8" fmla="*/ 0 h 2568302"/>
                        <a:gd name="connsiteX9" fmla="*/ 5790252 w 5790252"/>
                        <a:gd name="connsiteY9" fmla="*/ 518078 h 2568302"/>
                        <a:gd name="connsiteX10" fmla="*/ 5790252 w 5790252"/>
                        <a:gd name="connsiteY10" fmla="*/ 1044115 h 2568302"/>
                        <a:gd name="connsiteX11" fmla="*/ 5790252 w 5790252"/>
                        <a:gd name="connsiteY11" fmla="*/ 1554830 h 2568302"/>
                        <a:gd name="connsiteX12" fmla="*/ 5790252 w 5790252"/>
                        <a:gd name="connsiteY12" fmla="*/ 2050224 h 2568302"/>
                        <a:gd name="connsiteX13" fmla="*/ 5272174 w 5790252"/>
                        <a:gd name="connsiteY13" fmla="*/ 2568302 h 2568302"/>
                        <a:gd name="connsiteX14" fmla="*/ 4593017 w 5790252"/>
                        <a:gd name="connsiteY14" fmla="*/ 2568302 h 2568302"/>
                        <a:gd name="connsiteX15" fmla="*/ 3913861 w 5790252"/>
                        <a:gd name="connsiteY15" fmla="*/ 2568302 h 2568302"/>
                        <a:gd name="connsiteX16" fmla="*/ 3187163 w 5790252"/>
                        <a:gd name="connsiteY16" fmla="*/ 2568302 h 2568302"/>
                        <a:gd name="connsiteX17" fmla="*/ 2508007 w 5790252"/>
                        <a:gd name="connsiteY17" fmla="*/ 2568302 h 2568302"/>
                        <a:gd name="connsiteX18" fmla="*/ 1876391 w 5790252"/>
                        <a:gd name="connsiteY18" fmla="*/ 2568302 h 2568302"/>
                        <a:gd name="connsiteX19" fmla="*/ 1244776 w 5790252"/>
                        <a:gd name="connsiteY19" fmla="*/ 2568302 h 2568302"/>
                        <a:gd name="connsiteX20" fmla="*/ 518078 w 5790252"/>
                        <a:gd name="connsiteY20" fmla="*/ 2568302 h 2568302"/>
                        <a:gd name="connsiteX21" fmla="*/ 0 w 5790252"/>
                        <a:gd name="connsiteY21" fmla="*/ 2050224 h 2568302"/>
                        <a:gd name="connsiteX22" fmla="*/ 0 w 5790252"/>
                        <a:gd name="connsiteY22" fmla="*/ 1539509 h 2568302"/>
                        <a:gd name="connsiteX23" fmla="*/ 0 w 5790252"/>
                        <a:gd name="connsiteY23" fmla="*/ 998150 h 2568302"/>
                        <a:gd name="connsiteX24" fmla="*/ 0 w 5790252"/>
                        <a:gd name="connsiteY24" fmla="*/ 518078 h 256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790252" h="2568302" fill="none" extrusionOk="0">
                          <a:moveTo>
                            <a:pt x="0" y="518078"/>
                          </a:moveTo>
                          <a:cubicBezTo>
                            <a:pt x="-11387" y="197991"/>
                            <a:pt x="269436" y="54876"/>
                            <a:pt x="518078" y="0"/>
                          </a:cubicBezTo>
                          <a:cubicBezTo>
                            <a:pt x="746251" y="-4622"/>
                            <a:pt x="901709" y="-3821"/>
                            <a:pt x="1197235" y="0"/>
                          </a:cubicBezTo>
                          <a:cubicBezTo>
                            <a:pt x="1492761" y="3821"/>
                            <a:pt x="1539414" y="23504"/>
                            <a:pt x="1781309" y="0"/>
                          </a:cubicBezTo>
                          <a:cubicBezTo>
                            <a:pt x="2023204" y="-23504"/>
                            <a:pt x="2110109" y="19205"/>
                            <a:pt x="2365384" y="0"/>
                          </a:cubicBezTo>
                          <a:cubicBezTo>
                            <a:pt x="2620660" y="-19205"/>
                            <a:pt x="2750375" y="-30893"/>
                            <a:pt x="3092081" y="0"/>
                          </a:cubicBezTo>
                          <a:cubicBezTo>
                            <a:pt x="3433787" y="30893"/>
                            <a:pt x="3440729" y="16538"/>
                            <a:pt x="3628615" y="0"/>
                          </a:cubicBezTo>
                          <a:cubicBezTo>
                            <a:pt x="3816501" y="-16538"/>
                            <a:pt x="3971225" y="-10469"/>
                            <a:pt x="4212690" y="0"/>
                          </a:cubicBezTo>
                          <a:cubicBezTo>
                            <a:pt x="4454155" y="10469"/>
                            <a:pt x="5052119" y="-23122"/>
                            <a:pt x="5272174" y="0"/>
                          </a:cubicBezTo>
                          <a:cubicBezTo>
                            <a:pt x="5562185" y="-60694"/>
                            <a:pt x="5776538" y="180293"/>
                            <a:pt x="5790252" y="518078"/>
                          </a:cubicBezTo>
                          <a:cubicBezTo>
                            <a:pt x="5809152" y="766346"/>
                            <a:pt x="5805561" y="855452"/>
                            <a:pt x="5790252" y="1044115"/>
                          </a:cubicBezTo>
                          <a:cubicBezTo>
                            <a:pt x="5774943" y="1232778"/>
                            <a:pt x="5797314" y="1346447"/>
                            <a:pt x="5790252" y="1554830"/>
                          </a:cubicBezTo>
                          <a:cubicBezTo>
                            <a:pt x="5783190" y="1763214"/>
                            <a:pt x="5789876" y="1877753"/>
                            <a:pt x="5790252" y="2050224"/>
                          </a:cubicBezTo>
                          <a:cubicBezTo>
                            <a:pt x="5822388" y="2330653"/>
                            <a:pt x="5531950" y="2540642"/>
                            <a:pt x="5272174" y="2568302"/>
                          </a:cubicBezTo>
                          <a:cubicBezTo>
                            <a:pt x="5022778" y="2564221"/>
                            <a:pt x="4838252" y="2596444"/>
                            <a:pt x="4593017" y="2568302"/>
                          </a:cubicBezTo>
                          <a:cubicBezTo>
                            <a:pt x="4347782" y="2540160"/>
                            <a:pt x="4164389" y="2597996"/>
                            <a:pt x="3913861" y="2568302"/>
                          </a:cubicBezTo>
                          <a:cubicBezTo>
                            <a:pt x="3663333" y="2538608"/>
                            <a:pt x="3485386" y="2571619"/>
                            <a:pt x="3187163" y="2568302"/>
                          </a:cubicBezTo>
                          <a:cubicBezTo>
                            <a:pt x="2888940" y="2564985"/>
                            <a:pt x="2708086" y="2541310"/>
                            <a:pt x="2508007" y="2568302"/>
                          </a:cubicBezTo>
                          <a:cubicBezTo>
                            <a:pt x="2307928" y="2595294"/>
                            <a:pt x="2023698" y="2550530"/>
                            <a:pt x="1876391" y="2568302"/>
                          </a:cubicBezTo>
                          <a:cubicBezTo>
                            <a:pt x="1729084" y="2586074"/>
                            <a:pt x="1401399" y="2552373"/>
                            <a:pt x="1244776" y="2568302"/>
                          </a:cubicBezTo>
                          <a:cubicBezTo>
                            <a:pt x="1088154" y="2584231"/>
                            <a:pt x="674925" y="2568725"/>
                            <a:pt x="518078" y="2568302"/>
                          </a:cubicBezTo>
                          <a:cubicBezTo>
                            <a:pt x="247416" y="2585155"/>
                            <a:pt x="53384" y="2348248"/>
                            <a:pt x="0" y="2050224"/>
                          </a:cubicBezTo>
                          <a:cubicBezTo>
                            <a:pt x="21867" y="1849868"/>
                            <a:pt x="-6218" y="1676397"/>
                            <a:pt x="0" y="1539509"/>
                          </a:cubicBezTo>
                          <a:cubicBezTo>
                            <a:pt x="6218" y="1402622"/>
                            <a:pt x="16705" y="1199114"/>
                            <a:pt x="0" y="998150"/>
                          </a:cubicBezTo>
                          <a:cubicBezTo>
                            <a:pt x="-16705" y="797186"/>
                            <a:pt x="-23664" y="641939"/>
                            <a:pt x="0" y="518078"/>
                          </a:cubicBezTo>
                          <a:close/>
                        </a:path>
                        <a:path w="5790252" h="2568302" stroke="0" extrusionOk="0">
                          <a:moveTo>
                            <a:pt x="0" y="518078"/>
                          </a:moveTo>
                          <a:cubicBezTo>
                            <a:pt x="1362" y="273604"/>
                            <a:pt x="246295" y="25631"/>
                            <a:pt x="518078" y="0"/>
                          </a:cubicBezTo>
                          <a:cubicBezTo>
                            <a:pt x="715580" y="12958"/>
                            <a:pt x="990616" y="-8006"/>
                            <a:pt x="1244776" y="0"/>
                          </a:cubicBezTo>
                          <a:cubicBezTo>
                            <a:pt x="1498936" y="8006"/>
                            <a:pt x="1546752" y="12625"/>
                            <a:pt x="1828850" y="0"/>
                          </a:cubicBezTo>
                          <a:cubicBezTo>
                            <a:pt x="2110948" y="-12625"/>
                            <a:pt x="2276871" y="3359"/>
                            <a:pt x="2412925" y="0"/>
                          </a:cubicBezTo>
                          <a:cubicBezTo>
                            <a:pt x="2548980" y="-3359"/>
                            <a:pt x="2919074" y="1752"/>
                            <a:pt x="3139622" y="0"/>
                          </a:cubicBezTo>
                          <a:cubicBezTo>
                            <a:pt x="3360170" y="-1752"/>
                            <a:pt x="3539760" y="-9920"/>
                            <a:pt x="3771238" y="0"/>
                          </a:cubicBezTo>
                          <a:cubicBezTo>
                            <a:pt x="4002716" y="9920"/>
                            <a:pt x="4254257" y="-1893"/>
                            <a:pt x="4545476" y="0"/>
                          </a:cubicBezTo>
                          <a:cubicBezTo>
                            <a:pt x="4836695" y="1893"/>
                            <a:pt x="4971188" y="7438"/>
                            <a:pt x="5272174" y="0"/>
                          </a:cubicBezTo>
                          <a:cubicBezTo>
                            <a:pt x="5516461" y="22023"/>
                            <a:pt x="5834478" y="182994"/>
                            <a:pt x="5790252" y="518078"/>
                          </a:cubicBezTo>
                          <a:cubicBezTo>
                            <a:pt x="5803050" y="644890"/>
                            <a:pt x="5767305" y="881699"/>
                            <a:pt x="5790252" y="998150"/>
                          </a:cubicBezTo>
                          <a:cubicBezTo>
                            <a:pt x="5813199" y="1114601"/>
                            <a:pt x="5776063" y="1336090"/>
                            <a:pt x="5790252" y="1539509"/>
                          </a:cubicBezTo>
                          <a:cubicBezTo>
                            <a:pt x="5804441" y="1742928"/>
                            <a:pt x="5791124" y="1827586"/>
                            <a:pt x="5790252" y="2050224"/>
                          </a:cubicBezTo>
                          <a:cubicBezTo>
                            <a:pt x="5794953" y="2275397"/>
                            <a:pt x="5526672" y="2508268"/>
                            <a:pt x="5272174" y="2568302"/>
                          </a:cubicBezTo>
                          <a:cubicBezTo>
                            <a:pt x="5149352" y="2550519"/>
                            <a:pt x="4870424" y="2560349"/>
                            <a:pt x="4735640" y="2568302"/>
                          </a:cubicBezTo>
                          <a:cubicBezTo>
                            <a:pt x="4600856" y="2576255"/>
                            <a:pt x="4188685" y="2567074"/>
                            <a:pt x="3961402" y="2568302"/>
                          </a:cubicBezTo>
                          <a:cubicBezTo>
                            <a:pt x="3734119" y="2569530"/>
                            <a:pt x="3547669" y="2542762"/>
                            <a:pt x="3329786" y="2568302"/>
                          </a:cubicBezTo>
                          <a:cubicBezTo>
                            <a:pt x="3111903" y="2593842"/>
                            <a:pt x="2933618" y="2553682"/>
                            <a:pt x="2698171" y="2568302"/>
                          </a:cubicBezTo>
                          <a:cubicBezTo>
                            <a:pt x="2462724" y="2582922"/>
                            <a:pt x="2172757" y="2574060"/>
                            <a:pt x="1923932" y="2568302"/>
                          </a:cubicBezTo>
                          <a:cubicBezTo>
                            <a:pt x="1675107" y="2562544"/>
                            <a:pt x="1474290" y="2538609"/>
                            <a:pt x="1197235" y="2568302"/>
                          </a:cubicBezTo>
                          <a:cubicBezTo>
                            <a:pt x="920180" y="2597995"/>
                            <a:pt x="717243" y="2561644"/>
                            <a:pt x="518078" y="2568302"/>
                          </a:cubicBezTo>
                          <a:cubicBezTo>
                            <a:pt x="219052" y="2543976"/>
                            <a:pt x="11028" y="2367066"/>
                            <a:pt x="0" y="2050224"/>
                          </a:cubicBezTo>
                          <a:cubicBezTo>
                            <a:pt x="9826" y="1898912"/>
                            <a:pt x="-13276" y="1790722"/>
                            <a:pt x="0" y="1539509"/>
                          </a:cubicBezTo>
                          <a:cubicBezTo>
                            <a:pt x="13276" y="1288296"/>
                            <a:pt x="4863" y="1291137"/>
                            <a:pt x="0" y="1044115"/>
                          </a:cubicBezTo>
                          <a:cubicBezTo>
                            <a:pt x="-4863" y="797093"/>
                            <a:pt x="-3027" y="647084"/>
                            <a:pt x="0" y="51807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algn="just">
                <a:lnSpc>
                  <a:spcPct val="12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68325" algn="just">
                <a:lnSpc>
                  <a:spcPct val="12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68325" algn="just">
                <a:lnSpc>
                  <a:spcPct val="120000"/>
                </a:lnSpc>
              </a:pP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E856F57-66B7-D178-55E5-2AAEFB5B216D}"/>
                </a:ext>
              </a:extLst>
            </p:cNvPr>
            <p:cNvSpPr/>
            <p:nvPr/>
          </p:nvSpPr>
          <p:spPr>
            <a:xfrm>
              <a:off x="4308957" y="1255651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Yêu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Cầu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935F159-96ED-4D70-5C2D-86A8249E1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73AA393-F64A-5F1B-47A4-FD8F80571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3248B2D-E2F2-7077-ACD3-51E1C5A2F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85AEA9-5142-5E92-B18A-370C21E11807}"/>
              </a:ext>
            </a:extLst>
          </p:cNvPr>
          <p:cNvGrpSpPr/>
          <p:nvPr/>
        </p:nvGrpSpPr>
        <p:grpSpPr>
          <a:xfrm>
            <a:off x="5050654" y="3936004"/>
            <a:ext cx="7073839" cy="2721971"/>
            <a:chOff x="4841104" y="3859804"/>
            <a:chExt cx="7073839" cy="280048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91887C2-CA54-061E-F817-4E445116AD81}"/>
                </a:ext>
              </a:extLst>
            </p:cNvPr>
            <p:cNvGrpSpPr/>
            <p:nvPr/>
          </p:nvGrpSpPr>
          <p:grpSpPr>
            <a:xfrm>
              <a:off x="4841104" y="3859804"/>
              <a:ext cx="7073839" cy="2800488"/>
              <a:chOff x="2975204" y="1297855"/>
              <a:chExt cx="7073839" cy="2800488"/>
            </a:xfrm>
          </p:grpSpPr>
          <p:sp>
            <p:nvSpPr>
              <p:cNvPr id="232" name="Rectangle: Rounded Corners 231">
                <a:extLst>
                  <a:ext uri="{FF2B5EF4-FFF2-40B4-BE49-F238E27FC236}">
                    <a16:creationId xmlns:a16="http://schemas.microsoft.com/office/drawing/2014/main" id="{15E05213-B2F9-B4BF-5972-9BB97605FC7B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to,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rõ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ngắt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3" name="Rectangle: Rounded Corners 232">
                <a:extLst>
                  <a:ext uri="{FF2B5EF4-FFF2-40B4-BE49-F238E27FC236}">
                    <a16:creationId xmlns:a16="http://schemas.microsoft.com/office/drawing/2014/main" id="{D01F5D3F-3A2F-73DC-A3FC-65C8874D279C}"/>
                  </a:ext>
                </a:extLst>
              </p:cNvPr>
              <p:cNvSpPr/>
              <p:nvPr/>
            </p:nvSpPr>
            <p:spPr>
              <a:xfrm>
                <a:off x="4201409" y="1297855"/>
                <a:ext cx="4841104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Tiêu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chí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đánh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giá</a:t>
                </a:r>
                <a:endPara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endParaRP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3DCA4DA-0608-85D1-47F7-78AF794C0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38655" y="4744733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BA40C3C-24A3-65D2-73F5-F90A95569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81981" y="4744733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582AC8-06A9-0231-F4CF-4151D8E60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95329" y="4744733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C6E12FB-586A-C87B-69AA-C4C425792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1711" y="5354495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C724665-B820-7D8B-1B96-60FF33462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5037" y="5354495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9F3DAC5-1ABE-0A5C-4A5B-9ED49EBDD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68385" y="5354495"/>
              <a:ext cx="469963" cy="469963"/>
            </a:xfrm>
            <a:prstGeom prst="rect">
              <a:avLst/>
            </a:prstGeom>
          </p:spPr>
        </p:pic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53D8E300-BCEA-0140-07B0-01BBFE625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37510" y="5928927"/>
              <a:ext cx="469963" cy="469963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707C42E8-9995-117C-8BE0-EC6D01FDD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80836" y="5928927"/>
              <a:ext cx="469963" cy="469963"/>
            </a:xfrm>
            <a:prstGeom prst="rect">
              <a:avLst/>
            </a:prstGeom>
          </p:spPr>
        </p:pic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A978F571-7A3B-146D-21E7-161DB6E16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94184" y="5928927"/>
              <a:ext cx="469963" cy="469963"/>
            </a:xfrm>
            <a:prstGeom prst="rect">
              <a:avLst/>
            </a:prstGeom>
          </p:spPr>
        </p:pic>
      </p:grpSp>
      <p:pic>
        <p:nvPicPr>
          <p:cNvPr id="234" name="Picture 233">
            <a:extLst>
              <a:ext uri="{FF2B5EF4-FFF2-40B4-BE49-F238E27FC236}">
                <a16:creationId xmlns:a16="http://schemas.microsoft.com/office/drawing/2014/main" id="{4CD6B40E-2827-8B78-81CF-7D498B1834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6575" y="321288"/>
            <a:ext cx="6687654" cy="70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6F1DF1-3994-4923-8B17-B98639974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138964"/>
            <a:ext cx="2886075" cy="1707461"/>
          </a:xfrm>
          <a:prstGeom prst="rect">
            <a:avLst/>
          </a:prstGeom>
        </p:spPr>
      </p:pic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A16BD89E-DB7F-40DF-8533-9419E2DD1CF5}"/>
              </a:ext>
            </a:extLst>
          </p:cNvPr>
          <p:cNvSpPr/>
          <p:nvPr/>
        </p:nvSpPr>
        <p:spPr>
          <a:xfrm rot="10800000">
            <a:off x="495297" y="95248"/>
            <a:ext cx="11496677" cy="6581776"/>
          </a:xfrm>
          <a:prstGeom prst="round2SameRect">
            <a:avLst>
              <a:gd name="adj1" fmla="val 4301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B617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01C58-23EA-ACC1-9EBF-23E71D24C941}"/>
              </a:ext>
            </a:extLst>
          </p:cNvPr>
          <p:cNvSpPr txBox="1"/>
          <p:nvPr/>
        </p:nvSpPr>
        <p:spPr>
          <a:xfrm>
            <a:off x="1133475" y="438150"/>
            <a:ext cx="39694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EB2EB-4B12-E4E4-99A4-F42CF2883B05}"/>
              </a:ext>
            </a:extLst>
          </p:cNvPr>
          <p:cNvSpPr txBox="1"/>
          <p:nvPr/>
        </p:nvSpPr>
        <p:spPr>
          <a:xfrm>
            <a:off x="2419350" y="2009775"/>
            <a:ext cx="472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sữa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46BD9-9EE1-0869-1C25-D9AE2E307D55}"/>
              </a:ext>
            </a:extLst>
          </p:cNvPr>
          <p:cNvSpPr txBox="1"/>
          <p:nvPr/>
        </p:nvSpPr>
        <p:spPr>
          <a:xfrm>
            <a:off x="3581400" y="3505200"/>
            <a:ext cx="44624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9D7BC-23FE-F591-CE46-57B496DAD83F}"/>
              </a:ext>
            </a:extLst>
          </p:cNvPr>
          <p:cNvSpPr txBox="1"/>
          <p:nvPr/>
        </p:nvSpPr>
        <p:spPr>
          <a:xfrm>
            <a:off x="3893575" y="5029200"/>
            <a:ext cx="41074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EBE9A-4CA6-0498-86D2-E2F1283D5466}"/>
              </a:ext>
            </a:extLst>
          </p:cNvPr>
          <p:cNvSpPr txBox="1"/>
          <p:nvPr/>
        </p:nvSpPr>
        <p:spPr>
          <a:xfrm>
            <a:off x="8043864" y="4657725"/>
            <a:ext cx="3795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ca. </a:t>
            </a:r>
          </a:p>
          <a:p>
            <a:pPr algn="r"/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86A1EA-1816-8271-416F-B7F04FBB3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95512"/>
            <a:ext cx="1162050" cy="2409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578FB-A8EA-7425-3B1C-71E214C0A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928687"/>
            <a:ext cx="23241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F9E080-1DEE-E66C-4D73-860EEE138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87" y="5024437"/>
            <a:ext cx="3000375" cy="1552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DEBBC7-99A7-053F-2410-7AB709AF5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262" y="2543175"/>
            <a:ext cx="2009775" cy="2000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135154-F99F-31CF-CF0F-4698EED25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315" y="-67489"/>
            <a:ext cx="48833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6" descr="形状, 圆圈&#10;&#10;描述已自动生成">
            <a:extLst>
              <a:ext uri="{FF2B5EF4-FFF2-40B4-BE49-F238E27FC236}">
                <a16:creationId xmlns:a16="http://schemas.microsoft.com/office/drawing/2014/main" id="{4AFEF67C-8F54-78AC-30B4-3783E22B1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8" name="图片 14" descr="粉色的花&#10;&#10;描述已自动生成">
            <a:extLst>
              <a:ext uri="{FF2B5EF4-FFF2-40B4-BE49-F238E27FC236}">
                <a16:creationId xmlns:a16="http://schemas.microsoft.com/office/drawing/2014/main" id="{85B92B27-B0B4-CCCD-4AC9-53C75FA08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156"/>
            <a:ext cx="1257300" cy="1269092"/>
          </a:xfrm>
          <a:prstGeom prst="rect">
            <a:avLst/>
          </a:prstGeom>
        </p:spPr>
      </p:pic>
      <p:pic>
        <p:nvPicPr>
          <p:cNvPr id="9" name="图片 15" descr="粉色的花&#10;&#10;描述已自动生成">
            <a:extLst>
              <a:ext uri="{FF2B5EF4-FFF2-40B4-BE49-F238E27FC236}">
                <a16:creationId xmlns:a16="http://schemas.microsoft.com/office/drawing/2014/main" id="{56ADE5D9-A303-9740-6F7F-1C3E02593D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81082" y="-193573"/>
            <a:ext cx="1210916" cy="1222273"/>
          </a:xfrm>
          <a:prstGeom prst="rect">
            <a:avLst/>
          </a:prstGeom>
        </p:spPr>
      </p:pic>
      <p:grpSp>
        <p:nvGrpSpPr>
          <p:cNvPr id="10" name="组合 6">
            <a:extLst>
              <a:ext uri="{FF2B5EF4-FFF2-40B4-BE49-F238E27FC236}">
                <a16:creationId xmlns:a16="http://schemas.microsoft.com/office/drawing/2014/main" id="{1564E63F-92EA-5F0A-B419-D05C6D085FDE}"/>
              </a:ext>
            </a:extLst>
          </p:cNvPr>
          <p:cNvGrpSpPr/>
          <p:nvPr/>
        </p:nvGrpSpPr>
        <p:grpSpPr>
          <a:xfrm>
            <a:off x="200026" y="274814"/>
            <a:ext cx="11868148" cy="6571248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4">
              <a:extLst>
                <a:ext uri="{FF2B5EF4-FFF2-40B4-BE49-F238E27FC236}">
                  <a16:creationId xmlns:a16="http://schemas.microsoft.com/office/drawing/2014/main" id="{F09205A4-3EF1-C816-B470-82B87AE62208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圆角矩形 5">
              <a:extLst>
                <a:ext uri="{FF2B5EF4-FFF2-40B4-BE49-F238E27FC236}">
                  <a16:creationId xmlns:a16="http://schemas.microsoft.com/office/drawing/2014/main" id="{137B9AF2-0EA5-8CF3-AE4B-8595174086A2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3DE4958-4F8C-E6F5-DBBF-4C92E242B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896" y="692237"/>
            <a:ext cx="7888908" cy="920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00731-C20A-979A-994A-C61F5DE3C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1548" y="2053806"/>
            <a:ext cx="9211854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6F1DF1-3994-4923-8B17-B98639974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138964"/>
            <a:ext cx="2886075" cy="1707461"/>
          </a:xfrm>
          <a:prstGeom prst="rect">
            <a:avLst/>
          </a:prstGeom>
        </p:spPr>
      </p:pic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A16BD89E-DB7F-40DF-8533-9419E2DD1CF5}"/>
              </a:ext>
            </a:extLst>
          </p:cNvPr>
          <p:cNvSpPr/>
          <p:nvPr/>
        </p:nvSpPr>
        <p:spPr>
          <a:xfrm rot="10800000">
            <a:off x="495297" y="95248"/>
            <a:ext cx="11496677" cy="6581776"/>
          </a:xfrm>
          <a:prstGeom prst="round2SameRect">
            <a:avLst>
              <a:gd name="adj1" fmla="val 4301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B617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01C58-23EA-ACC1-9EBF-23E71D24C941}"/>
              </a:ext>
            </a:extLst>
          </p:cNvPr>
          <p:cNvSpPr txBox="1"/>
          <p:nvPr/>
        </p:nvSpPr>
        <p:spPr>
          <a:xfrm>
            <a:off x="1133475" y="438150"/>
            <a:ext cx="39694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EB2EB-4B12-E4E4-99A4-F42CF2883B05}"/>
              </a:ext>
            </a:extLst>
          </p:cNvPr>
          <p:cNvSpPr txBox="1"/>
          <p:nvPr/>
        </p:nvSpPr>
        <p:spPr>
          <a:xfrm>
            <a:off x="2419350" y="2009775"/>
            <a:ext cx="472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sữa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46BD9-9EE1-0869-1C25-D9AE2E307D55}"/>
              </a:ext>
            </a:extLst>
          </p:cNvPr>
          <p:cNvSpPr txBox="1"/>
          <p:nvPr/>
        </p:nvSpPr>
        <p:spPr>
          <a:xfrm>
            <a:off x="3581400" y="3505200"/>
            <a:ext cx="44624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9D7BC-23FE-F591-CE46-57B496DAD83F}"/>
              </a:ext>
            </a:extLst>
          </p:cNvPr>
          <p:cNvSpPr txBox="1"/>
          <p:nvPr/>
        </p:nvSpPr>
        <p:spPr>
          <a:xfrm>
            <a:off x="3893575" y="5029200"/>
            <a:ext cx="41074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EBE9A-4CA6-0498-86D2-E2F1283D5466}"/>
              </a:ext>
            </a:extLst>
          </p:cNvPr>
          <p:cNvSpPr txBox="1"/>
          <p:nvPr/>
        </p:nvSpPr>
        <p:spPr>
          <a:xfrm>
            <a:off x="8043864" y="4657725"/>
            <a:ext cx="3795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ca. </a:t>
            </a:r>
          </a:p>
          <a:p>
            <a:pPr algn="r"/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86A1EA-1816-8271-416F-B7F04FBB3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95512"/>
            <a:ext cx="1162050" cy="2409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578FB-A8EA-7425-3B1C-71E214C0A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928687"/>
            <a:ext cx="23241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F9E080-1DEE-E66C-4D73-860EEE138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87" y="5024437"/>
            <a:ext cx="3000375" cy="1552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DEBBC7-99A7-053F-2410-7AB709AF5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262" y="2543175"/>
            <a:ext cx="2009775" cy="2000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135154-F99F-31CF-CF0F-4698EED25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315" y="-67489"/>
            <a:ext cx="48833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934</Words>
  <Application>Microsoft Office PowerPoint</Application>
  <PresentationFormat>Widescreen</PresentationFormat>
  <Paragraphs>131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#9Slide05 Phobia</vt:lpstr>
      <vt:lpstr>Arial</vt:lpstr>
      <vt:lpstr>Arial-Rounded</vt:lpstr>
      <vt:lpstr>Calibri</vt:lpstr>
      <vt:lpstr>Times New Roman</vt:lpstr>
      <vt:lpstr>UVN Banh Mi</vt:lpstr>
      <vt:lpstr>思源黑体 CN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40</cp:revision>
  <dcterms:created xsi:type="dcterms:W3CDTF">2023-01-29T07:16:11Z</dcterms:created>
  <dcterms:modified xsi:type="dcterms:W3CDTF">2025-04-10T08:03:29Z</dcterms:modified>
</cp:coreProperties>
</file>