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5" r:id="rId1"/>
  </p:sldMasterIdLst>
  <p:notesMasterIdLst>
    <p:notesMasterId r:id="rId4"/>
  </p:notesMasterIdLst>
  <p:sldIdLst>
    <p:sldId id="291" r:id="rId2"/>
    <p:sldId id="283" r:id="rId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90013" autoAdjust="0"/>
  </p:normalViewPr>
  <p:slideViewPr>
    <p:cSldViewPr snapToGrid="0">
      <p:cViewPr varScale="1">
        <p:scale>
          <a:sx n="77" d="100"/>
          <a:sy n="77" d="100"/>
        </p:scale>
        <p:origin x="912" y="53"/>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viewProps" Target="viewProps.xml"/><Relationship Id="rId5" Type="http://schemas.openxmlformats.org/officeDocument/2006/relationships/presProps" Target="presProps.xml"/><Relationship Id="rId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E93ED4E-F2A0-4CBB-AB9C-F79F69EC7CCC}" type="datetimeFigureOut">
              <a:rPr lang="en-US" smtClean="0"/>
              <a:t>4/10/2025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F40A09A-2E83-4C1B-9830-99B0564F781A}" type="slidenum">
              <a:rPr lang="en-US" smtClean="0"/>
              <a:t>‹#›</a:t>
            </a:fld>
            <a:endParaRPr lang="en-US"/>
          </a:p>
        </p:txBody>
      </p:sp>
    </p:spTree>
    <p:extLst>
      <p:ext uri="{BB962C8B-B14F-4D97-AF65-F5344CB8AC3E}">
        <p14:creationId xmlns:p14="http://schemas.microsoft.com/office/powerpoint/2010/main" val="251773224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vi-VN" altLang="zh-CN" dirty="0"/>
              <a:t>Phần giới thiệu bài mới</a:t>
            </a:r>
            <a:endParaRPr lang="zh-CN" altLang="en-US" dirty="0"/>
          </a:p>
          <a:p>
            <a:endParaRPr lang="zh-CN" altLang="en-US" dirty="0"/>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D484272-38F6-4097-9C1E-12227217EF33}"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304331020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vi-VN" altLang="zh-CN" dirty="0"/>
              <a:t>Phần giới thiệu bài mới</a:t>
            </a:r>
            <a:endParaRPr lang="zh-CN" altLang="en-US" dirty="0"/>
          </a:p>
          <a:p>
            <a:endParaRPr lang="zh-CN" altLang="en-US" dirty="0"/>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506CF7F-8EF7-4225-B82A-6B8547404644}"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12149371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Layouts/_rels/slideLayout3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Layouts/_rels/slideLayout3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Layouts/_rels/slideLayout3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Layouts/_rels/slideLayout4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Layouts/_rels/slideLayout4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p:nvPr>
        </p:nvSpPr>
        <p:spPr>
          <a:xfrm>
            <a:off x="1524000" y="3602037"/>
            <a:ext cx="9144000" cy="1655763"/>
          </a:xfrm>
          <a:prstGeom prst="rect">
            <a:avLst/>
          </a:prstGeom>
        </p:spPr>
        <p:txBody>
          <a:bodyPr/>
          <a:lstStyle>
            <a:lvl1pPr marL="0" indent="0" algn="ctr">
              <a:buNone/>
              <a:defRPr sz="2400"/>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zh-CN" altLang="en-US"/>
              <a:t>单击此处编辑母版副标题样式</a:t>
            </a:r>
          </a:p>
        </p:txBody>
      </p:sp>
      <p:sp>
        <p:nvSpPr>
          <p:cNvPr id="4" name="日期占位符 3"/>
          <p:cNvSpPr>
            <a:spLocks noGrp="1"/>
          </p:cNvSpPr>
          <p:nvPr>
            <p:ph type="dt" sz="half" idx="10"/>
          </p:nvPr>
        </p:nvSpPr>
        <p:spPr>
          <a:xfrm>
            <a:off x="838200" y="6356351"/>
            <a:ext cx="2743200" cy="365125"/>
          </a:xfrm>
          <a:prstGeom prst="rect">
            <a:avLst/>
          </a:prstGeom>
        </p:spPr>
        <p:txBody>
          <a:bodyPr/>
          <a:lstStyle/>
          <a:p>
            <a:fld id="{82F288E0-7875-42C4-84C8-98DBBD3BF4D2}" type="datetimeFigureOut">
              <a:rPr lang="zh-CN" altLang="en-US" smtClean="0"/>
              <a:t>2025/4/10</a:t>
            </a:fld>
            <a:endParaRPr lang="zh-CN" altLang="en-US"/>
          </a:p>
        </p:txBody>
      </p:sp>
      <p:sp>
        <p:nvSpPr>
          <p:cNvPr id="5" name="页脚占位符 4"/>
          <p:cNvSpPr>
            <a:spLocks noGrp="1"/>
          </p:cNvSpPr>
          <p:nvPr>
            <p:ph type="ftr" sz="quarter" idx="11"/>
          </p:nvPr>
        </p:nvSpPr>
        <p:spPr>
          <a:xfrm>
            <a:off x="4038600" y="6356351"/>
            <a:ext cx="4114800"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610600" y="6356351"/>
            <a:ext cx="2743200" cy="365125"/>
          </a:xfrm>
          <a:prstGeom prst="rect">
            <a:avLst/>
          </a:prstGeom>
        </p:spPr>
        <p:txBody>
          <a:bodyPr/>
          <a:lstStyle/>
          <a:p>
            <a:fld id="{7D9BB5D0-35E4-459D-AEF3-FE4D7C45CC19}" type="slidenum">
              <a:rPr lang="zh-CN" altLang="en-US" smtClean="0"/>
              <a:t>‹#›</a:t>
            </a:fld>
            <a:endParaRPr lang="zh-CN" altLang="en-US"/>
          </a:p>
        </p:txBody>
      </p:sp>
    </p:spTree>
    <p:extLst>
      <p:ext uri="{BB962C8B-B14F-4D97-AF65-F5344CB8AC3E}">
        <p14:creationId xmlns:p14="http://schemas.microsoft.com/office/powerpoint/2010/main" val="196377347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Only" preserve="1">
  <p:cSld name="内容">
    <p:spTree>
      <p:nvGrpSpPr>
        <p:cNvPr id="1" name=""/>
        <p:cNvGrpSpPr/>
        <p:nvPr/>
      </p:nvGrpSpPr>
      <p:grpSpPr>
        <a:xfrm>
          <a:off x="0" y="0"/>
          <a:ext cx="0" cy="0"/>
          <a:chOff x="0" y="0"/>
          <a:chExt cx="0" cy="0"/>
        </a:xfrm>
      </p:grpSpPr>
      <p:sp>
        <p:nvSpPr>
          <p:cNvPr id="2" name="内容占位符 1"/>
          <p:cNvSpPr>
            <a:spLocks noGrp="1"/>
          </p:cNvSpPr>
          <p:nvPr>
            <p:ph/>
          </p:nvPr>
        </p:nvSpPr>
        <p:spPr>
          <a:xfrm>
            <a:off x="838200" y="365126"/>
            <a:ext cx="10515600" cy="5811839"/>
          </a:xfrm>
          <a:prstGeom prst="rect">
            <a:avLst/>
          </a:prstGeo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3" name="日期占位符 2"/>
          <p:cNvSpPr>
            <a:spLocks noGrp="1"/>
          </p:cNvSpPr>
          <p:nvPr>
            <p:ph type="dt" sz="half" idx="10"/>
          </p:nvPr>
        </p:nvSpPr>
        <p:spPr>
          <a:xfrm>
            <a:off x="838200" y="6356351"/>
            <a:ext cx="2743200" cy="365125"/>
          </a:xfrm>
          <a:prstGeom prst="rect">
            <a:avLst/>
          </a:prstGeom>
        </p:spPr>
        <p:txBody>
          <a:bodyPr/>
          <a:lstStyle/>
          <a:p>
            <a:fld id="{82F288E0-7875-42C4-84C8-98DBBD3BF4D2}" type="datetimeFigureOut">
              <a:rPr lang="zh-CN" altLang="en-US" smtClean="0"/>
              <a:t>2025/4/10</a:t>
            </a:fld>
            <a:endParaRPr lang="zh-CN" altLang="en-US"/>
          </a:p>
        </p:txBody>
      </p:sp>
      <p:sp>
        <p:nvSpPr>
          <p:cNvPr id="4" name="页脚占位符 3"/>
          <p:cNvSpPr>
            <a:spLocks noGrp="1"/>
          </p:cNvSpPr>
          <p:nvPr>
            <p:ph type="ftr" sz="quarter" idx="11"/>
          </p:nvPr>
        </p:nvSpPr>
        <p:spPr>
          <a:xfrm>
            <a:off x="4038600" y="6356351"/>
            <a:ext cx="4114800" cy="365125"/>
          </a:xfrm>
          <a:prstGeom prst="rect">
            <a:avLst/>
          </a:prstGeom>
        </p:spPr>
        <p:txBody>
          <a:bodyPr/>
          <a:lstStyle/>
          <a:p>
            <a:endParaRPr lang="zh-CN" altLang="en-US"/>
          </a:p>
        </p:txBody>
      </p:sp>
      <p:sp>
        <p:nvSpPr>
          <p:cNvPr id="5" name="灯片编号占位符 4"/>
          <p:cNvSpPr>
            <a:spLocks noGrp="1"/>
          </p:cNvSpPr>
          <p:nvPr>
            <p:ph type="sldNum" sz="quarter" idx="12"/>
          </p:nvPr>
        </p:nvSpPr>
        <p:spPr>
          <a:xfrm>
            <a:off x="8610600" y="6356351"/>
            <a:ext cx="2743200" cy="365125"/>
          </a:xfrm>
          <a:prstGeom prst="rect">
            <a:avLst/>
          </a:prstGeom>
        </p:spPr>
        <p:txBody>
          <a:bodyPr/>
          <a:lstStyle/>
          <a:p>
            <a:fld id="{7D9BB5D0-35E4-459D-AEF3-FE4D7C45CC19}" type="slidenum">
              <a:rPr lang="zh-CN" altLang="en-US" smtClean="0"/>
              <a:t>‹#›</a:t>
            </a:fld>
            <a:endParaRPr lang="zh-CN" altLang="en-US"/>
          </a:p>
        </p:txBody>
      </p:sp>
    </p:spTree>
    <p:extLst>
      <p:ext uri="{BB962C8B-B14F-4D97-AF65-F5344CB8AC3E}">
        <p14:creationId xmlns:p14="http://schemas.microsoft.com/office/powerpoint/2010/main" val="181634904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userDrawn="1">
  <p:cSld name="1_比较">
    <p:spTree>
      <p:nvGrpSpPr>
        <p:cNvPr id="1" name=""/>
        <p:cNvGrpSpPr/>
        <p:nvPr/>
      </p:nvGrpSpPr>
      <p:grpSpPr>
        <a:xfrm>
          <a:off x="0" y="0"/>
          <a:ext cx="0" cy="0"/>
          <a:chOff x="0" y="0"/>
          <a:chExt cx="0" cy="0"/>
        </a:xfrm>
      </p:grpSpPr>
      <p:pic>
        <p:nvPicPr>
          <p:cNvPr id="16" name="图片 15">
            <a:extLst>
              <a:ext uri="{FF2B5EF4-FFF2-40B4-BE49-F238E27FC236}">
                <a16:creationId xmlns:a16="http://schemas.microsoft.com/office/drawing/2014/main" id="{9313CAAC-86DD-4554-9F13-4B33E9A9ACD2}"/>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t="15224" b="2"/>
          <a:stretch/>
        </p:blipFill>
        <p:spPr>
          <a:xfrm>
            <a:off x="-529" y="1"/>
            <a:ext cx="12193057" cy="6858000"/>
          </a:xfrm>
          <a:prstGeom prst="rect">
            <a:avLst/>
          </a:prstGeom>
        </p:spPr>
      </p:pic>
    </p:spTree>
    <p:extLst>
      <p:ext uri="{BB962C8B-B14F-4D97-AF65-F5344CB8AC3E}">
        <p14:creationId xmlns:p14="http://schemas.microsoft.com/office/powerpoint/2010/main" val="375921297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1_标题幻灯片">
    <p:spTree>
      <p:nvGrpSpPr>
        <p:cNvPr id="1" name=""/>
        <p:cNvGrpSpPr/>
        <p:nvPr/>
      </p:nvGrpSpPr>
      <p:grpSpPr>
        <a:xfrm>
          <a:off x="0" y="0"/>
          <a:ext cx="0" cy="0"/>
          <a:chOff x="0" y="0"/>
          <a:chExt cx="0" cy="0"/>
        </a:xfrm>
      </p:grpSpPr>
      <p:pic>
        <p:nvPicPr>
          <p:cNvPr id="8" name="图片 7">
            <a:extLst>
              <a:ext uri="{FF2B5EF4-FFF2-40B4-BE49-F238E27FC236}">
                <a16:creationId xmlns:a16="http://schemas.microsoft.com/office/drawing/2014/main" id="{80298BC5-A992-46EB-A065-B68FC742E4B9}"/>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32861405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1400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18_标题幻灯片">
    <p:spTree>
      <p:nvGrpSpPr>
        <p:cNvPr id="1" name=""/>
        <p:cNvGrpSpPr/>
        <p:nvPr/>
      </p:nvGrpSpPr>
      <p:grpSpPr>
        <a:xfrm>
          <a:off x="0" y="0"/>
          <a:ext cx="0" cy="0"/>
          <a:chOff x="0" y="0"/>
          <a:chExt cx="0" cy="0"/>
        </a:xfrm>
      </p:grpSpPr>
      <p:pic>
        <p:nvPicPr>
          <p:cNvPr id="8" name="图片 7">
            <a:extLst>
              <a:ext uri="{FF2B5EF4-FFF2-40B4-BE49-F238E27FC236}">
                <a16:creationId xmlns:a16="http://schemas.microsoft.com/office/drawing/2014/main" id="{80298BC5-A992-46EB-A065-B68FC742E4B9}"/>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0" y="13716000"/>
            <a:ext cx="12192000" cy="6858000"/>
          </a:xfrm>
          <a:prstGeom prst="rect">
            <a:avLst/>
          </a:prstGeom>
        </p:spPr>
      </p:pic>
    </p:spTree>
    <p:extLst>
      <p:ext uri="{BB962C8B-B14F-4D97-AF65-F5344CB8AC3E}">
        <p14:creationId xmlns:p14="http://schemas.microsoft.com/office/powerpoint/2010/main" val="4183943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1400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17_标题幻灯片">
    <p:spTree>
      <p:nvGrpSpPr>
        <p:cNvPr id="1" name=""/>
        <p:cNvGrpSpPr/>
        <p:nvPr/>
      </p:nvGrpSpPr>
      <p:grpSpPr>
        <a:xfrm>
          <a:off x="0" y="0"/>
          <a:ext cx="0" cy="0"/>
          <a:chOff x="0" y="0"/>
          <a:chExt cx="0" cy="0"/>
        </a:xfrm>
      </p:grpSpPr>
      <p:pic>
        <p:nvPicPr>
          <p:cNvPr id="8" name="图片 7">
            <a:extLst>
              <a:ext uri="{FF2B5EF4-FFF2-40B4-BE49-F238E27FC236}">
                <a16:creationId xmlns:a16="http://schemas.microsoft.com/office/drawing/2014/main" id="{80298BC5-A992-46EB-A065-B68FC742E4B9}"/>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31753316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1400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16_标题幻灯片">
    <p:spTree>
      <p:nvGrpSpPr>
        <p:cNvPr id="1" name=""/>
        <p:cNvGrpSpPr/>
        <p:nvPr/>
      </p:nvGrpSpPr>
      <p:grpSpPr>
        <a:xfrm>
          <a:off x="0" y="0"/>
          <a:ext cx="0" cy="0"/>
          <a:chOff x="0" y="0"/>
          <a:chExt cx="0" cy="0"/>
        </a:xfrm>
      </p:grpSpPr>
      <p:pic>
        <p:nvPicPr>
          <p:cNvPr id="8" name="图片 7">
            <a:extLst>
              <a:ext uri="{FF2B5EF4-FFF2-40B4-BE49-F238E27FC236}">
                <a16:creationId xmlns:a16="http://schemas.microsoft.com/office/drawing/2014/main" id="{80298BC5-A992-46EB-A065-B68FC742E4B9}"/>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0" y="13716000"/>
            <a:ext cx="12192000" cy="6858000"/>
          </a:xfrm>
          <a:prstGeom prst="rect">
            <a:avLst/>
          </a:prstGeom>
        </p:spPr>
      </p:pic>
    </p:spTree>
    <p:extLst>
      <p:ext uri="{BB962C8B-B14F-4D97-AF65-F5344CB8AC3E}">
        <p14:creationId xmlns:p14="http://schemas.microsoft.com/office/powerpoint/2010/main" val="14344441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1400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15_标题幻灯片">
    <p:spTree>
      <p:nvGrpSpPr>
        <p:cNvPr id="1" name=""/>
        <p:cNvGrpSpPr/>
        <p:nvPr/>
      </p:nvGrpSpPr>
      <p:grpSpPr>
        <a:xfrm>
          <a:off x="0" y="0"/>
          <a:ext cx="0" cy="0"/>
          <a:chOff x="0" y="0"/>
          <a:chExt cx="0" cy="0"/>
        </a:xfrm>
      </p:grpSpPr>
      <p:pic>
        <p:nvPicPr>
          <p:cNvPr id="8" name="图片 7">
            <a:extLst>
              <a:ext uri="{FF2B5EF4-FFF2-40B4-BE49-F238E27FC236}">
                <a16:creationId xmlns:a16="http://schemas.microsoft.com/office/drawing/2014/main" id="{80298BC5-A992-46EB-A065-B68FC742E4B9}"/>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0" y="13716000"/>
            <a:ext cx="12192000" cy="6858000"/>
          </a:xfrm>
          <a:prstGeom prst="rect">
            <a:avLst/>
          </a:prstGeom>
        </p:spPr>
      </p:pic>
    </p:spTree>
    <p:extLst>
      <p:ext uri="{BB962C8B-B14F-4D97-AF65-F5344CB8AC3E}">
        <p14:creationId xmlns:p14="http://schemas.microsoft.com/office/powerpoint/2010/main" val="6355733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1400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userDrawn="1">
  <p:cSld name="14_标题幻灯片">
    <p:spTree>
      <p:nvGrpSpPr>
        <p:cNvPr id="1" name=""/>
        <p:cNvGrpSpPr/>
        <p:nvPr/>
      </p:nvGrpSpPr>
      <p:grpSpPr>
        <a:xfrm>
          <a:off x="0" y="0"/>
          <a:ext cx="0" cy="0"/>
          <a:chOff x="0" y="0"/>
          <a:chExt cx="0" cy="0"/>
        </a:xfrm>
      </p:grpSpPr>
      <p:pic>
        <p:nvPicPr>
          <p:cNvPr id="8" name="图片 7">
            <a:extLst>
              <a:ext uri="{FF2B5EF4-FFF2-40B4-BE49-F238E27FC236}">
                <a16:creationId xmlns:a16="http://schemas.microsoft.com/office/drawing/2014/main" id="{80298BC5-A992-46EB-A065-B68FC742E4B9}"/>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0" y="13716000"/>
            <a:ext cx="12192000" cy="6858000"/>
          </a:xfrm>
          <a:prstGeom prst="rect">
            <a:avLst/>
          </a:prstGeom>
        </p:spPr>
      </p:pic>
    </p:spTree>
    <p:extLst>
      <p:ext uri="{BB962C8B-B14F-4D97-AF65-F5344CB8AC3E}">
        <p14:creationId xmlns:p14="http://schemas.microsoft.com/office/powerpoint/2010/main" val="5026721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1400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userDrawn="1">
  <p:cSld name="5_标题幻灯片">
    <p:spTree>
      <p:nvGrpSpPr>
        <p:cNvPr id="1" name=""/>
        <p:cNvGrpSpPr/>
        <p:nvPr/>
      </p:nvGrpSpPr>
      <p:grpSpPr>
        <a:xfrm>
          <a:off x="0" y="0"/>
          <a:ext cx="0" cy="0"/>
          <a:chOff x="0" y="0"/>
          <a:chExt cx="0" cy="0"/>
        </a:xfrm>
      </p:grpSpPr>
      <p:pic>
        <p:nvPicPr>
          <p:cNvPr id="8" name="图片 7">
            <a:extLst>
              <a:ext uri="{FF2B5EF4-FFF2-40B4-BE49-F238E27FC236}">
                <a16:creationId xmlns:a16="http://schemas.microsoft.com/office/drawing/2014/main" id="{80298BC5-A992-46EB-A065-B68FC742E4B9}"/>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0" y="13716000"/>
            <a:ext cx="12192000" cy="6858000"/>
          </a:xfrm>
          <a:prstGeom prst="rect">
            <a:avLst/>
          </a:prstGeom>
        </p:spPr>
      </p:pic>
    </p:spTree>
    <p:extLst>
      <p:ext uri="{BB962C8B-B14F-4D97-AF65-F5344CB8AC3E}">
        <p14:creationId xmlns:p14="http://schemas.microsoft.com/office/powerpoint/2010/main" val="34923214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1400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userDrawn="1">
  <p:cSld name="4_标题幻灯片">
    <p:spTree>
      <p:nvGrpSpPr>
        <p:cNvPr id="1" name=""/>
        <p:cNvGrpSpPr/>
        <p:nvPr/>
      </p:nvGrpSpPr>
      <p:grpSpPr>
        <a:xfrm>
          <a:off x="0" y="0"/>
          <a:ext cx="0" cy="0"/>
          <a:chOff x="0" y="0"/>
          <a:chExt cx="0" cy="0"/>
        </a:xfrm>
      </p:grpSpPr>
      <p:pic>
        <p:nvPicPr>
          <p:cNvPr id="8" name="图片 7">
            <a:extLst>
              <a:ext uri="{FF2B5EF4-FFF2-40B4-BE49-F238E27FC236}">
                <a16:creationId xmlns:a16="http://schemas.microsoft.com/office/drawing/2014/main" id="{80298BC5-A992-46EB-A065-B68FC742E4B9}"/>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0" y="13716000"/>
            <a:ext cx="12192000" cy="6858000"/>
          </a:xfrm>
          <a:prstGeom prst="rect">
            <a:avLst/>
          </a:prstGeom>
        </p:spPr>
      </p:pic>
    </p:spTree>
    <p:extLst>
      <p:ext uri="{BB962C8B-B14F-4D97-AF65-F5344CB8AC3E}">
        <p14:creationId xmlns:p14="http://schemas.microsoft.com/office/powerpoint/2010/main" val="41452259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1400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内容占位符 2"/>
          <p:cNvSpPr>
            <a:spLocks noGrp="1"/>
          </p:cNvSpPr>
          <p:nvPr>
            <p:ph idx="1"/>
          </p:nvPr>
        </p:nvSpPr>
        <p:spPr>
          <a:xfrm>
            <a:off x="838200" y="1825625"/>
            <a:ext cx="10515600" cy="4351339"/>
          </a:xfrm>
          <a:prstGeom prst="rect">
            <a:avLst/>
          </a:prstGeo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a:xfrm>
            <a:off x="838200" y="6356351"/>
            <a:ext cx="2743200" cy="365125"/>
          </a:xfrm>
          <a:prstGeom prst="rect">
            <a:avLst/>
          </a:prstGeom>
        </p:spPr>
        <p:txBody>
          <a:bodyPr/>
          <a:lstStyle/>
          <a:p>
            <a:fld id="{82F288E0-7875-42C4-84C8-98DBBD3BF4D2}" type="datetimeFigureOut">
              <a:rPr lang="zh-CN" altLang="en-US" smtClean="0"/>
              <a:t>2025/4/10</a:t>
            </a:fld>
            <a:endParaRPr lang="zh-CN" altLang="en-US"/>
          </a:p>
        </p:txBody>
      </p:sp>
      <p:sp>
        <p:nvSpPr>
          <p:cNvPr id="5" name="页脚占位符 4"/>
          <p:cNvSpPr>
            <a:spLocks noGrp="1"/>
          </p:cNvSpPr>
          <p:nvPr>
            <p:ph type="ftr" sz="quarter" idx="11"/>
          </p:nvPr>
        </p:nvSpPr>
        <p:spPr>
          <a:xfrm>
            <a:off x="4038600" y="6356351"/>
            <a:ext cx="4114800"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610600" y="6356351"/>
            <a:ext cx="2743200" cy="365125"/>
          </a:xfrm>
          <a:prstGeom prst="rect">
            <a:avLst/>
          </a:prstGeom>
        </p:spPr>
        <p:txBody>
          <a:bodyPr/>
          <a:lstStyle/>
          <a:p>
            <a:fld id="{7D9BB5D0-35E4-459D-AEF3-FE4D7C45CC19}" type="slidenum">
              <a:rPr lang="zh-CN" altLang="en-US" smtClean="0"/>
              <a:t>‹#›</a:t>
            </a:fld>
            <a:endParaRPr lang="zh-CN" altLang="en-US"/>
          </a:p>
        </p:txBody>
      </p:sp>
    </p:spTree>
    <p:extLst>
      <p:ext uri="{BB962C8B-B14F-4D97-AF65-F5344CB8AC3E}">
        <p14:creationId xmlns:p14="http://schemas.microsoft.com/office/powerpoint/2010/main" val="239212733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reserve="1" userDrawn="1">
  <p:cSld name="2_标题幻灯片">
    <p:spTree>
      <p:nvGrpSpPr>
        <p:cNvPr id="1" name=""/>
        <p:cNvGrpSpPr/>
        <p:nvPr/>
      </p:nvGrpSpPr>
      <p:grpSpPr>
        <a:xfrm>
          <a:off x="0" y="0"/>
          <a:ext cx="0" cy="0"/>
          <a:chOff x="0" y="0"/>
          <a:chExt cx="0" cy="0"/>
        </a:xfrm>
      </p:grpSpPr>
      <p:pic>
        <p:nvPicPr>
          <p:cNvPr id="8" name="图片 7">
            <a:extLst>
              <a:ext uri="{FF2B5EF4-FFF2-40B4-BE49-F238E27FC236}">
                <a16:creationId xmlns:a16="http://schemas.microsoft.com/office/drawing/2014/main" id="{80298BC5-A992-46EB-A065-B68FC742E4B9}"/>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0" y="13716000"/>
            <a:ext cx="12192000" cy="6858000"/>
          </a:xfrm>
          <a:prstGeom prst="rect">
            <a:avLst/>
          </a:prstGeom>
        </p:spPr>
      </p:pic>
    </p:spTree>
    <p:extLst>
      <p:ext uri="{BB962C8B-B14F-4D97-AF65-F5344CB8AC3E}">
        <p14:creationId xmlns:p14="http://schemas.microsoft.com/office/powerpoint/2010/main" val="19278342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1400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userDrawn="1">
  <p:cSld name="40_节标题">
    <p:spTree>
      <p:nvGrpSpPr>
        <p:cNvPr id="1" name=""/>
        <p:cNvGrpSpPr/>
        <p:nvPr/>
      </p:nvGrpSpPr>
      <p:grpSpPr>
        <a:xfrm>
          <a:off x="0" y="0"/>
          <a:ext cx="0" cy="0"/>
          <a:chOff x="0" y="0"/>
          <a:chExt cx="0" cy="0"/>
        </a:xfrm>
      </p:grpSpPr>
      <p:sp>
        <p:nvSpPr>
          <p:cNvPr id="7" name="矩形 6">
            <a:extLst>
              <a:ext uri="{FF2B5EF4-FFF2-40B4-BE49-F238E27FC236}">
                <a16:creationId xmlns:a16="http://schemas.microsoft.com/office/drawing/2014/main" id="{55F4563C-D8FB-4F5D-833B-D2C149929FBB}"/>
              </a:ext>
            </a:extLst>
          </p:cNvPr>
          <p:cNvSpPr/>
          <p:nvPr userDrawn="1"/>
        </p:nvSpPr>
        <p:spPr>
          <a:xfrm>
            <a:off x="0" y="0"/>
            <a:ext cx="12192000" cy="6858000"/>
          </a:xfrm>
          <a:prstGeom prst="rect">
            <a:avLst/>
          </a:prstGeom>
          <a:gradFill flip="none" rotWithShape="1">
            <a:gsLst>
              <a:gs pos="34000">
                <a:srgbClr val="B3E6EF"/>
              </a:gs>
              <a:gs pos="83000">
                <a:srgbClr val="66D0EF"/>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3" name="组合 2">
            <a:extLst>
              <a:ext uri="{FF2B5EF4-FFF2-40B4-BE49-F238E27FC236}">
                <a16:creationId xmlns:a16="http://schemas.microsoft.com/office/drawing/2014/main" id="{E3C6F6ED-C323-4540-837C-8043323F6267}"/>
              </a:ext>
            </a:extLst>
          </p:cNvPr>
          <p:cNvGrpSpPr/>
          <p:nvPr userDrawn="1"/>
        </p:nvGrpSpPr>
        <p:grpSpPr>
          <a:xfrm>
            <a:off x="-2322915" y="64865"/>
            <a:ext cx="10385150" cy="6069722"/>
            <a:chOff x="1233089" y="64865"/>
            <a:chExt cx="10385150" cy="6069722"/>
          </a:xfrm>
        </p:grpSpPr>
        <p:pic>
          <p:nvPicPr>
            <p:cNvPr id="4" name="图片 3">
              <a:extLst>
                <a:ext uri="{FF2B5EF4-FFF2-40B4-BE49-F238E27FC236}">
                  <a16:creationId xmlns:a16="http://schemas.microsoft.com/office/drawing/2014/main" id="{75D503D4-B1F7-445F-9EC6-912BDC3D4910}"/>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1233089" y="64865"/>
              <a:ext cx="10385150" cy="6069722"/>
            </a:xfrm>
            <a:prstGeom prst="rect">
              <a:avLst/>
            </a:prstGeom>
          </p:spPr>
        </p:pic>
        <p:pic>
          <p:nvPicPr>
            <p:cNvPr id="5" name="图片 4">
              <a:extLst>
                <a:ext uri="{FF2B5EF4-FFF2-40B4-BE49-F238E27FC236}">
                  <a16:creationId xmlns:a16="http://schemas.microsoft.com/office/drawing/2014/main" id="{F0F2CD52-5933-4076-9BCE-AEE4410EB6C2}"/>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3608756" y="122102"/>
              <a:ext cx="2123585" cy="3027849"/>
            </a:xfrm>
            <a:prstGeom prst="rect">
              <a:avLst/>
            </a:prstGeom>
            <a:effectLst>
              <a:outerShdw blurRad="368300" dir="18900000" sy="23000" kx="-1200000" algn="bl" rotWithShape="0">
                <a:prstClr val="black">
                  <a:alpha val="20000"/>
                </a:prstClr>
              </a:outerShdw>
            </a:effectLst>
          </p:spPr>
        </p:pic>
      </p:grpSp>
      <p:pic>
        <p:nvPicPr>
          <p:cNvPr id="6" name="图片 5">
            <a:extLst>
              <a:ext uri="{FF2B5EF4-FFF2-40B4-BE49-F238E27FC236}">
                <a16:creationId xmlns:a16="http://schemas.microsoft.com/office/drawing/2014/main" id="{9CD99719-68C6-4F1B-9237-299129AD29D5}"/>
              </a:ext>
            </a:extLst>
          </p:cNvPr>
          <p:cNvPicPr>
            <a:picLocks noChangeAspect="1"/>
          </p:cNvPicPr>
          <p:nvPr userDrawn="1"/>
        </p:nvPicPr>
        <p:blipFill rotWithShape="1">
          <a:blip r:embed="rId4" cstate="screen">
            <a:extLst>
              <a:ext uri="{28A0092B-C50C-407E-A947-70E740481C1C}">
                <a14:useLocalDpi xmlns:a14="http://schemas.microsoft.com/office/drawing/2010/main"/>
              </a:ext>
            </a:extLst>
          </a:blip>
          <a:srcRect/>
          <a:stretch/>
        </p:blipFill>
        <p:spPr>
          <a:xfrm>
            <a:off x="0" y="-8677"/>
            <a:ext cx="12192000" cy="6857999"/>
          </a:xfrm>
          <a:prstGeom prst="rect">
            <a:avLst/>
          </a:prstGeom>
        </p:spPr>
      </p:pic>
      <p:pic>
        <p:nvPicPr>
          <p:cNvPr id="8" name="图片 7">
            <a:extLst>
              <a:ext uri="{FF2B5EF4-FFF2-40B4-BE49-F238E27FC236}">
                <a16:creationId xmlns:a16="http://schemas.microsoft.com/office/drawing/2014/main" id="{6EAB0892-1515-4C0E-878E-F9D5DB3459B8}"/>
              </a:ext>
            </a:extLst>
          </p:cNvPr>
          <p:cNvPicPr>
            <a:picLocks noChangeAspect="1"/>
          </p:cNvPicPr>
          <p:nvPr userDrawn="1"/>
        </p:nvPicPr>
        <p:blipFill>
          <a:blip r:embed="rId5"/>
          <a:stretch>
            <a:fillRect/>
          </a:stretch>
        </p:blipFill>
        <p:spPr>
          <a:xfrm>
            <a:off x="2712566" y="2615467"/>
            <a:ext cx="896190" cy="896190"/>
          </a:xfrm>
          <a:prstGeom prst="rect">
            <a:avLst/>
          </a:prstGeom>
        </p:spPr>
      </p:pic>
      <p:pic>
        <p:nvPicPr>
          <p:cNvPr id="11" name="图片 10">
            <a:extLst>
              <a:ext uri="{FF2B5EF4-FFF2-40B4-BE49-F238E27FC236}">
                <a16:creationId xmlns:a16="http://schemas.microsoft.com/office/drawing/2014/main" id="{5A49BCD9-5FDA-4B4B-8A5C-399D61B0C46A}"/>
              </a:ext>
            </a:extLst>
          </p:cNvPr>
          <p:cNvPicPr>
            <a:picLocks noChangeAspect="1"/>
          </p:cNvPicPr>
          <p:nvPr userDrawn="1"/>
        </p:nvPicPr>
        <p:blipFill>
          <a:blip r:embed="rId6" cstate="screen">
            <a:extLst>
              <a:ext uri="{28A0092B-C50C-407E-A947-70E740481C1C}">
                <a14:useLocalDpi xmlns:a14="http://schemas.microsoft.com/office/drawing/2010/main"/>
              </a:ext>
            </a:extLst>
          </a:blip>
          <a:stretch>
            <a:fillRect/>
          </a:stretch>
        </p:blipFill>
        <p:spPr>
          <a:xfrm rot="19469051">
            <a:off x="9837828" y="3232258"/>
            <a:ext cx="2241294" cy="3000269"/>
          </a:xfrm>
          <a:prstGeom prst="rect">
            <a:avLst/>
          </a:prstGeom>
        </p:spPr>
      </p:pic>
    </p:spTree>
    <p:extLst>
      <p:ext uri="{BB962C8B-B14F-4D97-AF65-F5344CB8AC3E}">
        <p14:creationId xmlns:p14="http://schemas.microsoft.com/office/powerpoint/2010/main" val="25960121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path" presetSubtype="0" repeatCount="indefinite" decel="50000" autoRev="1" fill="hold" nodeType="withEffect">
                                  <p:stCondLst>
                                    <p:cond delay="0"/>
                                  </p:stCondLst>
                                  <p:childTnLst>
                                    <p:animMotion origin="layout" path="M -2.91667E-6 -4.81481E-6 L -2.91667E-6 0.03496 " pathEditMode="relative" rAng="0" ptsTypes="AA">
                                      <p:cBhvr>
                                        <p:cTn id="6" dur="2600" fill="hold"/>
                                        <p:tgtEl>
                                          <p:spTgt spid="3"/>
                                        </p:tgtEl>
                                        <p:attrNameLst>
                                          <p:attrName>ppt_x</p:attrName>
                                          <p:attrName>ppt_y</p:attrName>
                                        </p:attrNameLst>
                                      </p:cBhvr>
                                      <p:rCtr x="0" y="1736"/>
                                    </p:animMotion>
                                  </p:childTnLst>
                                </p:cTn>
                              </p:par>
                              <p:par>
                                <p:cTn id="7" presetID="47" presetClass="entr" presetSubtype="0" fill="hold" nodeType="withEffect">
                                  <p:stCondLst>
                                    <p:cond delay="500"/>
                                  </p:stCondLst>
                                  <p:childTnLst>
                                    <p:set>
                                      <p:cBhvr>
                                        <p:cTn id="8" dur="1" fill="hold">
                                          <p:stCondLst>
                                            <p:cond delay="0"/>
                                          </p:stCondLst>
                                        </p:cTn>
                                        <p:tgtEl>
                                          <p:spTgt spid="11"/>
                                        </p:tgtEl>
                                        <p:attrNameLst>
                                          <p:attrName>style.visibility</p:attrName>
                                        </p:attrNameLst>
                                      </p:cBhvr>
                                      <p:to>
                                        <p:strVal val="visible"/>
                                      </p:to>
                                    </p:set>
                                    <p:animEffect transition="in" filter="fade">
                                      <p:cBhvr>
                                        <p:cTn id="9" dur="1000"/>
                                        <p:tgtEl>
                                          <p:spTgt spid="11"/>
                                        </p:tgtEl>
                                      </p:cBhvr>
                                    </p:animEffect>
                                    <p:anim calcmode="lin" valueType="num">
                                      <p:cBhvr>
                                        <p:cTn id="10" dur="1000" fill="hold"/>
                                        <p:tgtEl>
                                          <p:spTgt spid="11"/>
                                        </p:tgtEl>
                                        <p:attrNameLst>
                                          <p:attrName>ppt_x</p:attrName>
                                        </p:attrNameLst>
                                      </p:cBhvr>
                                      <p:tavLst>
                                        <p:tav tm="0">
                                          <p:val>
                                            <p:strVal val="#ppt_x"/>
                                          </p:val>
                                        </p:tav>
                                        <p:tav tm="100000">
                                          <p:val>
                                            <p:strVal val="#ppt_x"/>
                                          </p:val>
                                        </p:tav>
                                      </p:tavLst>
                                    </p:anim>
                                    <p:anim calcmode="lin" valueType="num">
                                      <p:cBhvr>
                                        <p:cTn id="11" dur="1000" fill="hold"/>
                                        <p:tgtEl>
                                          <p:spTgt spid="11"/>
                                        </p:tgtEl>
                                        <p:attrNameLst>
                                          <p:attrName>ppt_y</p:attrName>
                                        </p:attrNameLst>
                                      </p:cBhvr>
                                      <p:tavLst>
                                        <p:tav tm="0">
                                          <p:val>
                                            <p:strVal val="#ppt_y-.1"/>
                                          </p:val>
                                        </p:tav>
                                        <p:tav tm="100000">
                                          <p:val>
                                            <p:strVal val="#ppt_y"/>
                                          </p:val>
                                        </p:tav>
                                      </p:tavLst>
                                    </p:anim>
                                  </p:childTnLst>
                                </p:cTn>
                              </p:par>
                              <p:par>
                                <p:cTn id="12" presetID="26" presetClass="entr" presetSubtype="0" fill="hold" nodeType="withEffect">
                                  <p:stCondLst>
                                    <p:cond delay="1000"/>
                                  </p:stCondLst>
                                  <p:childTnLst>
                                    <p:set>
                                      <p:cBhvr>
                                        <p:cTn id="13" dur="1" fill="hold">
                                          <p:stCondLst>
                                            <p:cond delay="0"/>
                                          </p:stCondLst>
                                        </p:cTn>
                                        <p:tgtEl>
                                          <p:spTgt spid="8"/>
                                        </p:tgtEl>
                                        <p:attrNameLst>
                                          <p:attrName>style.visibility</p:attrName>
                                        </p:attrNameLst>
                                      </p:cBhvr>
                                      <p:to>
                                        <p:strVal val="visible"/>
                                      </p:to>
                                    </p:set>
                                    <p:animEffect transition="in" filter="wipe(down)">
                                      <p:cBhvr>
                                        <p:cTn id="14" dur="580">
                                          <p:stCondLst>
                                            <p:cond delay="0"/>
                                          </p:stCondLst>
                                        </p:cTn>
                                        <p:tgtEl>
                                          <p:spTgt spid="8"/>
                                        </p:tgtEl>
                                      </p:cBhvr>
                                    </p:animEffect>
                                    <p:anim calcmode="lin" valueType="num">
                                      <p:cBhvr>
                                        <p:cTn id="15" dur="1822" tmFilter="0,0; 0.14,0.36; 0.43,0.73; 0.71,0.91; 1.0,1.0">
                                          <p:stCondLst>
                                            <p:cond delay="0"/>
                                          </p:stCondLst>
                                        </p:cTn>
                                        <p:tgtEl>
                                          <p:spTgt spid="8"/>
                                        </p:tgtEl>
                                        <p:attrNameLst>
                                          <p:attrName>ppt_x</p:attrName>
                                        </p:attrNameLst>
                                      </p:cBhvr>
                                      <p:tavLst>
                                        <p:tav tm="0">
                                          <p:val>
                                            <p:strVal val="#ppt_x-0.25"/>
                                          </p:val>
                                        </p:tav>
                                        <p:tav tm="100000">
                                          <p:val>
                                            <p:strVal val="#ppt_x"/>
                                          </p:val>
                                        </p:tav>
                                      </p:tavLst>
                                    </p:anim>
                                    <p:anim calcmode="lin" valueType="num">
                                      <p:cBhvr>
                                        <p:cTn id="16" dur="664" tmFilter="0.0,0.0; 0.25,0.07; 0.50,0.2; 0.75,0.467; 1.0,1.0">
                                          <p:stCondLst>
                                            <p:cond delay="0"/>
                                          </p:stCondLst>
                                        </p:cTn>
                                        <p:tgtEl>
                                          <p:spTgt spid="8"/>
                                        </p:tgtEl>
                                        <p:attrNameLst>
                                          <p:attrName>ppt_y</p:attrName>
                                        </p:attrNameLst>
                                      </p:cBhvr>
                                      <p:tavLst>
                                        <p:tav tm="0" fmla="#ppt_y-sin(pi*$)/3">
                                          <p:val>
                                            <p:fltVal val="0.5"/>
                                          </p:val>
                                        </p:tav>
                                        <p:tav tm="100000">
                                          <p:val>
                                            <p:fltVal val="1"/>
                                          </p:val>
                                        </p:tav>
                                      </p:tavLst>
                                    </p:anim>
                                    <p:anim calcmode="lin" valueType="num">
                                      <p:cBhvr>
                                        <p:cTn id="17" dur="664" tmFilter="0, 0; 0.125,0.2665; 0.25,0.4; 0.375,0.465; 0.5,0.5;  0.625,0.535; 0.75,0.6; 0.875,0.7335; 1,1">
                                          <p:stCondLst>
                                            <p:cond delay="664"/>
                                          </p:stCondLst>
                                        </p:cTn>
                                        <p:tgtEl>
                                          <p:spTgt spid="8"/>
                                        </p:tgtEl>
                                        <p:attrNameLst>
                                          <p:attrName>ppt_y</p:attrName>
                                        </p:attrNameLst>
                                      </p:cBhvr>
                                      <p:tavLst>
                                        <p:tav tm="0" fmla="#ppt_y-sin(pi*$)/9">
                                          <p:val>
                                            <p:fltVal val="0"/>
                                          </p:val>
                                        </p:tav>
                                        <p:tav tm="100000">
                                          <p:val>
                                            <p:fltVal val="1"/>
                                          </p:val>
                                        </p:tav>
                                      </p:tavLst>
                                    </p:anim>
                                    <p:anim calcmode="lin" valueType="num">
                                      <p:cBhvr>
                                        <p:cTn id="18" dur="332" tmFilter="0, 0; 0.125,0.2665; 0.25,0.4; 0.375,0.465; 0.5,0.5;  0.625,0.535; 0.75,0.6; 0.875,0.7335; 1,1">
                                          <p:stCondLst>
                                            <p:cond delay="1324"/>
                                          </p:stCondLst>
                                        </p:cTn>
                                        <p:tgtEl>
                                          <p:spTgt spid="8"/>
                                        </p:tgtEl>
                                        <p:attrNameLst>
                                          <p:attrName>ppt_y</p:attrName>
                                        </p:attrNameLst>
                                      </p:cBhvr>
                                      <p:tavLst>
                                        <p:tav tm="0" fmla="#ppt_y-sin(pi*$)/27">
                                          <p:val>
                                            <p:fltVal val="0"/>
                                          </p:val>
                                        </p:tav>
                                        <p:tav tm="100000">
                                          <p:val>
                                            <p:fltVal val="1"/>
                                          </p:val>
                                        </p:tav>
                                      </p:tavLst>
                                    </p:anim>
                                    <p:anim calcmode="lin" valueType="num">
                                      <p:cBhvr>
                                        <p:cTn id="19" dur="164" tmFilter="0, 0; 0.125,0.2665; 0.25,0.4; 0.375,0.465; 0.5,0.5;  0.625,0.535; 0.75,0.6; 0.875,0.7335; 1,1">
                                          <p:stCondLst>
                                            <p:cond delay="1656"/>
                                          </p:stCondLst>
                                        </p:cTn>
                                        <p:tgtEl>
                                          <p:spTgt spid="8"/>
                                        </p:tgtEl>
                                        <p:attrNameLst>
                                          <p:attrName>ppt_y</p:attrName>
                                        </p:attrNameLst>
                                      </p:cBhvr>
                                      <p:tavLst>
                                        <p:tav tm="0" fmla="#ppt_y-sin(pi*$)/81">
                                          <p:val>
                                            <p:fltVal val="0"/>
                                          </p:val>
                                        </p:tav>
                                        <p:tav tm="100000">
                                          <p:val>
                                            <p:fltVal val="1"/>
                                          </p:val>
                                        </p:tav>
                                      </p:tavLst>
                                    </p:anim>
                                    <p:animScale>
                                      <p:cBhvr>
                                        <p:cTn id="20" dur="26">
                                          <p:stCondLst>
                                            <p:cond delay="650"/>
                                          </p:stCondLst>
                                        </p:cTn>
                                        <p:tgtEl>
                                          <p:spTgt spid="8"/>
                                        </p:tgtEl>
                                      </p:cBhvr>
                                      <p:to x="100000" y="60000"/>
                                    </p:animScale>
                                    <p:animScale>
                                      <p:cBhvr>
                                        <p:cTn id="21" dur="166" decel="50000">
                                          <p:stCondLst>
                                            <p:cond delay="676"/>
                                          </p:stCondLst>
                                        </p:cTn>
                                        <p:tgtEl>
                                          <p:spTgt spid="8"/>
                                        </p:tgtEl>
                                      </p:cBhvr>
                                      <p:to x="100000" y="100000"/>
                                    </p:animScale>
                                    <p:animScale>
                                      <p:cBhvr>
                                        <p:cTn id="22" dur="26">
                                          <p:stCondLst>
                                            <p:cond delay="1312"/>
                                          </p:stCondLst>
                                        </p:cTn>
                                        <p:tgtEl>
                                          <p:spTgt spid="8"/>
                                        </p:tgtEl>
                                      </p:cBhvr>
                                      <p:to x="100000" y="80000"/>
                                    </p:animScale>
                                    <p:animScale>
                                      <p:cBhvr>
                                        <p:cTn id="23" dur="166" decel="50000">
                                          <p:stCondLst>
                                            <p:cond delay="1338"/>
                                          </p:stCondLst>
                                        </p:cTn>
                                        <p:tgtEl>
                                          <p:spTgt spid="8"/>
                                        </p:tgtEl>
                                      </p:cBhvr>
                                      <p:to x="100000" y="100000"/>
                                    </p:animScale>
                                    <p:animScale>
                                      <p:cBhvr>
                                        <p:cTn id="24" dur="26">
                                          <p:stCondLst>
                                            <p:cond delay="1642"/>
                                          </p:stCondLst>
                                        </p:cTn>
                                        <p:tgtEl>
                                          <p:spTgt spid="8"/>
                                        </p:tgtEl>
                                      </p:cBhvr>
                                      <p:to x="100000" y="90000"/>
                                    </p:animScale>
                                    <p:animScale>
                                      <p:cBhvr>
                                        <p:cTn id="25" dur="166" decel="50000">
                                          <p:stCondLst>
                                            <p:cond delay="1668"/>
                                          </p:stCondLst>
                                        </p:cTn>
                                        <p:tgtEl>
                                          <p:spTgt spid="8"/>
                                        </p:tgtEl>
                                      </p:cBhvr>
                                      <p:to x="100000" y="100000"/>
                                    </p:animScale>
                                    <p:animScale>
                                      <p:cBhvr>
                                        <p:cTn id="26" dur="26">
                                          <p:stCondLst>
                                            <p:cond delay="1808"/>
                                          </p:stCondLst>
                                        </p:cTn>
                                        <p:tgtEl>
                                          <p:spTgt spid="8"/>
                                        </p:tgtEl>
                                      </p:cBhvr>
                                      <p:to x="100000" y="95000"/>
                                    </p:animScale>
                                    <p:animScale>
                                      <p:cBhvr>
                                        <p:cTn id="27" dur="166" decel="50000">
                                          <p:stCondLst>
                                            <p:cond delay="1834"/>
                                          </p:stCondLst>
                                        </p:cTn>
                                        <p:tgtEl>
                                          <p:spTgt spid="8"/>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preserve="1" userDrawn="1">
  <p:cSld name="39_节标题">
    <p:spTree>
      <p:nvGrpSpPr>
        <p:cNvPr id="1" name=""/>
        <p:cNvGrpSpPr/>
        <p:nvPr/>
      </p:nvGrpSpPr>
      <p:grpSpPr>
        <a:xfrm>
          <a:off x="0" y="0"/>
          <a:ext cx="0" cy="0"/>
          <a:chOff x="0" y="0"/>
          <a:chExt cx="0" cy="0"/>
        </a:xfrm>
      </p:grpSpPr>
      <p:sp>
        <p:nvSpPr>
          <p:cNvPr id="7" name="矩形 6">
            <a:extLst>
              <a:ext uri="{FF2B5EF4-FFF2-40B4-BE49-F238E27FC236}">
                <a16:creationId xmlns:a16="http://schemas.microsoft.com/office/drawing/2014/main" id="{55F4563C-D8FB-4F5D-833B-D2C149929FBB}"/>
              </a:ext>
            </a:extLst>
          </p:cNvPr>
          <p:cNvSpPr/>
          <p:nvPr userDrawn="1"/>
        </p:nvSpPr>
        <p:spPr>
          <a:xfrm>
            <a:off x="0" y="0"/>
            <a:ext cx="12192000" cy="6858000"/>
          </a:xfrm>
          <a:prstGeom prst="rect">
            <a:avLst/>
          </a:prstGeom>
          <a:gradFill flip="none" rotWithShape="1">
            <a:gsLst>
              <a:gs pos="34000">
                <a:srgbClr val="B3E6EF"/>
              </a:gs>
              <a:gs pos="83000">
                <a:srgbClr val="66D0EF"/>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3" name="组合 2">
            <a:extLst>
              <a:ext uri="{FF2B5EF4-FFF2-40B4-BE49-F238E27FC236}">
                <a16:creationId xmlns:a16="http://schemas.microsoft.com/office/drawing/2014/main" id="{E3C6F6ED-C323-4540-837C-8043323F6267}"/>
              </a:ext>
            </a:extLst>
          </p:cNvPr>
          <p:cNvGrpSpPr/>
          <p:nvPr userDrawn="1"/>
        </p:nvGrpSpPr>
        <p:grpSpPr>
          <a:xfrm>
            <a:off x="-2322915" y="64865"/>
            <a:ext cx="10385150" cy="6069722"/>
            <a:chOff x="1233089" y="64865"/>
            <a:chExt cx="10385150" cy="6069722"/>
          </a:xfrm>
        </p:grpSpPr>
        <p:pic>
          <p:nvPicPr>
            <p:cNvPr id="4" name="图片 3">
              <a:extLst>
                <a:ext uri="{FF2B5EF4-FFF2-40B4-BE49-F238E27FC236}">
                  <a16:creationId xmlns:a16="http://schemas.microsoft.com/office/drawing/2014/main" id="{75D503D4-B1F7-445F-9EC6-912BDC3D4910}"/>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1233089" y="64865"/>
              <a:ext cx="10385150" cy="6069722"/>
            </a:xfrm>
            <a:prstGeom prst="rect">
              <a:avLst/>
            </a:prstGeom>
          </p:spPr>
        </p:pic>
        <p:pic>
          <p:nvPicPr>
            <p:cNvPr id="5" name="图片 4">
              <a:extLst>
                <a:ext uri="{FF2B5EF4-FFF2-40B4-BE49-F238E27FC236}">
                  <a16:creationId xmlns:a16="http://schemas.microsoft.com/office/drawing/2014/main" id="{F0F2CD52-5933-4076-9BCE-AEE4410EB6C2}"/>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3608756" y="122102"/>
              <a:ext cx="2123585" cy="3027849"/>
            </a:xfrm>
            <a:prstGeom prst="rect">
              <a:avLst/>
            </a:prstGeom>
            <a:effectLst>
              <a:outerShdw blurRad="368300" dir="18900000" sy="23000" kx="-1200000" algn="bl" rotWithShape="0">
                <a:prstClr val="black">
                  <a:alpha val="20000"/>
                </a:prstClr>
              </a:outerShdw>
            </a:effectLst>
          </p:spPr>
        </p:pic>
      </p:grpSp>
      <p:pic>
        <p:nvPicPr>
          <p:cNvPr id="6" name="图片 5">
            <a:extLst>
              <a:ext uri="{FF2B5EF4-FFF2-40B4-BE49-F238E27FC236}">
                <a16:creationId xmlns:a16="http://schemas.microsoft.com/office/drawing/2014/main" id="{9CD99719-68C6-4F1B-9237-299129AD29D5}"/>
              </a:ext>
            </a:extLst>
          </p:cNvPr>
          <p:cNvPicPr>
            <a:picLocks noChangeAspect="1"/>
          </p:cNvPicPr>
          <p:nvPr userDrawn="1"/>
        </p:nvPicPr>
        <p:blipFill rotWithShape="1">
          <a:blip r:embed="rId4" cstate="screen">
            <a:extLst>
              <a:ext uri="{28A0092B-C50C-407E-A947-70E740481C1C}">
                <a14:useLocalDpi xmlns:a14="http://schemas.microsoft.com/office/drawing/2010/main"/>
              </a:ext>
            </a:extLst>
          </a:blip>
          <a:srcRect/>
          <a:stretch/>
        </p:blipFill>
        <p:spPr>
          <a:xfrm>
            <a:off x="0" y="-8677"/>
            <a:ext cx="12192000" cy="6857999"/>
          </a:xfrm>
          <a:prstGeom prst="rect">
            <a:avLst/>
          </a:prstGeom>
        </p:spPr>
      </p:pic>
      <p:pic>
        <p:nvPicPr>
          <p:cNvPr id="8" name="图片 7">
            <a:extLst>
              <a:ext uri="{FF2B5EF4-FFF2-40B4-BE49-F238E27FC236}">
                <a16:creationId xmlns:a16="http://schemas.microsoft.com/office/drawing/2014/main" id="{6EAB0892-1515-4C0E-878E-F9D5DB3459B8}"/>
              </a:ext>
            </a:extLst>
          </p:cNvPr>
          <p:cNvPicPr>
            <a:picLocks noChangeAspect="1"/>
          </p:cNvPicPr>
          <p:nvPr userDrawn="1"/>
        </p:nvPicPr>
        <p:blipFill>
          <a:blip r:embed="rId5"/>
          <a:stretch>
            <a:fillRect/>
          </a:stretch>
        </p:blipFill>
        <p:spPr>
          <a:xfrm>
            <a:off x="2712566" y="2615467"/>
            <a:ext cx="896190" cy="896190"/>
          </a:xfrm>
          <a:prstGeom prst="rect">
            <a:avLst/>
          </a:prstGeom>
        </p:spPr>
      </p:pic>
      <p:pic>
        <p:nvPicPr>
          <p:cNvPr id="11" name="图片 10">
            <a:extLst>
              <a:ext uri="{FF2B5EF4-FFF2-40B4-BE49-F238E27FC236}">
                <a16:creationId xmlns:a16="http://schemas.microsoft.com/office/drawing/2014/main" id="{5A49BCD9-5FDA-4B4B-8A5C-399D61B0C46A}"/>
              </a:ext>
            </a:extLst>
          </p:cNvPr>
          <p:cNvPicPr>
            <a:picLocks noChangeAspect="1"/>
          </p:cNvPicPr>
          <p:nvPr userDrawn="1"/>
        </p:nvPicPr>
        <p:blipFill>
          <a:blip r:embed="rId6" cstate="screen">
            <a:extLst>
              <a:ext uri="{28A0092B-C50C-407E-A947-70E740481C1C}">
                <a14:useLocalDpi xmlns:a14="http://schemas.microsoft.com/office/drawing/2010/main"/>
              </a:ext>
            </a:extLst>
          </a:blip>
          <a:stretch>
            <a:fillRect/>
          </a:stretch>
        </p:blipFill>
        <p:spPr>
          <a:xfrm rot="19469051">
            <a:off x="9837828" y="3232258"/>
            <a:ext cx="2241294" cy="3000269"/>
          </a:xfrm>
          <a:prstGeom prst="rect">
            <a:avLst/>
          </a:prstGeom>
        </p:spPr>
      </p:pic>
    </p:spTree>
    <p:extLst>
      <p:ext uri="{BB962C8B-B14F-4D97-AF65-F5344CB8AC3E}">
        <p14:creationId xmlns:p14="http://schemas.microsoft.com/office/powerpoint/2010/main" val="2200545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path" presetSubtype="0" repeatCount="indefinite" decel="50000" autoRev="1" fill="hold" nodeType="withEffect">
                                  <p:stCondLst>
                                    <p:cond delay="0"/>
                                  </p:stCondLst>
                                  <p:childTnLst>
                                    <p:animMotion origin="layout" path="M -2.91667E-6 -4.81481E-6 L -2.91667E-6 0.03496 " pathEditMode="relative" rAng="0" ptsTypes="AA">
                                      <p:cBhvr>
                                        <p:cTn id="6" dur="2600" fill="hold"/>
                                        <p:tgtEl>
                                          <p:spTgt spid="3"/>
                                        </p:tgtEl>
                                        <p:attrNameLst>
                                          <p:attrName>ppt_x</p:attrName>
                                          <p:attrName>ppt_y</p:attrName>
                                        </p:attrNameLst>
                                      </p:cBhvr>
                                      <p:rCtr x="0" y="1736"/>
                                    </p:animMotion>
                                  </p:childTnLst>
                                </p:cTn>
                              </p:par>
                              <p:par>
                                <p:cTn id="7" presetID="47" presetClass="entr" presetSubtype="0" fill="hold" nodeType="withEffect">
                                  <p:stCondLst>
                                    <p:cond delay="500"/>
                                  </p:stCondLst>
                                  <p:childTnLst>
                                    <p:set>
                                      <p:cBhvr>
                                        <p:cTn id="8" dur="1" fill="hold">
                                          <p:stCondLst>
                                            <p:cond delay="0"/>
                                          </p:stCondLst>
                                        </p:cTn>
                                        <p:tgtEl>
                                          <p:spTgt spid="11"/>
                                        </p:tgtEl>
                                        <p:attrNameLst>
                                          <p:attrName>style.visibility</p:attrName>
                                        </p:attrNameLst>
                                      </p:cBhvr>
                                      <p:to>
                                        <p:strVal val="visible"/>
                                      </p:to>
                                    </p:set>
                                    <p:animEffect transition="in" filter="fade">
                                      <p:cBhvr>
                                        <p:cTn id="9" dur="1000"/>
                                        <p:tgtEl>
                                          <p:spTgt spid="11"/>
                                        </p:tgtEl>
                                      </p:cBhvr>
                                    </p:animEffect>
                                    <p:anim calcmode="lin" valueType="num">
                                      <p:cBhvr>
                                        <p:cTn id="10" dur="1000" fill="hold"/>
                                        <p:tgtEl>
                                          <p:spTgt spid="11"/>
                                        </p:tgtEl>
                                        <p:attrNameLst>
                                          <p:attrName>ppt_x</p:attrName>
                                        </p:attrNameLst>
                                      </p:cBhvr>
                                      <p:tavLst>
                                        <p:tav tm="0">
                                          <p:val>
                                            <p:strVal val="#ppt_x"/>
                                          </p:val>
                                        </p:tav>
                                        <p:tav tm="100000">
                                          <p:val>
                                            <p:strVal val="#ppt_x"/>
                                          </p:val>
                                        </p:tav>
                                      </p:tavLst>
                                    </p:anim>
                                    <p:anim calcmode="lin" valueType="num">
                                      <p:cBhvr>
                                        <p:cTn id="11" dur="1000" fill="hold"/>
                                        <p:tgtEl>
                                          <p:spTgt spid="11"/>
                                        </p:tgtEl>
                                        <p:attrNameLst>
                                          <p:attrName>ppt_y</p:attrName>
                                        </p:attrNameLst>
                                      </p:cBhvr>
                                      <p:tavLst>
                                        <p:tav tm="0">
                                          <p:val>
                                            <p:strVal val="#ppt_y-.1"/>
                                          </p:val>
                                        </p:tav>
                                        <p:tav tm="100000">
                                          <p:val>
                                            <p:strVal val="#ppt_y"/>
                                          </p:val>
                                        </p:tav>
                                      </p:tavLst>
                                    </p:anim>
                                  </p:childTnLst>
                                </p:cTn>
                              </p:par>
                              <p:par>
                                <p:cTn id="12" presetID="26" presetClass="entr" presetSubtype="0" fill="hold" nodeType="withEffect">
                                  <p:stCondLst>
                                    <p:cond delay="1000"/>
                                  </p:stCondLst>
                                  <p:childTnLst>
                                    <p:set>
                                      <p:cBhvr>
                                        <p:cTn id="13" dur="1" fill="hold">
                                          <p:stCondLst>
                                            <p:cond delay="0"/>
                                          </p:stCondLst>
                                        </p:cTn>
                                        <p:tgtEl>
                                          <p:spTgt spid="8"/>
                                        </p:tgtEl>
                                        <p:attrNameLst>
                                          <p:attrName>style.visibility</p:attrName>
                                        </p:attrNameLst>
                                      </p:cBhvr>
                                      <p:to>
                                        <p:strVal val="visible"/>
                                      </p:to>
                                    </p:set>
                                    <p:animEffect transition="in" filter="wipe(down)">
                                      <p:cBhvr>
                                        <p:cTn id="14" dur="580">
                                          <p:stCondLst>
                                            <p:cond delay="0"/>
                                          </p:stCondLst>
                                        </p:cTn>
                                        <p:tgtEl>
                                          <p:spTgt spid="8"/>
                                        </p:tgtEl>
                                      </p:cBhvr>
                                    </p:animEffect>
                                    <p:anim calcmode="lin" valueType="num">
                                      <p:cBhvr>
                                        <p:cTn id="15" dur="1822" tmFilter="0,0; 0.14,0.36; 0.43,0.73; 0.71,0.91; 1.0,1.0">
                                          <p:stCondLst>
                                            <p:cond delay="0"/>
                                          </p:stCondLst>
                                        </p:cTn>
                                        <p:tgtEl>
                                          <p:spTgt spid="8"/>
                                        </p:tgtEl>
                                        <p:attrNameLst>
                                          <p:attrName>ppt_x</p:attrName>
                                        </p:attrNameLst>
                                      </p:cBhvr>
                                      <p:tavLst>
                                        <p:tav tm="0">
                                          <p:val>
                                            <p:strVal val="#ppt_x-0.25"/>
                                          </p:val>
                                        </p:tav>
                                        <p:tav tm="100000">
                                          <p:val>
                                            <p:strVal val="#ppt_x"/>
                                          </p:val>
                                        </p:tav>
                                      </p:tavLst>
                                    </p:anim>
                                    <p:anim calcmode="lin" valueType="num">
                                      <p:cBhvr>
                                        <p:cTn id="16" dur="664" tmFilter="0.0,0.0; 0.25,0.07; 0.50,0.2; 0.75,0.467; 1.0,1.0">
                                          <p:stCondLst>
                                            <p:cond delay="0"/>
                                          </p:stCondLst>
                                        </p:cTn>
                                        <p:tgtEl>
                                          <p:spTgt spid="8"/>
                                        </p:tgtEl>
                                        <p:attrNameLst>
                                          <p:attrName>ppt_y</p:attrName>
                                        </p:attrNameLst>
                                      </p:cBhvr>
                                      <p:tavLst>
                                        <p:tav tm="0" fmla="#ppt_y-sin(pi*$)/3">
                                          <p:val>
                                            <p:fltVal val="0.5"/>
                                          </p:val>
                                        </p:tav>
                                        <p:tav tm="100000">
                                          <p:val>
                                            <p:fltVal val="1"/>
                                          </p:val>
                                        </p:tav>
                                      </p:tavLst>
                                    </p:anim>
                                    <p:anim calcmode="lin" valueType="num">
                                      <p:cBhvr>
                                        <p:cTn id="17" dur="664" tmFilter="0, 0; 0.125,0.2665; 0.25,0.4; 0.375,0.465; 0.5,0.5;  0.625,0.535; 0.75,0.6; 0.875,0.7335; 1,1">
                                          <p:stCondLst>
                                            <p:cond delay="664"/>
                                          </p:stCondLst>
                                        </p:cTn>
                                        <p:tgtEl>
                                          <p:spTgt spid="8"/>
                                        </p:tgtEl>
                                        <p:attrNameLst>
                                          <p:attrName>ppt_y</p:attrName>
                                        </p:attrNameLst>
                                      </p:cBhvr>
                                      <p:tavLst>
                                        <p:tav tm="0" fmla="#ppt_y-sin(pi*$)/9">
                                          <p:val>
                                            <p:fltVal val="0"/>
                                          </p:val>
                                        </p:tav>
                                        <p:tav tm="100000">
                                          <p:val>
                                            <p:fltVal val="1"/>
                                          </p:val>
                                        </p:tav>
                                      </p:tavLst>
                                    </p:anim>
                                    <p:anim calcmode="lin" valueType="num">
                                      <p:cBhvr>
                                        <p:cTn id="18" dur="332" tmFilter="0, 0; 0.125,0.2665; 0.25,0.4; 0.375,0.465; 0.5,0.5;  0.625,0.535; 0.75,0.6; 0.875,0.7335; 1,1">
                                          <p:stCondLst>
                                            <p:cond delay="1324"/>
                                          </p:stCondLst>
                                        </p:cTn>
                                        <p:tgtEl>
                                          <p:spTgt spid="8"/>
                                        </p:tgtEl>
                                        <p:attrNameLst>
                                          <p:attrName>ppt_y</p:attrName>
                                        </p:attrNameLst>
                                      </p:cBhvr>
                                      <p:tavLst>
                                        <p:tav tm="0" fmla="#ppt_y-sin(pi*$)/27">
                                          <p:val>
                                            <p:fltVal val="0"/>
                                          </p:val>
                                        </p:tav>
                                        <p:tav tm="100000">
                                          <p:val>
                                            <p:fltVal val="1"/>
                                          </p:val>
                                        </p:tav>
                                      </p:tavLst>
                                    </p:anim>
                                    <p:anim calcmode="lin" valueType="num">
                                      <p:cBhvr>
                                        <p:cTn id="19" dur="164" tmFilter="0, 0; 0.125,0.2665; 0.25,0.4; 0.375,0.465; 0.5,0.5;  0.625,0.535; 0.75,0.6; 0.875,0.7335; 1,1">
                                          <p:stCondLst>
                                            <p:cond delay="1656"/>
                                          </p:stCondLst>
                                        </p:cTn>
                                        <p:tgtEl>
                                          <p:spTgt spid="8"/>
                                        </p:tgtEl>
                                        <p:attrNameLst>
                                          <p:attrName>ppt_y</p:attrName>
                                        </p:attrNameLst>
                                      </p:cBhvr>
                                      <p:tavLst>
                                        <p:tav tm="0" fmla="#ppt_y-sin(pi*$)/81">
                                          <p:val>
                                            <p:fltVal val="0"/>
                                          </p:val>
                                        </p:tav>
                                        <p:tav tm="100000">
                                          <p:val>
                                            <p:fltVal val="1"/>
                                          </p:val>
                                        </p:tav>
                                      </p:tavLst>
                                    </p:anim>
                                    <p:animScale>
                                      <p:cBhvr>
                                        <p:cTn id="20" dur="26">
                                          <p:stCondLst>
                                            <p:cond delay="650"/>
                                          </p:stCondLst>
                                        </p:cTn>
                                        <p:tgtEl>
                                          <p:spTgt spid="8"/>
                                        </p:tgtEl>
                                      </p:cBhvr>
                                      <p:to x="100000" y="60000"/>
                                    </p:animScale>
                                    <p:animScale>
                                      <p:cBhvr>
                                        <p:cTn id="21" dur="166" decel="50000">
                                          <p:stCondLst>
                                            <p:cond delay="676"/>
                                          </p:stCondLst>
                                        </p:cTn>
                                        <p:tgtEl>
                                          <p:spTgt spid="8"/>
                                        </p:tgtEl>
                                      </p:cBhvr>
                                      <p:to x="100000" y="100000"/>
                                    </p:animScale>
                                    <p:animScale>
                                      <p:cBhvr>
                                        <p:cTn id="22" dur="26">
                                          <p:stCondLst>
                                            <p:cond delay="1312"/>
                                          </p:stCondLst>
                                        </p:cTn>
                                        <p:tgtEl>
                                          <p:spTgt spid="8"/>
                                        </p:tgtEl>
                                      </p:cBhvr>
                                      <p:to x="100000" y="80000"/>
                                    </p:animScale>
                                    <p:animScale>
                                      <p:cBhvr>
                                        <p:cTn id="23" dur="166" decel="50000">
                                          <p:stCondLst>
                                            <p:cond delay="1338"/>
                                          </p:stCondLst>
                                        </p:cTn>
                                        <p:tgtEl>
                                          <p:spTgt spid="8"/>
                                        </p:tgtEl>
                                      </p:cBhvr>
                                      <p:to x="100000" y="100000"/>
                                    </p:animScale>
                                    <p:animScale>
                                      <p:cBhvr>
                                        <p:cTn id="24" dur="26">
                                          <p:stCondLst>
                                            <p:cond delay="1642"/>
                                          </p:stCondLst>
                                        </p:cTn>
                                        <p:tgtEl>
                                          <p:spTgt spid="8"/>
                                        </p:tgtEl>
                                      </p:cBhvr>
                                      <p:to x="100000" y="90000"/>
                                    </p:animScale>
                                    <p:animScale>
                                      <p:cBhvr>
                                        <p:cTn id="25" dur="166" decel="50000">
                                          <p:stCondLst>
                                            <p:cond delay="1668"/>
                                          </p:stCondLst>
                                        </p:cTn>
                                        <p:tgtEl>
                                          <p:spTgt spid="8"/>
                                        </p:tgtEl>
                                      </p:cBhvr>
                                      <p:to x="100000" y="100000"/>
                                    </p:animScale>
                                    <p:animScale>
                                      <p:cBhvr>
                                        <p:cTn id="26" dur="26">
                                          <p:stCondLst>
                                            <p:cond delay="1808"/>
                                          </p:stCondLst>
                                        </p:cTn>
                                        <p:tgtEl>
                                          <p:spTgt spid="8"/>
                                        </p:tgtEl>
                                      </p:cBhvr>
                                      <p:to x="100000" y="95000"/>
                                    </p:animScale>
                                    <p:animScale>
                                      <p:cBhvr>
                                        <p:cTn id="27" dur="166" decel="50000">
                                          <p:stCondLst>
                                            <p:cond delay="1834"/>
                                          </p:stCondLst>
                                        </p:cTn>
                                        <p:tgtEl>
                                          <p:spTgt spid="8"/>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preserve="1" userDrawn="1">
  <p:cSld name="38_节标题">
    <p:spTree>
      <p:nvGrpSpPr>
        <p:cNvPr id="1" name=""/>
        <p:cNvGrpSpPr/>
        <p:nvPr/>
      </p:nvGrpSpPr>
      <p:grpSpPr>
        <a:xfrm>
          <a:off x="0" y="0"/>
          <a:ext cx="0" cy="0"/>
          <a:chOff x="0" y="0"/>
          <a:chExt cx="0" cy="0"/>
        </a:xfrm>
      </p:grpSpPr>
      <p:sp>
        <p:nvSpPr>
          <p:cNvPr id="7" name="矩形 6">
            <a:extLst>
              <a:ext uri="{FF2B5EF4-FFF2-40B4-BE49-F238E27FC236}">
                <a16:creationId xmlns:a16="http://schemas.microsoft.com/office/drawing/2014/main" id="{55F4563C-D8FB-4F5D-833B-D2C149929FBB}"/>
              </a:ext>
            </a:extLst>
          </p:cNvPr>
          <p:cNvSpPr/>
          <p:nvPr userDrawn="1"/>
        </p:nvSpPr>
        <p:spPr>
          <a:xfrm>
            <a:off x="0" y="0"/>
            <a:ext cx="12192000" cy="6858000"/>
          </a:xfrm>
          <a:prstGeom prst="rect">
            <a:avLst/>
          </a:prstGeom>
          <a:gradFill flip="none" rotWithShape="1">
            <a:gsLst>
              <a:gs pos="34000">
                <a:srgbClr val="B3E6EF"/>
              </a:gs>
              <a:gs pos="83000">
                <a:srgbClr val="66D0EF"/>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3" name="组合 2">
            <a:extLst>
              <a:ext uri="{FF2B5EF4-FFF2-40B4-BE49-F238E27FC236}">
                <a16:creationId xmlns:a16="http://schemas.microsoft.com/office/drawing/2014/main" id="{E3C6F6ED-C323-4540-837C-8043323F6267}"/>
              </a:ext>
            </a:extLst>
          </p:cNvPr>
          <p:cNvGrpSpPr/>
          <p:nvPr userDrawn="1"/>
        </p:nvGrpSpPr>
        <p:grpSpPr>
          <a:xfrm>
            <a:off x="1233089" y="64865"/>
            <a:ext cx="10385150" cy="6069722"/>
            <a:chOff x="1233089" y="64865"/>
            <a:chExt cx="10385150" cy="6069722"/>
          </a:xfrm>
        </p:grpSpPr>
        <p:pic>
          <p:nvPicPr>
            <p:cNvPr id="4" name="图片 3">
              <a:extLst>
                <a:ext uri="{FF2B5EF4-FFF2-40B4-BE49-F238E27FC236}">
                  <a16:creationId xmlns:a16="http://schemas.microsoft.com/office/drawing/2014/main" id="{75D503D4-B1F7-445F-9EC6-912BDC3D4910}"/>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1233089" y="64865"/>
              <a:ext cx="10385150" cy="6069722"/>
            </a:xfrm>
            <a:prstGeom prst="rect">
              <a:avLst/>
            </a:prstGeom>
          </p:spPr>
        </p:pic>
        <p:pic>
          <p:nvPicPr>
            <p:cNvPr id="5" name="图片 4">
              <a:extLst>
                <a:ext uri="{FF2B5EF4-FFF2-40B4-BE49-F238E27FC236}">
                  <a16:creationId xmlns:a16="http://schemas.microsoft.com/office/drawing/2014/main" id="{F0F2CD52-5933-4076-9BCE-AEE4410EB6C2}"/>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3608756" y="122102"/>
              <a:ext cx="2123585" cy="3027849"/>
            </a:xfrm>
            <a:prstGeom prst="rect">
              <a:avLst/>
            </a:prstGeom>
            <a:effectLst>
              <a:outerShdw blurRad="368300" dir="18900000" sy="23000" kx="-1200000" algn="bl" rotWithShape="0">
                <a:prstClr val="black">
                  <a:alpha val="20000"/>
                </a:prstClr>
              </a:outerShdw>
            </a:effectLst>
          </p:spPr>
        </p:pic>
      </p:grpSp>
      <p:pic>
        <p:nvPicPr>
          <p:cNvPr id="6" name="图片 5">
            <a:extLst>
              <a:ext uri="{FF2B5EF4-FFF2-40B4-BE49-F238E27FC236}">
                <a16:creationId xmlns:a16="http://schemas.microsoft.com/office/drawing/2014/main" id="{9CD99719-68C6-4F1B-9237-299129AD29D5}"/>
              </a:ext>
            </a:extLst>
          </p:cNvPr>
          <p:cNvPicPr>
            <a:picLocks noChangeAspect="1"/>
          </p:cNvPicPr>
          <p:nvPr userDrawn="1"/>
        </p:nvPicPr>
        <p:blipFill rotWithShape="1">
          <a:blip r:embed="rId4" cstate="screen">
            <a:extLst>
              <a:ext uri="{28A0092B-C50C-407E-A947-70E740481C1C}">
                <a14:useLocalDpi xmlns:a14="http://schemas.microsoft.com/office/drawing/2010/main"/>
              </a:ext>
            </a:extLst>
          </a:blip>
          <a:srcRect/>
          <a:stretch/>
        </p:blipFill>
        <p:spPr>
          <a:xfrm>
            <a:off x="0" y="-8677"/>
            <a:ext cx="12192000" cy="6857999"/>
          </a:xfrm>
          <a:prstGeom prst="rect">
            <a:avLst/>
          </a:prstGeom>
        </p:spPr>
      </p:pic>
      <p:pic>
        <p:nvPicPr>
          <p:cNvPr id="8" name="图片 7">
            <a:extLst>
              <a:ext uri="{FF2B5EF4-FFF2-40B4-BE49-F238E27FC236}">
                <a16:creationId xmlns:a16="http://schemas.microsoft.com/office/drawing/2014/main" id="{6EAB0892-1515-4C0E-878E-F9D5DB3459B8}"/>
              </a:ext>
            </a:extLst>
          </p:cNvPr>
          <p:cNvPicPr>
            <a:picLocks noChangeAspect="1"/>
          </p:cNvPicPr>
          <p:nvPr userDrawn="1"/>
        </p:nvPicPr>
        <p:blipFill>
          <a:blip r:embed="rId5"/>
          <a:stretch>
            <a:fillRect/>
          </a:stretch>
        </p:blipFill>
        <p:spPr>
          <a:xfrm>
            <a:off x="2712566" y="13716000"/>
            <a:ext cx="896190" cy="896190"/>
          </a:xfrm>
          <a:prstGeom prst="rect">
            <a:avLst/>
          </a:prstGeom>
        </p:spPr>
      </p:pic>
      <p:pic>
        <p:nvPicPr>
          <p:cNvPr id="11" name="图片 10">
            <a:extLst>
              <a:ext uri="{FF2B5EF4-FFF2-40B4-BE49-F238E27FC236}">
                <a16:creationId xmlns:a16="http://schemas.microsoft.com/office/drawing/2014/main" id="{5A49BCD9-5FDA-4B4B-8A5C-399D61B0C46A}"/>
              </a:ext>
            </a:extLst>
          </p:cNvPr>
          <p:cNvPicPr>
            <a:picLocks noChangeAspect="1"/>
          </p:cNvPicPr>
          <p:nvPr userDrawn="1"/>
        </p:nvPicPr>
        <p:blipFill>
          <a:blip r:embed="rId6" cstate="screen">
            <a:extLst>
              <a:ext uri="{28A0092B-C50C-407E-A947-70E740481C1C}">
                <a14:useLocalDpi xmlns:a14="http://schemas.microsoft.com/office/drawing/2010/main"/>
              </a:ext>
            </a:extLst>
          </a:blip>
          <a:stretch>
            <a:fillRect/>
          </a:stretch>
        </p:blipFill>
        <p:spPr>
          <a:xfrm rot="19469051">
            <a:off x="9837828" y="13716000"/>
            <a:ext cx="2241294" cy="3000269"/>
          </a:xfrm>
          <a:prstGeom prst="rect">
            <a:avLst/>
          </a:prstGeom>
        </p:spPr>
      </p:pic>
    </p:spTree>
    <p:extLst>
      <p:ext uri="{BB962C8B-B14F-4D97-AF65-F5344CB8AC3E}">
        <p14:creationId xmlns:p14="http://schemas.microsoft.com/office/powerpoint/2010/main" val="12059170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path" presetSubtype="0" repeatCount="indefinite" decel="50000" autoRev="1" fill="hold" nodeType="withEffect">
                                  <p:stCondLst>
                                    <p:cond delay="0"/>
                                  </p:stCondLst>
                                  <p:childTnLst>
                                    <p:animMotion origin="layout" path="M -2.91667E-6 -4.81481E-6 L -2.91667E-6 0.03496 " pathEditMode="relative" rAng="0" ptsTypes="AA">
                                      <p:cBhvr>
                                        <p:cTn id="6" dur="2600" fill="hold"/>
                                        <p:tgtEl>
                                          <p:spTgt spid="3"/>
                                        </p:tgtEl>
                                        <p:attrNameLst>
                                          <p:attrName>ppt_x</p:attrName>
                                          <p:attrName>ppt_y</p:attrName>
                                        </p:attrNameLst>
                                      </p:cBhvr>
                                      <p:rCtr x="0" y="1736"/>
                                    </p:animMotion>
                                  </p:childTnLst>
                                </p:cTn>
                              </p:par>
                              <p:par>
                                <p:cTn id="7" presetID="47" presetClass="entr" presetSubtype="0" fill="hold" nodeType="withEffect">
                                  <p:stCondLst>
                                    <p:cond delay="500"/>
                                  </p:stCondLst>
                                  <p:childTnLst>
                                    <p:set>
                                      <p:cBhvr>
                                        <p:cTn id="8" dur="1" fill="hold">
                                          <p:stCondLst>
                                            <p:cond delay="0"/>
                                          </p:stCondLst>
                                        </p:cTn>
                                        <p:tgtEl>
                                          <p:spTgt spid="11"/>
                                        </p:tgtEl>
                                        <p:attrNameLst>
                                          <p:attrName>style.visibility</p:attrName>
                                        </p:attrNameLst>
                                      </p:cBhvr>
                                      <p:to>
                                        <p:strVal val="visible"/>
                                      </p:to>
                                    </p:set>
                                    <p:animEffect transition="in" filter="fade">
                                      <p:cBhvr>
                                        <p:cTn id="9" dur="1000"/>
                                        <p:tgtEl>
                                          <p:spTgt spid="11"/>
                                        </p:tgtEl>
                                      </p:cBhvr>
                                    </p:animEffect>
                                    <p:anim calcmode="lin" valueType="num">
                                      <p:cBhvr>
                                        <p:cTn id="10" dur="1000" fill="hold"/>
                                        <p:tgtEl>
                                          <p:spTgt spid="11"/>
                                        </p:tgtEl>
                                        <p:attrNameLst>
                                          <p:attrName>ppt_x</p:attrName>
                                        </p:attrNameLst>
                                      </p:cBhvr>
                                      <p:tavLst>
                                        <p:tav tm="0">
                                          <p:val>
                                            <p:strVal val="#ppt_x"/>
                                          </p:val>
                                        </p:tav>
                                        <p:tav tm="100000">
                                          <p:val>
                                            <p:strVal val="#ppt_x"/>
                                          </p:val>
                                        </p:tav>
                                      </p:tavLst>
                                    </p:anim>
                                    <p:anim calcmode="lin" valueType="num">
                                      <p:cBhvr>
                                        <p:cTn id="11" dur="1000" fill="hold"/>
                                        <p:tgtEl>
                                          <p:spTgt spid="11"/>
                                        </p:tgtEl>
                                        <p:attrNameLst>
                                          <p:attrName>ppt_y</p:attrName>
                                        </p:attrNameLst>
                                      </p:cBhvr>
                                      <p:tavLst>
                                        <p:tav tm="0">
                                          <p:val>
                                            <p:strVal val="#ppt_y-.1"/>
                                          </p:val>
                                        </p:tav>
                                        <p:tav tm="100000">
                                          <p:val>
                                            <p:strVal val="#ppt_y"/>
                                          </p:val>
                                        </p:tav>
                                      </p:tavLst>
                                    </p:anim>
                                  </p:childTnLst>
                                </p:cTn>
                              </p:par>
                              <p:par>
                                <p:cTn id="12" presetID="26" presetClass="entr" presetSubtype="0" fill="hold" nodeType="withEffect">
                                  <p:stCondLst>
                                    <p:cond delay="1000"/>
                                  </p:stCondLst>
                                  <p:childTnLst>
                                    <p:set>
                                      <p:cBhvr>
                                        <p:cTn id="13" dur="1" fill="hold">
                                          <p:stCondLst>
                                            <p:cond delay="0"/>
                                          </p:stCondLst>
                                        </p:cTn>
                                        <p:tgtEl>
                                          <p:spTgt spid="8"/>
                                        </p:tgtEl>
                                        <p:attrNameLst>
                                          <p:attrName>style.visibility</p:attrName>
                                        </p:attrNameLst>
                                      </p:cBhvr>
                                      <p:to>
                                        <p:strVal val="visible"/>
                                      </p:to>
                                    </p:set>
                                    <p:animEffect transition="in" filter="wipe(down)">
                                      <p:cBhvr>
                                        <p:cTn id="14" dur="580">
                                          <p:stCondLst>
                                            <p:cond delay="0"/>
                                          </p:stCondLst>
                                        </p:cTn>
                                        <p:tgtEl>
                                          <p:spTgt spid="8"/>
                                        </p:tgtEl>
                                      </p:cBhvr>
                                    </p:animEffect>
                                    <p:anim calcmode="lin" valueType="num">
                                      <p:cBhvr>
                                        <p:cTn id="15" dur="1822" tmFilter="0,0; 0.14,0.36; 0.43,0.73; 0.71,0.91; 1.0,1.0">
                                          <p:stCondLst>
                                            <p:cond delay="0"/>
                                          </p:stCondLst>
                                        </p:cTn>
                                        <p:tgtEl>
                                          <p:spTgt spid="8"/>
                                        </p:tgtEl>
                                        <p:attrNameLst>
                                          <p:attrName>ppt_x</p:attrName>
                                        </p:attrNameLst>
                                      </p:cBhvr>
                                      <p:tavLst>
                                        <p:tav tm="0">
                                          <p:val>
                                            <p:strVal val="#ppt_x-0.25"/>
                                          </p:val>
                                        </p:tav>
                                        <p:tav tm="100000">
                                          <p:val>
                                            <p:strVal val="#ppt_x"/>
                                          </p:val>
                                        </p:tav>
                                      </p:tavLst>
                                    </p:anim>
                                    <p:anim calcmode="lin" valueType="num">
                                      <p:cBhvr>
                                        <p:cTn id="16" dur="664" tmFilter="0.0,0.0; 0.25,0.07; 0.50,0.2; 0.75,0.467; 1.0,1.0">
                                          <p:stCondLst>
                                            <p:cond delay="0"/>
                                          </p:stCondLst>
                                        </p:cTn>
                                        <p:tgtEl>
                                          <p:spTgt spid="8"/>
                                        </p:tgtEl>
                                        <p:attrNameLst>
                                          <p:attrName>ppt_y</p:attrName>
                                        </p:attrNameLst>
                                      </p:cBhvr>
                                      <p:tavLst>
                                        <p:tav tm="0" fmla="#ppt_y-sin(pi*$)/3">
                                          <p:val>
                                            <p:fltVal val="0.5"/>
                                          </p:val>
                                        </p:tav>
                                        <p:tav tm="100000">
                                          <p:val>
                                            <p:fltVal val="1"/>
                                          </p:val>
                                        </p:tav>
                                      </p:tavLst>
                                    </p:anim>
                                    <p:anim calcmode="lin" valueType="num">
                                      <p:cBhvr>
                                        <p:cTn id="17" dur="664" tmFilter="0, 0; 0.125,0.2665; 0.25,0.4; 0.375,0.465; 0.5,0.5;  0.625,0.535; 0.75,0.6; 0.875,0.7335; 1,1">
                                          <p:stCondLst>
                                            <p:cond delay="664"/>
                                          </p:stCondLst>
                                        </p:cTn>
                                        <p:tgtEl>
                                          <p:spTgt spid="8"/>
                                        </p:tgtEl>
                                        <p:attrNameLst>
                                          <p:attrName>ppt_y</p:attrName>
                                        </p:attrNameLst>
                                      </p:cBhvr>
                                      <p:tavLst>
                                        <p:tav tm="0" fmla="#ppt_y-sin(pi*$)/9">
                                          <p:val>
                                            <p:fltVal val="0"/>
                                          </p:val>
                                        </p:tav>
                                        <p:tav tm="100000">
                                          <p:val>
                                            <p:fltVal val="1"/>
                                          </p:val>
                                        </p:tav>
                                      </p:tavLst>
                                    </p:anim>
                                    <p:anim calcmode="lin" valueType="num">
                                      <p:cBhvr>
                                        <p:cTn id="18" dur="332" tmFilter="0, 0; 0.125,0.2665; 0.25,0.4; 0.375,0.465; 0.5,0.5;  0.625,0.535; 0.75,0.6; 0.875,0.7335; 1,1">
                                          <p:stCondLst>
                                            <p:cond delay="1324"/>
                                          </p:stCondLst>
                                        </p:cTn>
                                        <p:tgtEl>
                                          <p:spTgt spid="8"/>
                                        </p:tgtEl>
                                        <p:attrNameLst>
                                          <p:attrName>ppt_y</p:attrName>
                                        </p:attrNameLst>
                                      </p:cBhvr>
                                      <p:tavLst>
                                        <p:tav tm="0" fmla="#ppt_y-sin(pi*$)/27">
                                          <p:val>
                                            <p:fltVal val="0"/>
                                          </p:val>
                                        </p:tav>
                                        <p:tav tm="100000">
                                          <p:val>
                                            <p:fltVal val="1"/>
                                          </p:val>
                                        </p:tav>
                                      </p:tavLst>
                                    </p:anim>
                                    <p:anim calcmode="lin" valueType="num">
                                      <p:cBhvr>
                                        <p:cTn id="19" dur="164" tmFilter="0, 0; 0.125,0.2665; 0.25,0.4; 0.375,0.465; 0.5,0.5;  0.625,0.535; 0.75,0.6; 0.875,0.7335; 1,1">
                                          <p:stCondLst>
                                            <p:cond delay="1656"/>
                                          </p:stCondLst>
                                        </p:cTn>
                                        <p:tgtEl>
                                          <p:spTgt spid="8"/>
                                        </p:tgtEl>
                                        <p:attrNameLst>
                                          <p:attrName>ppt_y</p:attrName>
                                        </p:attrNameLst>
                                      </p:cBhvr>
                                      <p:tavLst>
                                        <p:tav tm="0" fmla="#ppt_y-sin(pi*$)/81">
                                          <p:val>
                                            <p:fltVal val="0"/>
                                          </p:val>
                                        </p:tav>
                                        <p:tav tm="100000">
                                          <p:val>
                                            <p:fltVal val="1"/>
                                          </p:val>
                                        </p:tav>
                                      </p:tavLst>
                                    </p:anim>
                                    <p:animScale>
                                      <p:cBhvr>
                                        <p:cTn id="20" dur="26">
                                          <p:stCondLst>
                                            <p:cond delay="650"/>
                                          </p:stCondLst>
                                        </p:cTn>
                                        <p:tgtEl>
                                          <p:spTgt spid="8"/>
                                        </p:tgtEl>
                                      </p:cBhvr>
                                      <p:to x="100000" y="60000"/>
                                    </p:animScale>
                                    <p:animScale>
                                      <p:cBhvr>
                                        <p:cTn id="21" dur="166" decel="50000">
                                          <p:stCondLst>
                                            <p:cond delay="676"/>
                                          </p:stCondLst>
                                        </p:cTn>
                                        <p:tgtEl>
                                          <p:spTgt spid="8"/>
                                        </p:tgtEl>
                                      </p:cBhvr>
                                      <p:to x="100000" y="100000"/>
                                    </p:animScale>
                                    <p:animScale>
                                      <p:cBhvr>
                                        <p:cTn id="22" dur="26">
                                          <p:stCondLst>
                                            <p:cond delay="1312"/>
                                          </p:stCondLst>
                                        </p:cTn>
                                        <p:tgtEl>
                                          <p:spTgt spid="8"/>
                                        </p:tgtEl>
                                      </p:cBhvr>
                                      <p:to x="100000" y="80000"/>
                                    </p:animScale>
                                    <p:animScale>
                                      <p:cBhvr>
                                        <p:cTn id="23" dur="166" decel="50000">
                                          <p:stCondLst>
                                            <p:cond delay="1338"/>
                                          </p:stCondLst>
                                        </p:cTn>
                                        <p:tgtEl>
                                          <p:spTgt spid="8"/>
                                        </p:tgtEl>
                                      </p:cBhvr>
                                      <p:to x="100000" y="100000"/>
                                    </p:animScale>
                                    <p:animScale>
                                      <p:cBhvr>
                                        <p:cTn id="24" dur="26">
                                          <p:stCondLst>
                                            <p:cond delay="1642"/>
                                          </p:stCondLst>
                                        </p:cTn>
                                        <p:tgtEl>
                                          <p:spTgt spid="8"/>
                                        </p:tgtEl>
                                      </p:cBhvr>
                                      <p:to x="100000" y="90000"/>
                                    </p:animScale>
                                    <p:animScale>
                                      <p:cBhvr>
                                        <p:cTn id="25" dur="166" decel="50000">
                                          <p:stCondLst>
                                            <p:cond delay="1668"/>
                                          </p:stCondLst>
                                        </p:cTn>
                                        <p:tgtEl>
                                          <p:spTgt spid="8"/>
                                        </p:tgtEl>
                                      </p:cBhvr>
                                      <p:to x="100000" y="100000"/>
                                    </p:animScale>
                                    <p:animScale>
                                      <p:cBhvr>
                                        <p:cTn id="26" dur="26">
                                          <p:stCondLst>
                                            <p:cond delay="1808"/>
                                          </p:stCondLst>
                                        </p:cTn>
                                        <p:tgtEl>
                                          <p:spTgt spid="8"/>
                                        </p:tgtEl>
                                      </p:cBhvr>
                                      <p:to x="100000" y="95000"/>
                                    </p:animScale>
                                    <p:animScale>
                                      <p:cBhvr>
                                        <p:cTn id="27" dur="166" decel="50000">
                                          <p:stCondLst>
                                            <p:cond delay="1834"/>
                                          </p:stCondLst>
                                        </p:cTn>
                                        <p:tgtEl>
                                          <p:spTgt spid="8"/>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preserve="1" userDrawn="1">
  <p:cSld name="37_节标题">
    <p:spTree>
      <p:nvGrpSpPr>
        <p:cNvPr id="1" name=""/>
        <p:cNvGrpSpPr/>
        <p:nvPr/>
      </p:nvGrpSpPr>
      <p:grpSpPr>
        <a:xfrm>
          <a:off x="0" y="0"/>
          <a:ext cx="0" cy="0"/>
          <a:chOff x="0" y="0"/>
          <a:chExt cx="0" cy="0"/>
        </a:xfrm>
      </p:grpSpPr>
      <p:sp>
        <p:nvSpPr>
          <p:cNvPr id="7" name="矩形 6">
            <a:extLst>
              <a:ext uri="{FF2B5EF4-FFF2-40B4-BE49-F238E27FC236}">
                <a16:creationId xmlns:a16="http://schemas.microsoft.com/office/drawing/2014/main" id="{55F4563C-D8FB-4F5D-833B-D2C149929FBB}"/>
              </a:ext>
            </a:extLst>
          </p:cNvPr>
          <p:cNvSpPr/>
          <p:nvPr userDrawn="1"/>
        </p:nvSpPr>
        <p:spPr>
          <a:xfrm>
            <a:off x="0" y="0"/>
            <a:ext cx="12192000" cy="6858000"/>
          </a:xfrm>
          <a:prstGeom prst="rect">
            <a:avLst/>
          </a:prstGeom>
          <a:gradFill flip="none" rotWithShape="1">
            <a:gsLst>
              <a:gs pos="34000">
                <a:srgbClr val="B3E6EF"/>
              </a:gs>
              <a:gs pos="83000">
                <a:srgbClr val="66D0EF"/>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3" name="组合 2">
            <a:extLst>
              <a:ext uri="{FF2B5EF4-FFF2-40B4-BE49-F238E27FC236}">
                <a16:creationId xmlns:a16="http://schemas.microsoft.com/office/drawing/2014/main" id="{E3C6F6ED-C323-4540-837C-8043323F6267}"/>
              </a:ext>
            </a:extLst>
          </p:cNvPr>
          <p:cNvGrpSpPr/>
          <p:nvPr userDrawn="1"/>
        </p:nvGrpSpPr>
        <p:grpSpPr>
          <a:xfrm>
            <a:off x="1233089" y="64865"/>
            <a:ext cx="10385150" cy="6069722"/>
            <a:chOff x="1233089" y="64865"/>
            <a:chExt cx="10385150" cy="6069722"/>
          </a:xfrm>
        </p:grpSpPr>
        <p:pic>
          <p:nvPicPr>
            <p:cNvPr id="4" name="图片 3">
              <a:extLst>
                <a:ext uri="{FF2B5EF4-FFF2-40B4-BE49-F238E27FC236}">
                  <a16:creationId xmlns:a16="http://schemas.microsoft.com/office/drawing/2014/main" id="{75D503D4-B1F7-445F-9EC6-912BDC3D4910}"/>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1233089" y="64865"/>
              <a:ext cx="10385150" cy="6069722"/>
            </a:xfrm>
            <a:prstGeom prst="rect">
              <a:avLst/>
            </a:prstGeom>
          </p:spPr>
        </p:pic>
        <p:pic>
          <p:nvPicPr>
            <p:cNvPr id="5" name="图片 4">
              <a:extLst>
                <a:ext uri="{FF2B5EF4-FFF2-40B4-BE49-F238E27FC236}">
                  <a16:creationId xmlns:a16="http://schemas.microsoft.com/office/drawing/2014/main" id="{F0F2CD52-5933-4076-9BCE-AEE4410EB6C2}"/>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3608756" y="122102"/>
              <a:ext cx="2123585" cy="3027849"/>
            </a:xfrm>
            <a:prstGeom prst="rect">
              <a:avLst/>
            </a:prstGeom>
            <a:effectLst>
              <a:outerShdw blurRad="368300" dir="18900000" sy="23000" kx="-1200000" algn="bl" rotWithShape="0">
                <a:prstClr val="black">
                  <a:alpha val="20000"/>
                </a:prstClr>
              </a:outerShdw>
            </a:effectLst>
          </p:spPr>
        </p:pic>
      </p:grpSp>
      <p:pic>
        <p:nvPicPr>
          <p:cNvPr id="6" name="图片 5">
            <a:extLst>
              <a:ext uri="{FF2B5EF4-FFF2-40B4-BE49-F238E27FC236}">
                <a16:creationId xmlns:a16="http://schemas.microsoft.com/office/drawing/2014/main" id="{9CD99719-68C6-4F1B-9237-299129AD29D5}"/>
              </a:ext>
            </a:extLst>
          </p:cNvPr>
          <p:cNvPicPr>
            <a:picLocks noChangeAspect="1"/>
          </p:cNvPicPr>
          <p:nvPr userDrawn="1"/>
        </p:nvPicPr>
        <p:blipFill rotWithShape="1">
          <a:blip r:embed="rId4" cstate="screen">
            <a:extLst>
              <a:ext uri="{28A0092B-C50C-407E-A947-70E740481C1C}">
                <a14:useLocalDpi xmlns:a14="http://schemas.microsoft.com/office/drawing/2010/main"/>
              </a:ext>
            </a:extLst>
          </a:blip>
          <a:srcRect/>
          <a:stretch/>
        </p:blipFill>
        <p:spPr>
          <a:xfrm>
            <a:off x="0" y="-8677"/>
            <a:ext cx="12192000" cy="6857999"/>
          </a:xfrm>
          <a:prstGeom prst="rect">
            <a:avLst/>
          </a:prstGeom>
        </p:spPr>
      </p:pic>
      <p:pic>
        <p:nvPicPr>
          <p:cNvPr id="8" name="图片 7">
            <a:extLst>
              <a:ext uri="{FF2B5EF4-FFF2-40B4-BE49-F238E27FC236}">
                <a16:creationId xmlns:a16="http://schemas.microsoft.com/office/drawing/2014/main" id="{6EAB0892-1515-4C0E-878E-F9D5DB3459B8}"/>
              </a:ext>
            </a:extLst>
          </p:cNvPr>
          <p:cNvPicPr>
            <a:picLocks noChangeAspect="1"/>
          </p:cNvPicPr>
          <p:nvPr userDrawn="1"/>
        </p:nvPicPr>
        <p:blipFill>
          <a:blip r:embed="rId5"/>
          <a:stretch>
            <a:fillRect/>
          </a:stretch>
        </p:blipFill>
        <p:spPr>
          <a:xfrm>
            <a:off x="2712566" y="13716000"/>
            <a:ext cx="896190" cy="896190"/>
          </a:xfrm>
          <a:prstGeom prst="rect">
            <a:avLst/>
          </a:prstGeom>
        </p:spPr>
      </p:pic>
      <p:pic>
        <p:nvPicPr>
          <p:cNvPr id="11" name="图片 10">
            <a:extLst>
              <a:ext uri="{FF2B5EF4-FFF2-40B4-BE49-F238E27FC236}">
                <a16:creationId xmlns:a16="http://schemas.microsoft.com/office/drawing/2014/main" id="{5A49BCD9-5FDA-4B4B-8A5C-399D61B0C46A}"/>
              </a:ext>
            </a:extLst>
          </p:cNvPr>
          <p:cNvPicPr>
            <a:picLocks noChangeAspect="1"/>
          </p:cNvPicPr>
          <p:nvPr userDrawn="1"/>
        </p:nvPicPr>
        <p:blipFill>
          <a:blip r:embed="rId6" cstate="screen">
            <a:extLst>
              <a:ext uri="{28A0092B-C50C-407E-A947-70E740481C1C}">
                <a14:useLocalDpi xmlns:a14="http://schemas.microsoft.com/office/drawing/2010/main"/>
              </a:ext>
            </a:extLst>
          </a:blip>
          <a:stretch>
            <a:fillRect/>
          </a:stretch>
        </p:blipFill>
        <p:spPr>
          <a:xfrm rot="19469051">
            <a:off x="9837828" y="13716000"/>
            <a:ext cx="2241294" cy="3000269"/>
          </a:xfrm>
          <a:prstGeom prst="rect">
            <a:avLst/>
          </a:prstGeom>
        </p:spPr>
      </p:pic>
    </p:spTree>
    <p:extLst>
      <p:ext uri="{BB962C8B-B14F-4D97-AF65-F5344CB8AC3E}">
        <p14:creationId xmlns:p14="http://schemas.microsoft.com/office/powerpoint/2010/main" val="42945158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path" presetSubtype="0" repeatCount="indefinite" decel="50000" autoRev="1" fill="hold" nodeType="withEffect">
                                  <p:stCondLst>
                                    <p:cond delay="0"/>
                                  </p:stCondLst>
                                  <p:childTnLst>
                                    <p:animMotion origin="layout" path="M -2.91667E-6 -4.81481E-6 L -2.91667E-6 0.03496 " pathEditMode="relative" rAng="0" ptsTypes="AA">
                                      <p:cBhvr>
                                        <p:cTn id="6" dur="2600" fill="hold"/>
                                        <p:tgtEl>
                                          <p:spTgt spid="3"/>
                                        </p:tgtEl>
                                        <p:attrNameLst>
                                          <p:attrName>ppt_x</p:attrName>
                                          <p:attrName>ppt_y</p:attrName>
                                        </p:attrNameLst>
                                      </p:cBhvr>
                                      <p:rCtr x="0" y="1736"/>
                                    </p:animMotion>
                                  </p:childTnLst>
                                </p:cTn>
                              </p:par>
                              <p:par>
                                <p:cTn id="7" presetID="47" presetClass="entr" presetSubtype="0" fill="hold" nodeType="withEffect">
                                  <p:stCondLst>
                                    <p:cond delay="500"/>
                                  </p:stCondLst>
                                  <p:childTnLst>
                                    <p:set>
                                      <p:cBhvr>
                                        <p:cTn id="8" dur="1" fill="hold">
                                          <p:stCondLst>
                                            <p:cond delay="0"/>
                                          </p:stCondLst>
                                        </p:cTn>
                                        <p:tgtEl>
                                          <p:spTgt spid="11"/>
                                        </p:tgtEl>
                                        <p:attrNameLst>
                                          <p:attrName>style.visibility</p:attrName>
                                        </p:attrNameLst>
                                      </p:cBhvr>
                                      <p:to>
                                        <p:strVal val="visible"/>
                                      </p:to>
                                    </p:set>
                                    <p:animEffect transition="in" filter="fade">
                                      <p:cBhvr>
                                        <p:cTn id="9" dur="1000"/>
                                        <p:tgtEl>
                                          <p:spTgt spid="11"/>
                                        </p:tgtEl>
                                      </p:cBhvr>
                                    </p:animEffect>
                                    <p:anim calcmode="lin" valueType="num">
                                      <p:cBhvr>
                                        <p:cTn id="10" dur="1000" fill="hold"/>
                                        <p:tgtEl>
                                          <p:spTgt spid="11"/>
                                        </p:tgtEl>
                                        <p:attrNameLst>
                                          <p:attrName>ppt_x</p:attrName>
                                        </p:attrNameLst>
                                      </p:cBhvr>
                                      <p:tavLst>
                                        <p:tav tm="0">
                                          <p:val>
                                            <p:strVal val="#ppt_x"/>
                                          </p:val>
                                        </p:tav>
                                        <p:tav tm="100000">
                                          <p:val>
                                            <p:strVal val="#ppt_x"/>
                                          </p:val>
                                        </p:tav>
                                      </p:tavLst>
                                    </p:anim>
                                    <p:anim calcmode="lin" valueType="num">
                                      <p:cBhvr>
                                        <p:cTn id="11" dur="1000" fill="hold"/>
                                        <p:tgtEl>
                                          <p:spTgt spid="11"/>
                                        </p:tgtEl>
                                        <p:attrNameLst>
                                          <p:attrName>ppt_y</p:attrName>
                                        </p:attrNameLst>
                                      </p:cBhvr>
                                      <p:tavLst>
                                        <p:tav tm="0">
                                          <p:val>
                                            <p:strVal val="#ppt_y-.1"/>
                                          </p:val>
                                        </p:tav>
                                        <p:tav tm="100000">
                                          <p:val>
                                            <p:strVal val="#ppt_y"/>
                                          </p:val>
                                        </p:tav>
                                      </p:tavLst>
                                    </p:anim>
                                  </p:childTnLst>
                                </p:cTn>
                              </p:par>
                              <p:par>
                                <p:cTn id="12" presetID="26" presetClass="entr" presetSubtype="0" fill="hold" nodeType="withEffect">
                                  <p:stCondLst>
                                    <p:cond delay="1000"/>
                                  </p:stCondLst>
                                  <p:childTnLst>
                                    <p:set>
                                      <p:cBhvr>
                                        <p:cTn id="13" dur="1" fill="hold">
                                          <p:stCondLst>
                                            <p:cond delay="0"/>
                                          </p:stCondLst>
                                        </p:cTn>
                                        <p:tgtEl>
                                          <p:spTgt spid="8"/>
                                        </p:tgtEl>
                                        <p:attrNameLst>
                                          <p:attrName>style.visibility</p:attrName>
                                        </p:attrNameLst>
                                      </p:cBhvr>
                                      <p:to>
                                        <p:strVal val="visible"/>
                                      </p:to>
                                    </p:set>
                                    <p:animEffect transition="in" filter="wipe(down)">
                                      <p:cBhvr>
                                        <p:cTn id="14" dur="580">
                                          <p:stCondLst>
                                            <p:cond delay="0"/>
                                          </p:stCondLst>
                                        </p:cTn>
                                        <p:tgtEl>
                                          <p:spTgt spid="8"/>
                                        </p:tgtEl>
                                      </p:cBhvr>
                                    </p:animEffect>
                                    <p:anim calcmode="lin" valueType="num">
                                      <p:cBhvr>
                                        <p:cTn id="15" dur="1822" tmFilter="0,0; 0.14,0.36; 0.43,0.73; 0.71,0.91; 1.0,1.0">
                                          <p:stCondLst>
                                            <p:cond delay="0"/>
                                          </p:stCondLst>
                                        </p:cTn>
                                        <p:tgtEl>
                                          <p:spTgt spid="8"/>
                                        </p:tgtEl>
                                        <p:attrNameLst>
                                          <p:attrName>ppt_x</p:attrName>
                                        </p:attrNameLst>
                                      </p:cBhvr>
                                      <p:tavLst>
                                        <p:tav tm="0">
                                          <p:val>
                                            <p:strVal val="#ppt_x-0.25"/>
                                          </p:val>
                                        </p:tav>
                                        <p:tav tm="100000">
                                          <p:val>
                                            <p:strVal val="#ppt_x"/>
                                          </p:val>
                                        </p:tav>
                                      </p:tavLst>
                                    </p:anim>
                                    <p:anim calcmode="lin" valueType="num">
                                      <p:cBhvr>
                                        <p:cTn id="16" dur="664" tmFilter="0.0,0.0; 0.25,0.07; 0.50,0.2; 0.75,0.467; 1.0,1.0">
                                          <p:stCondLst>
                                            <p:cond delay="0"/>
                                          </p:stCondLst>
                                        </p:cTn>
                                        <p:tgtEl>
                                          <p:spTgt spid="8"/>
                                        </p:tgtEl>
                                        <p:attrNameLst>
                                          <p:attrName>ppt_y</p:attrName>
                                        </p:attrNameLst>
                                      </p:cBhvr>
                                      <p:tavLst>
                                        <p:tav tm="0" fmla="#ppt_y-sin(pi*$)/3">
                                          <p:val>
                                            <p:fltVal val="0.5"/>
                                          </p:val>
                                        </p:tav>
                                        <p:tav tm="100000">
                                          <p:val>
                                            <p:fltVal val="1"/>
                                          </p:val>
                                        </p:tav>
                                      </p:tavLst>
                                    </p:anim>
                                    <p:anim calcmode="lin" valueType="num">
                                      <p:cBhvr>
                                        <p:cTn id="17" dur="664" tmFilter="0, 0; 0.125,0.2665; 0.25,0.4; 0.375,0.465; 0.5,0.5;  0.625,0.535; 0.75,0.6; 0.875,0.7335; 1,1">
                                          <p:stCondLst>
                                            <p:cond delay="664"/>
                                          </p:stCondLst>
                                        </p:cTn>
                                        <p:tgtEl>
                                          <p:spTgt spid="8"/>
                                        </p:tgtEl>
                                        <p:attrNameLst>
                                          <p:attrName>ppt_y</p:attrName>
                                        </p:attrNameLst>
                                      </p:cBhvr>
                                      <p:tavLst>
                                        <p:tav tm="0" fmla="#ppt_y-sin(pi*$)/9">
                                          <p:val>
                                            <p:fltVal val="0"/>
                                          </p:val>
                                        </p:tav>
                                        <p:tav tm="100000">
                                          <p:val>
                                            <p:fltVal val="1"/>
                                          </p:val>
                                        </p:tav>
                                      </p:tavLst>
                                    </p:anim>
                                    <p:anim calcmode="lin" valueType="num">
                                      <p:cBhvr>
                                        <p:cTn id="18" dur="332" tmFilter="0, 0; 0.125,0.2665; 0.25,0.4; 0.375,0.465; 0.5,0.5;  0.625,0.535; 0.75,0.6; 0.875,0.7335; 1,1">
                                          <p:stCondLst>
                                            <p:cond delay="1324"/>
                                          </p:stCondLst>
                                        </p:cTn>
                                        <p:tgtEl>
                                          <p:spTgt spid="8"/>
                                        </p:tgtEl>
                                        <p:attrNameLst>
                                          <p:attrName>ppt_y</p:attrName>
                                        </p:attrNameLst>
                                      </p:cBhvr>
                                      <p:tavLst>
                                        <p:tav tm="0" fmla="#ppt_y-sin(pi*$)/27">
                                          <p:val>
                                            <p:fltVal val="0"/>
                                          </p:val>
                                        </p:tav>
                                        <p:tav tm="100000">
                                          <p:val>
                                            <p:fltVal val="1"/>
                                          </p:val>
                                        </p:tav>
                                      </p:tavLst>
                                    </p:anim>
                                    <p:anim calcmode="lin" valueType="num">
                                      <p:cBhvr>
                                        <p:cTn id="19" dur="164" tmFilter="0, 0; 0.125,0.2665; 0.25,0.4; 0.375,0.465; 0.5,0.5;  0.625,0.535; 0.75,0.6; 0.875,0.7335; 1,1">
                                          <p:stCondLst>
                                            <p:cond delay="1656"/>
                                          </p:stCondLst>
                                        </p:cTn>
                                        <p:tgtEl>
                                          <p:spTgt spid="8"/>
                                        </p:tgtEl>
                                        <p:attrNameLst>
                                          <p:attrName>ppt_y</p:attrName>
                                        </p:attrNameLst>
                                      </p:cBhvr>
                                      <p:tavLst>
                                        <p:tav tm="0" fmla="#ppt_y-sin(pi*$)/81">
                                          <p:val>
                                            <p:fltVal val="0"/>
                                          </p:val>
                                        </p:tav>
                                        <p:tav tm="100000">
                                          <p:val>
                                            <p:fltVal val="1"/>
                                          </p:val>
                                        </p:tav>
                                      </p:tavLst>
                                    </p:anim>
                                    <p:animScale>
                                      <p:cBhvr>
                                        <p:cTn id="20" dur="26">
                                          <p:stCondLst>
                                            <p:cond delay="650"/>
                                          </p:stCondLst>
                                        </p:cTn>
                                        <p:tgtEl>
                                          <p:spTgt spid="8"/>
                                        </p:tgtEl>
                                      </p:cBhvr>
                                      <p:to x="100000" y="60000"/>
                                    </p:animScale>
                                    <p:animScale>
                                      <p:cBhvr>
                                        <p:cTn id="21" dur="166" decel="50000">
                                          <p:stCondLst>
                                            <p:cond delay="676"/>
                                          </p:stCondLst>
                                        </p:cTn>
                                        <p:tgtEl>
                                          <p:spTgt spid="8"/>
                                        </p:tgtEl>
                                      </p:cBhvr>
                                      <p:to x="100000" y="100000"/>
                                    </p:animScale>
                                    <p:animScale>
                                      <p:cBhvr>
                                        <p:cTn id="22" dur="26">
                                          <p:stCondLst>
                                            <p:cond delay="1312"/>
                                          </p:stCondLst>
                                        </p:cTn>
                                        <p:tgtEl>
                                          <p:spTgt spid="8"/>
                                        </p:tgtEl>
                                      </p:cBhvr>
                                      <p:to x="100000" y="80000"/>
                                    </p:animScale>
                                    <p:animScale>
                                      <p:cBhvr>
                                        <p:cTn id="23" dur="166" decel="50000">
                                          <p:stCondLst>
                                            <p:cond delay="1338"/>
                                          </p:stCondLst>
                                        </p:cTn>
                                        <p:tgtEl>
                                          <p:spTgt spid="8"/>
                                        </p:tgtEl>
                                      </p:cBhvr>
                                      <p:to x="100000" y="100000"/>
                                    </p:animScale>
                                    <p:animScale>
                                      <p:cBhvr>
                                        <p:cTn id="24" dur="26">
                                          <p:stCondLst>
                                            <p:cond delay="1642"/>
                                          </p:stCondLst>
                                        </p:cTn>
                                        <p:tgtEl>
                                          <p:spTgt spid="8"/>
                                        </p:tgtEl>
                                      </p:cBhvr>
                                      <p:to x="100000" y="90000"/>
                                    </p:animScale>
                                    <p:animScale>
                                      <p:cBhvr>
                                        <p:cTn id="25" dur="166" decel="50000">
                                          <p:stCondLst>
                                            <p:cond delay="1668"/>
                                          </p:stCondLst>
                                        </p:cTn>
                                        <p:tgtEl>
                                          <p:spTgt spid="8"/>
                                        </p:tgtEl>
                                      </p:cBhvr>
                                      <p:to x="100000" y="100000"/>
                                    </p:animScale>
                                    <p:animScale>
                                      <p:cBhvr>
                                        <p:cTn id="26" dur="26">
                                          <p:stCondLst>
                                            <p:cond delay="1808"/>
                                          </p:stCondLst>
                                        </p:cTn>
                                        <p:tgtEl>
                                          <p:spTgt spid="8"/>
                                        </p:tgtEl>
                                      </p:cBhvr>
                                      <p:to x="100000" y="95000"/>
                                    </p:animScale>
                                    <p:animScale>
                                      <p:cBhvr>
                                        <p:cTn id="27" dur="166" decel="50000">
                                          <p:stCondLst>
                                            <p:cond delay="1834"/>
                                          </p:stCondLst>
                                        </p:cTn>
                                        <p:tgtEl>
                                          <p:spTgt spid="8"/>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preserve="1" userDrawn="1">
  <p:cSld name="36_节标题">
    <p:spTree>
      <p:nvGrpSpPr>
        <p:cNvPr id="1" name=""/>
        <p:cNvGrpSpPr/>
        <p:nvPr/>
      </p:nvGrpSpPr>
      <p:grpSpPr>
        <a:xfrm>
          <a:off x="0" y="0"/>
          <a:ext cx="0" cy="0"/>
          <a:chOff x="0" y="0"/>
          <a:chExt cx="0" cy="0"/>
        </a:xfrm>
      </p:grpSpPr>
      <p:sp>
        <p:nvSpPr>
          <p:cNvPr id="7" name="矩形 6">
            <a:extLst>
              <a:ext uri="{FF2B5EF4-FFF2-40B4-BE49-F238E27FC236}">
                <a16:creationId xmlns:a16="http://schemas.microsoft.com/office/drawing/2014/main" id="{55F4563C-D8FB-4F5D-833B-D2C149929FBB}"/>
              </a:ext>
            </a:extLst>
          </p:cNvPr>
          <p:cNvSpPr/>
          <p:nvPr userDrawn="1"/>
        </p:nvSpPr>
        <p:spPr>
          <a:xfrm>
            <a:off x="0" y="0"/>
            <a:ext cx="12192000" cy="6858000"/>
          </a:xfrm>
          <a:prstGeom prst="rect">
            <a:avLst/>
          </a:prstGeom>
          <a:gradFill flip="none" rotWithShape="1">
            <a:gsLst>
              <a:gs pos="34000">
                <a:srgbClr val="B3E6EF"/>
              </a:gs>
              <a:gs pos="83000">
                <a:srgbClr val="66D0EF"/>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3" name="组合 2">
            <a:extLst>
              <a:ext uri="{FF2B5EF4-FFF2-40B4-BE49-F238E27FC236}">
                <a16:creationId xmlns:a16="http://schemas.microsoft.com/office/drawing/2014/main" id="{E3C6F6ED-C323-4540-837C-8043323F6267}"/>
              </a:ext>
            </a:extLst>
          </p:cNvPr>
          <p:cNvGrpSpPr/>
          <p:nvPr userDrawn="1"/>
        </p:nvGrpSpPr>
        <p:grpSpPr>
          <a:xfrm>
            <a:off x="1233089" y="64865"/>
            <a:ext cx="10385150" cy="6069722"/>
            <a:chOff x="1233089" y="64865"/>
            <a:chExt cx="10385150" cy="6069722"/>
          </a:xfrm>
        </p:grpSpPr>
        <p:pic>
          <p:nvPicPr>
            <p:cNvPr id="4" name="图片 3">
              <a:extLst>
                <a:ext uri="{FF2B5EF4-FFF2-40B4-BE49-F238E27FC236}">
                  <a16:creationId xmlns:a16="http://schemas.microsoft.com/office/drawing/2014/main" id="{75D503D4-B1F7-445F-9EC6-912BDC3D4910}"/>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1233089" y="64865"/>
              <a:ext cx="10385150" cy="6069722"/>
            </a:xfrm>
            <a:prstGeom prst="rect">
              <a:avLst/>
            </a:prstGeom>
          </p:spPr>
        </p:pic>
        <p:pic>
          <p:nvPicPr>
            <p:cNvPr id="5" name="图片 4">
              <a:extLst>
                <a:ext uri="{FF2B5EF4-FFF2-40B4-BE49-F238E27FC236}">
                  <a16:creationId xmlns:a16="http://schemas.microsoft.com/office/drawing/2014/main" id="{F0F2CD52-5933-4076-9BCE-AEE4410EB6C2}"/>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3608756" y="122102"/>
              <a:ext cx="2123585" cy="3027849"/>
            </a:xfrm>
            <a:prstGeom prst="rect">
              <a:avLst/>
            </a:prstGeom>
            <a:effectLst>
              <a:outerShdw blurRad="368300" dir="18900000" sy="23000" kx="-1200000" algn="bl" rotWithShape="0">
                <a:prstClr val="black">
                  <a:alpha val="20000"/>
                </a:prstClr>
              </a:outerShdw>
            </a:effectLst>
          </p:spPr>
        </p:pic>
      </p:grpSp>
      <p:pic>
        <p:nvPicPr>
          <p:cNvPr id="6" name="图片 5">
            <a:extLst>
              <a:ext uri="{FF2B5EF4-FFF2-40B4-BE49-F238E27FC236}">
                <a16:creationId xmlns:a16="http://schemas.microsoft.com/office/drawing/2014/main" id="{9CD99719-68C6-4F1B-9237-299129AD29D5}"/>
              </a:ext>
            </a:extLst>
          </p:cNvPr>
          <p:cNvPicPr>
            <a:picLocks noChangeAspect="1"/>
          </p:cNvPicPr>
          <p:nvPr userDrawn="1"/>
        </p:nvPicPr>
        <p:blipFill rotWithShape="1">
          <a:blip r:embed="rId4" cstate="screen">
            <a:extLst>
              <a:ext uri="{28A0092B-C50C-407E-A947-70E740481C1C}">
                <a14:useLocalDpi xmlns:a14="http://schemas.microsoft.com/office/drawing/2010/main"/>
              </a:ext>
            </a:extLst>
          </a:blip>
          <a:srcRect/>
          <a:stretch/>
        </p:blipFill>
        <p:spPr>
          <a:xfrm>
            <a:off x="0" y="-8677"/>
            <a:ext cx="12192000" cy="6857999"/>
          </a:xfrm>
          <a:prstGeom prst="rect">
            <a:avLst/>
          </a:prstGeom>
        </p:spPr>
      </p:pic>
      <p:pic>
        <p:nvPicPr>
          <p:cNvPr id="8" name="图片 7">
            <a:extLst>
              <a:ext uri="{FF2B5EF4-FFF2-40B4-BE49-F238E27FC236}">
                <a16:creationId xmlns:a16="http://schemas.microsoft.com/office/drawing/2014/main" id="{6EAB0892-1515-4C0E-878E-F9D5DB3459B8}"/>
              </a:ext>
            </a:extLst>
          </p:cNvPr>
          <p:cNvPicPr>
            <a:picLocks noChangeAspect="1"/>
          </p:cNvPicPr>
          <p:nvPr userDrawn="1"/>
        </p:nvPicPr>
        <p:blipFill>
          <a:blip r:embed="rId5"/>
          <a:stretch>
            <a:fillRect/>
          </a:stretch>
        </p:blipFill>
        <p:spPr>
          <a:xfrm>
            <a:off x="2712566" y="13716000"/>
            <a:ext cx="896190" cy="896190"/>
          </a:xfrm>
          <a:prstGeom prst="rect">
            <a:avLst/>
          </a:prstGeom>
        </p:spPr>
      </p:pic>
      <p:pic>
        <p:nvPicPr>
          <p:cNvPr id="11" name="图片 10">
            <a:extLst>
              <a:ext uri="{FF2B5EF4-FFF2-40B4-BE49-F238E27FC236}">
                <a16:creationId xmlns:a16="http://schemas.microsoft.com/office/drawing/2014/main" id="{5A49BCD9-5FDA-4B4B-8A5C-399D61B0C46A}"/>
              </a:ext>
            </a:extLst>
          </p:cNvPr>
          <p:cNvPicPr>
            <a:picLocks noChangeAspect="1"/>
          </p:cNvPicPr>
          <p:nvPr userDrawn="1"/>
        </p:nvPicPr>
        <p:blipFill>
          <a:blip r:embed="rId6" cstate="screen">
            <a:extLst>
              <a:ext uri="{28A0092B-C50C-407E-A947-70E740481C1C}">
                <a14:useLocalDpi xmlns:a14="http://schemas.microsoft.com/office/drawing/2010/main"/>
              </a:ext>
            </a:extLst>
          </a:blip>
          <a:stretch>
            <a:fillRect/>
          </a:stretch>
        </p:blipFill>
        <p:spPr>
          <a:xfrm rot="19469051">
            <a:off x="9837828" y="13716000"/>
            <a:ext cx="2241294" cy="3000269"/>
          </a:xfrm>
          <a:prstGeom prst="rect">
            <a:avLst/>
          </a:prstGeom>
        </p:spPr>
      </p:pic>
    </p:spTree>
    <p:extLst>
      <p:ext uri="{BB962C8B-B14F-4D97-AF65-F5344CB8AC3E}">
        <p14:creationId xmlns:p14="http://schemas.microsoft.com/office/powerpoint/2010/main" val="28493942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path" presetSubtype="0" repeatCount="indefinite" decel="50000" autoRev="1" fill="hold" nodeType="withEffect">
                                  <p:stCondLst>
                                    <p:cond delay="0"/>
                                  </p:stCondLst>
                                  <p:childTnLst>
                                    <p:animMotion origin="layout" path="M -2.91667E-6 -4.81481E-6 L -2.91667E-6 0.03496 " pathEditMode="relative" rAng="0" ptsTypes="AA">
                                      <p:cBhvr>
                                        <p:cTn id="6" dur="2600" fill="hold"/>
                                        <p:tgtEl>
                                          <p:spTgt spid="3"/>
                                        </p:tgtEl>
                                        <p:attrNameLst>
                                          <p:attrName>ppt_x</p:attrName>
                                          <p:attrName>ppt_y</p:attrName>
                                        </p:attrNameLst>
                                      </p:cBhvr>
                                      <p:rCtr x="0" y="1736"/>
                                    </p:animMotion>
                                  </p:childTnLst>
                                </p:cTn>
                              </p:par>
                              <p:par>
                                <p:cTn id="7" presetID="47" presetClass="entr" presetSubtype="0" fill="hold" nodeType="withEffect">
                                  <p:stCondLst>
                                    <p:cond delay="500"/>
                                  </p:stCondLst>
                                  <p:childTnLst>
                                    <p:set>
                                      <p:cBhvr>
                                        <p:cTn id="8" dur="1" fill="hold">
                                          <p:stCondLst>
                                            <p:cond delay="0"/>
                                          </p:stCondLst>
                                        </p:cTn>
                                        <p:tgtEl>
                                          <p:spTgt spid="11"/>
                                        </p:tgtEl>
                                        <p:attrNameLst>
                                          <p:attrName>style.visibility</p:attrName>
                                        </p:attrNameLst>
                                      </p:cBhvr>
                                      <p:to>
                                        <p:strVal val="visible"/>
                                      </p:to>
                                    </p:set>
                                    <p:animEffect transition="in" filter="fade">
                                      <p:cBhvr>
                                        <p:cTn id="9" dur="1000"/>
                                        <p:tgtEl>
                                          <p:spTgt spid="11"/>
                                        </p:tgtEl>
                                      </p:cBhvr>
                                    </p:animEffect>
                                    <p:anim calcmode="lin" valueType="num">
                                      <p:cBhvr>
                                        <p:cTn id="10" dur="1000" fill="hold"/>
                                        <p:tgtEl>
                                          <p:spTgt spid="11"/>
                                        </p:tgtEl>
                                        <p:attrNameLst>
                                          <p:attrName>ppt_x</p:attrName>
                                        </p:attrNameLst>
                                      </p:cBhvr>
                                      <p:tavLst>
                                        <p:tav tm="0">
                                          <p:val>
                                            <p:strVal val="#ppt_x"/>
                                          </p:val>
                                        </p:tav>
                                        <p:tav tm="100000">
                                          <p:val>
                                            <p:strVal val="#ppt_x"/>
                                          </p:val>
                                        </p:tav>
                                      </p:tavLst>
                                    </p:anim>
                                    <p:anim calcmode="lin" valueType="num">
                                      <p:cBhvr>
                                        <p:cTn id="11" dur="1000" fill="hold"/>
                                        <p:tgtEl>
                                          <p:spTgt spid="11"/>
                                        </p:tgtEl>
                                        <p:attrNameLst>
                                          <p:attrName>ppt_y</p:attrName>
                                        </p:attrNameLst>
                                      </p:cBhvr>
                                      <p:tavLst>
                                        <p:tav tm="0">
                                          <p:val>
                                            <p:strVal val="#ppt_y-.1"/>
                                          </p:val>
                                        </p:tav>
                                        <p:tav tm="100000">
                                          <p:val>
                                            <p:strVal val="#ppt_y"/>
                                          </p:val>
                                        </p:tav>
                                      </p:tavLst>
                                    </p:anim>
                                  </p:childTnLst>
                                </p:cTn>
                              </p:par>
                              <p:par>
                                <p:cTn id="12" presetID="26" presetClass="entr" presetSubtype="0" fill="hold" nodeType="withEffect">
                                  <p:stCondLst>
                                    <p:cond delay="1000"/>
                                  </p:stCondLst>
                                  <p:childTnLst>
                                    <p:set>
                                      <p:cBhvr>
                                        <p:cTn id="13" dur="1" fill="hold">
                                          <p:stCondLst>
                                            <p:cond delay="0"/>
                                          </p:stCondLst>
                                        </p:cTn>
                                        <p:tgtEl>
                                          <p:spTgt spid="8"/>
                                        </p:tgtEl>
                                        <p:attrNameLst>
                                          <p:attrName>style.visibility</p:attrName>
                                        </p:attrNameLst>
                                      </p:cBhvr>
                                      <p:to>
                                        <p:strVal val="visible"/>
                                      </p:to>
                                    </p:set>
                                    <p:animEffect transition="in" filter="wipe(down)">
                                      <p:cBhvr>
                                        <p:cTn id="14" dur="580">
                                          <p:stCondLst>
                                            <p:cond delay="0"/>
                                          </p:stCondLst>
                                        </p:cTn>
                                        <p:tgtEl>
                                          <p:spTgt spid="8"/>
                                        </p:tgtEl>
                                      </p:cBhvr>
                                    </p:animEffect>
                                    <p:anim calcmode="lin" valueType="num">
                                      <p:cBhvr>
                                        <p:cTn id="15" dur="1822" tmFilter="0,0; 0.14,0.36; 0.43,0.73; 0.71,0.91; 1.0,1.0">
                                          <p:stCondLst>
                                            <p:cond delay="0"/>
                                          </p:stCondLst>
                                        </p:cTn>
                                        <p:tgtEl>
                                          <p:spTgt spid="8"/>
                                        </p:tgtEl>
                                        <p:attrNameLst>
                                          <p:attrName>ppt_x</p:attrName>
                                        </p:attrNameLst>
                                      </p:cBhvr>
                                      <p:tavLst>
                                        <p:tav tm="0">
                                          <p:val>
                                            <p:strVal val="#ppt_x-0.25"/>
                                          </p:val>
                                        </p:tav>
                                        <p:tav tm="100000">
                                          <p:val>
                                            <p:strVal val="#ppt_x"/>
                                          </p:val>
                                        </p:tav>
                                      </p:tavLst>
                                    </p:anim>
                                    <p:anim calcmode="lin" valueType="num">
                                      <p:cBhvr>
                                        <p:cTn id="16" dur="664" tmFilter="0.0,0.0; 0.25,0.07; 0.50,0.2; 0.75,0.467; 1.0,1.0">
                                          <p:stCondLst>
                                            <p:cond delay="0"/>
                                          </p:stCondLst>
                                        </p:cTn>
                                        <p:tgtEl>
                                          <p:spTgt spid="8"/>
                                        </p:tgtEl>
                                        <p:attrNameLst>
                                          <p:attrName>ppt_y</p:attrName>
                                        </p:attrNameLst>
                                      </p:cBhvr>
                                      <p:tavLst>
                                        <p:tav tm="0" fmla="#ppt_y-sin(pi*$)/3">
                                          <p:val>
                                            <p:fltVal val="0.5"/>
                                          </p:val>
                                        </p:tav>
                                        <p:tav tm="100000">
                                          <p:val>
                                            <p:fltVal val="1"/>
                                          </p:val>
                                        </p:tav>
                                      </p:tavLst>
                                    </p:anim>
                                    <p:anim calcmode="lin" valueType="num">
                                      <p:cBhvr>
                                        <p:cTn id="17" dur="664" tmFilter="0, 0; 0.125,0.2665; 0.25,0.4; 0.375,0.465; 0.5,0.5;  0.625,0.535; 0.75,0.6; 0.875,0.7335; 1,1">
                                          <p:stCondLst>
                                            <p:cond delay="664"/>
                                          </p:stCondLst>
                                        </p:cTn>
                                        <p:tgtEl>
                                          <p:spTgt spid="8"/>
                                        </p:tgtEl>
                                        <p:attrNameLst>
                                          <p:attrName>ppt_y</p:attrName>
                                        </p:attrNameLst>
                                      </p:cBhvr>
                                      <p:tavLst>
                                        <p:tav tm="0" fmla="#ppt_y-sin(pi*$)/9">
                                          <p:val>
                                            <p:fltVal val="0"/>
                                          </p:val>
                                        </p:tav>
                                        <p:tav tm="100000">
                                          <p:val>
                                            <p:fltVal val="1"/>
                                          </p:val>
                                        </p:tav>
                                      </p:tavLst>
                                    </p:anim>
                                    <p:anim calcmode="lin" valueType="num">
                                      <p:cBhvr>
                                        <p:cTn id="18" dur="332" tmFilter="0, 0; 0.125,0.2665; 0.25,0.4; 0.375,0.465; 0.5,0.5;  0.625,0.535; 0.75,0.6; 0.875,0.7335; 1,1">
                                          <p:stCondLst>
                                            <p:cond delay="1324"/>
                                          </p:stCondLst>
                                        </p:cTn>
                                        <p:tgtEl>
                                          <p:spTgt spid="8"/>
                                        </p:tgtEl>
                                        <p:attrNameLst>
                                          <p:attrName>ppt_y</p:attrName>
                                        </p:attrNameLst>
                                      </p:cBhvr>
                                      <p:tavLst>
                                        <p:tav tm="0" fmla="#ppt_y-sin(pi*$)/27">
                                          <p:val>
                                            <p:fltVal val="0"/>
                                          </p:val>
                                        </p:tav>
                                        <p:tav tm="100000">
                                          <p:val>
                                            <p:fltVal val="1"/>
                                          </p:val>
                                        </p:tav>
                                      </p:tavLst>
                                    </p:anim>
                                    <p:anim calcmode="lin" valueType="num">
                                      <p:cBhvr>
                                        <p:cTn id="19" dur="164" tmFilter="0, 0; 0.125,0.2665; 0.25,0.4; 0.375,0.465; 0.5,0.5;  0.625,0.535; 0.75,0.6; 0.875,0.7335; 1,1">
                                          <p:stCondLst>
                                            <p:cond delay="1656"/>
                                          </p:stCondLst>
                                        </p:cTn>
                                        <p:tgtEl>
                                          <p:spTgt spid="8"/>
                                        </p:tgtEl>
                                        <p:attrNameLst>
                                          <p:attrName>ppt_y</p:attrName>
                                        </p:attrNameLst>
                                      </p:cBhvr>
                                      <p:tavLst>
                                        <p:tav tm="0" fmla="#ppt_y-sin(pi*$)/81">
                                          <p:val>
                                            <p:fltVal val="0"/>
                                          </p:val>
                                        </p:tav>
                                        <p:tav tm="100000">
                                          <p:val>
                                            <p:fltVal val="1"/>
                                          </p:val>
                                        </p:tav>
                                      </p:tavLst>
                                    </p:anim>
                                    <p:animScale>
                                      <p:cBhvr>
                                        <p:cTn id="20" dur="26">
                                          <p:stCondLst>
                                            <p:cond delay="650"/>
                                          </p:stCondLst>
                                        </p:cTn>
                                        <p:tgtEl>
                                          <p:spTgt spid="8"/>
                                        </p:tgtEl>
                                      </p:cBhvr>
                                      <p:to x="100000" y="60000"/>
                                    </p:animScale>
                                    <p:animScale>
                                      <p:cBhvr>
                                        <p:cTn id="21" dur="166" decel="50000">
                                          <p:stCondLst>
                                            <p:cond delay="676"/>
                                          </p:stCondLst>
                                        </p:cTn>
                                        <p:tgtEl>
                                          <p:spTgt spid="8"/>
                                        </p:tgtEl>
                                      </p:cBhvr>
                                      <p:to x="100000" y="100000"/>
                                    </p:animScale>
                                    <p:animScale>
                                      <p:cBhvr>
                                        <p:cTn id="22" dur="26">
                                          <p:stCondLst>
                                            <p:cond delay="1312"/>
                                          </p:stCondLst>
                                        </p:cTn>
                                        <p:tgtEl>
                                          <p:spTgt spid="8"/>
                                        </p:tgtEl>
                                      </p:cBhvr>
                                      <p:to x="100000" y="80000"/>
                                    </p:animScale>
                                    <p:animScale>
                                      <p:cBhvr>
                                        <p:cTn id="23" dur="166" decel="50000">
                                          <p:stCondLst>
                                            <p:cond delay="1338"/>
                                          </p:stCondLst>
                                        </p:cTn>
                                        <p:tgtEl>
                                          <p:spTgt spid="8"/>
                                        </p:tgtEl>
                                      </p:cBhvr>
                                      <p:to x="100000" y="100000"/>
                                    </p:animScale>
                                    <p:animScale>
                                      <p:cBhvr>
                                        <p:cTn id="24" dur="26">
                                          <p:stCondLst>
                                            <p:cond delay="1642"/>
                                          </p:stCondLst>
                                        </p:cTn>
                                        <p:tgtEl>
                                          <p:spTgt spid="8"/>
                                        </p:tgtEl>
                                      </p:cBhvr>
                                      <p:to x="100000" y="90000"/>
                                    </p:animScale>
                                    <p:animScale>
                                      <p:cBhvr>
                                        <p:cTn id="25" dur="166" decel="50000">
                                          <p:stCondLst>
                                            <p:cond delay="1668"/>
                                          </p:stCondLst>
                                        </p:cTn>
                                        <p:tgtEl>
                                          <p:spTgt spid="8"/>
                                        </p:tgtEl>
                                      </p:cBhvr>
                                      <p:to x="100000" y="100000"/>
                                    </p:animScale>
                                    <p:animScale>
                                      <p:cBhvr>
                                        <p:cTn id="26" dur="26">
                                          <p:stCondLst>
                                            <p:cond delay="1808"/>
                                          </p:stCondLst>
                                        </p:cTn>
                                        <p:tgtEl>
                                          <p:spTgt spid="8"/>
                                        </p:tgtEl>
                                      </p:cBhvr>
                                      <p:to x="100000" y="95000"/>
                                    </p:animScale>
                                    <p:animScale>
                                      <p:cBhvr>
                                        <p:cTn id="27" dur="166" decel="50000">
                                          <p:stCondLst>
                                            <p:cond delay="1834"/>
                                          </p:stCondLst>
                                        </p:cTn>
                                        <p:tgtEl>
                                          <p:spTgt spid="8"/>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preserve="1" userDrawn="1">
  <p:cSld name="35_节标题">
    <p:spTree>
      <p:nvGrpSpPr>
        <p:cNvPr id="1" name=""/>
        <p:cNvGrpSpPr/>
        <p:nvPr/>
      </p:nvGrpSpPr>
      <p:grpSpPr>
        <a:xfrm>
          <a:off x="0" y="0"/>
          <a:ext cx="0" cy="0"/>
          <a:chOff x="0" y="0"/>
          <a:chExt cx="0" cy="0"/>
        </a:xfrm>
      </p:grpSpPr>
      <p:sp>
        <p:nvSpPr>
          <p:cNvPr id="7" name="矩形 6">
            <a:extLst>
              <a:ext uri="{FF2B5EF4-FFF2-40B4-BE49-F238E27FC236}">
                <a16:creationId xmlns:a16="http://schemas.microsoft.com/office/drawing/2014/main" id="{55F4563C-D8FB-4F5D-833B-D2C149929FBB}"/>
              </a:ext>
            </a:extLst>
          </p:cNvPr>
          <p:cNvSpPr/>
          <p:nvPr userDrawn="1"/>
        </p:nvSpPr>
        <p:spPr>
          <a:xfrm>
            <a:off x="0" y="0"/>
            <a:ext cx="12192000" cy="6858000"/>
          </a:xfrm>
          <a:prstGeom prst="rect">
            <a:avLst/>
          </a:prstGeom>
          <a:gradFill flip="none" rotWithShape="1">
            <a:gsLst>
              <a:gs pos="34000">
                <a:srgbClr val="B3E6EF"/>
              </a:gs>
              <a:gs pos="83000">
                <a:srgbClr val="66D0EF"/>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3" name="组合 2">
            <a:extLst>
              <a:ext uri="{FF2B5EF4-FFF2-40B4-BE49-F238E27FC236}">
                <a16:creationId xmlns:a16="http://schemas.microsoft.com/office/drawing/2014/main" id="{E3C6F6ED-C323-4540-837C-8043323F6267}"/>
              </a:ext>
            </a:extLst>
          </p:cNvPr>
          <p:cNvGrpSpPr/>
          <p:nvPr userDrawn="1"/>
        </p:nvGrpSpPr>
        <p:grpSpPr>
          <a:xfrm>
            <a:off x="-2322915" y="64865"/>
            <a:ext cx="10385150" cy="6069722"/>
            <a:chOff x="1233089" y="64865"/>
            <a:chExt cx="10385150" cy="6069722"/>
          </a:xfrm>
        </p:grpSpPr>
        <p:pic>
          <p:nvPicPr>
            <p:cNvPr id="4" name="图片 3">
              <a:extLst>
                <a:ext uri="{FF2B5EF4-FFF2-40B4-BE49-F238E27FC236}">
                  <a16:creationId xmlns:a16="http://schemas.microsoft.com/office/drawing/2014/main" id="{75D503D4-B1F7-445F-9EC6-912BDC3D4910}"/>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1233089" y="64865"/>
              <a:ext cx="10385150" cy="6069722"/>
            </a:xfrm>
            <a:prstGeom prst="rect">
              <a:avLst/>
            </a:prstGeom>
          </p:spPr>
        </p:pic>
        <p:pic>
          <p:nvPicPr>
            <p:cNvPr id="5" name="图片 4">
              <a:extLst>
                <a:ext uri="{FF2B5EF4-FFF2-40B4-BE49-F238E27FC236}">
                  <a16:creationId xmlns:a16="http://schemas.microsoft.com/office/drawing/2014/main" id="{F0F2CD52-5933-4076-9BCE-AEE4410EB6C2}"/>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3608756" y="122102"/>
              <a:ext cx="2123585" cy="3027849"/>
            </a:xfrm>
            <a:prstGeom prst="rect">
              <a:avLst/>
            </a:prstGeom>
            <a:effectLst>
              <a:outerShdw blurRad="368300" dir="18900000" sy="23000" kx="-1200000" algn="bl" rotWithShape="0">
                <a:prstClr val="black">
                  <a:alpha val="20000"/>
                </a:prstClr>
              </a:outerShdw>
            </a:effectLst>
          </p:spPr>
        </p:pic>
      </p:grpSp>
      <p:pic>
        <p:nvPicPr>
          <p:cNvPr id="6" name="图片 5">
            <a:extLst>
              <a:ext uri="{FF2B5EF4-FFF2-40B4-BE49-F238E27FC236}">
                <a16:creationId xmlns:a16="http://schemas.microsoft.com/office/drawing/2014/main" id="{9CD99719-68C6-4F1B-9237-299129AD29D5}"/>
              </a:ext>
            </a:extLst>
          </p:cNvPr>
          <p:cNvPicPr>
            <a:picLocks noChangeAspect="1"/>
          </p:cNvPicPr>
          <p:nvPr userDrawn="1"/>
        </p:nvPicPr>
        <p:blipFill rotWithShape="1">
          <a:blip r:embed="rId4" cstate="screen">
            <a:extLst>
              <a:ext uri="{28A0092B-C50C-407E-A947-70E740481C1C}">
                <a14:useLocalDpi xmlns:a14="http://schemas.microsoft.com/office/drawing/2010/main"/>
              </a:ext>
            </a:extLst>
          </a:blip>
          <a:srcRect/>
          <a:stretch/>
        </p:blipFill>
        <p:spPr>
          <a:xfrm>
            <a:off x="0" y="-8677"/>
            <a:ext cx="12192000" cy="6857999"/>
          </a:xfrm>
          <a:prstGeom prst="rect">
            <a:avLst/>
          </a:prstGeom>
        </p:spPr>
      </p:pic>
      <p:pic>
        <p:nvPicPr>
          <p:cNvPr id="8" name="图片 7">
            <a:extLst>
              <a:ext uri="{FF2B5EF4-FFF2-40B4-BE49-F238E27FC236}">
                <a16:creationId xmlns:a16="http://schemas.microsoft.com/office/drawing/2014/main" id="{6EAB0892-1515-4C0E-878E-F9D5DB3459B8}"/>
              </a:ext>
            </a:extLst>
          </p:cNvPr>
          <p:cNvPicPr>
            <a:picLocks noChangeAspect="1"/>
          </p:cNvPicPr>
          <p:nvPr userDrawn="1"/>
        </p:nvPicPr>
        <p:blipFill>
          <a:blip r:embed="rId5"/>
          <a:stretch>
            <a:fillRect/>
          </a:stretch>
        </p:blipFill>
        <p:spPr>
          <a:xfrm>
            <a:off x="2712566" y="2615467"/>
            <a:ext cx="896190" cy="896190"/>
          </a:xfrm>
          <a:prstGeom prst="rect">
            <a:avLst/>
          </a:prstGeom>
        </p:spPr>
      </p:pic>
      <p:pic>
        <p:nvPicPr>
          <p:cNvPr id="11" name="图片 10">
            <a:extLst>
              <a:ext uri="{FF2B5EF4-FFF2-40B4-BE49-F238E27FC236}">
                <a16:creationId xmlns:a16="http://schemas.microsoft.com/office/drawing/2014/main" id="{5A49BCD9-5FDA-4B4B-8A5C-399D61B0C46A}"/>
              </a:ext>
            </a:extLst>
          </p:cNvPr>
          <p:cNvPicPr>
            <a:picLocks noChangeAspect="1"/>
          </p:cNvPicPr>
          <p:nvPr userDrawn="1"/>
        </p:nvPicPr>
        <p:blipFill>
          <a:blip r:embed="rId6" cstate="screen">
            <a:extLst>
              <a:ext uri="{28A0092B-C50C-407E-A947-70E740481C1C}">
                <a14:useLocalDpi xmlns:a14="http://schemas.microsoft.com/office/drawing/2010/main"/>
              </a:ext>
            </a:extLst>
          </a:blip>
          <a:stretch>
            <a:fillRect/>
          </a:stretch>
        </p:blipFill>
        <p:spPr>
          <a:xfrm rot="19469051">
            <a:off x="9837828" y="3232258"/>
            <a:ext cx="2241294" cy="3000269"/>
          </a:xfrm>
          <a:prstGeom prst="rect">
            <a:avLst/>
          </a:prstGeom>
        </p:spPr>
      </p:pic>
    </p:spTree>
    <p:extLst>
      <p:ext uri="{BB962C8B-B14F-4D97-AF65-F5344CB8AC3E}">
        <p14:creationId xmlns:p14="http://schemas.microsoft.com/office/powerpoint/2010/main" val="17630447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path" presetSubtype="0" repeatCount="indefinite" decel="50000" autoRev="1" fill="hold" nodeType="withEffect">
                                  <p:stCondLst>
                                    <p:cond delay="0"/>
                                  </p:stCondLst>
                                  <p:childTnLst>
                                    <p:animMotion origin="layout" path="M -2.91667E-6 -4.81481E-6 L -2.91667E-6 0.03496 " pathEditMode="relative" rAng="0" ptsTypes="AA">
                                      <p:cBhvr>
                                        <p:cTn id="6" dur="2600" fill="hold"/>
                                        <p:tgtEl>
                                          <p:spTgt spid="3"/>
                                        </p:tgtEl>
                                        <p:attrNameLst>
                                          <p:attrName>ppt_x</p:attrName>
                                          <p:attrName>ppt_y</p:attrName>
                                        </p:attrNameLst>
                                      </p:cBhvr>
                                      <p:rCtr x="0" y="1736"/>
                                    </p:animMotion>
                                  </p:childTnLst>
                                </p:cTn>
                              </p:par>
                              <p:par>
                                <p:cTn id="7" presetID="47" presetClass="entr" presetSubtype="0" fill="hold" nodeType="withEffect">
                                  <p:stCondLst>
                                    <p:cond delay="500"/>
                                  </p:stCondLst>
                                  <p:childTnLst>
                                    <p:set>
                                      <p:cBhvr>
                                        <p:cTn id="8" dur="1" fill="hold">
                                          <p:stCondLst>
                                            <p:cond delay="0"/>
                                          </p:stCondLst>
                                        </p:cTn>
                                        <p:tgtEl>
                                          <p:spTgt spid="11"/>
                                        </p:tgtEl>
                                        <p:attrNameLst>
                                          <p:attrName>style.visibility</p:attrName>
                                        </p:attrNameLst>
                                      </p:cBhvr>
                                      <p:to>
                                        <p:strVal val="visible"/>
                                      </p:to>
                                    </p:set>
                                    <p:animEffect transition="in" filter="fade">
                                      <p:cBhvr>
                                        <p:cTn id="9" dur="1000"/>
                                        <p:tgtEl>
                                          <p:spTgt spid="11"/>
                                        </p:tgtEl>
                                      </p:cBhvr>
                                    </p:animEffect>
                                    <p:anim calcmode="lin" valueType="num">
                                      <p:cBhvr>
                                        <p:cTn id="10" dur="1000" fill="hold"/>
                                        <p:tgtEl>
                                          <p:spTgt spid="11"/>
                                        </p:tgtEl>
                                        <p:attrNameLst>
                                          <p:attrName>ppt_x</p:attrName>
                                        </p:attrNameLst>
                                      </p:cBhvr>
                                      <p:tavLst>
                                        <p:tav tm="0">
                                          <p:val>
                                            <p:strVal val="#ppt_x"/>
                                          </p:val>
                                        </p:tav>
                                        <p:tav tm="100000">
                                          <p:val>
                                            <p:strVal val="#ppt_x"/>
                                          </p:val>
                                        </p:tav>
                                      </p:tavLst>
                                    </p:anim>
                                    <p:anim calcmode="lin" valueType="num">
                                      <p:cBhvr>
                                        <p:cTn id="11" dur="1000" fill="hold"/>
                                        <p:tgtEl>
                                          <p:spTgt spid="11"/>
                                        </p:tgtEl>
                                        <p:attrNameLst>
                                          <p:attrName>ppt_y</p:attrName>
                                        </p:attrNameLst>
                                      </p:cBhvr>
                                      <p:tavLst>
                                        <p:tav tm="0">
                                          <p:val>
                                            <p:strVal val="#ppt_y-.1"/>
                                          </p:val>
                                        </p:tav>
                                        <p:tav tm="100000">
                                          <p:val>
                                            <p:strVal val="#ppt_y"/>
                                          </p:val>
                                        </p:tav>
                                      </p:tavLst>
                                    </p:anim>
                                  </p:childTnLst>
                                </p:cTn>
                              </p:par>
                              <p:par>
                                <p:cTn id="12" presetID="26" presetClass="entr" presetSubtype="0" fill="hold" nodeType="withEffect">
                                  <p:stCondLst>
                                    <p:cond delay="1000"/>
                                  </p:stCondLst>
                                  <p:childTnLst>
                                    <p:set>
                                      <p:cBhvr>
                                        <p:cTn id="13" dur="1" fill="hold">
                                          <p:stCondLst>
                                            <p:cond delay="0"/>
                                          </p:stCondLst>
                                        </p:cTn>
                                        <p:tgtEl>
                                          <p:spTgt spid="8"/>
                                        </p:tgtEl>
                                        <p:attrNameLst>
                                          <p:attrName>style.visibility</p:attrName>
                                        </p:attrNameLst>
                                      </p:cBhvr>
                                      <p:to>
                                        <p:strVal val="visible"/>
                                      </p:to>
                                    </p:set>
                                    <p:animEffect transition="in" filter="wipe(down)">
                                      <p:cBhvr>
                                        <p:cTn id="14" dur="580">
                                          <p:stCondLst>
                                            <p:cond delay="0"/>
                                          </p:stCondLst>
                                        </p:cTn>
                                        <p:tgtEl>
                                          <p:spTgt spid="8"/>
                                        </p:tgtEl>
                                      </p:cBhvr>
                                    </p:animEffect>
                                    <p:anim calcmode="lin" valueType="num">
                                      <p:cBhvr>
                                        <p:cTn id="15" dur="1822" tmFilter="0,0; 0.14,0.36; 0.43,0.73; 0.71,0.91; 1.0,1.0">
                                          <p:stCondLst>
                                            <p:cond delay="0"/>
                                          </p:stCondLst>
                                        </p:cTn>
                                        <p:tgtEl>
                                          <p:spTgt spid="8"/>
                                        </p:tgtEl>
                                        <p:attrNameLst>
                                          <p:attrName>ppt_x</p:attrName>
                                        </p:attrNameLst>
                                      </p:cBhvr>
                                      <p:tavLst>
                                        <p:tav tm="0">
                                          <p:val>
                                            <p:strVal val="#ppt_x-0.25"/>
                                          </p:val>
                                        </p:tav>
                                        <p:tav tm="100000">
                                          <p:val>
                                            <p:strVal val="#ppt_x"/>
                                          </p:val>
                                        </p:tav>
                                      </p:tavLst>
                                    </p:anim>
                                    <p:anim calcmode="lin" valueType="num">
                                      <p:cBhvr>
                                        <p:cTn id="16" dur="664" tmFilter="0.0,0.0; 0.25,0.07; 0.50,0.2; 0.75,0.467; 1.0,1.0">
                                          <p:stCondLst>
                                            <p:cond delay="0"/>
                                          </p:stCondLst>
                                        </p:cTn>
                                        <p:tgtEl>
                                          <p:spTgt spid="8"/>
                                        </p:tgtEl>
                                        <p:attrNameLst>
                                          <p:attrName>ppt_y</p:attrName>
                                        </p:attrNameLst>
                                      </p:cBhvr>
                                      <p:tavLst>
                                        <p:tav tm="0" fmla="#ppt_y-sin(pi*$)/3">
                                          <p:val>
                                            <p:fltVal val="0.5"/>
                                          </p:val>
                                        </p:tav>
                                        <p:tav tm="100000">
                                          <p:val>
                                            <p:fltVal val="1"/>
                                          </p:val>
                                        </p:tav>
                                      </p:tavLst>
                                    </p:anim>
                                    <p:anim calcmode="lin" valueType="num">
                                      <p:cBhvr>
                                        <p:cTn id="17" dur="664" tmFilter="0, 0; 0.125,0.2665; 0.25,0.4; 0.375,0.465; 0.5,0.5;  0.625,0.535; 0.75,0.6; 0.875,0.7335; 1,1">
                                          <p:stCondLst>
                                            <p:cond delay="664"/>
                                          </p:stCondLst>
                                        </p:cTn>
                                        <p:tgtEl>
                                          <p:spTgt spid="8"/>
                                        </p:tgtEl>
                                        <p:attrNameLst>
                                          <p:attrName>ppt_y</p:attrName>
                                        </p:attrNameLst>
                                      </p:cBhvr>
                                      <p:tavLst>
                                        <p:tav tm="0" fmla="#ppt_y-sin(pi*$)/9">
                                          <p:val>
                                            <p:fltVal val="0"/>
                                          </p:val>
                                        </p:tav>
                                        <p:tav tm="100000">
                                          <p:val>
                                            <p:fltVal val="1"/>
                                          </p:val>
                                        </p:tav>
                                      </p:tavLst>
                                    </p:anim>
                                    <p:anim calcmode="lin" valueType="num">
                                      <p:cBhvr>
                                        <p:cTn id="18" dur="332" tmFilter="0, 0; 0.125,0.2665; 0.25,0.4; 0.375,0.465; 0.5,0.5;  0.625,0.535; 0.75,0.6; 0.875,0.7335; 1,1">
                                          <p:stCondLst>
                                            <p:cond delay="1324"/>
                                          </p:stCondLst>
                                        </p:cTn>
                                        <p:tgtEl>
                                          <p:spTgt spid="8"/>
                                        </p:tgtEl>
                                        <p:attrNameLst>
                                          <p:attrName>ppt_y</p:attrName>
                                        </p:attrNameLst>
                                      </p:cBhvr>
                                      <p:tavLst>
                                        <p:tav tm="0" fmla="#ppt_y-sin(pi*$)/27">
                                          <p:val>
                                            <p:fltVal val="0"/>
                                          </p:val>
                                        </p:tav>
                                        <p:tav tm="100000">
                                          <p:val>
                                            <p:fltVal val="1"/>
                                          </p:val>
                                        </p:tav>
                                      </p:tavLst>
                                    </p:anim>
                                    <p:anim calcmode="lin" valueType="num">
                                      <p:cBhvr>
                                        <p:cTn id="19" dur="164" tmFilter="0, 0; 0.125,0.2665; 0.25,0.4; 0.375,0.465; 0.5,0.5;  0.625,0.535; 0.75,0.6; 0.875,0.7335; 1,1">
                                          <p:stCondLst>
                                            <p:cond delay="1656"/>
                                          </p:stCondLst>
                                        </p:cTn>
                                        <p:tgtEl>
                                          <p:spTgt spid="8"/>
                                        </p:tgtEl>
                                        <p:attrNameLst>
                                          <p:attrName>ppt_y</p:attrName>
                                        </p:attrNameLst>
                                      </p:cBhvr>
                                      <p:tavLst>
                                        <p:tav tm="0" fmla="#ppt_y-sin(pi*$)/81">
                                          <p:val>
                                            <p:fltVal val="0"/>
                                          </p:val>
                                        </p:tav>
                                        <p:tav tm="100000">
                                          <p:val>
                                            <p:fltVal val="1"/>
                                          </p:val>
                                        </p:tav>
                                      </p:tavLst>
                                    </p:anim>
                                    <p:animScale>
                                      <p:cBhvr>
                                        <p:cTn id="20" dur="26">
                                          <p:stCondLst>
                                            <p:cond delay="650"/>
                                          </p:stCondLst>
                                        </p:cTn>
                                        <p:tgtEl>
                                          <p:spTgt spid="8"/>
                                        </p:tgtEl>
                                      </p:cBhvr>
                                      <p:to x="100000" y="60000"/>
                                    </p:animScale>
                                    <p:animScale>
                                      <p:cBhvr>
                                        <p:cTn id="21" dur="166" decel="50000">
                                          <p:stCondLst>
                                            <p:cond delay="676"/>
                                          </p:stCondLst>
                                        </p:cTn>
                                        <p:tgtEl>
                                          <p:spTgt spid="8"/>
                                        </p:tgtEl>
                                      </p:cBhvr>
                                      <p:to x="100000" y="100000"/>
                                    </p:animScale>
                                    <p:animScale>
                                      <p:cBhvr>
                                        <p:cTn id="22" dur="26">
                                          <p:stCondLst>
                                            <p:cond delay="1312"/>
                                          </p:stCondLst>
                                        </p:cTn>
                                        <p:tgtEl>
                                          <p:spTgt spid="8"/>
                                        </p:tgtEl>
                                      </p:cBhvr>
                                      <p:to x="100000" y="80000"/>
                                    </p:animScale>
                                    <p:animScale>
                                      <p:cBhvr>
                                        <p:cTn id="23" dur="166" decel="50000">
                                          <p:stCondLst>
                                            <p:cond delay="1338"/>
                                          </p:stCondLst>
                                        </p:cTn>
                                        <p:tgtEl>
                                          <p:spTgt spid="8"/>
                                        </p:tgtEl>
                                      </p:cBhvr>
                                      <p:to x="100000" y="100000"/>
                                    </p:animScale>
                                    <p:animScale>
                                      <p:cBhvr>
                                        <p:cTn id="24" dur="26">
                                          <p:stCondLst>
                                            <p:cond delay="1642"/>
                                          </p:stCondLst>
                                        </p:cTn>
                                        <p:tgtEl>
                                          <p:spTgt spid="8"/>
                                        </p:tgtEl>
                                      </p:cBhvr>
                                      <p:to x="100000" y="90000"/>
                                    </p:animScale>
                                    <p:animScale>
                                      <p:cBhvr>
                                        <p:cTn id="25" dur="166" decel="50000">
                                          <p:stCondLst>
                                            <p:cond delay="1668"/>
                                          </p:stCondLst>
                                        </p:cTn>
                                        <p:tgtEl>
                                          <p:spTgt spid="8"/>
                                        </p:tgtEl>
                                      </p:cBhvr>
                                      <p:to x="100000" y="100000"/>
                                    </p:animScale>
                                    <p:animScale>
                                      <p:cBhvr>
                                        <p:cTn id="26" dur="26">
                                          <p:stCondLst>
                                            <p:cond delay="1808"/>
                                          </p:stCondLst>
                                        </p:cTn>
                                        <p:tgtEl>
                                          <p:spTgt spid="8"/>
                                        </p:tgtEl>
                                      </p:cBhvr>
                                      <p:to x="100000" y="95000"/>
                                    </p:animScale>
                                    <p:animScale>
                                      <p:cBhvr>
                                        <p:cTn id="27" dur="166" decel="50000">
                                          <p:stCondLst>
                                            <p:cond delay="1834"/>
                                          </p:stCondLst>
                                        </p:cTn>
                                        <p:tgtEl>
                                          <p:spTgt spid="8"/>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preserve="1" userDrawn="1">
  <p:cSld name="34_节标题">
    <p:spTree>
      <p:nvGrpSpPr>
        <p:cNvPr id="1" name=""/>
        <p:cNvGrpSpPr/>
        <p:nvPr/>
      </p:nvGrpSpPr>
      <p:grpSpPr>
        <a:xfrm>
          <a:off x="0" y="0"/>
          <a:ext cx="0" cy="0"/>
          <a:chOff x="0" y="0"/>
          <a:chExt cx="0" cy="0"/>
        </a:xfrm>
      </p:grpSpPr>
      <p:sp>
        <p:nvSpPr>
          <p:cNvPr id="7" name="矩形 6">
            <a:extLst>
              <a:ext uri="{FF2B5EF4-FFF2-40B4-BE49-F238E27FC236}">
                <a16:creationId xmlns:a16="http://schemas.microsoft.com/office/drawing/2014/main" id="{55F4563C-D8FB-4F5D-833B-D2C149929FBB}"/>
              </a:ext>
            </a:extLst>
          </p:cNvPr>
          <p:cNvSpPr/>
          <p:nvPr userDrawn="1"/>
        </p:nvSpPr>
        <p:spPr>
          <a:xfrm>
            <a:off x="0" y="0"/>
            <a:ext cx="12192000" cy="6858000"/>
          </a:xfrm>
          <a:prstGeom prst="rect">
            <a:avLst/>
          </a:prstGeom>
          <a:gradFill flip="none" rotWithShape="1">
            <a:gsLst>
              <a:gs pos="34000">
                <a:srgbClr val="B3E6EF"/>
              </a:gs>
              <a:gs pos="83000">
                <a:srgbClr val="66D0EF"/>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3" name="组合 2">
            <a:extLst>
              <a:ext uri="{FF2B5EF4-FFF2-40B4-BE49-F238E27FC236}">
                <a16:creationId xmlns:a16="http://schemas.microsoft.com/office/drawing/2014/main" id="{E3C6F6ED-C323-4540-837C-8043323F6267}"/>
              </a:ext>
            </a:extLst>
          </p:cNvPr>
          <p:cNvGrpSpPr/>
          <p:nvPr userDrawn="1"/>
        </p:nvGrpSpPr>
        <p:grpSpPr>
          <a:xfrm>
            <a:off x="-2322915" y="64865"/>
            <a:ext cx="10385150" cy="6069722"/>
            <a:chOff x="1233089" y="64865"/>
            <a:chExt cx="10385150" cy="6069722"/>
          </a:xfrm>
        </p:grpSpPr>
        <p:pic>
          <p:nvPicPr>
            <p:cNvPr id="4" name="图片 3">
              <a:extLst>
                <a:ext uri="{FF2B5EF4-FFF2-40B4-BE49-F238E27FC236}">
                  <a16:creationId xmlns:a16="http://schemas.microsoft.com/office/drawing/2014/main" id="{75D503D4-B1F7-445F-9EC6-912BDC3D4910}"/>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1233089" y="64865"/>
              <a:ext cx="10385150" cy="6069722"/>
            </a:xfrm>
            <a:prstGeom prst="rect">
              <a:avLst/>
            </a:prstGeom>
          </p:spPr>
        </p:pic>
        <p:pic>
          <p:nvPicPr>
            <p:cNvPr id="5" name="图片 4">
              <a:extLst>
                <a:ext uri="{FF2B5EF4-FFF2-40B4-BE49-F238E27FC236}">
                  <a16:creationId xmlns:a16="http://schemas.microsoft.com/office/drawing/2014/main" id="{F0F2CD52-5933-4076-9BCE-AEE4410EB6C2}"/>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3608756" y="122102"/>
              <a:ext cx="2123585" cy="3027849"/>
            </a:xfrm>
            <a:prstGeom prst="rect">
              <a:avLst/>
            </a:prstGeom>
            <a:effectLst>
              <a:outerShdw blurRad="368300" dir="18900000" sy="23000" kx="-1200000" algn="bl" rotWithShape="0">
                <a:prstClr val="black">
                  <a:alpha val="20000"/>
                </a:prstClr>
              </a:outerShdw>
            </a:effectLst>
          </p:spPr>
        </p:pic>
      </p:grpSp>
      <p:pic>
        <p:nvPicPr>
          <p:cNvPr id="6" name="图片 5">
            <a:extLst>
              <a:ext uri="{FF2B5EF4-FFF2-40B4-BE49-F238E27FC236}">
                <a16:creationId xmlns:a16="http://schemas.microsoft.com/office/drawing/2014/main" id="{9CD99719-68C6-4F1B-9237-299129AD29D5}"/>
              </a:ext>
            </a:extLst>
          </p:cNvPr>
          <p:cNvPicPr>
            <a:picLocks noChangeAspect="1"/>
          </p:cNvPicPr>
          <p:nvPr userDrawn="1"/>
        </p:nvPicPr>
        <p:blipFill rotWithShape="1">
          <a:blip r:embed="rId4" cstate="screen">
            <a:extLst>
              <a:ext uri="{28A0092B-C50C-407E-A947-70E740481C1C}">
                <a14:useLocalDpi xmlns:a14="http://schemas.microsoft.com/office/drawing/2010/main"/>
              </a:ext>
            </a:extLst>
          </a:blip>
          <a:srcRect/>
          <a:stretch/>
        </p:blipFill>
        <p:spPr>
          <a:xfrm>
            <a:off x="0" y="-8677"/>
            <a:ext cx="12192000" cy="6857999"/>
          </a:xfrm>
          <a:prstGeom prst="rect">
            <a:avLst/>
          </a:prstGeom>
        </p:spPr>
      </p:pic>
      <p:pic>
        <p:nvPicPr>
          <p:cNvPr id="8" name="图片 7">
            <a:extLst>
              <a:ext uri="{FF2B5EF4-FFF2-40B4-BE49-F238E27FC236}">
                <a16:creationId xmlns:a16="http://schemas.microsoft.com/office/drawing/2014/main" id="{6EAB0892-1515-4C0E-878E-F9D5DB3459B8}"/>
              </a:ext>
            </a:extLst>
          </p:cNvPr>
          <p:cNvPicPr>
            <a:picLocks noChangeAspect="1"/>
          </p:cNvPicPr>
          <p:nvPr userDrawn="1"/>
        </p:nvPicPr>
        <p:blipFill>
          <a:blip r:embed="rId5"/>
          <a:stretch>
            <a:fillRect/>
          </a:stretch>
        </p:blipFill>
        <p:spPr>
          <a:xfrm>
            <a:off x="2712566" y="2615467"/>
            <a:ext cx="896190" cy="896190"/>
          </a:xfrm>
          <a:prstGeom prst="rect">
            <a:avLst/>
          </a:prstGeom>
        </p:spPr>
      </p:pic>
      <p:pic>
        <p:nvPicPr>
          <p:cNvPr id="11" name="图片 10">
            <a:extLst>
              <a:ext uri="{FF2B5EF4-FFF2-40B4-BE49-F238E27FC236}">
                <a16:creationId xmlns:a16="http://schemas.microsoft.com/office/drawing/2014/main" id="{5A49BCD9-5FDA-4B4B-8A5C-399D61B0C46A}"/>
              </a:ext>
            </a:extLst>
          </p:cNvPr>
          <p:cNvPicPr>
            <a:picLocks noChangeAspect="1"/>
          </p:cNvPicPr>
          <p:nvPr userDrawn="1"/>
        </p:nvPicPr>
        <p:blipFill>
          <a:blip r:embed="rId6" cstate="screen">
            <a:extLst>
              <a:ext uri="{28A0092B-C50C-407E-A947-70E740481C1C}">
                <a14:useLocalDpi xmlns:a14="http://schemas.microsoft.com/office/drawing/2010/main"/>
              </a:ext>
            </a:extLst>
          </a:blip>
          <a:stretch>
            <a:fillRect/>
          </a:stretch>
        </p:blipFill>
        <p:spPr>
          <a:xfrm rot="19469051">
            <a:off x="9837828" y="3232258"/>
            <a:ext cx="2241294" cy="3000269"/>
          </a:xfrm>
          <a:prstGeom prst="rect">
            <a:avLst/>
          </a:prstGeom>
        </p:spPr>
      </p:pic>
    </p:spTree>
    <p:extLst>
      <p:ext uri="{BB962C8B-B14F-4D97-AF65-F5344CB8AC3E}">
        <p14:creationId xmlns:p14="http://schemas.microsoft.com/office/powerpoint/2010/main" val="17500248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path" presetSubtype="0" repeatCount="indefinite" decel="50000" autoRev="1" fill="hold" nodeType="withEffect">
                                  <p:stCondLst>
                                    <p:cond delay="0"/>
                                  </p:stCondLst>
                                  <p:childTnLst>
                                    <p:animMotion origin="layout" path="M -2.91667E-6 -4.81481E-6 L -2.91667E-6 0.03496 " pathEditMode="relative" rAng="0" ptsTypes="AA">
                                      <p:cBhvr>
                                        <p:cTn id="6" dur="2600" fill="hold"/>
                                        <p:tgtEl>
                                          <p:spTgt spid="3"/>
                                        </p:tgtEl>
                                        <p:attrNameLst>
                                          <p:attrName>ppt_x</p:attrName>
                                          <p:attrName>ppt_y</p:attrName>
                                        </p:attrNameLst>
                                      </p:cBhvr>
                                      <p:rCtr x="0" y="1736"/>
                                    </p:animMotion>
                                  </p:childTnLst>
                                </p:cTn>
                              </p:par>
                              <p:par>
                                <p:cTn id="7" presetID="47" presetClass="entr" presetSubtype="0" fill="hold" nodeType="withEffect">
                                  <p:stCondLst>
                                    <p:cond delay="500"/>
                                  </p:stCondLst>
                                  <p:childTnLst>
                                    <p:set>
                                      <p:cBhvr>
                                        <p:cTn id="8" dur="1" fill="hold">
                                          <p:stCondLst>
                                            <p:cond delay="0"/>
                                          </p:stCondLst>
                                        </p:cTn>
                                        <p:tgtEl>
                                          <p:spTgt spid="11"/>
                                        </p:tgtEl>
                                        <p:attrNameLst>
                                          <p:attrName>style.visibility</p:attrName>
                                        </p:attrNameLst>
                                      </p:cBhvr>
                                      <p:to>
                                        <p:strVal val="visible"/>
                                      </p:to>
                                    </p:set>
                                    <p:animEffect transition="in" filter="fade">
                                      <p:cBhvr>
                                        <p:cTn id="9" dur="1000"/>
                                        <p:tgtEl>
                                          <p:spTgt spid="11"/>
                                        </p:tgtEl>
                                      </p:cBhvr>
                                    </p:animEffect>
                                    <p:anim calcmode="lin" valueType="num">
                                      <p:cBhvr>
                                        <p:cTn id="10" dur="1000" fill="hold"/>
                                        <p:tgtEl>
                                          <p:spTgt spid="11"/>
                                        </p:tgtEl>
                                        <p:attrNameLst>
                                          <p:attrName>ppt_x</p:attrName>
                                        </p:attrNameLst>
                                      </p:cBhvr>
                                      <p:tavLst>
                                        <p:tav tm="0">
                                          <p:val>
                                            <p:strVal val="#ppt_x"/>
                                          </p:val>
                                        </p:tav>
                                        <p:tav tm="100000">
                                          <p:val>
                                            <p:strVal val="#ppt_x"/>
                                          </p:val>
                                        </p:tav>
                                      </p:tavLst>
                                    </p:anim>
                                    <p:anim calcmode="lin" valueType="num">
                                      <p:cBhvr>
                                        <p:cTn id="11" dur="1000" fill="hold"/>
                                        <p:tgtEl>
                                          <p:spTgt spid="11"/>
                                        </p:tgtEl>
                                        <p:attrNameLst>
                                          <p:attrName>ppt_y</p:attrName>
                                        </p:attrNameLst>
                                      </p:cBhvr>
                                      <p:tavLst>
                                        <p:tav tm="0">
                                          <p:val>
                                            <p:strVal val="#ppt_y-.1"/>
                                          </p:val>
                                        </p:tav>
                                        <p:tav tm="100000">
                                          <p:val>
                                            <p:strVal val="#ppt_y"/>
                                          </p:val>
                                        </p:tav>
                                      </p:tavLst>
                                    </p:anim>
                                  </p:childTnLst>
                                </p:cTn>
                              </p:par>
                              <p:par>
                                <p:cTn id="12" presetID="26" presetClass="entr" presetSubtype="0" fill="hold" nodeType="withEffect">
                                  <p:stCondLst>
                                    <p:cond delay="1000"/>
                                  </p:stCondLst>
                                  <p:childTnLst>
                                    <p:set>
                                      <p:cBhvr>
                                        <p:cTn id="13" dur="1" fill="hold">
                                          <p:stCondLst>
                                            <p:cond delay="0"/>
                                          </p:stCondLst>
                                        </p:cTn>
                                        <p:tgtEl>
                                          <p:spTgt spid="8"/>
                                        </p:tgtEl>
                                        <p:attrNameLst>
                                          <p:attrName>style.visibility</p:attrName>
                                        </p:attrNameLst>
                                      </p:cBhvr>
                                      <p:to>
                                        <p:strVal val="visible"/>
                                      </p:to>
                                    </p:set>
                                    <p:animEffect transition="in" filter="wipe(down)">
                                      <p:cBhvr>
                                        <p:cTn id="14" dur="580">
                                          <p:stCondLst>
                                            <p:cond delay="0"/>
                                          </p:stCondLst>
                                        </p:cTn>
                                        <p:tgtEl>
                                          <p:spTgt spid="8"/>
                                        </p:tgtEl>
                                      </p:cBhvr>
                                    </p:animEffect>
                                    <p:anim calcmode="lin" valueType="num">
                                      <p:cBhvr>
                                        <p:cTn id="15" dur="1822" tmFilter="0,0; 0.14,0.36; 0.43,0.73; 0.71,0.91; 1.0,1.0">
                                          <p:stCondLst>
                                            <p:cond delay="0"/>
                                          </p:stCondLst>
                                        </p:cTn>
                                        <p:tgtEl>
                                          <p:spTgt spid="8"/>
                                        </p:tgtEl>
                                        <p:attrNameLst>
                                          <p:attrName>ppt_x</p:attrName>
                                        </p:attrNameLst>
                                      </p:cBhvr>
                                      <p:tavLst>
                                        <p:tav tm="0">
                                          <p:val>
                                            <p:strVal val="#ppt_x-0.25"/>
                                          </p:val>
                                        </p:tav>
                                        <p:tav tm="100000">
                                          <p:val>
                                            <p:strVal val="#ppt_x"/>
                                          </p:val>
                                        </p:tav>
                                      </p:tavLst>
                                    </p:anim>
                                    <p:anim calcmode="lin" valueType="num">
                                      <p:cBhvr>
                                        <p:cTn id="16" dur="664" tmFilter="0.0,0.0; 0.25,0.07; 0.50,0.2; 0.75,0.467; 1.0,1.0">
                                          <p:stCondLst>
                                            <p:cond delay="0"/>
                                          </p:stCondLst>
                                        </p:cTn>
                                        <p:tgtEl>
                                          <p:spTgt spid="8"/>
                                        </p:tgtEl>
                                        <p:attrNameLst>
                                          <p:attrName>ppt_y</p:attrName>
                                        </p:attrNameLst>
                                      </p:cBhvr>
                                      <p:tavLst>
                                        <p:tav tm="0" fmla="#ppt_y-sin(pi*$)/3">
                                          <p:val>
                                            <p:fltVal val="0.5"/>
                                          </p:val>
                                        </p:tav>
                                        <p:tav tm="100000">
                                          <p:val>
                                            <p:fltVal val="1"/>
                                          </p:val>
                                        </p:tav>
                                      </p:tavLst>
                                    </p:anim>
                                    <p:anim calcmode="lin" valueType="num">
                                      <p:cBhvr>
                                        <p:cTn id="17" dur="664" tmFilter="0, 0; 0.125,0.2665; 0.25,0.4; 0.375,0.465; 0.5,0.5;  0.625,0.535; 0.75,0.6; 0.875,0.7335; 1,1">
                                          <p:stCondLst>
                                            <p:cond delay="664"/>
                                          </p:stCondLst>
                                        </p:cTn>
                                        <p:tgtEl>
                                          <p:spTgt spid="8"/>
                                        </p:tgtEl>
                                        <p:attrNameLst>
                                          <p:attrName>ppt_y</p:attrName>
                                        </p:attrNameLst>
                                      </p:cBhvr>
                                      <p:tavLst>
                                        <p:tav tm="0" fmla="#ppt_y-sin(pi*$)/9">
                                          <p:val>
                                            <p:fltVal val="0"/>
                                          </p:val>
                                        </p:tav>
                                        <p:tav tm="100000">
                                          <p:val>
                                            <p:fltVal val="1"/>
                                          </p:val>
                                        </p:tav>
                                      </p:tavLst>
                                    </p:anim>
                                    <p:anim calcmode="lin" valueType="num">
                                      <p:cBhvr>
                                        <p:cTn id="18" dur="332" tmFilter="0, 0; 0.125,0.2665; 0.25,0.4; 0.375,0.465; 0.5,0.5;  0.625,0.535; 0.75,0.6; 0.875,0.7335; 1,1">
                                          <p:stCondLst>
                                            <p:cond delay="1324"/>
                                          </p:stCondLst>
                                        </p:cTn>
                                        <p:tgtEl>
                                          <p:spTgt spid="8"/>
                                        </p:tgtEl>
                                        <p:attrNameLst>
                                          <p:attrName>ppt_y</p:attrName>
                                        </p:attrNameLst>
                                      </p:cBhvr>
                                      <p:tavLst>
                                        <p:tav tm="0" fmla="#ppt_y-sin(pi*$)/27">
                                          <p:val>
                                            <p:fltVal val="0"/>
                                          </p:val>
                                        </p:tav>
                                        <p:tav tm="100000">
                                          <p:val>
                                            <p:fltVal val="1"/>
                                          </p:val>
                                        </p:tav>
                                      </p:tavLst>
                                    </p:anim>
                                    <p:anim calcmode="lin" valueType="num">
                                      <p:cBhvr>
                                        <p:cTn id="19" dur="164" tmFilter="0, 0; 0.125,0.2665; 0.25,0.4; 0.375,0.465; 0.5,0.5;  0.625,0.535; 0.75,0.6; 0.875,0.7335; 1,1">
                                          <p:stCondLst>
                                            <p:cond delay="1656"/>
                                          </p:stCondLst>
                                        </p:cTn>
                                        <p:tgtEl>
                                          <p:spTgt spid="8"/>
                                        </p:tgtEl>
                                        <p:attrNameLst>
                                          <p:attrName>ppt_y</p:attrName>
                                        </p:attrNameLst>
                                      </p:cBhvr>
                                      <p:tavLst>
                                        <p:tav tm="0" fmla="#ppt_y-sin(pi*$)/81">
                                          <p:val>
                                            <p:fltVal val="0"/>
                                          </p:val>
                                        </p:tav>
                                        <p:tav tm="100000">
                                          <p:val>
                                            <p:fltVal val="1"/>
                                          </p:val>
                                        </p:tav>
                                      </p:tavLst>
                                    </p:anim>
                                    <p:animScale>
                                      <p:cBhvr>
                                        <p:cTn id="20" dur="26">
                                          <p:stCondLst>
                                            <p:cond delay="650"/>
                                          </p:stCondLst>
                                        </p:cTn>
                                        <p:tgtEl>
                                          <p:spTgt spid="8"/>
                                        </p:tgtEl>
                                      </p:cBhvr>
                                      <p:to x="100000" y="60000"/>
                                    </p:animScale>
                                    <p:animScale>
                                      <p:cBhvr>
                                        <p:cTn id="21" dur="166" decel="50000">
                                          <p:stCondLst>
                                            <p:cond delay="676"/>
                                          </p:stCondLst>
                                        </p:cTn>
                                        <p:tgtEl>
                                          <p:spTgt spid="8"/>
                                        </p:tgtEl>
                                      </p:cBhvr>
                                      <p:to x="100000" y="100000"/>
                                    </p:animScale>
                                    <p:animScale>
                                      <p:cBhvr>
                                        <p:cTn id="22" dur="26">
                                          <p:stCondLst>
                                            <p:cond delay="1312"/>
                                          </p:stCondLst>
                                        </p:cTn>
                                        <p:tgtEl>
                                          <p:spTgt spid="8"/>
                                        </p:tgtEl>
                                      </p:cBhvr>
                                      <p:to x="100000" y="80000"/>
                                    </p:animScale>
                                    <p:animScale>
                                      <p:cBhvr>
                                        <p:cTn id="23" dur="166" decel="50000">
                                          <p:stCondLst>
                                            <p:cond delay="1338"/>
                                          </p:stCondLst>
                                        </p:cTn>
                                        <p:tgtEl>
                                          <p:spTgt spid="8"/>
                                        </p:tgtEl>
                                      </p:cBhvr>
                                      <p:to x="100000" y="100000"/>
                                    </p:animScale>
                                    <p:animScale>
                                      <p:cBhvr>
                                        <p:cTn id="24" dur="26">
                                          <p:stCondLst>
                                            <p:cond delay="1642"/>
                                          </p:stCondLst>
                                        </p:cTn>
                                        <p:tgtEl>
                                          <p:spTgt spid="8"/>
                                        </p:tgtEl>
                                      </p:cBhvr>
                                      <p:to x="100000" y="90000"/>
                                    </p:animScale>
                                    <p:animScale>
                                      <p:cBhvr>
                                        <p:cTn id="25" dur="166" decel="50000">
                                          <p:stCondLst>
                                            <p:cond delay="1668"/>
                                          </p:stCondLst>
                                        </p:cTn>
                                        <p:tgtEl>
                                          <p:spTgt spid="8"/>
                                        </p:tgtEl>
                                      </p:cBhvr>
                                      <p:to x="100000" y="100000"/>
                                    </p:animScale>
                                    <p:animScale>
                                      <p:cBhvr>
                                        <p:cTn id="26" dur="26">
                                          <p:stCondLst>
                                            <p:cond delay="1808"/>
                                          </p:stCondLst>
                                        </p:cTn>
                                        <p:tgtEl>
                                          <p:spTgt spid="8"/>
                                        </p:tgtEl>
                                      </p:cBhvr>
                                      <p:to x="100000" y="95000"/>
                                    </p:animScale>
                                    <p:animScale>
                                      <p:cBhvr>
                                        <p:cTn id="27" dur="166" decel="50000">
                                          <p:stCondLst>
                                            <p:cond delay="1834"/>
                                          </p:stCondLst>
                                        </p:cTn>
                                        <p:tgtEl>
                                          <p:spTgt spid="8"/>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preserve="1" userDrawn="1">
  <p:cSld name="33_节标题">
    <p:spTree>
      <p:nvGrpSpPr>
        <p:cNvPr id="1" name=""/>
        <p:cNvGrpSpPr/>
        <p:nvPr/>
      </p:nvGrpSpPr>
      <p:grpSpPr>
        <a:xfrm>
          <a:off x="0" y="0"/>
          <a:ext cx="0" cy="0"/>
          <a:chOff x="0" y="0"/>
          <a:chExt cx="0" cy="0"/>
        </a:xfrm>
      </p:grpSpPr>
      <p:sp>
        <p:nvSpPr>
          <p:cNvPr id="7" name="矩形 6">
            <a:extLst>
              <a:ext uri="{FF2B5EF4-FFF2-40B4-BE49-F238E27FC236}">
                <a16:creationId xmlns:a16="http://schemas.microsoft.com/office/drawing/2014/main" id="{55F4563C-D8FB-4F5D-833B-D2C149929FBB}"/>
              </a:ext>
            </a:extLst>
          </p:cNvPr>
          <p:cNvSpPr/>
          <p:nvPr userDrawn="1"/>
        </p:nvSpPr>
        <p:spPr>
          <a:xfrm>
            <a:off x="0" y="0"/>
            <a:ext cx="12192000" cy="6858000"/>
          </a:xfrm>
          <a:prstGeom prst="rect">
            <a:avLst/>
          </a:prstGeom>
          <a:gradFill flip="none" rotWithShape="1">
            <a:gsLst>
              <a:gs pos="34000">
                <a:srgbClr val="B3E6EF"/>
              </a:gs>
              <a:gs pos="83000">
                <a:srgbClr val="66D0EF"/>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3" name="组合 2">
            <a:extLst>
              <a:ext uri="{FF2B5EF4-FFF2-40B4-BE49-F238E27FC236}">
                <a16:creationId xmlns:a16="http://schemas.microsoft.com/office/drawing/2014/main" id="{E3C6F6ED-C323-4540-837C-8043323F6267}"/>
              </a:ext>
            </a:extLst>
          </p:cNvPr>
          <p:cNvGrpSpPr/>
          <p:nvPr userDrawn="1"/>
        </p:nvGrpSpPr>
        <p:grpSpPr>
          <a:xfrm>
            <a:off x="-2322915" y="64865"/>
            <a:ext cx="10385150" cy="6069722"/>
            <a:chOff x="1233089" y="64865"/>
            <a:chExt cx="10385150" cy="6069722"/>
          </a:xfrm>
        </p:grpSpPr>
        <p:pic>
          <p:nvPicPr>
            <p:cNvPr id="4" name="图片 3">
              <a:extLst>
                <a:ext uri="{FF2B5EF4-FFF2-40B4-BE49-F238E27FC236}">
                  <a16:creationId xmlns:a16="http://schemas.microsoft.com/office/drawing/2014/main" id="{75D503D4-B1F7-445F-9EC6-912BDC3D4910}"/>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1233089" y="64865"/>
              <a:ext cx="10385150" cy="6069722"/>
            </a:xfrm>
            <a:prstGeom prst="rect">
              <a:avLst/>
            </a:prstGeom>
          </p:spPr>
        </p:pic>
        <p:pic>
          <p:nvPicPr>
            <p:cNvPr id="5" name="图片 4">
              <a:extLst>
                <a:ext uri="{FF2B5EF4-FFF2-40B4-BE49-F238E27FC236}">
                  <a16:creationId xmlns:a16="http://schemas.microsoft.com/office/drawing/2014/main" id="{F0F2CD52-5933-4076-9BCE-AEE4410EB6C2}"/>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3608756" y="122102"/>
              <a:ext cx="2123585" cy="3027849"/>
            </a:xfrm>
            <a:prstGeom prst="rect">
              <a:avLst/>
            </a:prstGeom>
            <a:effectLst>
              <a:outerShdw blurRad="368300" dir="18900000" sy="23000" kx="-1200000" algn="bl" rotWithShape="0">
                <a:prstClr val="black">
                  <a:alpha val="20000"/>
                </a:prstClr>
              </a:outerShdw>
            </a:effectLst>
          </p:spPr>
        </p:pic>
      </p:grpSp>
      <p:pic>
        <p:nvPicPr>
          <p:cNvPr id="6" name="图片 5">
            <a:extLst>
              <a:ext uri="{FF2B5EF4-FFF2-40B4-BE49-F238E27FC236}">
                <a16:creationId xmlns:a16="http://schemas.microsoft.com/office/drawing/2014/main" id="{9CD99719-68C6-4F1B-9237-299129AD29D5}"/>
              </a:ext>
            </a:extLst>
          </p:cNvPr>
          <p:cNvPicPr>
            <a:picLocks noChangeAspect="1"/>
          </p:cNvPicPr>
          <p:nvPr userDrawn="1"/>
        </p:nvPicPr>
        <p:blipFill rotWithShape="1">
          <a:blip r:embed="rId4" cstate="screen">
            <a:extLst>
              <a:ext uri="{28A0092B-C50C-407E-A947-70E740481C1C}">
                <a14:useLocalDpi xmlns:a14="http://schemas.microsoft.com/office/drawing/2010/main"/>
              </a:ext>
            </a:extLst>
          </a:blip>
          <a:srcRect/>
          <a:stretch/>
        </p:blipFill>
        <p:spPr>
          <a:xfrm>
            <a:off x="0" y="-8677"/>
            <a:ext cx="12192000" cy="6857999"/>
          </a:xfrm>
          <a:prstGeom prst="rect">
            <a:avLst/>
          </a:prstGeom>
        </p:spPr>
      </p:pic>
      <p:pic>
        <p:nvPicPr>
          <p:cNvPr id="8" name="图片 7">
            <a:extLst>
              <a:ext uri="{FF2B5EF4-FFF2-40B4-BE49-F238E27FC236}">
                <a16:creationId xmlns:a16="http://schemas.microsoft.com/office/drawing/2014/main" id="{6EAB0892-1515-4C0E-878E-F9D5DB3459B8}"/>
              </a:ext>
            </a:extLst>
          </p:cNvPr>
          <p:cNvPicPr>
            <a:picLocks noChangeAspect="1"/>
          </p:cNvPicPr>
          <p:nvPr userDrawn="1"/>
        </p:nvPicPr>
        <p:blipFill>
          <a:blip r:embed="rId5"/>
          <a:stretch>
            <a:fillRect/>
          </a:stretch>
        </p:blipFill>
        <p:spPr>
          <a:xfrm>
            <a:off x="2712566" y="2615467"/>
            <a:ext cx="896190" cy="896190"/>
          </a:xfrm>
          <a:prstGeom prst="rect">
            <a:avLst/>
          </a:prstGeom>
        </p:spPr>
      </p:pic>
      <p:pic>
        <p:nvPicPr>
          <p:cNvPr id="11" name="图片 10">
            <a:extLst>
              <a:ext uri="{FF2B5EF4-FFF2-40B4-BE49-F238E27FC236}">
                <a16:creationId xmlns:a16="http://schemas.microsoft.com/office/drawing/2014/main" id="{5A49BCD9-5FDA-4B4B-8A5C-399D61B0C46A}"/>
              </a:ext>
            </a:extLst>
          </p:cNvPr>
          <p:cNvPicPr>
            <a:picLocks noChangeAspect="1"/>
          </p:cNvPicPr>
          <p:nvPr userDrawn="1"/>
        </p:nvPicPr>
        <p:blipFill>
          <a:blip r:embed="rId6" cstate="screen">
            <a:extLst>
              <a:ext uri="{28A0092B-C50C-407E-A947-70E740481C1C}">
                <a14:useLocalDpi xmlns:a14="http://schemas.microsoft.com/office/drawing/2010/main"/>
              </a:ext>
            </a:extLst>
          </a:blip>
          <a:stretch>
            <a:fillRect/>
          </a:stretch>
        </p:blipFill>
        <p:spPr>
          <a:xfrm rot="19469051">
            <a:off x="9837828" y="3232258"/>
            <a:ext cx="2241294" cy="3000269"/>
          </a:xfrm>
          <a:prstGeom prst="rect">
            <a:avLst/>
          </a:prstGeom>
        </p:spPr>
      </p:pic>
    </p:spTree>
    <p:extLst>
      <p:ext uri="{BB962C8B-B14F-4D97-AF65-F5344CB8AC3E}">
        <p14:creationId xmlns:p14="http://schemas.microsoft.com/office/powerpoint/2010/main" val="14854929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path" presetSubtype="0" repeatCount="indefinite" decel="50000" autoRev="1" fill="hold" nodeType="withEffect">
                                  <p:stCondLst>
                                    <p:cond delay="0"/>
                                  </p:stCondLst>
                                  <p:childTnLst>
                                    <p:animMotion origin="layout" path="M -2.91667E-6 -4.81481E-6 L -2.91667E-6 0.03496 " pathEditMode="relative" rAng="0" ptsTypes="AA">
                                      <p:cBhvr>
                                        <p:cTn id="6" dur="2600" fill="hold"/>
                                        <p:tgtEl>
                                          <p:spTgt spid="3"/>
                                        </p:tgtEl>
                                        <p:attrNameLst>
                                          <p:attrName>ppt_x</p:attrName>
                                          <p:attrName>ppt_y</p:attrName>
                                        </p:attrNameLst>
                                      </p:cBhvr>
                                      <p:rCtr x="0" y="1736"/>
                                    </p:animMotion>
                                  </p:childTnLst>
                                </p:cTn>
                              </p:par>
                              <p:par>
                                <p:cTn id="7" presetID="47" presetClass="entr" presetSubtype="0" fill="hold" nodeType="withEffect">
                                  <p:stCondLst>
                                    <p:cond delay="500"/>
                                  </p:stCondLst>
                                  <p:childTnLst>
                                    <p:set>
                                      <p:cBhvr>
                                        <p:cTn id="8" dur="1" fill="hold">
                                          <p:stCondLst>
                                            <p:cond delay="0"/>
                                          </p:stCondLst>
                                        </p:cTn>
                                        <p:tgtEl>
                                          <p:spTgt spid="11"/>
                                        </p:tgtEl>
                                        <p:attrNameLst>
                                          <p:attrName>style.visibility</p:attrName>
                                        </p:attrNameLst>
                                      </p:cBhvr>
                                      <p:to>
                                        <p:strVal val="visible"/>
                                      </p:to>
                                    </p:set>
                                    <p:animEffect transition="in" filter="fade">
                                      <p:cBhvr>
                                        <p:cTn id="9" dur="1000"/>
                                        <p:tgtEl>
                                          <p:spTgt spid="11"/>
                                        </p:tgtEl>
                                      </p:cBhvr>
                                    </p:animEffect>
                                    <p:anim calcmode="lin" valueType="num">
                                      <p:cBhvr>
                                        <p:cTn id="10" dur="1000" fill="hold"/>
                                        <p:tgtEl>
                                          <p:spTgt spid="11"/>
                                        </p:tgtEl>
                                        <p:attrNameLst>
                                          <p:attrName>ppt_x</p:attrName>
                                        </p:attrNameLst>
                                      </p:cBhvr>
                                      <p:tavLst>
                                        <p:tav tm="0">
                                          <p:val>
                                            <p:strVal val="#ppt_x"/>
                                          </p:val>
                                        </p:tav>
                                        <p:tav tm="100000">
                                          <p:val>
                                            <p:strVal val="#ppt_x"/>
                                          </p:val>
                                        </p:tav>
                                      </p:tavLst>
                                    </p:anim>
                                    <p:anim calcmode="lin" valueType="num">
                                      <p:cBhvr>
                                        <p:cTn id="11" dur="1000" fill="hold"/>
                                        <p:tgtEl>
                                          <p:spTgt spid="11"/>
                                        </p:tgtEl>
                                        <p:attrNameLst>
                                          <p:attrName>ppt_y</p:attrName>
                                        </p:attrNameLst>
                                      </p:cBhvr>
                                      <p:tavLst>
                                        <p:tav tm="0">
                                          <p:val>
                                            <p:strVal val="#ppt_y-.1"/>
                                          </p:val>
                                        </p:tav>
                                        <p:tav tm="100000">
                                          <p:val>
                                            <p:strVal val="#ppt_y"/>
                                          </p:val>
                                        </p:tav>
                                      </p:tavLst>
                                    </p:anim>
                                  </p:childTnLst>
                                </p:cTn>
                              </p:par>
                              <p:par>
                                <p:cTn id="12" presetID="26" presetClass="entr" presetSubtype="0" fill="hold" nodeType="withEffect">
                                  <p:stCondLst>
                                    <p:cond delay="1000"/>
                                  </p:stCondLst>
                                  <p:childTnLst>
                                    <p:set>
                                      <p:cBhvr>
                                        <p:cTn id="13" dur="1" fill="hold">
                                          <p:stCondLst>
                                            <p:cond delay="0"/>
                                          </p:stCondLst>
                                        </p:cTn>
                                        <p:tgtEl>
                                          <p:spTgt spid="8"/>
                                        </p:tgtEl>
                                        <p:attrNameLst>
                                          <p:attrName>style.visibility</p:attrName>
                                        </p:attrNameLst>
                                      </p:cBhvr>
                                      <p:to>
                                        <p:strVal val="visible"/>
                                      </p:to>
                                    </p:set>
                                    <p:animEffect transition="in" filter="wipe(down)">
                                      <p:cBhvr>
                                        <p:cTn id="14" dur="580">
                                          <p:stCondLst>
                                            <p:cond delay="0"/>
                                          </p:stCondLst>
                                        </p:cTn>
                                        <p:tgtEl>
                                          <p:spTgt spid="8"/>
                                        </p:tgtEl>
                                      </p:cBhvr>
                                    </p:animEffect>
                                    <p:anim calcmode="lin" valueType="num">
                                      <p:cBhvr>
                                        <p:cTn id="15" dur="1822" tmFilter="0,0; 0.14,0.36; 0.43,0.73; 0.71,0.91; 1.0,1.0">
                                          <p:stCondLst>
                                            <p:cond delay="0"/>
                                          </p:stCondLst>
                                        </p:cTn>
                                        <p:tgtEl>
                                          <p:spTgt spid="8"/>
                                        </p:tgtEl>
                                        <p:attrNameLst>
                                          <p:attrName>ppt_x</p:attrName>
                                        </p:attrNameLst>
                                      </p:cBhvr>
                                      <p:tavLst>
                                        <p:tav tm="0">
                                          <p:val>
                                            <p:strVal val="#ppt_x-0.25"/>
                                          </p:val>
                                        </p:tav>
                                        <p:tav tm="100000">
                                          <p:val>
                                            <p:strVal val="#ppt_x"/>
                                          </p:val>
                                        </p:tav>
                                      </p:tavLst>
                                    </p:anim>
                                    <p:anim calcmode="lin" valueType="num">
                                      <p:cBhvr>
                                        <p:cTn id="16" dur="664" tmFilter="0.0,0.0; 0.25,0.07; 0.50,0.2; 0.75,0.467; 1.0,1.0">
                                          <p:stCondLst>
                                            <p:cond delay="0"/>
                                          </p:stCondLst>
                                        </p:cTn>
                                        <p:tgtEl>
                                          <p:spTgt spid="8"/>
                                        </p:tgtEl>
                                        <p:attrNameLst>
                                          <p:attrName>ppt_y</p:attrName>
                                        </p:attrNameLst>
                                      </p:cBhvr>
                                      <p:tavLst>
                                        <p:tav tm="0" fmla="#ppt_y-sin(pi*$)/3">
                                          <p:val>
                                            <p:fltVal val="0.5"/>
                                          </p:val>
                                        </p:tav>
                                        <p:tav tm="100000">
                                          <p:val>
                                            <p:fltVal val="1"/>
                                          </p:val>
                                        </p:tav>
                                      </p:tavLst>
                                    </p:anim>
                                    <p:anim calcmode="lin" valueType="num">
                                      <p:cBhvr>
                                        <p:cTn id="17" dur="664" tmFilter="0, 0; 0.125,0.2665; 0.25,0.4; 0.375,0.465; 0.5,0.5;  0.625,0.535; 0.75,0.6; 0.875,0.7335; 1,1">
                                          <p:stCondLst>
                                            <p:cond delay="664"/>
                                          </p:stCondLst>
                                        </p:cTn>
                                        <p:tgtEl>
                                          <p:spTgt spid="8"/>
                                        </p:tgtEl>
                                        <p:attrNameLst>
                                          <p:attrName>ppt_y</p:attrName>
                                        </p:attrNameLst>
                                      </p:cBhvr>
                                      <p:tavLst>
                                        <p:tav tm="0" fmla="#ppt_y-sin(pi*$)/9">
                                          <p:val>
                                            <p:fltVal val="0"/>
                                          </p:val>
                                        </p:tav>
                                        <p:tav tm="100000">
                                          <p:val>
                                            <p:fltVal val="1"/>
                                          </p:val>
                                        </p:tav>
                                      </p:tavLst>
                                    </p:anim>
                                    <p:anim calcmode="lin" valueType="num">
                                      <p:cBhvr>
                                        <p:cTn id="18" dur="332" tmFilter="0, 0; 0.125,0.2665; 0.25,0.4; 0.375,0.465; 0.5,0.5;  0.625,0.535; 0.75,0.6; 0.875,0.7335; 1,1">
                                          <p:stCondLst>
                                            <p:cond delay="1324"/>
                                          </p:stCondLst>
                                        </p:cTn>
                                        <p:tgtEl>
                                          <p:spTgt spid="8"/>
                                        </p:tgtEl>
                                        <p:attrNameLst>
                                          <p:attrName>ppt_y</p:attrName>
                                        </p:attrNameLst>
                                      </p:cBhvr>
                                      <p:tavLst>
                                        <p:tav tm="0" fmla="#ppt_y-sin(pi*$)/27">
                                          <p:val>
                                            <p:fltVal val="0"/>
                                          </p:val>
                                        </p:tav>
                                        <p:tav tm="100000">
                                          <p:val>
                                            <p:fltVal val="1"/>
                                          </p:val>
                                        </p:tav>
                                      </p:tavLst>
                                    </p:anim>
                                    <p:anim calcmode="lin" valueType="num">
                                      <p:cBhvr>
                                        <p:cTn id="19" dur="164" tmFilter="0, 0; 0.125,0.2665; 0.25,0.4; 0.375,0.465; 0.5,0.5;  0.625,0.535; 0.75,0.6; 0.875,0.7335; 1,1">
                                          <p:stCondLst>
                                            <p:cond delay="1656"/>
                                          </p:stCondLst>
                                        </p:cTn>
                                        <p:tgtEl>
                                          <p:spTgt spid="8"/>
                                        </p:tgtEl>
                                        <p:attrNameLst>
                                          <p:attrName>ppt_y</p:attrName>
                                        </p:attrNameLst>
                                      </p:cBhvr>
                                      <p:tavLst>
                                        <p:tav tm="0" fmla="#ppt_y-sin(pi*$)/81">
                                          <p:val>
                                            <p:fltVal val="0"/>
                                          </p:val>
                                        </p:tav>
                                        <p:tav tm="100000">
                                          <p:val>
                                            <p:fltVal val="1"/>
                                          </p:val>
                                        </p:tav>
                                      </p:tavLst>
                                    </p:anim>
                                    <p:animScale>
                                      <p:cBhvr>
                                        <p:cTn id="20" dur="26">
                                          <p:stCondLst>
                                            <p:cond delay="650"/>
                                          </p:stCondLst>
                                        </p:cTn>
                                        <p:tgtEl>
                                          <p:spTgt spid="8"/>
                                        </p:tgtEl>
                                      </p:cBhvr>
                                      <p:to x="100000" y="60000"/>
                                    </p:animScale>
                                    <p:animScale>
                                      <p:cBhvr>
                                        <p:cTn id="21" dur="166" decel="50000">
                                          <p:stCondLst>
                                            <p:cond delay="676"/>
                                          </p:stCondLst>
                                        </p:cTn>
                                        <p:tgtEl>
                                          <p:spTgt spid="8"/>
                                        </p:tgtEl>
                                      </p:cBhvr>
                                      <p:to x="100000" y="100000"/>
                                    </p:animScale>
                                    <p:animScale>
                                      <p:cBhvr>
                                        <p:cTn id="22" dur="26">
                                          <p:stCondLst>
                                            <p:cond delay="1312"/>
                                          </p:stCondLst>
                                        </p:cTn>
                                        <p:tgtEl>
                                          <p:spTgt spid="8"/>
                                        </p:tgtEl>
                                      </p:cBhvr>
                                      <p:to x="100000" y="80000"/>
                                    </p:animScale>
                                    <p:animScale>
                                      <p:cBhvr>
                                        <p:cTn id="23" dur="166" decel="50000">
                                          <p:stCondLst>
                                            <p:cond delay="1338"/>
                                          </p:stCondLst>
                                        </p:cTn>
                                        <p:tgtEl>
                                          <p:spTgt spid="8"/>
                                        </p:tgtEl>
                                      </p:cBhvr>
                                      <p:to x="100000" y="100000"/>
                                    </p:animScale>
                                    <p:animScale>
                                      <p:cBhvr>
                                        <p:cTn id="24" dur="26">
                                          <p:stCondLst>
                                            <p:cond delay="1642"/>
                                          </p:stCondLst>
                                        </p:cTn>
                                        <p:tgtEl>
                                          <p:spTgt spid="8"/>
                                        </p:tgtEl>
                                      </p:cBhvr>
                                      <p:to x="100000" y="90000"/>
                                    </p:animScale>
                                    <p:animScale>
                                      <p:cBhvr>
                                        <p:cTn id="25" dur="166" decel="50000">
                                          <p:stCondLst>
                                            <p:cond delay="1668"/>
                                          </p:stCondLst>
                                        </p:cTn>
                                        <p:tgtEl>
                                          <p:spTgt spid="8"/>
                                        </p:tgtEl>
                                      </p:cBhvr>
                                      <p:to x="100000" y="100000"/>
                                    </p:animScale>
                                    <p:animScale>
                                      <p:cBhvr>
                                        <p:cTn id="26" dur="26">
                                          <p:stCondLst>
                                            <p:cond delay="1808"/>
                                          </p:stCondLst>
                                        </p:cTn>
                                        <p:tgtEl>
                                          <p:spTgt spid="8"/>
                                        </p:tgtEl>
                                      </p:cBhvr>
                                      <p:to x="100000" y="95000"/>
                                    </p:animScale>
                                    <p:animScale>
                                      <p:cBhvr>
                                        <p:cTn id="27" dur="166" decel="50000">
                                          <p:stCondLst>
                                            <p:cond delay="1834"/>
                                          </p:stCondLst>
                                        </p:cTn>
                                        <p:tgtEl>
                                          <p:spTgt spid="8"/>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preserve="1" userDrawn="1">
  <p:cSld name="32_节标题">
    <p:spTree>
      <p:nvGrpSpPr>
        <p:cNvPr id="1" name=""/>
        <p:cNvGrpSpPr/>
        <p:nvPr/>
      </p:nvGrpSpPr>
      <p:grpSpPr>
        <a:xfrm>
          <a:off x="0" y="0"/>
          <a:ext cx="0" cy="0"/>
          <a:chOff x="0" y="0"/>
          <a:chExt cx="0" cy="0"/>
        </a:xfrm>
      </p:grpSpPr>
      <p:sp>
        <p:nvSpPr>
          <p:cNvPr id="7" name="矩形 6">
            <a:extLst>
              <a:ext uri="{FF2B5EF4-FFF2-40B4-BE49-F238E27FC236}">
                <a16:creationId xmlns:a16="http://schemas.microsoft.com/office/drawing/2014/main" id="{55F4563C-D8FB-4F5D-833B-D2C149929FBB}"/>
              </a:ext>
            </a:extLst>
          </p:cNvPr>
          <p:cNvSpPr/>
          <p:nvPr userDrawn="1"/>
        </p:nvSpPr>
        <p:spPr>
          <a:xfrm>
            <a:off x="0" y="0"/>
            <a:ext cx="12192000" cy="6858000"/>
          </a:xfrm>
          <a:prstGeom prst="rect">
            <a:avLst/>
          </a:prstGeom>
          <a:gradFill flip="none" rotWithShape="1">
            <a:gsLst>
              <a:gs pos="34000">
                <a:srgbClr val="B3E6EF"/>
              </a:gs>
              <a:gs pos="83000">
                <a:srgbClr val="66D0EF"/>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3" name="组合 2">
            <a:extLst>
              <a:ext uri="{FF2B5EF4-FFF2-40B4-BE49-F238E27FC236}">
                <a16:creationId xmlns:a16="http://schemas.microsoft.com/office/drawing/2014/main" id="{E3C6F6ED-C323-4540-837C-8043323F6267}"/>
              </a:ext>
            </a:extLst>
          </p:cNvPr>
          <p:cNvGrpSpPr/>
          <p:nvPr userDrawn="1"/>
        </p:nvGrpSpPr>
        <p:grpSpPr>
          <a:xfrm>
            <a:off x="-2322915" y="64865"/>
            <a:ext cx="10385150" cy="6069722"/>
            <a:chOff x="1233089" y="64865"/>
            <a:chExt cx="10385150" cy="6069722"/>
          </a:xfrm>
        </p:grpSpPr>
        <p:pic>
          <p:nvPicPr>
            <p:cNvPr id="4" name="图片 3">
              <a:extLst>
                <a:ext uri="{FF2B5EF4-FFF2-40B4-BE49-F238E27FC236}">
                  <a16:creationId xmlns:a16="http://schemas.microsoft.com/office/drawing/2014/main" id="{75D503D4-B1F7-445F-9EC6-912BDC3D4910}"/>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1233089" y="64865"/>
              <a:ext cx="10385150" cy="6069722"/>
            </a:xfrm>
            <a:prstGeom prst="rect">
              <a:avLst/>
            </a:prstGeom>
          </p:spPr>
        </p:pic>
        <p:pic>
          <p:nvPicPr>
            <p:cNvPr id="5" name="图片 4">
              <a:extLst>
                <a:ext uri="{FF2B5EF4-FFF2-40B4-BE49-F238E27FC236}">
                  <a16:creationId xmlns:a16="http://schemas.microsoft.com/office/drawing/2014/main" id="{F0F2CD52-5933-4076-9BCE-AEE4410EB6C2}"/>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3608756" y="122102"/>
              <a:ext cx="2123585" cy="3027849"/>
            </a:xfrm>
            <a:prstGeom prst="rect">
              <a:avLst/>
            </a:prstGeom>
            <a:effectLst>
              <a:outerShdw blurRad="368300" dir="18900000" sy="23000" kx="-1200000" algn="bl" rotWithShape="0">
                <a:prstClr val="black">
                  <a:alpha val="20000"/>
                </a:prstClr>
              </a:outerShdw>
            </a:effectLst>
          </p:spPr>
        </p:pic>
      </p:grpSp>
      <p:pic>
        <p:nvPicPr>
          <p:cNvPr id="6" name="图片 5">
            <a:extLst>
              <a:ext uri="{FF2B5EF4-FFF2-40B4-BE49-F238E27FC236}">
                <a16:creationId xmlns:a16="http://schemas.microsoft.com/office/drawing/2014/main" id="{9CD99719-68C6-4F1B-9237-299129AD29D5}"/>
              </a:ext>
            </a:extLst>
          </p:cNvPr>
          <p:cNvPicPr>
            <a:picLocks noChangeAspect="1"/>
          </p:cNvPicPr>
          <p:nvPr userDrawn="1"/>
        </p:nvPicPr>
        <p:blipFill rotWithShape="1">
          <a:blip r:embed="rId4" cstate="screen">
            <a:extLst>
              <a:ext uri="{28A0092B-C50C-407E-A947-70E740481C1C}">
                <a14:useLocalDpi xmlns:a14="http://schemas.microsoft.com/office/drawing/2010/main"/>
              </a:ext>
            </a:extLst>
          </a:blip>
          <a:srcRect/>
          <a:stretch/>
        </p:blipFill>
        <p:spPr>
          <a:xfrm>
            <a:off x="0" y="-8677"/>
            <a:ext cx="12192000" cy="6857999"/>
          </a:xfrm>
          <a:prstGeom prst="rect">
            <a:avLst/>
          </a:prstGeom>
        </p:spPr>
      </p:pic>
      <p:pic>
        <p:nvPicPr>
          <p:cNvPr id="8" name="图片 7">
            <a:extLst>
              <a:ext uri="{FF2B5EF4-FFF2-40B4-BE49-F238E27FC236}">
                <a16:creationId xmlns:a16="http://schemas.microsoft.com/office/drawing/2014/main" id="{6EAB0892-1515-4C0E-878E-F9D5DB3459B8}"/>
              </a:ext>
            </a:extLst>
          </p:cNvPr>
          <p:cNvPicPr>
            <a:picLocks noChangeAspect="1"/>
          </p:cNvPicPr>
          <p:nvPr userDrawn="1"/>
        </p:nvPicPr>
        <p:blipFill>
          <a:blip r:embed="rId5"/>
          <a:stretch>
            <a:fillRect/>
          </a:stretch>
        </p:blipFill>
        <p:spPr>
          <a:xfrm>
            <a:off x="2712566" y="2615467"/>
            <a:ext cx="896190" cy="896190"/>
          </a:xfrm>
          <a:prstGeom prst="rect">
            <a:avLst/>
          </a:prstGeom>
        </p:spPr>
      </p:pic>
      <p:pic>
        <p:nvPicPr>
          <p:cNvPr id="11" name="图片 10">
            <a:extLst>
              <a:ext uri="{FF2B5EF4-FFF2-40B4-BE49-F238E27FC236}">
                <a16:creationId xmlns:a16="http://schemas.microsoft.com/office/drawing/2014/main" id="{5A49BCD9-5FDA-4B4B-8A5C-399D61B0C46A}"/>
              </a:ext>
            </a:extLst>
          </p:cNvPr>
          <p:cNvPicPr>
            <a:picLocks noChangeAspect="1"/>
          </p:cNvPicPr>
          <p:nvPr userDrawn="1"/>
        </p:nvPicPr>
        <p:blipFill>
          <a:blip r:embed="rId6" cstate="screen">
            <a:extLst>
              <a:ext uri="{28A0092B-C50C-407E-A947-70E740481C1C}">
                <a14:useLocalDpi xmlns:a14="http://schemas.microsoft.com/office/drawing/2010/main"/>
              </a:ext>
            </a:extLst>
          </a:blip>
          <a:stretch>
            <a:fillRect/>
          </a:stretch>
        </p:blipFill>
        <p:spPr>
          <a:xfrm rot="19469051">
            <a:off x="9837828" y="3232258"/>
            <a:ext cx="2241294" cy="3000269"/>
          </a:xfrm>
          <a:prstGeom prst="rect">
            <a:avLst/>
          </a:prstGeom>
        </p:spPr>
      </p:pic>
    </p:spTree>
    <p:extLst>
      <p:ext uri="{BB962C8B-B14F-4D97-AF65-F5344CB8AC3E}">
        <p14:creationId xmlns:p14="http://schemas.microsoft.com/office/powerpoint/2010/main" val="28072396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path" presetSubtype="0" repeatCount="indefinite" decel="50000" autoRev="1" fill="hold" nodeType="withEffect">
                                  <p:stCondLst>
                                    <p:cond delay="0"/>
                                  </p:stCondLst>
                                  <p:childTnLst>
                                    <p:animMotion origin="layout" path="M -2.91667E-6 -4.81481E-6 L -2.91667E-6 0.03496 " pathEditMode="relative" rAng="0" ptsTypes="AA">
                                      <p:cBhvr>
                                        <p:cTn id="6" dur="2600" fill="hold"/>
                                        <p:tgtEl>
                                          <p:spTgt spid="3"/>
                                        </p:tgtEl>
                                        <p:attrNameLst>
                                          <p:attrName>ppt_x</p:attrName>
                                          <p:attrName>ppt_y</p:attrName>
                                        </p:attrNameLst>
                                      </p:cBhvr>
                                      <p:rCtr x="0" y="1736"/>
                                    </p:animMotion>
                                  </p:childTnLst>
                                </p:cTn>
                              </p:par>
                              <p:par>
                                <p:cTn id="7" presetID="47" presetClass="entr" presetSubtype="0" fill="hold" nodeType="withEffect">
                                  <p:stCondLst>
                                    <p:cond delay="500"/>
                                  </p:stCondLst>
                                  <p:childTnLst>
                                    <p:set>
                                      <p:cBhvr>
                                        <p:cTn id="8" dur="1" fill="hold">
                                          <p:stCondLst>
                                            <p:cond delay="0"/>
                                          </p:stCondLst>
                                        </p:cTn>
                                        <p:tgtEl>
                                          <p:spTgt spid="11"/>
                                        </p:tgtEl>
                                        <p:attrNameLst>
                                          <p:attrName>style.visibility</p:attrName>
                                        </p:attrNameLst>
                                      </p:cBhvr>
                                      <p:to>
                                        <p:strVal val="visible"/>
                                      </p:to>
                                    </p:set>
                                    <p:animEffect transition="in" filter="fade">
                                      <p:cBhvr>
                                        <p:cTn id="9" dur="1000"/>
                                        <p:tgtEl>
                                          <p:spTgt spid="11"/>
                                        </p:tgtEl>
                                      </p:cBhvr>
                                    </p:animEffect>
                                    <p:anim calcmode="lin" valueType="num">
                                      <p:cBhvr>
                                        <p:cTn id="10" dur="1000" fill="hold"/>
                                        <p:tgtEl>
                                          <p:spTgt spid="11"/>
                                        </p:tgtEl>
                                        <p:attrNameLst>
                                          <p:attrName>ppt_x</p:attrName>
                                        </p:attrNameLst>
                                      </p:cBhvr>
                                      <p:tavLst>
                                        <p:tav tm="0">
                                          <p:val>
                                            <p:strVal val="#ppt_x"/>
                                          </p:val>
                                        </p:tav>
                                        <p:tav tm="100000">
                                          <p:val>
                                            <p:strVal val="#ppt_x"/>
                                          </p:val>
                                        </p:tav>
                                      </p:tavLst>
                                    </p:anim>
                                    <p:anim calcmode="lin" valueType="num">
                                      <p:cBhvr>
                                        <p:cTn id="11" dur="1000" fill="hold"/>
                                        <p:tgtEl>
                                          <p:spTgt spid="11"/>
                                        </p:tgtEl>
                                        <p:attrNameLst>
                                          <p:attrName>ppt_y</p:attrName>
                                        </p:attrNameLst>
                                      </p:cBhvr>
                                      <p:tavLst>
                                        <p:tav tm="0">
                                          <p:val>
                                            <p:strVal val="#ppt_y-.1"/>
                                          </p:val>
                                        </p:tav>
                                        <p:tav tm="100000">
                                          <p:val>
                                            <p:strVal val="#ppt_y"/>
                                          </p:val>
                                        </p:tav>
                                      </p:tavLst>
                                    </p:anim>
                                  </p:childTnLst>
                                </p:cTn>
                              </p:par>
                              <p:par>
                                <p:cTn id="12" presetID="26" presetClass="entr" presetSubtype="0" fill="hold" nodeType="withEffect">
                                  <p:stCondLst>
                                    <p:cond delay="1000"/>
                                  </p:stCondLst>
                                  <p:childTnLst>
                                    <p:set>
                                      <p:cBhvr>
                                        <p:cTn id="13" dur="1" fill="hold">
                                          <p:stCondLst>
                                            <p:cond delay="0"/>
                                          </p:stCondLst>
                                        </p:cTn>
                                        <p:tgtEl>
                                          <p:spTgt spid="8"/>
                                        </p:tgtEl>
                                        <p:attrNameLst>
                                          <p:attrName>style.visibility</p:attrName>
                                        </p:attrNameLst>
                                      </p:cBhvr>
                                      <p:to>
                                        <p:strVal val="visible"/>
                                      </p:to>
                                    </p:set>
                                    <p:animEffect transition="in" filter="wipe(down)">
                                      <p:cBhvr>
                                        <p:cTn id="14" dur="580">
                                          <p:stCondLst>
                                            <p:cond delay="0"/>
                                          </p:stCondLst>
                                        </p:cTn>
                                        <p:tgtEl>
                                          <p:spTgt spid="8"/>
                                        </p:tgtEl>
                                      </p:cBhvr>
                                    </p:animEffect>
                                    <p:anim calcmode="lin" valueType="num">
                                      <p:cBhvr>
                                        <p:cTn id="15" dur="1822" tmFilter="0,0; 0.14,0.36; 0.43,0.73; 0.71,0.91; 1.0,1.0">
                                          <p:stCondLst>
                                            <p:cond delay="0"/>
                                          </p:stCondLst>
                                        </p:cTn>
                                        <p:tgtEl>
                                          <p:spTgt spid="8"/>
                                        </p:tgtEl>
                                        <p:attrNameLst>
                                          <p:attrName>ppt_x</p:attrName>
                                        </p:attrNameLst>
                                      </p:cBhvr>
                                      <p:tavLst>
                                        <p:tav tm="0">
                                          <p:val>
                                            <p:strVal val="#ppt_x-0.25"/>
                                          </p:val>
                                        </p:tav>
                                        <p:tav tm="100000">
                                          <p:val>
                                            <p:strVal val="#ppt_x"/>
                                          </p:val>
                                        </p:tav>
                                      </p:tavLst>
                                    </p:anim>
                                    <p:anim calcmode="lin" valueType="num">
                                      <p:cBhvr>
                                        <p:cTn id="16" dur="664" tmFilter="0.0,0.0; 0.25,0.07; 0.50,0.2; 0.75,0.467; 1.0,1.0">
                                          <p:stCondLst>
                                            <p:cond delay="0"/>
                                          </p:stCondLst>
                                        </p:cTn>
                                        <p:tgtEl>
                                          <p:spTgt spid="8"/>
                                        </p:tgtEl>
                                        <p:attrNameLst>
                                          <p:attrName>ppt_y</p:attrName>
                                        </p:attrNameLst>
                                      </p:cBhvr>
                                      <p:tavLst>
                                        <p:tav tm="0" fmla="#ppt_y-sin(pi*$)/3">
                                          <p:val>
                                            <p:fltVal val="0.5"/>
                                          </p:val>
                                        </p:tav>
                                        <p:tav tm="100000">
                                          <p:val>
                                            <p:fltVal val="1"/>
                                          </p:val>
                                        </p:tav>
                                      </p:tavLst>
                                    </p:anim>
                                    <p:anim calcmode="lin" valueType="num">
                                      <p:cBhvr>
                                        <p:cTn id="17" dur="664" tmFilter="0, 0; 0.125,0.2665; 0.25,0.4; 0.375,0.465; 0.5,0.5;  0.625,0.535; 0.75,0.6; 0.875,0.7335; 1,1">
                                          <p:stCondLst>
                                            <p:cond delay="664"/>
                                          </p:stCondLst>
                                        </p:cTn>
                                        <p:tgtEl>
                                          <p:spTgt spid="8"/>
                                        </p:tgtEl>
                                        <p:attrNameLst>
                                          <p:attrName>ppt_y</p:attrName>
                                        </p:attrNameLst>
                                      </p:cBhvr>
                                      <p:tavLst>
                                        <p:tav tm="0" fmla="#ppt_y-sin(pi*$)/9">
                                          <p:val>
                                            <p:fltVal val="0"/>
                                          </p:val>
                                        </p:tav>
                                        <p:tav tm="100000">
                                          <p:val>
                                            <p:fltVal val="1"/>
                                          </p:val>
                                        </p:tav>
                                      </p:tavLst>
                                    </p:anim>
                                    <p:anim calcmode="lin" valueType="num">
                                      <p:cBhvr>
                                        <p:cTn id="18" dur="332" tmFilter="0, 0; 0.125,0.2665; 0.25,0.4; 0.375,0.465; 0.5,0.5;  0.625,0.535; 0.75,0.6; 0.875,0.7335; 1,1">
                                          <p:stCondLst>
                                            <p:cond delay="1324"/>
                                          </p:stCondLst>
                                        </p:cTn>
                                        <p:tgtEl>
                                          <p:spTgt spid="8"/>
                                        </p:tgtEl>
                                        <p:attrNameLst>
                                          <p:attrName>ppt_y</p:attrName>
                                        </p:attrNameLst>
                                      </p:cBhvr>
                                      <p:tavLst>
                                        <p:tav tm="0" fmla="#ppt_y-sin(pi*$)/27">
                                          <p:val>
                                            <p:fltVal val="0"/>
                                          </p:val>
                                        </p:tav>
                                        <p:tav tm="100000">
                                          <p:val>
                                            <p:fltVal val="1"/>
                                          </p:val>
                                        </p:tav>
                                      </p:tavLst>
                                    </p:anim>
                                    <p:anim calcmode="lin" valueType="num">
                                      <p:cBhvr>
                                        <p:cTn id="19" dur="164" tmFilter="0, 0; 0.125,0.2665; 0.25,0.4; 0.375,0.465; 0.5,0.5;  0.625,0.535; 0.75,0.6; 0.875,0.7335; 1,1">
                                          <p:stCondLst>
                                            <p:cond delay="1656"/>
                                          </p:stCondLst>
                                        </p:cTn>
                                        <p:tgtEl>
                                          <p:spTgt spid="8"/>
                                        </p:tgtEl>
                                        <p:attrNameLst>
                                          <p:attrName>ppt_y</p:attrName>
                                        </p:attrNameLst>
                                      </p:cBhvr>
                                      <p:tavLst>
                                        <p:tav tm="0" fmla="#ppt_y-sin(pi*$)/81">
                                          <p:val>
                                            <p:fltVal val="0"/>
                                          </p:val>
                                        </p:tav>
                                        <p:tav tm="100000">
                                          <p:val>
                                            <p:fltVal val="1"/>
                                          </p:val>
                                        </p:tav>
                                      </p:tavLst>
                                    </p:anim>
                                    <p:animScale>
                                      <p:cBhvr>
                                        <p:cTn id="20" dur="26">
                                          <p:stCondLst>
                                            <p:cond delay="650"/>
                                          </p:stCondLst>
                                        </p:cTn>
                                        <p:tgtEl>
                                          <p:spTgt spid="8"/>
                                        </p:tgtEl>
                                      </p:cBhvr>
                                      <p:to x="100000" y="60000"/>
                                    </p:animScale>
                                    <p:animScale>
                                      <p:cBhvr>
                                        <p:cTn id="21" dur="166" decel="50000">
                                          <p:stCondLst>
                                            <p:cond delay="676"/>
                                          </p:stCondLst>
                                        </p:cTn>
                                        <p:tgtEl>
                                          <p:spTgt spid="8"/>
                                        </p:tgtEl>
                                      </p:cBhvr>
                                      <p:to x="100000" y="100000"/>
                                    </p:animScale>
                                    <p:animScale>
                                      <p:cBhvr>
                                        <p:cTn id="22" dur="26">
                                          <p:stCondLst>
                                            <p:cond delay="1312"/>
                                          </p:stCondLst>
                                        </p:cTn>
                                        <p:tgtEl>
                                          <p:spTgt spid="8"/>
                                        </p:tgtEl>
                                      </p:cBhvr>
                                      <p:to x="100000" y="80000"/>
                                    </p:animScale>
                                    <p:animScale>
                                      <p:cBhvr>
                                        <p:cTn id="23" dur="166" decel="50000">
                                          <p:stCondLst>
                                            <p:cond delay="1338"/>
                                          </p:stCondLst>
                                        </p:cTn>
                                        <p:tgtEl>
                                          <p:spTgt spid="8"/>
                                        </p:tgtEl>
                                      </p:cBhvr>
                                      <p:to x="100000" y="100000"/>
                                    </p:animScale>
                                    <p:animScale>
                                      <p:cBhvr>
                                        <p:cTn id="24" dur="26">
                                          <p:stCondLst>
                                            <p:cond delay="1642"/>
                                          </p:stCondLst>
                                        </p:cTn>
                                        <p:tgtEl>
                                          <p:spTgt spid="8"/>
                                        </p:tgtEl>
                                      </p:cBhvr>
                                      <p:to x="100000" y="90000"/>
                                    </p:animScale>
                                    <p:animScale>
                                      <p:cBhvr>
                                        <p:cTn id="25" dur="166" decel="50000">
                                          <p:stCondLst>
                                            <p:cond delay="1668"/>
                                          </p:stCondLst>
                                        </p:cTn>
                                        <p:tgtEl>
                                          <p:spTgt spid="8"/>
                                        </p:tgtEl>
                                      </p:cBhvr>
                                      <p:to x="100000" y="100000"/>
                                    </p:animScale>
                                    <p:animScale>
                                      <p:cBhvr>
                                        <p:cTn id="26" dur="26">
                                          <p:stCondLst>
                                            <p:cond delay="1808"/>
                                          </p:stCondLst>
                                        </p:cTn>
                                        <p:tgtEl>
                                          <p:spTgt spid="8"/>
                                        </p:tgtEl>
                                      </p:cBhvr>
                                      <p:to x="100000" y="95000"/>
                                    </p:animScale>
                                    <p:animScale>
                                      <p:cBhvr>
                                        <p:cTn id="27" dur="166" decel="50000">
                                          <p:stCondLst>
                                            <p:cond delay="1834"/>
                                          </p:stCondLst>
                                        </p:cTn>
                                        <p:tgtEl>
                                          <p:spTgt spid="8"/>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1" y="1709740"/>
            <a:ext cx="10515600" cy="2852737"/>
          </a:xfrm>
          <a:prstGeom prst="rect">
            <a:avLst/>
          </a:prstGeom>
        </p:spPr>
        <p:txBody>
          <a:bodyPr anchor="b"/>
          <a:lstStyle>
            <a:lvl1pPr>
              <a:defRPr sz="6000"/>
            </a:lvl1pPr>
          </a:lstStyle>
          <a:p>
            <a:r>
              <a:rPr lang="zh-CN" altLang="en-US"/>
              <a:t>单击此处编辑母版标题样式</a:t>
            </a:r>
          </a:p>
        </p:txBody>
      </p:sp>
      <p:sp>
        <p:nvSpPr>
          <p:cNvPr id="3" name="文本占位符 2"/>
          <p:cNvSpPr>
            <a:spLocks noGrp="1"/>
          </p:cNvSpPr>
          <p:nvPr>
            <p:ph type="body" idx="1"/>
          </p:nvPr>
        </p:nvSpPr>
        <p:spPr>
          <a:xfrm>
            <a:off x="831851" y="4589464"/>
            <a:ext cx="10515600" cy="1500187"/>
          </a:xfrm>
          <a:prstGeom prst="rect">
            <a:avLst/>
          </a:prstGeom>
        </p:spPr>
        <p:txBody>
          <a:bodyPr/>
          <a:lstStyle>
            <a:lvl1pPr marL="0" indent="0">
              <a:buNone/>
              <a:defRPr sz="2400">
                <a:solidFill>
                  <a:schemeClr val="tx1">
                    <a:tint val="75000"/>
                  </a:schemeClr>
                </a:solidFill>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zh-CN" altLang="en-US"/>
              <a:t>单击此处编辑母版文本样式</a:t>
            </a:r>
          </a:p>
        </p:txBody>
      </p:sp>
      <p:sp>
        <p:nvSpPr>
          <p:cNvPr id="4" name="日期占位符 3"/>
          <p:cNvSpPr>
            <a:spLocks noGrp="1"/>
          </p:cNvSpPr>
          <p:nvPr>
            <p:ph type="dt" sz="half" idx="10"/>
          </p:nvPr>
        </p:nvSpPr>
        <p:spPr>
          <a:xfrm>
            <a:off x="838200" y="6356351"/>
            <a:ext cx="2743200" cy="365125"/>
          </a:xfrm>
          <a:prstGeom prst="rect">
            <a:avLst/>
          </a:prstGeom>
        </p:spPr>
        <p:txBody>
          <a:bodyPr/>
          <a:lstStyle/>
          <a:p>
            <a:fld id="{82F288E0-7875-42C4-84C8-98DBBD3BF4D2}" type="datetimeFigureOut">
              <a:rPr lang="zh-CN" altLang="en-US" smtClean="0"/>
              <a:t>2025/4/10</a:t>
            </a:fld>
            <a:endParaRPr lang="zh-CN" altLang="en-US"/>
          </a:p>
        </p:txBody>
      </p:sp>
      <p:sp>
        <p:nvSpPr>
          <p:cNvPr id="5" name="页脚占位符 4"/>
          <p:cNvSpPr>
            <a:spLocks noGrp="1"/>
          </p:cNvSpPr>
          <p:nvPr>
            <p:ph type="ftr" sz="quarter" idx="11"/>
          </p:nvPr>
        </p:nvSpPr>
        <p:spPr>
          <a:xfrm>
            <a:off x="4038600" y="6356351"/>
            <a:ext cx="4114800"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610600" y="6356351"/>
            <a:ext cx="2743200" cy="365125"/>
          </a:xfrm>
          <a:prstGeom prst="rect">
            <a:avLst/>
          </a:prstGeom>
        </p:spPr>
        <p:txBody>
          <a:bodyPr/>
          <a:lstStyle/>
          <a:p>
            <a:fld id="{7D9BB5D0-35E4-459D-AEF3-FE4D7C45CC19}" type="slidenum">
              <a:rPr lang="zh-CN" altLang="en-US" smtClean="0"/>
              <a:t>‹#›</a:t>
            </a:fld>
            <a:endParaRPr lang="zh-CN" altLang="en-US"/>
          </a:p>
        </p:txBody>
      </p:sp>
    </p:spTree>
    <p:extLst>
      <p:ext uri="{BB962C8B-B14F-4D97-AF65-F5344CB8AC3E}">
        <p14:creationId xmlns:p14="http://schemas.microsoft.com/office/powerpoint/2010/main" val="1578153344"/>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preserve="1" userDrawn="1">
  <p:cSld name="31_节标题">
    <p:spTree>
      <p:nvGrpSpPr>
        <p:cNvPr id="1" name=""/>
        <p:cNvGrpSpPr/>
        <p:nvPr/>
      </p:nvGrpSpPr>
      <p:grpSpPr>
        <a:xfrm>
          <a:off x="0" y="0"/>
          <a:ext cx="0" cy="0"/>
          <a:chOff x="0" y="0"/>
          <a:chExt cx="0" cy="0"/>
        </a:xfrm>
      </p:grpSpPr>
      <p:sp>
        <p:nvSpPr>
          <p:cNvPr id="7" name="矩形 6">
            <a:extLst>
              <a:ext uri="{FF2B5EF4-FFF2-40B4-BE49-F238E27FC236}">
                <a16:creationId xmlns:a16="http://schemas.microsoft.com/office/drawing/2014/main" id="{55F4563C-D8FB-4F5D-833B-D2C149929FBB}"/>
              </a:ext>
            </a:extLst>
          </p:cNvPr>
          <p:cNvSpPr/>
          <p:nvPr userDrawn="1"/>
        </p:nvSpPr>
        <p:spPr>
          <a:xfrm>
            <a:off x="0" y="0"/>
            <a:ext cx="12192000" cy="6858000"/>
          </a:xfrm>
          <a:prstGeom prst="rect">
            <a:avLst/>
          </a:prstGeom>
          <a:gradFill flip="none" rotWithShape="1">
            <a:gsLst>
              <a:gs pos="34000">
                <a:srgbClr val="B3E6EF"/>
              </a:gs>
              <a:gs pos="83000">
                <a:srgbClr val="66D0EF"/>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3" name="组合 2">
            <a:extLst>
              <a:ext uri="{FF2B5EF4-FFF2-40B4-BE49-F238E27FC236}">
                <a16:creationId xmlns:a16="http://schemas.microsoft.com/office/drawing/2014/main" id="{E3C6F6ED-C323-4540-837C-8043323F6267}"/>
              </a:ext>
            </a:extLst>
          </p:cNvPr>
          <p:cNvGrpSpPr/>
          <p:nvPr userDrawn="1"/>
        </p:nvGrpSpPr>
        <p:grpSpPr>
          <a:xfrm>
            <a:off x="1233089" y="64865"/>
            <a:ext cx="10385150" cy="6069722"/>
            <a:chOff x="1233089" y="64865"/>
            <a:chExt cx="10385150" cy="6069722"/>
          </a:xfrm>
        </p:grpSpPr>
        <p:pic>
          <p:nvPicPr>
            <p:cNvPr id="4" name="图片 3">
              <a:extLst>
                <a:ext uri="{FF2B5EF4-FFF2-40B4-BE49-F238E27FC236}">
                  <a16:creationId xmlns:a16="http://schemas.microsoft.com/office/drawing/2014/main" id="{75D503D4-B1F7-445F-9EC6-912BDC3D4910}"/>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1233089" y="64865"/>
              <a:ext cx="10385150" cy="6069722"/>
            </a:xfrm>
            <a:prstGeom prst="rect">
              <a:avLst/>
            </a:prstGeom>
          </p:spPr>
        </p:pic>
        <p:pic>
          <p:nvPicPr>
            <p:cNvPr id="5" name="图片 4">
              <a:extLst>
                <a:ext uri="{FF2B5EF4-FFF2-40B4-BE49-F238E27FC236}">
                  <a16:creationId xmlns:a16="http://schemas.microsoft.com/office/drawing/2014/main" id="{F0F2CD52-5933-4076-9BCE-AEE4410EB6C2}"/>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3608756" y="122102"/>
              <a:ext cx="2123585" cy="3027849"/>
            </a:xfrm>
            <a:prstGeom prst="rect">
              <a:avLst/>
            </a:prstGeom>
            <a:effectLst>
              <a:outerShdw blurRad="368300" dir="18900000" sy="23000" kx="-1200000" algn="bl" rotWithShape="0">
                <a:prstClr val="black">
                  <a:alpha val="20000"/>
                </a:prstClr>
              </a:outerShdw>
            </a:effectLst>
          </p:spPr>
        </p:pic>
      </p:grpSp>
      <p:pic>
        <p:nvPicPr>
          <p:cNvPr id="6" name="图片 5">
            <a:extLst>
              <a:ext uri="{FF2B5EF4-FFF2-40B4-BE49-F238E27FC236}">
                <a16:creationId xmlns:a16="http://schemas.microsoft.com/office/drawing/2014/main" id="{9CD99719-68C6-4F1B-9237-299129AD29D5}"/>
              </a:ext>
            </a:extLst>
          </p:cNvPr>
          <p:cNvPicPr>
            <a:picLocks noChangeAspect="1"/>
          </p:cNvPicPr>
          <p:nvPr userDrawn="1"/>
        </p:nvPicPr>
        <p:blipFill rotWithShape="1">
          <a:blip r:embed="rId4" cstate="screen">
            <a:extLst>
              <a:ext uri="{28A0092B-C50C-407E-A947-70E740481C1C}">
                <a14:useLocalDpi xmlns:a14="http://schemas.microsoft.com/office/drawing/2010/main"/>
              </a:ext>
            </a:extLst>
          </a:blip>
          <a:srcRect/>
          <a:stretch/>
        </p:blipFill>
        <p:spPr>
          <a:xfrm>
            <a:off x="0" y="-8677"/>
            <a:ext cx="12192000" cy="6857999"/>
          </a:xfrm>
          <a:prstGeom prst="rect">
            <a:avLst/>
          </a:prstGeom>
        </p:spPr>
      </p:pic>
      <p:pic>
        <p:nvPicPr>
          <p:cNvPr id="8" name="图片 7">
            <a:extLst>
              <a:ext uri="{FF2B5EF4-FFF2-40B4-BE49-F238E27FC236}">
                <a16:creationId xmlns:a16="http://schemas.microsoft.com/office/drawing/2014/main" id="{6EAB0892-1515-4C0E-878E-F9D5DB3459B8}"/>
              </a:ext>
            </a:extLst>
          </p:cNvPr>
          <p:cNvPicPr>
            <a:picLocks noChangeAspect="1"/>
          </p:cNvPicPr>
          <p:nvPr userDrawn="1"/>
        </p:nvPicPr>
        <p:blipFill>
          <a:blip r:embed="rId5"/>
          <a:stretch>
            <a:fillRect/>
          </a:stretch>
        </p:blipFill>
        <p:spPr>
          <a:xfrm>
            <a:off x="2712566" y="13716000"/>
            <a:ext cx="896190" cy="896190"/>
          </a:xfrm>
          <a:prstGeom prst="rect">
            <a:avLst/>
          </a:prstGeom>
        </p:spPr>
      </p:pic>
      <p:pic>
        <p:nvPicPr>
          <p:cNvPr id="11" name="图片 10">
            <a:extLst>
              <a:ext uri="{FF2B5EF4-FFF2-40B4-BE49-F238E27FC236}">
                <a16:creationId xmlns:a16="http://schemas.microsoft.com/office/drawing/2014/main" id="{5A49BCD9-5FDA-4B4B-8A5C-399D61B0C46A}"/>
              </a:ext>
            </a:extLst>
          </p:cNvPr>
          <p:cNvPicPr>
            <a:picLocks noChangeAspect="1"/>
          </p:cNvPicPr>
          <p:nvPr userDrawn="1"/>
        </p:nvPicPr>
        <p:blipFill>
          <a:blip r:embed="rId6" cstate="screen">
            <a:extLst>
              <a:ext uri="{28A0092B-C50C-407E-A947-70E740481C1C}">
                <a14:useLocalDpi xmlns:a14="http://schemas.microsoft.com/office/drawing/2010/main"/>
              </a:ext>
            </a:extLst>
          </a:blip>
          <a:stretch>
            <a:fillRect/>
          </a:stretch>
        </p:blipFill>
        <p:spPr>
          <a:xfrm rot="19469051">
            <a:off x="9837828" y="13716000"/>
            <a:ext cx="2241294" cy="3000269"/>
          </a:xfrm>
          <a:prstGeom prst="rect">
            <a:avLst/>
          </a:prstGeom>
        </p:spPr>
      </p:pic>
    </p:spTree>
    <p:extLst>
      <p:ext uri="{BB962C8B-B14F-4D97-AF65-F5344CB8AC3E}">
        <p14:creationId xmlns:p14="http://schemas.microsoft.com/office/powerpoint/2010/main" val="17257188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path" presetSubtype="0" repeatCount="indefinite" decel="50000" autoRev="1" fill="hold" nodeType="withEffect">
                                  <p:stCondLst>
                                    <p:cond delay="0"/>
                                  </p:stCondLst>
                                  <p:childTnLst>
                                    <p:animMotion origin="layout" path="M -2.91667E-6 -4.81481E-6 L -2.91667E-6 0.03496 " pathEditMode="relative" rAng="0" ptsTypes="AA">
                                      <p:cBhvr>
                                        <p:cTn id="6" dur="2600" fill="hold"/>
                                        <p:tgtEl>
                                          <p:spTgt spid="3"/>
                                        </p:tgtEl>
                                        <p:attrNameLst>
                                          <p:attrName>ppt_x</p:attrName>
                                          <p:attrName>ppt_y</p:attrName>
                                        </p:attrNameLst>
                                      </p:cBhvr>
                                      <p:rCtr x="0" y="1736"/>
                                    </p:animMotion>
                                  </p:childTnLst>
                                </p:cTn>
                              </p:par>
                              <p:par>
                                <p:cTn id="7" presetID="47" presetClass="entr" presetSubtype="0" fill="hold" nodeType="withEffect">
                                  <p:stCondLst>
                                    <p:cond delay="500"/>
                                  </p:stCondLst>
                                  <p:childTnLst>
                                    <p:set>
                                      <p:cBhvr>
                                        <p:cTn id="8" dur="1" fill="hold">
                                          <p:stCondLst>
                                            <p:cond delay="0"/>
                                          </p:stCondLst>
                                        </p:cTn>
                                        <p:tgtEl>
                                          <p:spTgt spid="11"/>
                                        </p:tgtEl>
                                        <p:attrNameLst>
                                          <p:attrName>style.visibility</p:attrName>
                                        </p:attrNameLst>
                                      </p:cBhvr>
                                      <p:to>
                                        <p:strVal val="visible"/>
                                      </p:to>
                                    </p:set>
                                    <p:animEffect transition="in" filter="fade">
                                      <p:cBhvr>
                                        <p:cTn id="9" dur="1000"/>
                                        <p:tgtEl>
                                          <p:spTgt spid="11"/>
                                        </p:tgtEl>
                                      </p:cBhvr>
                                    </p:animEffect>
                                    <p:anim calcmode="lin" valueType="num">
                                      <p:cBhvr>
                                        <p:cTn id="10" dur="1000" fill="hold"/>
                                        <p:tgtEl>
                                          <p:spTgt spid="11"/>
                                        </p:tgtEl>
                                        <p:attrNameLst>
                                          <p:attrName>ppt_x</p:attrName>
                                        </p:attrNameLst>
                                      </p:cBhvr>
                                      <p:tavLst>
                                        <p:tav tm="0">
                                          <p:val>
                                            <p:strVal val="#ppt_x"/>
                                          </p:val>
                                        </p:tav>
                                        <p:tav tm="100000">
                                          <p:val>
                                            <p:strVal val="#ppt_x"/>
                                          </p:val>
                                        </p:tav>
                                      </p:tavLst>
                                    </p:anim>
                                    <p:anim calcmode="lin" valueType="num">
                                      <p:cBhvr>
                                        <p:cTn id="11" dur="1000" fill="hold"/>
                                        <p:tgtEl>
                                          <p:spTgt spid="11"/>
                                        </p:tgtEl>
                                        <p:attrNameLst>
                                          <p:attrName>ppt_y</p:attrName>
                                        </p:attrNameLst>
                                      </p:cBhvr>
                                      <p:tavLst>
                                        <p:tav tm="0">
                                          <p:val>
                                            <p:strVal val="#ppt_y-.1"/>
                                          </p:val>
                                        </p:tav>
                                        <p:tav tm="100000">
                                          <p:val>
                                            <p:strVal val="#ppt_y"/>
                                          </p:val>
                                        </p:tav>
                                      </p:tavLst>
                                    </p:anim>
                                  </p:childTnLst>
                                </p:cTn>
                              </p:par>
                              <p:par>
                                <p:cTn id="12" presetID="26" presetClass="entr" presetSubtype="0" fill="hold" nodeType="withEffect">
                                  <p:stCondLst>
                                    <p:cond delay="1000"/>
                                  </p:stCondLst>
                                  <p:childTnLst>
                                    <p:set>
                                      <p:cBhvr>
                                        <p:cTn id="13" dur="1" fill="hold">
                                          <p:stCondLst>
                                            <p:cond delay="0"/>
                                          </p:stCondLst>
                                        </p:cTn>
                                        <p:tgtEl>
                                          <p:spTgt spid="8"/>
                                        </p:tgtEl>
                                        <p:attrNameLst>
                                          <p:attrName>style.visibility</p:attrName>
                                        </p:attrNameLst>
                                      </p:cBhvr>
                                      <p:to>
                                        <p:strVal val="visible"/>
                                      </p:to>
                                    </p:set>
                                    <p:animEffect transition="in" filter="wipe(down)">
                                      <p:cBhvr>
                                        <p:cTn id="14" dur="580">
                                          <p:stCondLst>
                                            <p:cond delay="0"/>
                                          </p:stCondLst>
                                        </p:cTn>
                                        <p:tgtEl>
                                          <p:spTgt spid="8"/>
                                        </p:tgtEl>
                                      </p:cBhvr>
                                    </p:animEffect>
                                    <p:anim calcmode="lin" valueType="num">
                                      <p:cBhvr>
                                        <p:cTn id="15" dur="1822" tmFilter="0,0; 0.14,0.36; 0.43,0.73; 0.71,0.91; 1.0,1.0">
                                          <p:stCondLst>
                                            <p:cond delay="0"/>
                                          </p:stCondLst>
                                        </p:cTn>
                                        <p:tgtEl>
                                          <p:spTgt spid="8"/>
                                        </p:tgtEl>
                                        <p:attrNameLst>
                                          <p:attrName>ppt_x</p:attrName>
                                        </p:attrNameLst>
                                      </p:cBhvr>
                                      <p:tavLst>
                                        <p:tav tm="0">
                                          <p:val>
                                            <p:strVal val="#ppt_x-0.25"/>
                                          </p:val>
                                        </p:tav>
                                        <p:tav tm="100000">
                                          <p:val>
                                            <p:strVal val="#ppt_x"/>
                                          </p:val>
                                        </p:tav>
                                      </p:tavLst>
                                    </p:anim>
                                    <p:anim calcmode="lin" valueType="num">
                                      <p:cBhvr>
                                        <p:cTn id="16" dur="664" tmFilter="0.0,0.0; 0.25,0.07; 0.50,0.2; 0.75,0.467; 1.0,1.0">
                                          <p:stCondLst>
                                            <p:cond delay="0"/>
                                          </p:stCondLst>
                                        </p:cTn>
                                        <p:tgtEl>
                                          <p:spTgt spid="8"/>
                                        </p:tgtEl>
                                        <p:attrNameLst>
                                          <p:attrName>ppt_y</p:attrName>
                                        </p:attrNameLst>
                                      </p:cBhvr>
                                      <p:tavLst>
                                        <p:tav tm="0" fmla="#ppt_y-sin(pi*$)/3">
                                          <p:val>
                                            <p:fltVal val="0.5"/>
                                          </p:val>
                                        </p:tav>
                                        <p:tav tm="100000">
                                          <p:val>
                                            <p:fltVal val="1"/>
                                          </p:val>
                                        </p:tav>
                                      </p:tavLst>
                                    </p:anim>
                                    <p:anim calcmode="lin" valueType="num">
                                      <p:cBhvr>
                                        <p:cTn id="17" dur="664" tmFilter="0, 0; 0.125,0.2665; 0.25,0.4; 0.375,0.465; 0.5,0.5;  0.625,0.535; 0.75,0.6; 0.875,0.7335; 1,1">
                                          <p:stCondLst>
                                            <p:cond delay="664"/>
                                          </p:stCondLst>
                                        </p:cTn>
                                        <p:tgtEl>
                                          <p:spTgt spid="8"/>
                                        </p:tgtEl>
                                        <p:attrNameLst>
                                          <p:attrName>ppt_y</p:attrName>
                                        </p:attrNameLst>
                                      </p:cBhvr>
                                      <p:tavLst>
                                        <p:tav tm="0" fmla="#ppt_y-sin(pi*$)/9">
                                          <p:val>
                                            <p:fltVal val="0"/>
                                          </p:val>
                                        </p:tav>
                                        <p:tav tm="100000">
                                          <p:val>
                                            <p:fltVal val="1"/>
                                          </p:val>
                                        </p:tav>
                                      </p:tavLst>
                                    </p:anim>
                                    <p:anim calcmode="lin" valueType="num">
                                      <p:cBhvr>
                                        <p:cTn id="18" dur="332" tmFilter="0, 0; 0.125,0.2665; 0.25,0.4; 0.375,0.465; 0.5,0.5;  0.625,0.535; 0.75,0.6; 0.875,0.7335; 1,1">
                                          <p:stCondLst>
                                            <p:cond delay="1324"/>
                                          </p:stCondLst>
                                        </p:cTn>
                                        <p:tgtEl>
                                          <p:spTgt spid="8"/>
                                        </p:tgtEl>
                                        <p:attrNameLst>
                                          <p:attrName>ppt_y</p:attrName>
                                        </p:attrNameLst>
                                      </p:cBhvr>
                                      <p:tavLst>
                                        <p:tav tm="0" fmla="#ppt_y-sin(pi*$)/27">
                                          <p:val>
                                            <p:fltVal val="0"/>
                                          </p:val>
                                        </p:tav>
                                        <p:tav tm="100000">
                                          <p:val>
                                            <p:fltVal val="1"/>
                                          </p:val>
                                        </p:tav>
                                      </p:tavLst>
                                    </p:anim>
                                    <p:anim calcmode="lin" valueType="num">
                                      <p:cBhvr>
                                        <p:cTn id="19" dur="164" tmFilter="0, 0; 0.125,0.2665; 0.25,0.4; 0.375,0.465; 0.5,0.5;  0.625,0.535; 0.75,0.6; 0.875,0.7335; 1,1">
                                          <p:stCondLst>
                                            <p:cond delay="1656"/>
                                          </p:stCondLst>
                                        </p:cTn>
                                        <p:tgtEl>
                                          <p:spTgt spid="8"/>
                                        </p:tgtEl>
                                        <p:attrNameLst>
                                          <p:attrName>ppt_y</p:attrName>
                                        </p:attrNameLst>
                                      </p:cBhvr>
                                      <p:tavLst>
                                        <p:tav tm="0" fmla="#ppt_y-sin(pi*$)/81">
                                          <p:val>
                                            <p:fltVal val="0"/>
                                          </p:val>
                                        </p:tav>
                                        <p:tav tm="100000">
                                          <p:val>
                                            <p:fltVal val="1"/>
                                          </p:val>
                                        </p:tav>
                                      </p:tavLst>
                                    </p:anim>
                                    <p:animScale>
                                      <p:cBhvr>
                                        <p:cTn id="20" dur="26">
                                          <p:stCondLst>
                                            <p:cond delay="650"/>
                                          </p:stCondLst>
                                        </p:cTn>
                                        <p:tgtEl>
                                          <p:spTgt spid="8"/>
                                        </p:tgtEl>
                                      </p:cBhvr>
                                      <p:to x="100000" y="60000"/>
                                    </p:animScale>
                                    <p:animScale>
                                      <p:cBhvr>
                                        <p:cTn id="21" dur="166" decel="50000">
                                          <p:stCondLst>
                                            <p:cond delay="676"/>
                                          </p:stCondLst>
                                        </p:cTn>
                                        <p:tgtEl>
                                          <p:spTgt spid="8"/>
                                        </p:tgtEl>
                                      </p:cBhvr>
                                      <p:to x="100000" y="100000"/>
                                    </p:animScale>
                                    <p:animScale>
                                      <p:cBhvr>
                                        <p:cTn id="22" dur="26">
                                          <p:stCondLst>
                                            <p:cond delay="1312"/>
                                          </p:stCondLst>
                                        </p:cTn>
                                        <p:tgtEl>
                                          <p:spTgt spid="8"/>
                                        </p:tgtEl>
                                      </p:cBhvr>
                                      <p:to x="100000" y="80000"/>
                                    </p:animScale>
                                    <p:animScale>
                                      <p:cBhvr>
                                        <p:cTn id="23" dur="166" decel="50000">
                                          <p:stCondLst>
                                            <p:cond delay="1338"/>
                                          </p:stCondLst>
                                        </p:cTn>
                                        <p:tgtEl>
                                          <p:spTgt spid="8"/>
                                        </p:tgtEl>
                                      </p:cBhvr>
                                      <p:to x="100000" y="100000"/>
                                    </p:animScale>
                                    <p:animScale>
                                      <p:cBhvr>
                                        <p:cTn id="24" dur="26">
                                          <p:stCondLst>
                                            <p:cond delay="1642"/>
                                          </p:stCondLst>
                                        </p:cTn>
                                        <p:tgtEl>
                                          <p:spTgt spid="8"/>
                                        </p:tgtEl>
                                      </p:cBhvr>
                                      <p:to x="100000" y="90000"/>
                                    </p:animScale>
                                    <p:animScale>
                                      <p:cBhvr>
                                        <p:cTn id="25" dur="166" decel="50000">
                                          <p:stCondLst>
                                            <p:cond delay="1668"/>
                                          </p:stCondLst>
                                        </p:cTn>
                                        <p:tgtEl>
                                          <p:spTgt spid="8"/>
                                        </p:tgtEl>
                                      </p:cBhvr>
                                      <p:to x="100000" y="100000"/>
                                    </p:animScale>
                                    <p:animScale>
                                      <p:cBhvr>
                                        <p:cTn id="26" dur="26">
                                          <p:stCondLst>
                                            <p:cond delay="1808"/>
                                          </p:stCondLst>
                                        </p:cTn>
                                        <p:tgtEl>
                                          <p:spTgt spid="8"/>
                                        </p:tgtEl>
                                      </p:cBhvr>
                                      <p:to x="100000" y="95000"/>
                                    </p:animScale>
                                    <p:animScale>
                                      <p:cBhvr>
                                        <p:cTn id="27" dur="166" decel="50000">
                                          <p:stCondLst>
                                            <p:cond delay="1834"/>
                                          </p:stCondLst>
                                        </p:cTn>
                                        <p:tgtEl>
                                          <p:spTgt spid="8"/>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preserve="1" userDrawn="1">
  <p:cSld name="30_节标题">
    <p:spTree>
      <p:nvGrpSpPr>
        <p:cNvPr id="1" name=""/>
        <p:cNvGrpSpPr/>
        <p:nvPr/>
      </p:nvGrpSpPr>
      <p:grpSpPr>
        <a:xfrm>
          <a:off x="0" y="0"/>
          <a:ext cx="0" cy="0"/>
          <a:chOff x="0" y="0"/>
          <a:chExt cx="0" cy="0"/>
        </a:xfrm>
      </p:grpSpPr>
      <p:sp>
        <p:nvSpPr>
          <p:cNvPr id="7" name="矩形 6">
            <a:extLst>
              <a:ext uri="{FF2B5EF4-FFF2-40B4-BE49-F238E27FC236}">
                <a16:creationId xmlns:a16="http://schemas.microsoft.com/office/drawing/2014/main" id="{55F4563C-D8FB-4F5D-833B-D2C149929FBB}"/>
              </a:ext>
            </a:extLst>
          </p:cNvPr>
          <p:cNvSpPr/>
          <p:nvPr userDrawn="1"/>
        </p:nvSpPr>
        <p:spPr>
          <a:xfrm>
            <a:off x="0" y="0"/>
            <a:ext cx="12192000" cy="6858000"/>
          </a:xfrm>
          <a:prstGeom prst="rect">
            <a:avLst/>
          </a:prstGeom>
          <a:gradFill flip="none" rotWithShape="1">
            <a:gsLst>
              <a:gs pos="34000">
                <a:srgbClr val="B3E6EF"/>
              </a:gs>
              <a:gs pos="83000">
                <a:srgbClr val="66D0EF"/>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3" name="组合 2">
            <a:extLst>
              <a:ext uri="{FF2B5EF4-FFF2-40B4-BE49-F238E27FC236}">
                <a16:creationId xmlns:a16="http://schemas.microsoft.com/office/drawing/2014/main" id="{E3C6F6ED-C323-4540-837C-8043323F6267}"/>
              </a:ext>
            </a:extLst>
          </p:cNvPr>
          <p:cNvGrpSpPr/>
          <p:nvPr userDrawn="1"/>
        </p:nvGrpSpPr>
        <p:grpSpPr>
          <a:xfrm>
            <a:off x="1233089" y="64865"/>
            <a:ext cx="10385150" cy="6069722"/>
            <a:chOff x="1233089" y="64865"/>
            <a:chExt cx="10385150" cy="6069722"/>
          </a:xfrm>
        </p:grpSpPr>
        <p:pic>
          <p:nvPicPr>
            <p:cNvPr id="4" name="图片 3">
              <a:extLst>
                <a:ext uri="{FF2B5EF4-FFF2-40B4-BE49-F238E27FC236}">
                  <a16:creationId xmlns:a16="http://schemas.microsoft.com/office/drawing/2014/main" id="{75D503D4-B1F7-445F-9EC6-912BDC3D4910}"/>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1233089" y="64865"/>
              <a:ext cx="10385150" cy="6069722"/>
            </a:xfrm>
            <a:prstGeom prst="rect">
              <a:avLst/>
            </a:prstGeom>
          </p:spPr>
        </p:pic>
        <p:pic>
          <p:nvPicPr>
            <p:cNvPr id="5" name="图片 4">
              <a:extLst>
                <a:ext uri="{FF2B5EF4-FFF2-40B4-BE49-F238E27FC236}">
                  <a16:creationId xmlns:a16="http://schemas.microsoft.com/office/drawing/2014/main" id="{F0F2CD52-5933-4076-9BCE-AEE4410EB6C2}"/>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3608756" y="122102"/>
              <a:ext cx="2123585" cy="3027849"/>
            </a:xfrm>
            <a:prstGeom prst="rect">
              <a:avLst/>
            </a:prstGeom>
            <a:effectLst>
              <a:outerShdw blurRad="368300" dir="18900000" sy="23000" kx="-1200000" algn="bl" rotWithShape="0">
                <a:prstClr val="black">
                  <a:alpha val="20000"/>
                </a:prstClr>
              </a:outerShdw>
            </a:effectLst>
          </p:spPr>
        </p:pic>
      </p:grpSp>
      <p:pic>
        <p:nvPicPr>
          <p:cNvPr id="6" name="图片 5">
            <a:extLst>
              <a:ext uri="{FF2B5EF4-FFF2-40B4-BE49-F238E27FC236}">
                <a16:creationId xmlns:a16="http://schemas.microsoft.com/office/drawing/2014/main" id="{9CD99719-68C6-4F1B-9237-299129AD29D5}"/>
              </a:ext>
            </a:extLst>
          </p:cNvPr>
          <p:cNvPicPr>
            <a:picLocks noChangeAspect="1"/>
          </p:cNvPicPr>
          <p:nvPr userDrawn="1"/>
        </p:nvPicPr>
        <p:blipFill rotWithShape="1">
          <a:blip r:embed="rId4" cstate="screen">
            <a:extLst>
              <a:ext uri="{28A0092B-C50C-407E-A947-70E740481C1C}">
                <a14:useLocalDpi xmlns:a14="http://schemas.microsoft.com/office/drawing/2010/main"/>
              </a:ext>
            </a:extLst>
          </a:blip>
          <a:srcRect/>
          <a:stretch/>
        </p:blipFill>
        <p:spPr>
          <a:xfrm>
            <a:off x="0" y="-8677"/>
            <a:ext cx="12192000" cy="6857999"/>
          </a:xfrm>
          <a:prstGeom prst="rect">
            <a:avLst/>
          </a:prstGeom>
        </p:spPr>
      </p:pic>
      <p:pic>
        <p:nvPicPr>
          <p:cNvPr id="8" name="图片 7">
            <a:extLst>
              <a:ext uri="{FF2B5EF4-FFF2-40B4-BE49-F238E27FC236}">
                <a16:creationId xmlns:a16="http://schemas.microsoft.com/office/drawing/2014/main" id="{6EAB0892-1515-4C0E-878E-F9D5DB3459B8}"/>
              </a:ext>
            </a:extLst>
          </p:cNvPr>
          <p:cNvPicPr>
            <a:picLocks noChangeAspect="1"/>
          </p:cNvPicPr>
          <p:nvPr userDrawn="1"/>
        </p:nvPicPr>
        <p:blipFill>
          <a:blip r:embed="rId5"/>
          <a:stretch>
            <a:fillRect/>
          </a:stretch>
        </p:blipFill>
        <p:spPr>
          <a:xfrm>
            <a:off x="2712566" y="13716000"/>
            <a:ext cx="896190" cy="896190"/>
          </a:xfrm>
          <a:prstGeom prst="rect">
            <a:avLst/>
          </a:prstGeom>
        </p:spPr>
      </p:pic>
      <p:pic>
        <p:nvPicPr>
          <p:cNvPr id="11" name="图片 10">
            <a:extLst>
              <a:ext uri="{FF2B5EF4-FFF2-40B4-BE49-F238E27FC236}">
                <a16:creationId xmlns:a16="http://schemas.microsoft.com/office/drawing/2014/main" id="{5A49BCD9-5FDA-4B4B-8A5C-399D61B0C46A}"/>
              </a:ext>
            </a:extLst>
          </p:cNvPr>
          <p:cNvPicPr>
            <a:picLocks noChangeAspect="1"/>
          </p:cNvPicPr>
          <p:nvPr userDrawn="1"/>
        </p:nvPicPr>
        <p:blipFill>
          <a:blip r:embed="rId6" cstate="screen">
            <a:extLst>
              <a:ext uri="{28A0092B-C50C-407E-A947-70E740481C1C}">
                <a14:useLocalDpi xmlns:a14="http://schemas.microsoft.com/office/drawing/2010/main"/>
              </a:ext>
            </a:extLst>
          </a:blip>
          <a:stretch>
            <a:fillRect/>
          </a:stretch>
        </p:blipFill>
        <p:spPr>
          <a:xfrm rot="19469051">
            <a:off x="9837828" y="13716000"/>
            <a:ext cx="2241294" cy="3000269"/>
          </a:xfrm>
          <a:prstGeom prst="rect">
            <a:avLst/>
          </a:prstGeom>
        </p:spPr>
      </p:pic>
    </p:spTree>
    <p:extLst>
      <p:ext uri="{BB962C8B-B14F-4D97-AF65-F5344CB8AC3E}">
        <p14:creationId xmlns:p14="http://schemas.microsoft.com/office/powerpoint/2010/main" val="23691730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path" presetSubtype="0" repeatCount="indefinite" decel="50000" autoRev="1" fill="hold" nodeType="withEffect">
                                  <p:stCondLst>
                                    <p:cond delay="0"/>
                                  </p:stCondLst>
                                  <p:childTnLst>
                                    <p:animMotion origin="layout" path="M -2.91667E-6 -4.81481E-6 L -2.91667E-6 0.03496 " pathEditMode="relative" rAng="0" ptsTypes="AA">
                                      <p:cBhvr>
                                        <p:cTn id="6" dur="2600" fill="hold"/>
                                        <p:tgtEl>
                                          <p:spTgt spid="3"/>
                                        </p:tgtEl>
                                        <p:attrNameLst>
                                          <p:attrName>ppt_x</p:attrName>
                                          <p:attrName>ppt_y</p:attrName>
                                        </p:attrNameLst>
                                      </p:cBhvr>
                                      <p:rCtr x="0" y="1736"/>
                                    </p:animMotion>
                                  </p:childTnLst>
                                </p:cTn>
                              </p:par>
                              <p:par>
                                <p:cTn id="7" presetID="47" presetClass="entr" presetSubtype="0" fill="hold" nodeType="withEffect">
                                  <p:stCondLst>
                                    <p:cond delay="500"/>
                                  </p:stCondLst>
                                  <p:childTnLst>
                                    <p:set>
                                      <p:cBhvr>
                                        <p:cTn id="8" dur="1" fill="hold">
                                          <p:stCondLst>
                                            <p:cond delay="0"/>
                                          </p:stCondLst>
                                        </p:cTn>
                                        <p:tgtEl>
                                          <p:spTgt spid="11"/>
                                        </p:tgtEl>
                                        <p:attrNameLst>
                                          <p:attrName>style.visibility</p:attrName>
                                        </p:attrNameLst>
                                      </p:cBhvr>
                                      <p:to>
                                        <p:strVal val="visible"/>
                                      </p:to>
                                    </p:set>
                                    <p:animEffect transition="in" filter="fade">
                                      <p:cBhvr>
                                        <p:cTn id="9" dur="1000"/>
                                        <p:tgtEl>
                                          <p:spTgt spid="11"/>
                                        </p:tgtEl>
                                      </p:cBhvr>
                                    </p:animEffect>
                                    <p:anim calcmode="lin" valueType="num">
                                      <p:cBhvr>
                                        <p:cTn id="10" dur="1000" fill="hold"/>
                                        <p:tgtEl>
                                          <p:spTgt spid="11"/>
                                        </p:tgtEl>
                                        <p:attrNameLst>
                                          <p:attrName>ppt_x</p:attrName>
                                        </p:attrNameLst>
                                      </p:cBhvr>
                                      <p:tavLst>
                                        <p:tav tm="0">
                                          <p:val>
                                            <p:strVal val="#ppt_x"/>
                                          </p:val>
                                        </p:tav>
                                        <p:tav tm="100000">
                                          <p:val>
                                            <p:strVal val="#ppt_x"/>
                                          </p:val>
                                        </p:tav>
                                      </p:tavLst>
                                    </p:anim>
                                    <p:anim calcmode="lin" valueType="num">
                                      <p:cBhvr>
                                        <p:cTn id="11" dur="1000" fill="hold"/>
                                        <p:tgtEl>
                                          <p:spTgt spid="11"/>
                                        </p:tgtEl>
                                        <p:attrNameLst>
                                          <p:attrName>ppt_y</p:attrName>
                                        </p:attrNameLst>
                                      </p:cBhvr>
                                      <p:tavLst>
                                        <p:tav tm="0">
                                          <p:val>
                                            <p:strVal val="#ppt_y-.1"/>
                                          </p:val>
                                        </p:tav>
                                        <p:tav tm="100000">
                                          <p:val>
                                            <p:strVal val="#ppt_y"/>
                                          </p:val>
                                        </p:tav>
                                      </p:tavLst>
                                    </p:anim>
                                  </p:childTnLst>
                                </p:cTn>
                              </p:par>
                              <p:par>
                                <p:cTn id="12" presetID="26" presetClass="entr" presetSubtype="0" fill="hold" nodeType="withEffect">
                                  <p:stCondLst>
                                    <p:cond delay="1000"/>
                                  </p:stCondLst>
                                  <p:childTnLst>
                                    <p:set>
                                      <p:cBhvr>
                                        <p:cTn id="13" dur="1" fill="hold">
                                          <p:stCondLst>
                                            <p:cond delay="0"/>
                                          </p:stCondLst>
                                        </p:cTn>
                                        <p:tgtEl>
                                          <p:spTgt spid="8"/>
                                        </p:tgtEl>
                                        <p:attrNameLst>
                                          <p:attrName>style.visibility</p:attrName>
                                        </p:attrNameLst>
                                      </p:cBhvr>
                                      <p:to>
                                        <p:strVal val="visible"/>
                                      </p:to>
                                    </p:set>
                                    <p:animEffect transition="in" filter="wipe(down)">
                                      <p:cBhvr>
                                        <p:cTn id="14" dur="580">
                                          <p:stCondLst>
                                            <p:cond delay="0"/>
                                          </p:stCondLst>
                                        </p:cTn>
                                        <p:tgtEl>
                                          <p:spTgt spid="8"/>
                                        </p:tgtEl>
                                      </p:cBhvr>
                                    </p:animEffect>
                                    <p:anim calcmode="lin" valueType="num">
                                      <p:cBhvr>
                                        <p:cTn id="15" dur="1822" tmFilter="0,0; 0.14,0.36; 0.43,0.73; 0.71,0.91; 1.0,1.0">
                                          <p:stCondLst>
                                            <p:cond delay="0"/>
                                          </p:stCondLst>
                                        </p:cTn>
                                        <p:tgtEl>
                                          <p:spTgt spid="8"/>
                                        </p:tgtEl>
                                        <p:attrNameLst>
                                          <p:attrName>ppt_x</p:attrName>
                                        </p:attrNameLst>
                                      </p:cBhvr>
                                      <p:tavLst>
                                        <p:tav tm="0">
                                          <p:val>
                                            <p:strVal val="#ppt_x-0.25"/>
                                          </p:val>
                                        </p:tav>
                                        <p:tav tm="100000">
                                          <p:val>
                                            <p:strVal val="#ppt_x"/>
                                          </p:val>
                                        </p:tav>
                                      </p:tavLst>
                                    </p:anim>
                                    <p:anim calcmode="lin" valueType="num">
                                      <p:cBhvr>
                                        <p:cTn id="16" dur="664" tmFilter="0.0,0.0; 0.25,0.07; 0.50,0.2; 0.75,0.467; 1.0,1.0">
                                          <p:stCondLst>
                                            <p:cond delay="0"/>
                                          </p:stCondLst>
                                        </p:cTn>
                                        <p:tgtEl>
                                          <p:spTgt spid="8"/>
                                        </p:tgtEl>
                                        <p:attrNameLst>
                                          <p:attrName>ppt_y</p:attrName>
                                        </p:attrNameLst>
                                      </p:cBhvr>
                                      <p:tavLst>
                                        <p:tav tm="0" fmla="#ppt_y-sin(pi*$)/3">
                                          <p:val>
                                            <p:fltVal val="0.5"/>
                                          </p:val>
                                        </p:tav>
                                        <p:tav tm="100000">
                                          <p:val>
                                            <p:fltVal val="1"/>
                                          </p:val>
                                        </p:tav>
                                      </p:tavLst>
                                    </p:anim>
                                    <p:anim calcmode="lin" valueType="num">
                                      <p:cBhvr>
                                        <p:cTn id="17" dur="664" tmFilter="0, 0; 0.125,0.2665; 0.25,0.4; 0.375,0.465; 0.5,0.5;  0.625,0.535; 0.75,0.6; 0.875,0.7335; 1,1">
                                          <p:stCondLst>
                                            <p:cond delay="664"/>
                                          </p:stCondLst>
                                        </p:cTn>
                                        <p:tgtEl>
                                          <p:spTgt spid="8"/>
                                        </p:tgtEl>
                                        <p:attrNameLst>
                                          <p:attrName>ppt_y</p:attrName>
                                        </p:attrNameLst>
                                      </p:cBhvr>
                                      <p:tavLst>
                                        <p:tav tm="0" fmla="#ppt_y-sin(pi*$)/9">
                                          <p:val>
                                            <p:fltVal val="0"/>
                                          </p:val>
                                        </p:tav>
                                        <p:tav tm="100000">
                                          <p:val>
                                            <p:fltVal val="1"/>
                                          </p:val>
                                        </p:tav>
                                      </p:tavLst>
                                    </p:anim>
                                    <p:anim calcmode="lin" valueType="num">
                                      <p:cBhvr>
                                        <p:cTn id="18" dur="332" tmFilter="0, 0; 0.125,0.2665; 0.25,0.4; 0.375,0.465; 0.5,0.5;  0.625,0.535; 0.75,0.6; 0.875,0.7335; 1,1">
                                          <p:stCondLst>
                                            <p:cond delay="1324"/>
                                          </p:stCondLst>
                                        </p:cTn>
                                        <p:tgtEl>
                                          <p:spTgt spid="8"/>
                                        </p:tgtEl>
                                        <p:attrNameLst>
                                          <p:attrName>ppt_y</p:attrName>
                                        </p:attrNameLst>
                                      </p:cBhvr>
                                      <p:tavLst>
                                        <p:tav tm="0" fmla="#ppt_y-sin(pi*$)/27">
                                          <p:val>
                                            <p:fltVal val="0"/>
                                          </p:val>
                                        </p:tav>
                                        <p:tav tm="100000">
                                          <p:val>
                                            <p:fltVal val="1"/>
                                          </p:val>
                                        </p:tav>
                                      </p:tavLst>
                                    </p:anim>
                                    <p:anim calcmode="lin" valueType="num">
                                      <p:cBhvr>
                                        <p:cTn id="19" dur="164" tmFilter="0, 0; 0.125,0.2665; 0.25,0.4; 0.375,0.465; 0.5,0.5;  0.625,0.535; 0.75,0.6; 0.875,0.7335; 1,1">
                                          <p:stCondLst>
                                            <p:cond delay="1656"/>
                                          </p:stCondLst>
                                        </p:cTn>
                                        <p:tgtEl>
                                          <p:spTgt spid="8"/>
                                        </p:tgtEl>
                                        <p:attrNameLst>
                                          <p:attrName>ppt_y</p:attrName>
                                        </p:attrNameLst>
                                      </p:cBhvr>
                                      <p:tavLst>
                                        <p:tav tm="0" fmla="#ppt_y-sin(pi*$)/81">
                                          <p:val>
                                            <p:fltVal val="0"/>
                                          </p:val>
                                        </p:tav>
                                        <p:tav tm="100000">
                                          <p:val>
                                            <p:fltVal val="1"/>
                                          </p:val>
                                        </p:tav>
                                      </p:tavLst>
                                    </p:anim>
                                    <p:animScale>
                                      <p:cBhvr>
                                        <p:cTn id="20" dur="26">
                                          <p:stCondLst>
                                            <p:cond delay="650"/>
                                          </p:stCondLst>
                                        </p:cTn>
                                        <p:tgtEl>
                                          <p:spTgt spid="8"/>
                                        </p:tgtEl>
                                      </p:cBhvr>
                                      <p:to x="100000" y="60000"/>
                                    </p:animScale>
                                    <p:animScale>
                                      <p:cBhvr>
                                        <p:cTn id="21" dur="166" decel="50000">
                                          <p:stCondLst>
                                            <p:cond delay="676"/>
                                          </p:stCondLst>
                                        </p:cTn>
                                        <p:tgtEl>
                                          <p:spTgt spid="8"/>
                                        </p:tgtEl>
                                      </p:cBhvr>
                                      <p:to x="100000" y="100000"/>
                                    </p:animScale>
                                    <p:animScale>
                                      <p:cBhvr>
                                        <p:cTn id="22" dur="26">
                                          <p:stCondLst>
                                            <p:cond delay="1312"/>
                                          </p:stCondLst>
                                        </p:cTn>
                                        <p:tgtEl>
                                          <p:spTgt spid="8"/>
                                        </p:tgtEl>
                                      </p:cBhvr>
                                      <p:to x="100000" y="80000"/>
                                    </p:animScale>
                                    <p:animScale>
                                      <p:cBhvr>
                                        <p:cTn id="23" dur="166" decel="50000">
                                          <p:stCondLst>
                                            <p:cond delay="1338"/>
                                          </p:stCondLst>
                                        </p:cTn>
                                        <p:tgtEl>
                                          <p:spTgt spid="8"/>
                                        </p:tgtEl>
                                      </p:cBhvr>
                                      <p:to x="100000" y="100000"/>
                                    </p:animScale>
                                    <p:animScale>
                                      <p:cBhvr>
                                        <p:cTn id="24" dur="26">
                                          <p:stCondLst>
                                            <p:cond delay="1642"/>
                                          </p:stCondLst>
                                        </p:cTn>
                                        <p:tgtEl>
                                          <p:spTgt spid="8"/>
                                        </p:tgtEl>
                                      </p:cBhvr>
                                      <p:to x="100000" y="90000"/>
                                    </p:animScale>
                                    <p:animScale>
                                      <p:cBhvr>
                                        <p:cTn id="25" dur="166" decel="50000">
                                          <p:stCondLst>
                                            <p:cond delay="1668"/>
                                          </p:stCondLst>
                                        </p:cTn>
                                        <p:tgtEl>
                                          <p:spTgt spid="8"/>
                                        </p:tgtEl>
                                      </p:cBhvr>
                                      <p:to x="100000" y="100000"/>
                                    </p:animScale>
                                    <p:animScale>
                                      <p:cBhvr>
                                        <p:cTn id="26" dur="26">
                                          <p:stCondLst>
                                            <p:cond delay="1808"/>
                                          </p:stCondLst>
                                        </p:cTn>
                                        <p:tgtEl>
                                          <p:spTgt spid="8"/>
                                        </p:tgtEl>
                                      </p:cBhvr>
                                      <p:to x="100000" y="95000"/>
                                    </p:animScale>
                                    <p:animScale>
                                      <p:cBhvr>
                                        <p:cTn id="27" dur="166" decel="50000">
                                          <p:stCondLst>
                                            <p:cond delay="1834"/>
                                          </p:stCondLst>
                                        </p:cTn>
                                        <p:tgtEl>
                                          <p:spTgt spid="8"/>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preserve="1" userDrawn="1">
  <p:cSld name="29_节标题">
    <p:spTree>
      <p:nvGrpSpPr>
        <p:cNvPr id="1" name=""/>
        <p:cNvGrpSpPr/>
        <p:nvPr/>
      </p:nvGrpSpPr>
      <p:grpSpPr>
        <a:xfrm>
          <a:off x="0" y="0"/>
          <a:ext cx="0" cy="0"/>
          <a:chOff x="0" y="0"/>
          <a:chExt cx="0" cy="0"/>
        </a:xfrm>
      </p:grpSpPr>
      <p:sp>
        <p:nvSpPr>
          <p:cNvPr id="7" name="矩形 6">
            <a:extLst>
              <a:ext uri="{FF2B5EF4-FFF2-40B4-BE49-F238E27FC236}">
                <a16:creationId xmlns:a16="http://schemas.microsoft.com/office/drawing/2014/main" id="{55F4563C-D8FB-4F5D-833B-D2C149929FBB}"/>
              </a:ext>
            </a:extLst>
          </p:cNvPr>
          <p:cNvSpPr/>
          <p:nvPr userDrawn="1"/>
        </p:nvSpPr>
        <p:spPr>
          <a:xfrm>
            <a:off x="0" y="0"/>
            <a:ext cx="12192000" cy="6858000"/>
          </a:xfrm>
          <a:prstGeom prst="rect">
            <a:avLst/>
          </a:prstGeom>
          <a:gradFill flip="none" rotWithShape="1">
            <a:gsLst>
              <a:gs pos="34000">
                <a:srgbClr val="B3E6EF"/>
              </a:gs>
              <a:gs pos="83000">
                <a:srgbClr val="66D0EF"/>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3" name="组合 2">
            <a:extLst>
              <a:ext uri="{FF2B5EF4-FFF2-40B4-BE49-F238E27FC236}">
                <a16:creationId xmlns:a16="http://schemas.microsoft.com/office/drawing/2014/main" id="{E3C6F6ED-C323-4540-837C-8043323F6267}"/>
              </a:ext>
            </a:extLst>
          </p:cNvPr>
          <p:cNvGrpSpPr/>
          <p:nvPr userDrawn="1"/>
        </p:nvGrpSpPr>
        <p:grpSpPr>
          <a:xfrm>
            <a:off x="-2322915" y="64865"/>
            <a:ext cx="10385150" cy="6069722"/>
            <a:chOff x="1233089" y="64865"/>
            <a:chExt cx="10385150" cy="6069722"/>
          </a:xfrm>
        </p:grpSpPr>
        <p:pic>
          <p:nvPicPr>
            <p:cNvPr id="4" name="图片 3">
              <a:extLst>
                <a:ext uri="{FF2B5EF4-FFF2-40B4-BE49-F238E27FC236}">
                  <a16:creationId xmlns:a16="http://schemas.microsoft.com/office/drawing/2014/main" id="{75D503D4-B1F7-445F-9EC6-912BDC3D4910}"/>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1233089" y="64865"/>
              <a:ext cx="10385150" cy="6069722"/>
            </a:xfrm>
            <a:prstGeom prst="rect">
              <a:avLst/>
            </a:prstGeom>
          </p:spPr>
        </p:pic>
        <p:pic>
          <p:nvPicPr>
            <p:cNvPr id="5" name="图片 4">
              <a:extLst>
                <a:ext uri="{FF2B5EF4-FFF2-40B4-BE49-F238E27FC236}">
                  <a16:creationId xmlns:a16="http://schemas.microsoft.com/office/drawing/2014/main" id="{F0F2CD52-5933-4076-9BCE-AEE4410EB6C2}"/>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3608756" y="122102"/>
              <a:ext cx="2123585" cy="3027849"/>
            </a:xfrm>
            <a:prstGeom prst="rect">
              <a:avLst/>
            </a:prstGeom>
            <a:effectLst>
              <a:outerShdw blurRad="368300" dir="18900000" sy="23000" kx="-1200000" algn="bl" rotWithShape="0">
                <a:prstClr val="black">
                  <a:alpha val="20000"/>
                </a:prstClr>
              </a:outerShdw>
            </a:effectLst>
          </p:spPr>
        </p:pic>
      </p:grpSp>
      <p:pic>
        <p:nvPicPr>
          <p:cNvPr id="6" name="图片 5">
            <a:extLst>
              <a:ext uri="{FF2B5EF4-FFF2-40B4-BE49-F238E27FC236}">
                <a16:creationId xmlns:a16="http://schemas.microsoft.com/office/drawing/2014/main" id="{9CD99719-68C6-4F1B-9237-299129AD29D5}"/>
              </a:ext>
            </a:extLst>
          </p:cNvPr>
          <p:cNvPicPr>
            <a:picLocks noChangeAspect="1"/>
          </p:cNvPicPr>
          <p:nvPr userDrawn="1"/>
        </p:nvPicPr>
        <p:blipFill rotWithShape="1">
          <a:blip r:embed="rId4" cstate="screen">
            <a:extLst>
              <a:ext uri="{28A0092B-C50C-407E-A947-70E740481C1C}">
                <a14:useLocalDpi xmlns:a14="http://schemas.microsoft.com/office/drawing/2010/main"/>
              </a:ext>
            </a:extLst>
          </a:blip>
          <a:srcRect/>
          <a:stretch/>
        </p:blipFill>
        <p:spPr>
          <a:xfrm>
            <a:off x="0" y="-8677"/>
            <a:ext cx="12192000" cy="6857999"/>
          </a:xfrm>
          <a:prstGeom prst="rect">
            <a:avLst/>
          </a:prstGeom>
        </p:spPr>
      </p:pic>
      <p:pic>
        <p:nvPicPr>
          <p:cNvPr id="8" name="图片 7">
            <a:extLst>
              <a:ext uri="{FF2B5EF4-FFF2-40B4-BE49-F238E27FC236}">
                <a16:creationId xmlns:a16="http://schemas.microsoft.com/office/drawing/2014/main" id="{6EAB0892-1515-4C0E-878E-F9D5DB3459B8}"/>
              </a:ext>
            </a:extLst>
          </p:cNvPr>
          <p:cNvPicPr>
            <a:picLocks noChangeAspect="1"/>
          </p:cNvPicPr>
          <p:nvPr userDrawn="1"/>
        </p:nvPicPr>
        <p:blipFill>
          <a:blip r:embed="rId5"/>
          <a:stretch>
            <a:fillRect/>
          </a:stretch>
        </p:blipFill>
        <p:spPr>
          <a:xfrm>
            <a:off x="2712566" y="2615467"/>
            <a:ext cx="896190" cy="896190"/>
          </a:xfrm>
          <a:prstGeom prst="rect">
            <a:avLst/>
          </a:prstGeom>
        </p:spPr>
      </p:pic>
      <p:pic>
        <p:nvPicPr>
          <p:cNvPr id="11" name="图片 10">
            <a:extLst>
              <a:ext uri="{FF2B5EF4-FFF2-40B4-BE49-F238E27FC236}">
                <a16:creationId xmlns:a16="http://schemas.microsoft.com/office/drawing/2014/main" id="{5A49BCD9-5FDA-4B4B-8A5C-399D61B0C46A}"/>
              </a:ext>
            </a:extLst>
          </p:cNvPr>
          <p:cNvPicPr>
            <a:picLocks noChangeAspect="1"/>
          </p:cNvPicPr>
          <p:nvPr userDrawn="1"/>
        </p:nvPicPr>
        <p:blipFill>
          <a:blip r:embed="rId6" cstate="screen">
            <a:extLst>
              <a:ext uri="{28A0092B-C50C-407E-A947-70E740481C1C}">
                <a14:useLocalDpi xmlns:a14="http://schemas.microsoft.com/office/drawing/2010/main"/>
              </a:ext>
            </a:extLst>
          </a:blip>
          <a:stretch>
            <a:fillRect/>
          </a:stretch>
        </p:blipFill>
        <p:spPr>
          <a:xfrm rot="19469051">
            <a:off x="9837828" y="3232258"/>
            <a:ext cx="2241294" cy="3000269"/>
          </a:xfrm>
          <a:prstGeom prst="rect">
            <a:avLst/>
          </a:prstGeom>
        </p:spPr>
      </p:pic>
    </p:spTree>
    <p:extLst>
      <p:ext uri="{BB962C8B-B14F-4D97-AF65-F5344CB8AC3E}">
        <p14:creationId xmlns:p14="http://schemas.microsoft.com/office/powerpoint/2010/main" val="26420616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path" presetSubtype="0" repeatCount="indefinite" decel="50000" autoRev="1" fill="hold" nodeType="withEffect">
                                  <p:stCondLst>
                                    <p:cond delay="0"/>
                                  </p:stCondLst>
                                  <p:childTnLst>
                                    <p:animMotion origin="layout" path="M -2.91667E-6 -4.81481E-6 L -2.91667E-6 0.03496 " pathEditMode="relative" rAng="0" ptsTypes="AA">
                                      <p:cBhvr>
                                        <p:cTn id="6" dur="2600" fill="hold"/>
                                        <p:tgtEl>
                                          <p:spTgt spid="3"/>
                                        </p:tgtEl>
                                        <p:attrNameLst>
                                          <p:attrName>ppt_x</p:attrName>
                                          <p:attrName>ppt_y</p:attrName>
                                        </p:attrNameLst>
                                      </p:cBhvr>
                                      <p:rCtr x="0" y="1736"/>
                                    </p:animMotion>
                                  </p:childTnLst>
                                </p:cTn>
                              </p:par>
                              <p:par>
                                <p:cTn id="7" presetID="47" presetClass="entr" presetSubtype="0" fill="hold" nodeType="withEffect">
                                  <p:stCondLst>
                                    <p:cond delay="500"/>
                                  </p:stCondLst>
                                  <p:childTnLst>
                                    <p:set>
                                      <p:cBhvr>
                                        <p:cTn id="8" dur="1" fill="hold">
                                          <p:stCondLst>
                                            <p:cond delay="0"/>
                                          </p:stCondLst>
                                        </p:cTn>
                                        <p:tgtEl>
                                          <p:spTgt spid="11"/>
                                        </p:tgtEl>
                                        <p:attrNameLst>
                                          <p:attrName>style.visibility</p:attrName>
                                        </p:attrNameLst>
                                      </p:cBhvr>
                                      <p:to>
                                        <p:strVal val="visible"/>
                                      </p:to>
                                    </p:set>
                                    <p:animEffect transition="in" filter="fade">
                                      <p:cBhvr>
                                        <p:cTn id="9" dur="1000"/>
                                        <p:tgtEl>
                                          <p:spTgt spid="11"/>
                                        </p:tgtEl>
                                      </p:cBhvr>
                                    </p:animEffect>
                                    <p:anim calcmode="lin" valueType="num">
                                      <p:cBhvr>
                                        <p:cTn id="10" dur="1000" fill="hold"/>
                                        <p:tgtEl>
                                          <p:spTgt spid="11"/>
                                        </p:tgtEl>
                                        <p:attrNameLst>
                                          <p:attrName>ppt_x</p:attrName>
                                        </p:attrNameLst>
                                      </p:cBhvr>
                                      <p:tavLst>
                                        <p:tav tm="0">
                                          <p:val>
                                            <p:strVal val="#ppt_x"/>
                                          </p:val>
                                        </p:tav>
                                        <p:tav tm="100000">
                                          <p:val>
                                            <p:strVal val="#ppt_x"/>
                                          </p:val>
                                        </p:tav>
                                      </p:tavLst>
                                    </p:anim>
                                    <p:anim calcmode="lin" valueType="num">
                                      <p:cBhvr>
                                        <p:cTn id="11" dur="1000" fill="hold"/>
                                        <p:tgtEl>
                                          <p:spTgt spid="11"/>
                                        </p:tgtEl>
                                        <p:attrNameLst>
                                          <p:attrName>ppt_y</p:attrName>
                                        </p:attrNameLst>
                                      </p:cBhvr>
                                      <p:tavLst>
                                        <p:tav tm="0">
                                          <p:val>
                                            <p:strVal val="#ppt_y-.1"/>
                                          </p:val>
                                        </p:tav>
                                        <p:tav tm="100000">
                                          <p:val>
                                            <p:strVal val="#ppt_y"/>
                                          </p:val>
                                        </p:tav>
                                      </p:tavLst>
                                    </p:anim>
                                  </p:childTnLst>
                                </p:cTn>
                              </p:par>
                              <p:par>
                                <p:cTn id="12" presetID="26" presetClass="entr" presetSubtype="0" fill="hold" nodeType="withEffect">
                                  <p:stCondLst>
                                    <p:cond delay="1000"/>
                                  </p:stCondLst>
                                  <p:childTnLst>
                                    <p:set>
                                      <p:cBhvr>
                                        <p:cTn id="13" dur="1" fill="hold">
                                          <p:stCondLst>
                                            <p:cond delay="0"/>
                                          </p:stCondLst>
                                        </p:cTn>
                                        <p:tgtEl>
                                          <p:spTgt spid="8"/>
                                        </p:tgtEl>
                                        <p:attrNameLst>
                                          <p:attrName>style.visibility</p:attrName>
                                        </p:attrNameLst>
                                      </p:cBhvr>
                                      <p:to>
                                        <p:strVal val="visible"/>
                                      </p:to>
                                    </p:set>
                                    <p:animEffect transition="in" filter="wipe(down)">
                                      <p:cBhvr>
                                        <p:cTn id="14" dur="580">
                                          <p:stCondLst>
                                            <p:cond delay="0"/>
                                          </p:stCondLst>
                                        </p:cTn>
                                        <p:tgtEl>
                                          <p:spTgt spid="8"/>
                                        </p:tgtEl>
                                      </p:cBhvr>
                                    </p:animEffect>
                                    <p:anim calcmode="lin" valueType="num">
                                      <p:cBhvr>
                                        <p:cTn id="15" dur="1822" tmFilter="0,0; 0.14,0.36; 0.43,0.73; 0.71,0.91; 1.0,1.0">
                                          <p:stCondLst>
                                            <p:cond delay="0"/>
                                          </p:stCondLst>
                                        </p:cTn>
                                        <p:tgtEl>
                                          <p:spTgt spid="8"/>
                                        </p:tgtEl>
                                        <p:attrNameLst>
                                          <p:attrName>ppt_x</p:attrName>
                                        </p:attrNameLst>
                                      </p:cBhvr>
                                      <p:tavLst>
                                        <p:tav tm="0">
                                          <p:val>
                                            <p:strVal val="#ppt_x-0.25"/>
                                          </p:val>
                                        </p:tav>
                                        <p:tav tm="100000">
                                          <p:val>
                                            <p:strVal val="#ppt_x"/>
                                          </p:val>
                                        </p:tav>
                                      </p:tavLst>
                                    </p:anim>
                                    <p:anim calcmode="lin" valueType="num">
                                      <p:cBhvr>
                                        <p:cTn id="16" dur="664" tmFilter="0.0,0.0; 0.25,0.07; 0.50,0.2; 0.75,0.467; 1.0,1.0">
                                          <p:stCondLst>
                                            <p:cond delay="0"/>
                                          </p:stCondLst>
                                        </p:cTn>
                                        <p:tgtEl>
                                          <p:spTgt spid="8"/>
                                        </p:tgtEl>
                                        <p:attrNameLst>
                                          <p:attrName>ppt_y</p:attrName>
                                        </p:attrNameLst>
                                      </p:cBhvr>
                                      <p:tavLst>
                                        <p:tav tm="0" fmla="#ppt_y-sin(pi*$)/3">
                                          <p:val>
                                            <p:fltVal val="0.5"/>
                                          </p:val>
                                        </p:tav>
                                        <p:tav tm="100000">
                                          <p:val>
                                            <p:fltVal val="1"/>
                                          </p:val>
                                        </p:tav>
                                      </p:tavLst>
                                    </p:anim>
                                    <p:anim calcmode="lin" valueType="num">
                                      <p:cBhvr>
                                        <p:cTn id="17" dur="664" tmFilter="0, 0; 0.125,0.2665; 0.25,0.4; 0.375,0.465; 0.5,0.5;  0.625,0.535; 0.75,0.6; 0.875,0.7335; 1,1">
                                          <p:stCondLst>
                                            <p:cond delay="664"/>
                                          </p:stCondLst>
                                        </p:cTn>
                                        <p:tgtEl>
                                          <p:spTgt spid="8"/>
                                        </p:tgtEl>
                                        <p:attrNameLst>
                                          <p:attrName>ppt_y</p:attrName>
                                        </p:attrNameLst>
                                      </p:cBhvr>
                                      <p:tavLst>
                                        <p:tav tm="0" fmla="#ppt_y-sin(pi*$)/9">
                                          <p:val>
                                            <p:fltVal val="0"/>
                                          </p:val>
                                        </p:tav>
                                        <p:tav tm="100000">
                                          <p:val>
                                            <p:fltVal val="1"/>
                                          </p:val>
                                        </p:tav>
                                      </p:tavLst>
                                    </p:anim>
                                    <p:anim calcmode="lin" valueType="num">
                                      <p:cBhvr>
                                        <p:cTn id="18" dur="332" tmFilter="0, 0; 0.125,0.2665; 0.25,0.4; 0.375,0.465; 0.5,0.5;  0.625,0.535; 0.75,0.6; 0.875,0.7335; 1,1">
                                          <p:stCondLst>
                                            <p:cond delay="1324"/>
                                          </p:stCondLst>
                                        </p:cTn>
                                        <p:tgtEl>
                                          <p:spTgt spid="8"/>
                                        </p:tgtEl>
                                        <p:attrNameLst>
                                          <p:attrName>ppt_y</p:attrName>
                                        </p:attrNameLst>
                                      </p:cBhvr>
                                      <p:tavLst>
                                        <p:tav tm="0" fmla="#ppt_y-sin(pi*$)/27">
                                          <p:val>
                                            <p:fltVal val="0"/>
                                          </p:val>
                                        </p:tav>
                                        <p:tav tm="100000">
                                          <p:val>
                                            <p:fltVal val="1"/>
                                          </p:val>
                                        </p:tav>
                                      </p:tavLst>
                                    </p:anim>
                                    <p:anim calcmode="lin" valueType="num">
                                      <p:cBhvr>
                                        <p:cTn id="19" dur="164" tmFilter="0, 0; 0.125,0.2665; 0.25,0.4; 0.375,0.465; 0.5,0.5;  0.625,0.535; 0.75,0.6; 0.875,0.7335; 1,1">
                                          <p:stCondLst>
                                            <p:cond delay="1656"/>
                                          </p:stCondLst>
                                        </p:cTn>
                                        <p:tgtEl>
                                          <p:spTgt spid="8"/>
                                        </p:tgtEl>
                                        <p:attrNameLst>
                                          <p:attrName>ppt_y</p:attrName>
                                        </p:attrNameLst>
                                      </p:cBhvr>
                                      <p:tavLst>
                                        <p:tav tm="0" fmla="#ppt_y-sin(pi*$)/81">
                                          <p:val>
                                            <p:fltVal val="0"/>
                                          </p:val>
                                        </p:tav>
                                        <p:tav tm="100000">
                                          <p:val>
                                            <p:fltVal val="1"/>
                                          </p:val>
                                        </p:tav>
                                      </p:tavLst>
                                    </p:anim>
                                    <p:animScale>
                                      <p:cBhvr>
                                        <p:cTn id="20" dur="26">
                                          <p:stCondLst>
                                            <p:cond delay="650"/>
                                          </p:stCondLst>
                                        </p:cTn>
                                        <p:tgtEl>
                                          <p:spTgt spid="8"/>
                                        </p:tgtEl>
                                      </p:cBhvr>
                                      <p:to x="100000" y="60000"/>
                                    </p:animScale>
                                    <p:animScale>
                                      <p:cBhvr>
                                        <p:cTn id="21" dur="166" decel="50000">
                                          <p:stCondLst>
                                            <p:cond delay="676"/>
                                          </p:stCondLst>
                                        </p:cTn>
                                        <p:tgtEl>
                                          <p:spTgt spid="8"/>
                                        </p:tgtEl>
                                      </p:cBhvr>
                                      <p:to x="100000" y="100000"/>
                                    </p:animScale>
                                    <p:animScale>
                                      <p:cBhvr>
                                        <p:cTn id="22" dur="26">
                                          <p:stCondLst>
                                            <p:cond delay="1312"/>
                                          </p:stCondLst>
                                        </p:cTn>
                                        <p:tgtEl>
                                          <p:spTgt spid="8"/>
                                        </p:tgtEl>
                                      </p:cBhvr>
                                      <p:to x="100000" y="80000"/>
                                    </p:animScale>
                                    <p:animScale>
                                      <p:cBhvr>
                                        <p:cTn id="23" dur="166" decel="50000">
                                          <p:stCondLst>
                                            <p:cond delay="1338"/>
                                          </p:stCondLst>
                                        </p:cTn>
                                        <p:tgtEl>
                                          <p:spTgt spid="8"/>
                                        </p:tgtEl>
                                      </p:cBhvr>
                                      <p:to x="100000" y="100000"/>
                                    </p:animScale>
                                    <p:animScale>
                                      <p:cBhvr>
                                        <p:cTn id="24" dur="26">
                                          <p:stCondLst>
                                            <p:cond delay="1642"/>
                                          </p:stCondLst>
                                        </p:cTn>
                                        <p:tgtEl>
                                          <p:spTgt spid="8"/>
                                        </p:tgtEl>
                                      </p:cBhvr>
                                      <p:to x="100000" y="90000"/>
                                    </p:animScale>
                                    <p:animScale>
                                      <p:cBhvr>
                                        <p:cTn id="25" dur="166" decel="50000">
                                          <p:stCondLst>
                                            <p:cond delay="1668"/>
                                          </p:stCondLst>
                                        </p:cTn>
                                        <p:tgtEl>
                                          <p:spTgt spid="8"/>
                                        </p:tgtEl>
                                      </p:cBhvr>
                                      <p:to x="100000" y="100000"/>
                                    </p:animScale>
                                    <p:animScale>
                                      <p:cBhvr>
                                        <p:cTn id="26" dur="26">
                                          <p:stCondLst>
                                            <p:cond delay="1808"/>
                                          </p:stCondLst>
                                        </p:cTn>
                                        <p:tgtEl>
                                          <p:spTgt spid="8"/>
                                        </p:tgtEl>
                                      </p:cBhvr>
                                      <p:to x="100000" y="95000"/>
                                    </p:animScale>
                                    <p:animScale>
                                      <p:cBhvr>
                                        <p:cTn id="27" dur="166" decel="50000">
                                          <p:stCondLst>
                                            <p:cond delay="1834"/>
                                          </p:stCondLst>
                                        </p:cTn>
                                        <p:tgtEl>
                                          <p:spTgt spid="8"/>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preserve="1" userDrawn="1">
  <p:cSld name="28_节标题">
    <p:spTree>
      <p:nvGrpSpPr>
        <p:cNvPr id="1" name=""/>
        <p:cNvGrpSpPr/>
        <p:nvPr/>
      </p:nvGrpSpPr>
      <p:grpSpPr>
        <a:xfrm>
          <a:off x="0" y="0"/>
          <a:ext cx="0" cy="0"/>
          <a:chOff x="0" y="0"/>
          <a:chExt cx="0" cy="0"/>
        </a:xfrm>
      </p:grpSpPr>
      <p:sp>
        <p:nvSpPr>
          <p:cNvPr id="7" name="矩形 6">
            <a:extLst>
              <a:ext uri="{FF2B5EF4-FFF2-40B4-BE49-F238E27FC236}">
                <a16:creationId xmlns:a16="http://schemas.microsoft.com/office/drawing/2014/main" id="{55F4563C-D8FB-4F5D-833B-D2C149929FBB}"/>
              </a:ext>
            </a:extLst>
          </p:cNvPr>
          <p:cNvSpPr/>
          <p:nvPr userDrawn="1"/>
        </p:nvSpPr>
        <p:spPr>
          <a:xfrm>
            <a:off x="0" y="0"/>
            <a:ext cx="12192000" cy="6858000"/>
          </a:xfrm>
          <a:prstGeom prst="rect">
            <a:avLst/>
          </a:prstGeom>
          <a:gradFill flip="none" rotWithShape="1">
            <a:gsLst>
              <a:gs pos="34000">
                <a:srgbClr val="B3E6EF"/>
              </a:gs>
              <a:gs pos="83000">
                <a:srgbClr val="66D0EF"/>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3" name="组合 2">
            <a:extLst>
              <a:ext uri="{FF2B5EF4-FFF2-40B4-BE49-F238E27FC236}">
                <a16:creationId xmlns:a16="http://schemas.microsoft.com/office/drawing/2014/main" id="{E3C6F6ED-C323-4540-837C-8043323F6267}"/>
              </a:ext>
            </a:extLst>
          </p:cNvPr>
          <p:cNvGrpSpPr/>
          <p:nvPr userDrawn="1"/>
        </p:nvGrpSpPr>
        <p:grpSpPr>
          <a:xfrm>
            <a:off x="-2322915" y="64865"/>
            <a:ext cx="10385150" cy="6069722"/>
            <a:chOff x="1233089" y="64865"/>
            <a:chExt cx="10385150" cy="6069722"/>
          </a:xfrm>
        </p:grpSpPr>
        <p:pic>
          <p:nvPicPr>
            <p:cNvPr id="4" name="图片 3">
              <a:extLst>
                <a:ext uri="{FF2B5EF4-FFF2-40B4-BE49-F238E27FC236}">
                  <a16:creationId xmlns:a16="http://schemas.microsoft.com/office/drawing/2014/main" id="{75D503D4-B1F7-445F-9EC6-912BDC3D4910}"/>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1233089" y="64865"/>
              <a:ext cx="10385150" cy="6069722"/>
            </a:xfrm>
            <a:prstGeom prst="rect">
              <a:avLst/>
            </a:prstGeom>
          </p:spPr>
        </p:pic>
        <p:pic>
          <p:nvPicPr>
            <p:cNvPr id="5" name="图片 4">
              <a:extLst>
                <a:ext uri="{FF2B5EF4-FFF2-40B4-BE49-F238E27FC236}">
                  <a16:creationId xmlns:a16="http://schemas.microsoft.com/office/drawing/2014/main" id="{F0F2CD52-5933-4076-9BCE-AEE4410EB6C2}"/>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3608756" y="122102"/>
              <a:ext cx="2123585" cy="3027849"/>
            </a:xfrm>
            <a:prstGeom prst="rect">
              <a:avLst/>
            </a:prstGeom>
            <a:effectLst>
              <a:outerShdw blurRad="368300" dir="18900000" sy="23000" kx="-1200000" algn="bl" rotWithShape="0">
                <a:prstClr val="black">
                  <a:alpha val="20000"/>
                </a:prstClr>
              </a:outerShdw>
            </a:effectLst>
          </p:spPr>
        </p:pic>
      </p:grpSp>
      <p:pic>
        <p:nvPicPr>
          <p:cNvPr id="6" name="图片 5">
            <a:extLst>
              <a:ext uri="{FF2B5EF4-FFF2-40B4-BE49-F238E27FC236}">
                <a16:creationId xmlns:a16="http://schemas.microsoft.com/office/drawing/2014/main" id="{9CD99719-68C6-4F1B-9237-299129AD29D5}"/>
              </a:ext>
            </a:extLst>
          </p:cNvPr>
          <p:cNvPicPr>
            <a:picLocks noChangeAspect="1"/>
          </p:cNvPicPr>
          <p:nvPr userDrawn="1"/>
        </p:nvPicPr>
        <p:blipFill rotWithShape="1">
          <a:blip r:embed="rId4" cstate="screen">
            <a:extLst>
              <a:ext uri="{28A0092B-C50C-407E-A947-70E740481C1C}">
                <a14:useLocalDpi xmlns:a14="http://schemas.microsoft.com/office/drawing/2010/main"/>
              </a:ext>
            </a:extLst>
          </a:blip>
          <a:srcRect/>
          <a:stretch/>
        </p:blipFill>
        <p:spPr>
          <a:xfrm>
            <a:off x="0" y="-8677"/>
            <a:ext cx="12192000" cy="6857999"/>
          </a:xfrm>
          <a:prstGeom prst="rect">
            <a:avLst/>
          </a:prstGeom>
        </p:spPr>
      </p:pic>
      <p:pic>
        <p:nvPicPr>
          <p:cNvPr id="8" name="图片 7">
            <a:extLst>
              <a:ext uri="{FF2B5EF4-FFF2-40B4-BE49-F238E27FC236}">
                <a16:creationId xmlns:a16="http://schemas.microsoft.com/office/drawing/2014/main" id="{6EAB0892-1515-4C0E-878E-F9D5DB3459B8}"/>
              </a:ext>
            </a:extLst>
          </p:cNvPr>
          <p:cNvPicPr>
            <a:picLocks noChangeAspect="1"/>
          </p:cNvPicPr>
          <p:nvPr userDrawn="1"/>
        </p:nvPicPr>
        <p:blipFill>
          <a:blip r:embed="rId5"/>
          <a:stretch>
            <a:fillRect/>
          </a:stretch>
        </p:blipFill>
        <p:spPr>
          <a:xfrm>
            <a:off x="2712566" y="2615467"/>
            <a:ext cx="896190" cy="896190"/>
          </a:xfrm>
          <a:prstGeom prst="rect">
            <a:avLst/>
          </a:prstGeom>
        </p:spPr>
      </p:pic>
      <p:pic>
        <p:nvPicPr>
          <p:cNvPr id="11" name="图片 10">
            <a:extLst>
              <a:ext uri="{FF2B5EF4-FFF2-40B4-BE49-F238E27FC236}">
                <a16:creationId xmlns:a16="http://schemas.microsoft.com/office/drawing/2014/main" id="{5A49BCD9-5FDA-4B4B-8A5C-399D61B0C46A}"/>
              </a:ext>
            </a:extLst>
          </p:cNvPr>
          <p:cNvPicPr>
            <a:picLocks noChangeAspect="1"/>
          </p:cNvPicPr>
          <p:nvPr userDrawn="1"/>
        </p:nvPicPr>
        <p:blipFill>
          <a:blip r:embed="rId6" cstate="screen">
            <a:extLst>
              <a:ext uri="{28A0092B-C50C-407E-A947-70E740481C1C}">
                <a14:useLocalDpi xmlns:a14="http://schemas.microsoft.com/office/drawing/2010/main"/>
              </a:ext>
            </a:extLst>
          </a:blip>
          <a:stretch>
            <a:fillRect/>
          </a:stretch>
        </p:blipFill>
        <p:spPr>
          <a:xfrm rot="19469051">
            <a:off x="9837828" y="3232258"/>
            <a:ext cx="2241294" cy="3000269"/>
          </a:xfrm>
          <a:prstGeom prst="rect">
            <a:avLst/>
          </a:prstGeom>
        </p:spPr>
      </p:pic>
    </p:spTree>
    <p:extLst>
      <p:ext uri="{BB962C8B-B14F-4D97-AF65-F5344CB8AC3E}">
        <p14:creationId xmlns:p14="http://schemas.microsoft.com/office/powerpoint/2010/main" val="3484204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path" presetSubtype="0" repeatCount="indefinite" decel="50000" autoRev="1" fill="hold" nodeType="withEffect">
                                  <p:stCondLst>
                                    <p:cond delay="0"/>
                                  </p:stCondLst>
                                  <p:childTnLst>
                                    <p:animMotion origin="layout" path="M -2.91667E-6 -4.81481E-6 L -2.91667E-6 0.03496 " pathEditMode="relative" rAng="0" ptsTypes="AA">
                                      <p:cBhvr>
                                        <p:cTn id="6" dur="2600" fill="hold"/>
                                        <p:tgtEl>
                                          <p:spTgt spid="3"/>
                                        </p:tgtEl>
                                        <p:attrNameLst>
                                          <p:attrName>ppt_x</p:attrName>
                                          <p:attrName>ppt_y</p:attrName>
                                        </p:attrNameLst>
                                      </p:cBhvr>
                                      <p:rCtr x="0" y="1736"/>
                                    </p:animMotion>
                                  </p:childTnLst>
                                </p:cTn>
                              </p:par>
                              <p:par>
                                <p:cTn id="7" presetID="47" presetClass="entr" presetSubtype="0" fill="hold" nodeType="withEffect">
                                  <p:stCondLst>
                                    <p:cond delay="500"/>
                                  </p:stCondLst>
                                  <p:childTnLst>
                                    <p:set>
                                      <p:cBhvr>
                                        <p:cTn id="8" dur="1" fill="hold">
                                          <p:stCondLst>
                                            <p:cond delay="0"/>
                                          </p:stCondLst>
                                        </p:cTn>
                                        <p:tgtEl>
                                          <p:spTgt spid="11"/>
                                        </p:tgtEl>
                                        <p:attrNameLst>
                                          <p:attrName>style.visibility</p:attrName>
                                        </p:attrNameLst>
                                      </p:cBhvr>
                                      <p:to>
                                        <p:strVal val="visible"/>
                                      </p:to>
                                    </p:set>
                                    <p:animEffect transition="in" filter="fade">
                                      <p:cBhvr>
                                        <p:cTn id="9" dur="1000"/>
                                        <p:tgtEl>
                                          <p:spTgt spid="11"/>
                                        </p:tgtEl>
                                      </p:cBhvr>
                                    </p:animEffect>
                                    <p:anim calcmode="lin" valueType="num">
                                      <p:cBhvr>
                                        <p:cTn id="10" dur="1000" fill="hold"/>
                                        <p:tgtEl>
                                          <p:spTgt spid="11"/>
                                        </p:tgtEl>
                                        <p:attrNameLst>
                                          <p:attrName>ppt_x</p:attrName>
                                        </p:attrNameLst>
                                      </p:cBhvr>
                                      <p:tavLst>
                                        <p:tav tm="0">
                                          <p:val>
                                            <p:strVal val="#ppt_x"/>
                                          </p:val>
                                        </p:tav>
                                        <p:tav tm="100000">
                                          <p:val>
                                            <p:strVal val="#ppt_x"/>
                                          </p:val>
                                        </p:tav>
                                      </p:tavLst>
                                    </p:anim>
                                    <p:anim calcmode="lin" valueType="num">
                                      <p:cBhvr>
                                        <p:cTn id="11" dur="1000" fill="hold"/>
                                        <p:tgtEl>
                                          <p:spTgt spid="11"/>
                                        </p:tgtEl>
                                        <p:attrNameLst>
                                          <p:attrName>ppt_y</p:attrName>
                                        </p:attrNameLst>
                                      </p:cBhvr>
                                      <p:tavLst>
                                        <p:tav tm="0">
                                          <p:val>
                                            <p:strVal val="#ppt_y-.1"/>
                                          </p:val>
                                        </p:tav>
                                        <p:tav tm="100000">
                                          <p:val>
                                            <p:strVal val="#ppt_y"/>
                                          </p:val>
                                        </p:tav>
                                      </p:tavLst>
                                    </p:anim>
                                  </p:childTnLst>
                                </p:cTn>
                              </p:par>
                              <p:par>
                                <p:cTn id="12" presetID="26" presetClass="entr" presetSubtype="0" fill="hold" nodeType="withEffect">
                                  <p:stCondLst>
                                    <p:cond delay="1000"/>
                                  </p:stCondLst>
                                  <p:childTnLst>
                                    <p:set>
                                      <p:cBhvr>
                                        <p:cTn id="13" dur="1" fill="hold">
                                          <p:stCondLst>
                                            <p:cond delay="0"/>
                                          </p:stCondLst>
                                        </p:cTn>
                                        <p:tgtEl>
                                          <p:spTgt spid="8"/>
                                        </p:tgtEl>
                                        <p:attrNameLst>
                                          <p:attrName>style.visibility</p:attrName>
                                        </p:attrNameLst>
                                      </p:cBhvr>
                                      <p:to>
                                        <p:strVal val="visible"/>
                                      </p:to>
                                    </p:set>
                                    <p:animEffect transition="in" filter="wipe(down)">
                                      <p:cBhvr>
                                        <p:cTn id="14" dur="580">
                                          <p:stCondLst>
                                            <p:cond delay="0"/>
                                          </p:stCondLst>
                                        </p:cTn>
                                        <p:tgtEl>
                                          <p:spTgt spid="8"/>
                                        </p:tgtEl>
                                      </p:cBhvr>
                                    </p:animEffect>
                                    <p:anim calcmode="lin" valueType="num">
                                      <p:cBhvr>
                                        <p:cTn id="15" dur="1822" tmFilter="0,0; 0.14,0.36; 0.43,0.73; 0.71,0.91; 1.0,1.0">
                                          <p:stCondLst>
                                            <p:cond delay="0"/>
                                          </p:stCondLst>
                                        </p:cTn>
                                        <p:tgtEl>
                                          <p:spTgt spid="8"/>
                                        </p:tgtEl>
                                        <p:attrNameLst>
                                          <p:attrName>ppt_x</p:attrName>
                                        </p:attrNameLst>
                                      </p:cBhvr>
                                      <p:tavLst>
                                        <p:tav tm="0">
                                          <p:val>
                                            <p:strVal val="#ppt_x-0.25"/>
                                          </p:val>
                                        </p:tav>
                                        <p:tav tm="100000">
                                          <p:val>
                                            <p:strVal val="#ppt_x"/>
                                          </p:val>
                                        </p:tav>
                                      </p:tavLst>
                                    </p:anim>
                                    <p:anim calcmode="lin" valueType="num">
                                      <p:cBhvr>
                                        <p:cTn id="16" dur="664" tmFilter="0.0,0.0; 0.25,0.07; 0.50,0.2; 0.75,0.467; 1.0,1.0">
                                          <p:stCondLst>
                                            <p:cond delay="0"/>
                                          </p:stCondLst>
                                        </p:cTn>
                                        <p:tgtEl>
                                          <p:spTgt spid="8"/>
                                        </p:tgtEl>
                                        <p:attrNameLst>
                                          <p:attrName>ppt_y</p:attrName>
                                        </p:attrNameLst>
                                      </p:cBhvr>
                                      <p:tavLst>
                                        <p:tav tm="0" fmla="#ppt_y-sin(pi*$)/3">
                                          <p:val>
                                            <p:fltVal val="0.5"/>
                                          </p:val>
                                        </p:tav>
                                        <p:tav tm="100000">
                                          <p:val>
                                            <p:fltVal val="1"/>
                                          </p:val>
                                        </p:tav>
                                      </p:tavLst>
                                    </p:anim>
                                    <p:anim calcmode="lin" valueType="num">
                                      <p:cBhvr>
                                        <p:cTn id="17" dur="664" tmFilter="0, 0; 0.125,0.2665; 0.25,0.4; 0.375,0.465; 0.5,0.5;  0.625,0.535; 0.75,0.6; 0.875,0.7335; 1,1">
                                          <p:stCondLst>
                                            <p:cond delay="664"/>
                                          </p:stCondLst>
                                        </p:cTn>
                                        <p:tgtEl>
                                          <p:spTgt spid="8"/>
                                        </p:tgtEl>
                                        <p:attrNameLst>
                                          <p:attrName>ppt_y</p:attrName>
                                        </p:attrNameLst>
                                      </p:cBhvr>
                                      <p:tavLst>
                                        <p:tav tm="0" fmla="#ppt_y-sin(pi*$)/9">
                                          <p:val>
                                            <p:fltVal val="0"/>
                                          </p:val>
                                        </p:tav>
                                        <p:tav tm="100000">
                                          <p:val>
                                            <p:fltVal val="1"/>
                                          </p:val>
                                        </p:tav>
                                      </p:tavLst>
                                    </p:anim>
                                    <p:anim calcmode="lin" valueType="num">
                                      <p:cBhvr>
                                        <p:cTn id="18" dur="332" tmFilter="0, 0; 0.125,0.2665; 0.25,0.4; 0.375,0.465; 0.5,0.5;  0.625,0.535; 0.75,0.6; 0.875,0.7335; 1,1">
                                          <p:stCondLst>
                                            <p:cond delay="1324"/>
                                          </p:stCondLst>
                                        </p:cTn>
                                        <p:tgtEl>
                                          <p:spTgt spid="8"/>
                                        </p:tgtEl>
                                        <p:attrNameLst>
                                          <p:attrName>ppt_y</p:attrName>
                                        </p:attrNameLst>
                                      </p:cBhvr>
                                      <p:tavLst>
                                        <p:tav tm="0" fmla="#ppt_y-sin(pi*$)/27">
                                          <p:val>
                                            <p:fltVal val="0"/>
                                          </p:val>
                                        </p:tav>
                                        <p:tav tm="100000">
                                          <p:val>
                                            <p:fltVal val="1"/>
                                          </p:val>
                                        </p:tav>
                                      </p:tavLst>
                                    </p:anim>
                                    <p:anim calcmode="lin" valueType="num">
                                      <p:cBhvr>
                                        <p:cTn id="19" dur="164" tmFilter="0, 0; 0.125,0.2665; 0.25,0.4; 0.375,0.465; 0.5,0.5;  0.625,0.535; 0.75,0.6; 0.875,0.7335; 1,1">
                                          <p:stCondLst>
                                            <p:cond delay="1656"/>
                                          </p:stCondLst>
                                        </p:cTn>
                                        <p:tgtEl>
                                          <p:spTgt spid="8"/>
                                        </p:tgtEl>
                                        <p:attrNameLst>
                                          <p:attrName>ppt_y</p:attrName>
                                        </p:attrNameLst>
                                      </p:cBhvr>
                                      <p:tavLst>
                                        <p:tav tm="0" fmla="#ppt_y-sin(pi*$)/81">
                                          <p:val>
                                            <p:fltVal val="0"/>
                                          </p:val>
                                        </p:tav>
                                        <p:tav tm="100000">
                                          <p:val>
                                            <p:fltVal val="1"/>
                                          </p:val>
                                        </p:tav>
                                      </p:tavLst>
                                    </p:anim>
                                    <p:animScale>
                                      <p:cBhvr>
                                        <p:cTn id="20" dur="26">
                                          <p:stCondLst>
                                            <p:cond delay="650"/>
                                          </p:stCondLst>
                                        </p:cTn>
                                        <p:tgtEl>
                                          <p:spTgt spid="8"/>
                                        </p:tgtEl>
                                      </p:cBhvr>
                                      <p:to x="100000" y="60000"/>
                                    </p:animScale>
                                    <p:animScale>
                                      <p:cBhvr>
                                        <p:cTn id="21" dur="166" decel="50000">
                                          <p:stCondLst>
                                            <p:cond delay="676"/>
                                          </p:stCondLst>
                                        </p:cTn>
                                        <p:tgtEl>
                                          <p:spTgt spid="8"/>
                                        </p:tgtEl>
                                      </p:cBhvr>
                                      <p:to x="100000" y="100000"/>
                                    </p:animScale>
                                    <p:animScale>
                                      <p:cBhvr>
                                        <p:cTn id="22" dur="26">
                                          <p:stCondLst>
                                            <p:cond delay="1312"/>
                                          </p:stCondLst>
                                        </p:cTn>
                                        <p:tgtEl>
                                          <p:spTgt spid="8"/>
                                        </p:tgtEl>
                                      </p:cBhvr>
                                      <p:to x="100000" y="80000"/>
                                    </p:animScale>
                                    <p:animScale>
                                      <p:cBhvr>
                                        <p:cTn id="23" dur="166" decel="50000">
                                          <p:stCondLst>
                                            <p:cond delay="1338"/>
                                          </p:stCondLst>
                                        </p:cTn>
                                        <p:tgtEl>
                                          <p:spTgt spid="8"/>
                                        </p:tgtEl>
                                      </p:cBhvr>
                                      <p:to x="100000" y="100000"/>
                                    </p:animScale>
                                    <p:animScale>
                                      <p:cBhvr>
                                        <p:cTn id="24" dur="26">
                                          <p:stCondLst>
                                            <p:cond delay="1642"/>
                                          </p:stCondLst>
                                        </p:cTn>
                                        <p:tgtEl>
                                          <p:spTgt spid="8"/>
                                        </p:tgtEl>
                                      </p:cBhvr>
                                      <p:to x="100000" y="90000"/>
                                    </p:animScale>
                                    <p:animScale>
                                      <p:cBhvr>
                                        <p:cTn id="25" dur="166" decel="50000">
                                          <p:stCondLst>
                                            <p:cond delay="1668"/>
                                          </p:stCondLst>
                                        </p:cTn>
                                        <p:tgtEl>
                                          <p:spTgt spid="8"/>
                                        </p:tgtEl>
                                      </p:cBhvr>
                                      <p:to x="100000" y="100000"/>
                                    </p:animScale>
                                    <p:animScale>
                                      <p:cBhvr>
                                        <p:cTn id="26" dur="26">
                                          <p:stCondLst>
                                            <p:cond delay="1808"/>
                                          </p:stCondLst>
                                        </p:cTn>
                                        <p:tgtEl>
                                          <p:spTgt spid="8"/>
                                        </p:tgtEl>
                                      </p:cBhvr>
                                      <p:to x="100000" y="95000"/>
                                    </p:animScale>
                                    <p:animScale>
                                      <p:cBhvr>
                                        <p:cTn id="27" dur="166" decel="50000">
                                          <p:stCondLst>
                                            <p:cond delay="1834"/>
                                          </p:stCondLst>
                                        </p:cTn>
                                        <p:tgtEl>
                                          <p:spTgt spid="8"/>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preserve="1" userDrawn="1">
  <p:cSld name="27_节标题">
    <p:spTree>
      <p:nvGrpSpPr>
        <p:cNvPr id="1" name=""/>
        <p:cNvGrpSpPr/>
        <p:nvPr/>
      </p:nvGrpSpPr>
      <p:grpSpPr>
        <a:xfrm>
          <a:off x="0" y="0"/>
          <a:ext cx="0" cy="0"/>
          <a:chOff x="0" y="0"/>
          <a:chExt cx="0" cy="0"/>
        </a:xfrm>
      </p:grpSpPr>
      <p:sp>
        <p:nvSpPr>
          <p:cNvPr id="7" name="矩形 6">
            <a:extLst>
              <a:ext uri="{FF2B5EF4-FFF2-40B4-BE49-F238E27FC236}">
                <a16:creationId xmlns:a16="http://schemas.microsoft.com/office/drawing/2014/main" id="{55F4563C-D8FB-4F5D-833B-D2C149929FBB}"/>
              </a:ext>
            </a:extLst>
          </p:cNvPr>
          <p:cNvSpPr/>
          <p:nvPr userDrawn="1"/>
        </p:nvSpPr>
        <p:spPr>
          <a:xfrm>
            <a:off x="0" y="0"/>
            <a:ext cx="12192000" cy="6858000"/>
          </a:xfrm>
          <a:prstGeom prst="rect">
            <a:avLst/>
          </a:prstGeom>
          <a:gradFill flip="none" rotWithShape="1">
            <a:gsLst>
              <a:gs pos="34000">
                <a:srgbClr val="B3E6EF"/>
              </a:gs>
              <a:gs pos="83000">
                <a:srgbClr val="66D0EF"/>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3" name="组合 2">
            <a:extLst>
              <a:ext uri="{FF2B5EF4-FFF2-40B4-BE49-F238E27FC236}">
                <a16:creationId xmlns:a16="http://schemas.microsoft.com/office/drawing/2014/main" id="{E3C6F6ED-C323-4540-837C-8043323F6267}"/>
              </a:ext>
            </a:extLst>
          </p:cNvPr>
          <p:cNvGrpSpPr/>
          <p:nvPr userDrawn="1"/>
        </p:nvGrpSpPr>
        <p:grpSpPr>
          <a:xfrm>
            <a:off x="-2322915" y="64865"/>
            <a:ext cx="10385150" cy="6069722"/>
            <a:chOff x="1233089" y="64865"/>
            <a:chExt cx="10385150" cy="6069722"/>
          </a:xfrm>
        </p:grpSpPr>
        <p:pic>
          <p:nvPicPr>
            <p:cNvPr id="4" name="图片 3">
              <a:extLst>
                <a:ext uri="{FF2B5EF4-FFF2-40B4-BE49-F238E27FC236}">
                  <a16:creationId xmlns:a16="http://schemas.microsoft.com/office/drawing/2014/main" id="{75D503D4-B1F7-445F-9EC6-912BDC3D4910}"/>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1233089" y="64865"/>
              <a:ext cx="10385150" cy="6069722"/>
            </a:xfrm>
            <a:prstGeom prst="rect">
              <a:avLst/>
            </a:prstGeom>
          </p:spPr>
        </p:pic>
        <p:pic>
          <p:nvPicPr>
            <p:cNvPr id="5" name="图片 4">
              <a:extLst>
                <a:ext uri="{FF2B5EF4-FFF2-40B4-BE49-F238E27FC236}">
                  <a16:creationId xmlns:a16="http://schemas.microsoft.com/office/drawing/2014/main" id="{F0F2CD52-5933-4076-9BCE-AEE4410EB6C2}"/>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3608756" y="122102"/>
              <a:ext cx="2123585" cy="3027849"/>
            </a:xfrm>
            <a:prstGeom prst="rect">
              <a:avLst/>
            </a:prstGeom>
            <a:effectLst>
              <a:outerShdw blurRad="368300" dir="18900000" sy="23000" kx="-1200000" algn="bl" rotWithShape="0">
                <a:prstClr val="black">
                  <a:alpha val="20000"/>
                </a:prstClr>
              </a:outerShdw>
            </a:effectLst>
          </p:spPr>
        </p:pic>
      </p:grpSp>
      <p:pic>
        <p:nvPicPr>
          <p:cNvPr id="6" name="图片 5">
            <a:extLst>
              <a:ext uri="{FF2B5EF4-FFF2-40B4-BE49-F238E27FC236}">
                <a16:creationId xmlns:a16="http://schemas.microsoft.com/office/drawing/2014/main" id="{9CD99719-68C6-4F1B-9237-299129AD29D5}"/>
              </a:ext>
            </a:extLst>
          </p:cNvPr>
          <p:cNvPicPr>
            <a:picLocks noChangeAspect="1"/>
          </p:cNvPicPr>
          <p:nvPr userDrawn="1"/>
        </p:nvPicPr>
        <p:blipFill rotWithShape="1">
          <a:blip r:embed="rId4" cstate="screen">
            <a:extLst>
              <a:ext uri="{28A0092B-C50C-407E-A947-70E740481C1C}">
                <a14:useLocalDpi xmlns:a14="http://schemas.microsoft.com/office/drawing/2010/main"/>
              </a:ext>
            </a:extLst>
          </a:blip>
          <a:srcRect/>
          <a:stretch/>
        </p:blipFill>
        <p:spPr>
          <a:xfrm>
            <a:off x="0" y="-8677"/>
            <a:ext cx="12192000" cy="6857999"/>
          </a:xfrm>
          <a:prstGeom prst="rect">
            <a:avLst/>
          </a:prstGeom>
        </p:spPr>
      </p:pic>
      <p:pic>
        <p:nvPicPr>
          <p:cNvPr id="8" name="图片 7">
            <a:extLst>
              <a:ext uri="{FF2B5EF4-FFF2-40B4-BE49-F238E27FC236}">
                <a16:creationId xmlns:a16="http://schemas.microsoft.com/office/drawing/2014/main" id="{6EAB0892-1515-4C0E-878E-F9D5DB3459B8}"/>
              </a:ext>
            </a:extLst>
          </p:cNvPr>
          <p:cNvPicPr>
            <a:picLocks noChangeAspect="1"/>
          </p:cNvPicPr>
          <p:nvPr userDrawn="1"/>
        </p:nvPicPr>
        <p:blipFill>
          <a:blip r:embed="rId5"/>
          <a:stretch>
            <a:fillRect/>
          </a:stretch>
        </p:blipFill>
        <p:spPr>
          <a:xfrm>
            <a:off x="2712566" y="2615467"/>
            <a:ext cx="896190" cy="896190"/>
          </a:xfrm>
          <a:prstGeom prst="rect">
            <a:avLst/>
          </a:prstGeom>
        </p:spPr>
      </p:pic>
      <p:pic>
        <p:nvPicPr>
          <p:cNvPr id="11" name="图片 10">
            <a:extLst>
              <a:ext uri="{FF2B5EF4-FFF2-40B4-BE49-F238E27FC236}">
                <a16:creationId xmlns:a16="http://schemas.microsoft.com/office/drawing/2014/main" id="{5A49BCD9-5FDA-4B4B-8A5C-399D61B0C46A}"/>
              </a:ext>
            </a:extLst>
          </p:cNvPr>
          <p:cNvPicPr>
            <a:picLocks noChangeAspect="1"/>
          </p:cNvPicPr>
          <p:nvPr userDrawn="1"/>
        </p:nvPicPr>
        <p:blipFill>
          <a:blip r:embed="rId6" cstate="screen">
            <a:extLst>
              <a:ext uri="{28A0092B-C50C-407E-A947-70E740481C1C}">
                <a14:useLocalDpi xmlns:a14="http://schemas.microsoft.com/office/drawing/2010/main"/>
              </a:ext>
            </a:extLst>
          </a:blip>
          <a:stretch>
            <a:fillRect/>
          </a:stretch>
        </p:blipFill>
        <p:spPr>
          <a:xfrm rot="19469051">
            <a:off x="9837828" y="3232258"/>
            <a:ext cx="2241294" cy="3000269"/>
          </a:xfrm>
          <a:prstGeom prst="rect">
            <a:avLst/>
          </a:prstGeom>
        </p:spPr>
      </p:pic>
    </p:spTree>
    <p:extLst>
      <p:ext uri="{BB962C8B-B14F-4D97-AF65-F5344CB8AC3E}">
        <p14:creationId xmlns:p14="http://schemas.microsoft.com/office/powerpoint/2010/main" val="21492774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path" presetSubtype="0" repeatCount="indefinite" decel="50000" autoRev="1" fill="hold" nodeType="withEffect">
                                  <p:stCondLst>
                                    <p:cond delay="0"/>
                                  </p:stCondLst>
                                  <p:childTnLst>
                                    <p:animMotion origin="layout" path="M -2.91667E-6 -4.81481E-6 L -2.91667E-6 0.03496 " pathEditMode="relative" rAng="0" ptsTypes="AA">
                                      <p:cBhvr>
                                        <p:cTn id="6" dur="2600" fill="hold"/>
                                        <p:tgtEl>
                                          <p:spTgt spid="3"/>
                                        </p:tgtEl>
                                        <p:attrNameLst>
                                          <p:attrName>ppt_x</p:attrName>
                                          <p:attrName>ppt_y</p:attrName>
                                        </p:attrNameLst>
                                      </p:cBhvr>
                                      <p:rCtr x="0" y="1736"/>
                                    </p:animMotion>
                                  </p:childTnLst>
                                </p:cTn>
                              </p:par>
                              <p:par>
                                <p:cTn id="7" presetID="47" presetClass="entr" presetSubtype="0" fill="hold" nodeType="withEffect">
                                  <p:stCondLst>
                                    <p:cond delay="500"/>
                                  </p:stCondLst>
                                  <p:childTnLst>
                                    <p:set>
                                      <p:cBhvr>
                                        <p:cTn id="8" dur="1" fill="hold">
                                          <p:stCondLst>
                                            <p:cond delay="0"/>
                                          </p:stCondLst>
                                        </p:cTn>
                                        <p:tgtEl>
                                          <p:spTgt spid="11"/>
                                        </p:tgtEl>
                                        <p:attrNameLst>
                                          <p:attrName>style.visibility</p:attrName>
                                        </p:attrNameLst>
                                      </p:cBhvr>
                                      <p:to>
                                        <p:strVal val="visible"/>
                                      </p:to>
                                    </p:set>
                                    <p:animEffect transition="in" filter="fade">
                                      <p:cBhvr>
                                        <p:cTn id="9" dur="1000"/>
                                        <p:tgtEl>
                                          <p:spTgt spid="11"/>
                                        </p:tgtEl>
                                      </p:cBhvr>
                                    </p:animEffect>
                                    <p:anim calcmode="lin" valueType="num">
                                      <p:cBhvr>
                                        <p:cTn id="10" dur="1000" fill="hold"/>
                                        <p:tgtEl>
                                          <p:spTgt spid="11"/>
                                        </p:tgtEl>
                                        <p:attrNameLst>
                                          <p:attrName>ppt_x</p:attrName>
                                        </p:attrNameLst>
                                      </p:cBhvr>
                                      <p:tavLst>
                                        <p:tav tm="0">
                                          <p:val>
                                            <p:strVal val="#ppt_x"/>
                                          </p:val>
                                        </p:tav>
                                        <p:tav tm="100000">
                                          <p:val>
                                            <p:strVal val="#ppt_x"/>
                                          </p:val>
                                        </p:tav>
                                      </p:tavLst>
                                    </p:anim>
                                    <p:anim calcmode="lin" valueType="num">
                                      <p:cBhvr>
                                        <p:cTn id="11" dur="1000" fill="hold"/>
                                        <p:tgtEl>
                                          <p:spTgt spid="11"/>
                                        </p:tgtEl>
                                        <p:attrNameLst>
                                          <p:attrName>ppt_y</p:attrName>
                                        </p:attrNameLst>
                                      </p:cBhvr>
                                      <p:tavLst>
                                        <p:tav tm="0">
                                          <p:val>
                                            <p:strVal val="#ppt_y-.1"/>
                                          </p:val>
                                        </p:tav>
                                        <p:tav tm="100000">
                                          <p:val>
                                            <p:strVal val="#ppt_y"/>
                                          </p:val>
                                        </p:tav>
                                      </p:tavLst>
                                    </p:anim>
                                  </p:childTnLst>
                                </p:cTn>
                              </p:par>
                              <p:par>
                                <p:cTn id="12" presetID="26" presetClass="entr" presetSubtype="0" fill="hold" nodeType="withEffect">
                                  <p:stCondLst>
                                    <p:cond delay="1000"/>
                                  </p:stCondLst>
                                  <p:childTnLst>
                                    <p:set>
                                      <p:cBhvr>
                                        <p:cTn id="13" dur="1" fill="hold">
                                          <p:stCondLst>
                                            <p:cond delay="0"/>
                                          </p:stCondLst>
                                        </p:cTn>
                                        <p:tgtEl>
                                          <p:spTgt spid="8"/>
                                        </p:tgtEl>
                                        <p:attrNameLst>
                                          <p:attrName>style.visibility</p:attrName>
                                        </p:attrNameLst>
                                      </p:cBhvr>
                                      <p:to>
                                        <p:strVal val="visible"/>
                                      </p:to>
                                    </p:set>
                                    <p:animEffect transition="in" filter="wipe(down)">
                                      <p:cBhvr>
                                        <p:cTn id="14" dur="580">
                                          <p:stCondLst>
                                            <p:cond delay="0"/>
                                          </p:stCondLst>
                                        </p:cTn>
                                        <p:tgtEl>
                                          <p:spTgt spid="8"/>
                                        </p:tgtEl>
                                      </p:cBhvr>
                                    </p:animEffect>
                                    <p:anim calcmode="lin" valueType="num">
                                      <p:cBhvr>
                                        <p:cTn id="15" dur="1822" tmFilter="0,0; 0.14,0.36; 0.43,0.73; 0.71,0.91; 1.0,1.0">
                                          <p:stCondLst>
                                            <p:cond delay="0"/>
                                          </p:stCondLst>
                                        </p:cTn>
                                        <p:tgtEl>
                                          <p:spTgt spid="8"/>
                                        </p:tgtEl>
                                        <p:attrNameLst>
                                          <p:attrName>ppt_x</p:attrName>
                                        </p:attrNameLst>
                                      </p:cBhvr>
                                      <p:tavLst>
                                        <p:tav tm="0">
                                          <p:val>
                                            <p:strVal val="#ppt_x-0.25"/>
                                          </p:val>
                                        </p:tav>
                                        <p:tav tm="100000">
                                          <p:val>
                                            <p:strVal val="#ppt_x"/>
                                          </p:val>
                                        </p:tav>
                                      </p:tavLst>
                                    </p:anim>
                                    <p:anim calcmode="lin" valueType="num">
                                      <p:cBhvr>
                                        <p:cTn id="16" dur="664" tmFilter="0.0,0.0; 0.25,0.07; 0.50,0.2; 0.75,0.467; 1.0,1.0">
                                          <p:stCondLst>
                                            <p:cond delay="0"/>
                                          </p:stCondLst>
                                        </p:cTn>
                                        <p:tgtEl>
                                          <p:spTgt spid="8"/>
                                        </p:tgtEl>
                                        <p:attrNameLst>
                                          <p:attrName>ppt_y</p:attrName>
                                        </p:attrNameLst>
                                      </p:cBhvr>
                                      <p:tavLst>
                                        <p:tav tm="0" fmla="#ppt_y-sin(pi*$)/3">
                                          <p:val>
                                            <p:fltVal val="0.5"/>
                                          </p:val>
                                        </p:tav>
                                        <p:tav tm="100000">
                                          <p:val>
                                            <p:fltVal val="1"/>
                                          </p:val>
                                        </p:tav>
                                      </p:tavLst>
                                    </p:anim>
                                    <p:anim calcmode="lin" valueType="num">
                                      <p:cBhvr>
                                        <p:cTn id="17" dur="664" tmFilter="0, 0; 0.125,0.2665; 0.25,0.4; 0.375,0.465; 0.5,0.5;  0.625,0.535; 0.75,0.6; 0.875,0.7335; 1,1">
                                          <p:stCondLst>
                                            <p:cond delay="664"/>
                                          </p:stCondLst>
                                        </p:cTn>
                                        <p:tgtEl>
                                          <p:spTgt spid="8"/>
                                        </p:tgtEl>
                                        <p:attrNameLst>
                                          <p:attrName>ppt_y</p:attrName>
                                        </p:attrNameLst>
                                      </p:cBhvr>
                                      <p:tavLst>
                                        <p:tav tm="0" fmla="#ppt_y-sin(pi*$)/9">
                                          <p:val>
                                            <p:fltVal val="0"/>
                                          </p:val>
                                        </p:tav>
                                        <p:tav tm="100000">
                                          <p:val>
                                            <p:fltVal val="1"/>
                                          </p:val>
                                        </p:tav>
                                      </p:tavLst>
                                    </p:anim>
                                    <p:anim calcmode="lin" valueType="num">
                                      <p:cBhvr>
                                        <p:cTn id="18" dur="332" tmFilter="0, 0; 0.125,0.2665; 0.25,0.4; 0.375,0.465; 0.5,0.5;  0.625,0.535; 0.75,0.6; 0.875,0.7335; 1,1">
                                          <p:stCondLst>
                                            <p:cond delay="1324"/>
                                          </p:stCondLst>
                                        </p:cTn>
                                        <p:tgtEl>
                                          <p:spTgt spid="8"/>
                                        </p:tgtEl>
                                        <p:attrNameLst>
                                          <p:attrName>ppt_y</p:attrName>
                                        </p:attrNameLst>
                                      </p:cBhvr>
                                      <p:tavLst>
                                        <p:tav tm="0" fmla="#ppt_y-sin(pi*$)/27">
                                          <p:val>
                                            <p:fltVal val="0"/>
                                          </p:val>
                                        </p:tav>
                                        <p:tav tm="100000">
                                          <p:val>
                                            <p:fltVal val="1"/>
                                          </p:val>
                                        </p:tav>
                                      </p:tavLst>
                                    </p:anim>
                                    <p:anim calcmode="lin" valueType="num">
                                      <p:cBhvr>
                                        <p:cTn id="19" dur="164" tmFilter="0, 0; 0.125,0.2665; 0.25,0.4; 0.375,0.465; 0.5,0.5;  0.625,0.535; 0.75,0.6; 0.875,0.7335; 1,1">
                                          <p:stCondLst>
                                            <p:cond delay="1656"/>
                                          </p:stCondLst>
                                        </p:cTn>
                                        <p:tgtEl>
                                          <p:spTgt spid="8"/>
                                        </p:tgtEl>
                                        <p:attrNameLst>
                                          <p:attrName>ppt_y</p:attrName>
                                        </p:attrNameLst>
                                      </p:cBhvr>
                                      <p:tavLst>
                                        <p:tav tm="0" fmla="#ppt_y-sin(pi*$)/81">
                                          <p:val>
                                            <p:fltVal val="0"/>
                                          </p:val>
                                        </p:tav>
                                        <p:tav tm="100000">
                                          <p:val>
                                            <p:fltVal val="1"/>
                                          </p:val>
                                        </p:tav>
                                      </p:tavLst>
                                    </p:anim>
                                    <p:animScale>
                                      <p:cBhvr>
                                        <p:cTn id="20" dur="26">
                                          <p:stCondLst>
                                            <p:cond delay="650"/>
                                          </p:stCondLst>
                                        </p:cTn>
                                        <p:tgtEl>
                                          <p:spTgt spid="8"/>
                                        </p:tgtEl>
                                      </p:cBhvr>
                                      <p:to x="100000" y="60000"/>
                                    </p:animScale>
                                    <p:animScale>
                                      <p:cBhvr>
                                        <p:cTn id="21" dur="166" decel="50000">
                                          <p:stCondLst>
                                            <p:cond delay="676"/>
                                          </p:stCondLst>
                                        </p:cTn>
                                        <p:tgtEl>
                                          <p:spTgt spid="8"/>
                                        </p:tgtEl>
                                      </p:cBhvr>
                                      <p:to x="100000" y="100000"/>
                                    </p:animScale>
                                    <p:animScale>
                                      <p:cBhvr>
                                        <p:cTn id="22" dur="26">
                                          <p:stCondLst>
                                            <p:cond delay="1312"/>
                                          </p:stCondLst>
                                        </p:cTn>
                                        <p:tgtEl>
                                          <p:spTgt spid="8"/>
                                        </p:tgtEl>
                                      </p:cBhvr>
                                      <p:to x="100000" y="80000"/>
                                    </p:animScale>
                                    <p:animScale>
                                      <p:cBhvr>
                                        <p:cTn id="23" dur="166" decel="50000">
                                          <p:stCondLst>
                                            <p:cond delay="1338"/>
                                          </p:stCondLst>
                                        </p:cTn>
                                        <p:tgtEl>
                                          <p:spTgt spid="8"/>
                                        </p:tgtEl>
                                      </p:cBhvr>
                                      <p:to x="100000" y="100000"/>
                                    </p:animScale>
                                    <p:animScale>
                                      <p:cBhvr>
                                        <p:cTn id="24" dur="26">
                                          <p:stCondLst>
                                            <p:cond delay="1642"/>
                                          </p:stCondLst>
                                        </p:cTn>
                                        <p:tgtEl>
                                          <p:spTgt spid="8"/>
                                        </p:tgtEl>
                                      </p:cBhvr>
                                      <p:to x="100000" y="90000"/>
                                    </p:animScale>
                                    <p:animScale>
                                      <p:cBhvr>
                                        <p:cTn id="25" dur="166" decel="50000">
                                          <p:stCondLst>
                                            <p:cond delay="1668"/>
                                          </p:stCondLst>
                                        </p:cTn>
                                        <p:tgtEl>
                                          <p:spTgt spid="8"/>
                                        </p:tgtEl>
                                      </p:cBhvr>
                                      <p:to x="100000" y="100000"/>
                                    </p:animScale>
                                    <p:animScale>
                                      <p:cBhvr>
                                        <p:cTn id="26" dur="26">
                                          <p:stCondLst>
                                            <p:cond delay="1808"/>
                                          </p:stCondLst>
                                        </p:cTn>
                                        <p:tgtEl>
                                          <p:spTgt spid="8"/>
                                        </p:tgtEl>
                                      </p:cBhvr>
                                      <p:to x="100000" y="95000"/>
                                    </p:animScale>
                                    <p:animScale>
                                      <p:cBhvr>
                                        <p:cTn id="27" dur="166" decel="50000">
                                          <p:stCondLst>
                                            <p:cond delay="1834"/>
                                          </p:stCondLst>
                                        </p:cTn>
                                        <p:tgtEl>
                                          <p:spTgt spid="8"/>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preserve="1" userDrawn="1">
  <p:cSld name="26_节标题">
    <p:spTree>
      <p:nvGrpSpPr>
        <p:cNvPr id="1" name=""/>
        <p:cNvGrpSpPr/>
        <p:nvPr/>
      </p:nvGrpSpPr>
      <p:grpSpPr>
        <a:xfrm>
          <a:off x="0" y="0"/>
          <a:ext cx="0" cy="0"/>
          <a:chOff x="0" y="0"/>
          <a:chExt cx="0" cy="0"/>
        </a:xfrm>
      </p:grpSpPr>
      <p:sp>
        <p:nvSpPr>
          <p:cNvPr id="7" name="矩形 6">
            <a:extLst>
              <a:ext uri="{FF2B5EF4-FFF2-40B4-BE49-F238E27FC236}">
                <a16:creationId xmlns:a16="http://schemas.microsoft.com/office/drawing/2014/main" id="{55F4563C-D8FB-4F5D-833B-D2C149929FBB}"/>
              </a:ext>
            </a:extLst>
          </p:cNvPr>
          <p:cNvSpPr/>
          <p:nvPr userDrawn="1"/>
        </p:nvSpPr>
        <p:spPr>
          <a:xfrm>
            <a:off x="0" y="0"/>
            <a:ext cx="12192000" cy="6858000"/>
          </a:xfrm>
          <a:prstGeom prst="rect">
            <a:avLst/>
          </a:prstGeom>
          <a:gradFill flip="none" rotWithShape="1">
            <a:gsLst>
              <a:gs pos="34000">
                <a:srgbClr val="B3E6EF"/>
              </a:gs>
              <a:gs pos="83000">
                <a:srgbClr val="66D0EF"/>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3" name="组合 2">
            <a:extLst>
              <a:ext uri="{FF2B5EF4-FFF2-40B4-BE49-F238E27FC236}">
                <a16:creationId xmlns:a16="http://schemas.microsoft.com/office/drawing/2014/main" id="{E3C6F6ED-C323-4540-837C-8043323F6267}"/>
              </a:ext>
            </a:extLst>
          </p:cNvPr>
          <p:cNvGrpSpPr/>
          <p:nvPr userDrawn="1"/>
        </p:nvGrpSpPr>
        <p:grpSpPr>
          <a:xfrm>
            <a:off x="-2322915" y="64865"/>
            <a:ext cx="10385150" cy="6069722"/>
            <a:chOff x="1233089" y="64865"/>
            <a:chExt cx="10385150" cy="6069722"/>
          </a:xfrm>
        </p:grpSpPr>
        <p:pic>
          <p:nvPicPr>
            <p:cNvPr id="4" name="图片 3">
              <a:extLst>
                <a:ext uri="{FF2B5EF4-FFF2-40B4-BE49-F238E27FC236}">
                  <a16:creationId xmlns:a16="http://schemas.microsoft.com/office/drawing/2014/main" id="{75D503D4-B1F7-445F-9EC6-912BDC3D4910}"/>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1233089" y="64865"/>
              <a:ext cx="10385150" cy="6069722"/>
            </a:xfrm>
            <a:prstGeom prst="rect">
              <a:avLst/>
            </a:prstGeom>
          </p:spPr>
        </p:pic>
        <p:pic>
          <p:nvPicPr>
            <p:cNvPr id="5" name="图片 4">
              <a:extLst>
                <a:ext uri="{FF2B5EF4-FFF2-40B4-BE49-F238E27FC236}">
                  <a16:creationId xmlns:a16="http://schemas.microsoft.com/office/drawing/2014/main" id="{F0F2CD52-5933-4076-9BCE-AEE4410EB6C2}"/>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3608756" y="122102"/>
              <a:ext cx="2123585" cy="3027849"/>
            </a:xfrm>
            <a:prstGeom prst="rect">
              <a:avLst/>
            </a:prstGeom>
            <a:effectLst>
              <a:outerShdw blurRad="368300" dir="18900000" sy="23000" kx="-1200000" algn="bl" rotWithShape="0">
                <a:prstClr val="black">
                  <a:alpha val="20000"/>
                </a:prstClr>
              </a:outerShdw>
            </a:effectLst>
          </p:spPr>
        </p:pic>
      </p:grpSp>
      <p:pic>
        <p:nvPicPr>
          <p:cNvPr id="6" name="图片 5">
            <a:extLst>
              <a:ext uri="{FF2B5EF4-FFF2-40B4-BE49-F238E27FC236}">
                <a16:creationId xmlns:a16="http://schemas.microsoft.com/office/drawing/2014/main" id="{9CD99719-68C6-4F1B-9237-299129AD29D5}"/>
              </a:ext>
            </a:extLst>
          </p:cNvPr>
          <p:cNvPicPr>
            <a:picLocks noChangeAspect="1"/>
          </p:cNvPicPr>
          <p:nvPr userDrawn="1"/>
        </p:nvPicPr>
        <p:blipFill rotWithShape="1">
          <a:blip r:embed="rId4" cstate="screen">
            <a:extLst>
              <a:ext uri="{28A0092B-C50C-407E-A947-70E740481C1C}">
                <a14:useLocalDpi xmlns:a14="http://schemas.microsoft.com/office/drawing/2010/main"/>
              </a:ext>
            </a:extLst>
          </a:blip>
          <a:srcRect/>
          <a:stretch/>
        </p:blipFill>
        <p:spPr>
          <a:xfrm>
            <a:off x="0" y="-8677"/>
            <a:ext cx="12192000" cy="6857999"/>
          </a:xfrm>
          <a:prstGeom prst="rect">
            <a:avLst/>
          </a:prstGeom>
        </p:spPr>
      </p:pic>
      <p:pic>
        <p:nvPicPr>
          <p:cNvPr id="8" name="图片 7">
            <a:extLst>
              <a:ext uri="{FF2B5EF4-FFF2-40B4-BE49-F238E27FC236}">
                <a16:creationId xmlns:a16="http://schemas.microsoft.com/office/drawing/2014/main" id="{6EAB0892-1515-4C0E-878E-F9D5DB3459B8}"/>
              </a:ext>
            </a:extLst>
          </p:cNvPr>
          <p:cNvPicPr>
            <a:picLocks noChangeAspect="1"/>
          </p:cNvPicPr>
          <p:nvPr userDrawn="1"/>
        </p:nvPicPr>
        <p:blipFill>
          <a:blip r:embed="rId5"/>
          <a:stretch>
            <a:fillRect/>
          </a:stretch>
        </p:blipFill>
        <p:spPr>
          <a:xfrm>
            <a:off x="2712566" y="2615467"/>
            <a:ext cx="896190" cy="896190"/>
          </a:xfrm>
          <a:prstGeom prst="rect">
            <a:avLst/>
          </a:prstGeom>
        </p:spPr>
      </p:pic>
      <p:pic>
        <p:nvPicPr>
          <p:cNvPr id="11" name="图片 10">
            <a:extLst>
              <a:ext uri="{FF2B5EF4-FFF2-40B4-BE49-F238E27FC236}">
                <a16:creationId xmlns:a16="http://schemas.microsoft.com/office/drawing/2014/main" id="{5A49BCD9-5FDA-4B4B-8A5C-399D61B0C46A}"/>
              </a:ext>
            </a:extLst>
          </p:cNvPr>
          <p:cNvPicPr>
            <a:picLocks noChangeAspect="1"/>
          </p:cNvPicPr>
          <p:nvPr userDrawn="1"/>
        </p:nvPicPr>
        <p:blipFill>
          <a:blip r:embed="rId6" cstate="screen">
            <a:extLst>
              <a:ext uri="{28A0092B-C50C-407E-A947-70E740481C1C}">
                <a14:useLocalDpi xmlns:a14="http://schemas.microsoft.com/office/drawing/2010/main"/>
              </a:ext>
            </a:extLst>
          </a:blip>
          <a:stretch>
            <a:fillRect/>
          </a:stretch>
        </p:blipFill>
        <p:spPr>
          <a:xfrm rot="19469051">
            <a:off x="9837828" y="3232258"/>
            <a:ext cx="2241294" cy="3000269"/>
          </a:xfrm>
          <a:prstGeom prst="rect">
            <a:avLst/>
          </a:prstGeom>
        </p:spPr>
      </p:pic>
    </p:spTree>
    <p:extLst>
      <p:ext uri="{BB962C8B-B14F-4D97-AF65-F5344CB8AC3E}">
        <p14:creationId xmlns:p14="http://schemas.microsoft.com/office/powerpoint/2010/main" val="4431478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path" presetSubtype="0" repeatCount="indefinite" decel="50000" autoRev="1" fill="hold" nodeType="withEffect">
                                  <p:stCondLst>
                                    <p:cond delay="0"/>
                                  </p:stCondLst>
                                  <p:childTnLst>
                                    <p:animMotion origin="layout" path="M -2.91667E-6 -4.81481E-6 L -2.91667E-6 0.03496 " pathEditMode="relative" rAng="0" ptsTypes="AA">
                                      <p:cBhvr>
                                        <p:cTn id="6" dur="2600" fill="hold"/>
                                        <p:tgtEl>
                                          <p:spTgt spid="3"/>
                                        </p:tgtEl>
                                        <p:attrNameLst>
                                          <p:attrName>ppt_x</p:attrName>
                                          <p:attrName>ppt_y</p:attrName>
                                        </p:attrNameLst>
                                      </p:cBhvr>
                                      <p:rCtr x="0" y="1736"/>
                                    </p:animMotion>
                                  </p:childTnLst>
                                </p:cTn>
                              </p:par>
                              <p:par>
                                <p:cTn id="7" presetID="47" presetClass="entr" presetSubtype="0" fill="hold" nodeType="withEffect">
                                  <p:stCondLst>
                                    <p:cond delay="500"/>
                                  </p:stCondLst>
                                  <p:childTnLst>
                                    <p:set>
                                      <p:cBhvr>
                                        <p:cTn id="8" dur="1" fill="hold">
                                          <p:stCondLst>
                                            <p:cond delay="0"/>
                                          </p:stCondLst>
                                        </p:cTn>
                                        <p:tgtEl>
                                          <p:spTgt spid="11"/>
                                        </p:tgtEl>
                                        <p:attrNameLst>
                                          <p:attrName>style.visibility</p:attrName>
                                        </p:attrNameLst>
                                      </p:cBhvr>
                                      <p:to>
                                        <p:strVal val="visible"/>
                                      </p:to>
                                    </p:set>
                                    <p:animEffect transition="in" filter="fade">
                                      <p:cBhvr>
                                        <p:cTn id="9" dur="1000"/>
                                        <p:tgtEl>
                                          <p:spTgt spid="11"/>
                                        </p:tgtEl>
                                      </p:cBhvr>
                                    </p:animEffect>
                                    <p:anim calcmode="lin" valueType="num">
                                      <p:cBhvr>
                                        <p:cTn id="10" dur="1000" fill="hold"/>
                                        <p:tgtEl>
                                          <p:spTgt spid="11"/>
                                        </p:tgtEl>
                                        <p:attrNameLst>
                                          <p:attrName>ppt_x</p:attrName>
                                        </p:attrNameLst>
                                      </p:cBhvr>
                                      <p:tavLst>
                                        <p:tav tm="0">
                                          <p:val>
                                            <p:strVal val="#ppt_x"/>
                                          </p:val>
                                        </p:tav>
                                        <p:tav tm="100000">
                                          <p:val>
                                            <p:strVal val="#ppt_x"/>
                                          </p:val>
                                        </p:tav>
                                      </p:tavLst>
                                    </p:anim>
                                    <p:anim calcmode="lin" valueType="num">
                                      <p:cBhvr>
                                        <p:cTn id="11" dur="1000" fill="hold"/>
                                        <p:tgtEl>
                                          <p:spTgt spid="11"/>
                                        </p:tgtEl>
                                        <p:attrNameLst>
                                          <p:attrName>ppt_y</p:attrName>
                                        </p:attrNameLst>
                                      </p:cBhvr>
                                      <p:tavLst>
                                        <p:tav tm="0">
                                          <p:val>
                                            <p:strVal val="#ppt_y-.1"/>
                                          </p:val>
                                        </p:tav>
                                        <p:tav tm="100000">
                                          <p:val>
                                            <p:strVal val="#ppt_y"/>
                                          </p:val>
                                        </p:tav>
                                      </p:tavLst>
                                    </p:anim>
                                  </p:childTnLst>
                                </p:cTn>
                              </p:par>
                              <p:par>
                                <p:cTn id="12" presetID="26" presetClass="entr" presetSubtype="0" fill="hold" nodeType="withEffect">
                                  <p:stCondLst>
                                    <p:cond delay="1000"/>
                                  </p:stCondLst>
                                  <p:childTnLst>
                                    <p:set>
                                      <p:cBhvr>
                                        <p:cTn id="13" dur="1" fill="hold">
                                          <p:stCondLst>
                                            <p:cond delay="0"/>
                                          </p:stCondLst>
                                        </p:cTn>
                                        <p:tgtEl>
                                          <p:spTgt spid="8"/>
                                        </p:tgtEl>
                                        <p:attrNameLst>
                                          <p:attrName>style.visibility</p:attrName>
                                        </p:attrNameLst>
                                      </p:cBhvr>
                                      <p:to>
                                        <p:strVal val="visible"/>
                                      </p:to>
                                    </p:set>
                                    <p:animEffect transition="in" filter="wipe(down)">
                                      <p:cBhvr>
                                        <p:cTn id="14" dur="580">
                                          <p:stCondLst>
                                            <p:cond delay="0"/>
                                          </p:stCondLst>
                                        </p:cTn>
                                        <p:tgtEl>
                                          <p:spTgt spid="8"/>
                                        </p:tgtEl>
                                      </p:cBhvr>
                                    </p:animEffect>
                                    <p:anim calcmode="lin" valueType="num">
                                      <p:cBhvr>
                                        <p:cTn id="15" dur="1822" tmFilter="0,0; 0.14,0.36; 0.43,0.73; 0.71,0.91; 1.0,1.0">
                                          <p:stCondLst>
                                            <p:cond delay="0"/>
                                          </p:stCondLst>
                                        </p:cTn>
                                        <p:tgtEl>
                                          <p:spTgt spid="8"/>
                                        </p:tgtEl>
                                        <p:attrNameLst>
                                          <p:attrName>ppt_x</p:attrName>
                                        </p:attrNameLst>
                                      </p:cBhvr>
                                      <p:tavLst>
                                        <p:tav tm="0">
                                          <p:val>
                                            <p:strVal val="#ppt_x-0.25"/>
                                          </p:val>
                                        </p:tav>
                                        <p:tav tm="100000">
                                          <p:val>
                                            <p:strVal val="#ppt_x"/>
                                          </p:val>
                                        </p:tav>
                                      </p:tavLst>
                                    </p:anim>
                                    <p:anim calcmode="lin" valueType="num">
                                      <p:cBhvr>
                                        <p:cTn id="16" dur="664" tmFilter="0.0,0.0; 0.25,0.07; 0.50,0.2; 0.75,0.467; 1.0,1.0">
                                          <p:stCondLst>
                                            <p:cond delay="0"/>
                                          </p:stCondLst>
                                        </p:cTn>
                                        <p:tgtEl>
                                          <p:spTgt spid="8"/>
                                        </p:tgtEl>
                                        <p:attrNameLst>
                                          <p:attrName>ppt_y</p:attrName>
                                        </p:attrNameLst>
                                      </p:cBhvr>
                                      <p:tavLst>
                                        <p:tav tm="0" fmla="#ppt_y-sin(pi*$)/3">
                                          <p:val>
                                            <p:fltVal val="0.5"/>
                                          </p:val>
                                        </p:tav>
                                        <p:tav tm="100000">
                                          <p:val>
                                            <p:fltVal val="1"/>
                                          </p:val>
                                        </p:tav>
                                      </p:tavLst>
                                    </p:anim>
                                    <p:anim calcmode="lin" valueType="num">
                                      <p:cBhvr>
                                        <p:cTn id="17" dur="664" tmFilter="0, 0; 0.125,0.2665; 0.25,0.4; 0.375,0.465; 0.5,0.5;  0.625,0.535; 0.75,0.6; 0.875,0.7335; 1,1">
                                          <p:stCondLst>
                                            <p:cond delay="664"/>
                                          </p:stCondLst>
                                        </p:cTn>
                                        <p:tgtEl>
                                          <p:spTgt spid="8"/>
                                        </p:tgtEl>
                                        <p:attrNameLst>
                                          <p:attrName>ppt_y</p:attrName>
                                        </p:attrNameLst>
                                      </p:cBhvr>
                                      <p:tavLst>
                                        <p:tav tm="0" fmla="#ppt_y-sin(pi*$)/9">
                                          <p:val>
                                            <p:fltVal val="0"/>
                                          </p:val>
                                        </p:tav>
                                        <p:tav tm="100000">
                                          <p:val>
                                            <p:fltVal val="1"/>
                                          </p:val>
                                        </p:tav>
                                      </p:tavLst>
                                    </p:anim>
                                    <p:anim calcmode="lin" valueType="num">
                                      <p:cBhvr>
                                        <p:cTn id="18" dur="332" tmFilter="0, 0; 0.125,0.2665; 0.25,0.4; 0.375,0.465; 0.5,0.5;  0.625,0.535; 0.75,0.6; 0.875,0.7335; 1,1">
                                          <p:stCondLst>
                                            <p:cond delay="1324"/>
                                          </p:stCondLst>
                                        </p:cTn>
                                        <p:tgtEl>
                                          <p:spTgt spid="8"/>
                                        </p:tgtEl>
                                        <p:attrNameLst>
                                          <p:attrName>ppt_y</p:attrName>
                                        </p:attrNameLst>
                                      </p:cBhvr>
                                      <p:tavLst>
                                        <p:tav tm="0" fmla="#ppt_y-sin(pi*$)/27">
                                          <p:val>
                                            <p:fltVal val="0"/>
                                          </p:val>
                                        </p:tav>
                                        <p:tav tm="100000">
                                          <p:val>
                                            <p:fltVal val="1"/>
                                          </p:val>
                                        </p:tav>
                                      </p:tavLst>
                                    </p:anim>
                                    <p:anim calcmode="lin" valueType="num">
                                      <p:cBhvr>
                                        <p:cTn id="19" dur="164" tmFilter="0, 0; 0.125,0.2665; 0.25,0.4; 0.375,0.465; 0.5,0.5;  0.625,0.535; 0.75,0.6; 0.875,0.7335; 1,1">
                                          <p:stCondLst>
                                            <p:cond delay="1656"/>
                                          </p:stCondLst>
                                        </p:cTn>
                                        <p:tgtEl>
                                          <p:spTgt spid="8"/>
                                        </p:tgtEl>
                                        <p:attrNameLst>
                                          <p:attrName>ppt_y</p:attrName>
                                        </p:attrNameLst>
                                      </p:cBhvr>
                                      <p:tavLst>
                                        <p:tav tm="0" fmla="#ppt_y-sin(pi*$)/81">
                                          <p:val>
                                            <p:fltVal val="0"/>
                                          </p:val>
                                        </p:tav>
                                        <p:tav tm="100000">
                                          <p:val>
                                            <p:fltVal val="1"/>
                                          </p:val>
                                        </p:tav>
                                      </p:tavLst>
                                    </p:anim>
                                    <p:animScale>
                                      <p:cBhvr>
                                        <p:cTn id="20" dur="26">
                                          <p:stCondLst>
                                            <p:cond delay="650"/>
                                          </p:stCondLst>
                                        </p:cTn>
                                        <p:tgtEl>
                                          <p:spTgt spid="8"/>
                                        </p:tgtEl>
                                      </p:cBhvr>
                                      <p:to x="100000" y="60000"/>
                                    </p:animScale>
                                    <p:animScale>
                                      <p:cBhvr>
                                        <p:cTn id="21" dur="166" decel="50000">
                                          <p:stCondLst>
                                            <p:cond delay="676"/>
                                          </p:stCondLst>
                                        </p:cTn>
                                        <p:tgtEl>
                                          <p:spTgt spid="8"/>
                                        </p:tgtEl>
                                      </p:cBhvr>
                                      <p:to x="100000" y="100000"/>
                                    </p:animScale>
                                    <p:animScale>
                                      <p:cBhvr>
                                        <p:cTn id="22" dur="26">
                                          <p:stCondLst>
                                            <p:cond delay="1312"/>
                                          </p:stCondLst>
                                        </p:cTn>
                                        <p:tgtEl>
                                          <p:spTgt spid="8"/>
                                        </p:tgtEl>
                                      </p:cBhvr>
                                      <p:to x="100000" y="80000"/>
                                    </p:animScale>
                                    <p:animScale>
                                      <p:cBhvr>
                                        <p:cTn id="23" dur="166" decel="50000">
                                          <p:stCondLst>
                                            <p:cond delay="1338"/>
                                          </p:stCondLst>
                                        </p:cTn>
                                        <p:tgtEl>
                                          <p:spTgt spid="8"/>
                                        </p:tgtEl>
                                      </p:cBhvr>
                                      <p:to x="100000" y="100000"/>
                                    </p:animScale>
                                    <p:animScale>
                                      <p:cBhvr>
                                        <p:cTn id="24" dur="26">
                                          <p:stCondLst>
                                            <p:cond delay="1642"/>
                                          </p:stCondLst>
                                        </p:cTn>
                                        <p:tgtEl>
                                          <p:spTgt spid="8"/>
                                        </p:tgtEl>
                                      </p:cBhvr>
                                      <p:to x="100000" y="90000"/>
                                    </p:animScale>
                                    <p:animScale>
                                      <p:cBhvr>
                                        <p:cTn id="25" dur="166" decel="50000">
                                          <p:stCondLst>
                                            <p:cond delay="1668"/>
                                          </p:stCondLst>
                                        </p:cTn>
                                        <p:tgtEl>
                                          <p:spTgt spid="8"/>
                                        </p:tgtEl>
                                      </p:cBhvr>
                                      <p:to x="100000" y="100000"/>
                                    </p:animScale>
                                    <p:animScale>
                                      <p:cBhvr>
                                        <p:cTn id="26" dur="26">
                                          <p:stCondLst>
                                            <p:cond delay="1808"/>
                                          </p:stCondLst>
                                        </p:cTn>
                                        <p:tgtEl>
                                          <p:spTgt spid="8"/>
                                        </p:tgtEl>
                                      </p:cBhvr>
                                      <p:to x="100000" y="95000"/>
                                    </p:animScale>
                                    <p:animScale>
                                      <p:cBhvr>
                                        <p:cTn id="27" dur="166" decel="50000">
                                          <p:stCondLst>
                                            <p:cond delay="1834"/>
                                          </p:stCondLst>
                                        </p:cTn>
                                        <p:tgtEl>
                                          <p:spTgt spid="8"/>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preserve="1" userDrawn="1">
  <p:cSld name="25_节标题">
    <p:spTree>
      <p:nvGrpSpPr>
        <p:cNvPr id="1" name=""/>
        <p:cNvGrpSpPr/>
        <p:nvPr/>
      </p:nvGrpSpPr>
      <p:grpSpPr>
        <a:xfrm>
          <a:off x="0" y="0"/>
          <a:ext cx="0" cy="0"/>
          <a:chOff x="0" y="0"/>
          <a:chExt cx="0" cy="0"/>
        </a:xfrm>
      </p:grpSpPr>
      <p:sp>
        <p:nvSpPr>
          <p:cNvPr id="7" name="矩形 6">
            <a:extLst>
              <a:ext uri="{FF2B5EF4-FFF2-40B4-BE49-F238E27FC236}">
                <a16:creationId xmlns:a16="http://schemas.microsoft.com/office/drawing/2014/main" id="{55F4563C-D8FB-4F5D-833B-D2C149929FBB}"/>
              </a:ext>
            </a:extLst>
          </p:cNvPr>
          <p:cNvSpPr/>
          <p:nvPr userDrawn="1"/>
        </p:nvSpPr>
        <p:spPr>
          <a:xfrm>
            <a:off x="0" y="0"/>
            <a:ext cx="12192000" cy="6858000"/>
          </a:xfrm>
          <a:prstGeom prst="rect">
            <a:avLst/>
          </a:prstGeom>
          <a:gradFill flip="none" rotWithShape="1">
            <a:gsLst>
              <a:gs pos="34000">
                <a:srgbClr val="B3E6EF"/>
              </a:gs>
              <a:gs pos="83000">
                <a:srgbClr val="66D0EF"/>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3" name="组合 2">
            <a:extLst>
              <a:ext uri="{FF2B5EF4-FFF2-40B4-BE49-F238E27FC236}">
                <a16:creationId xmlns:a16="http://schemas.microsoft.com/office/drawing/2014/main" id="{E3C6F6ED-C323-4540-837C-8043323F6267}"/>
              </a:ext>
            </a:extLst>
          </p:cNvPr>
          <p:cNvGrpSpPr/>
          <p:nvPr userDrawn="1"/>
        </p:nvGrpSpPr>
        <p:grpSpPr>
          <a:xfrm>
            <a:off x="-2322915" y="64865"/>
            <a:ext cx="10385150" cy="6069722"/>
            <a:chOff x="1233089" y="64865"/>
            <a:chExt cx="10385150" cy="6069722"/>
          </a:xfrm>
        </p:grpSpPr>
        <p:pic>
          <p:nvPicPr>
            <p:cNvPr id="4" name="图片 3">
              <a:extLst>
                <a:ext uri="{FF2B5EF4-FFF2-40B4-BE49-F238E27FC236}">
                  <a16:creationId xmlns:a16="http://schemas.microsoft.com/office/drawing/2014/main" id="{75D503D4-B1F7-445F-9EC6-912BDC3D4910}"/>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1233089" y="64865"/>
              <a:ext cx="10385150" cy="6069722"/>
            </a:xfrm>
            <a:prstGeom prst="rect">
              <a:avLst/>
            </a:prstGeom>
          </p:spPr>
        </p:pic>
        <p:pic>
          <p:nvPicPr>
            <p:cNvPr id="5" name="图片 4">
              <a:extLst>
                <a:ext uri="{FF2B5EF4-FFF2-40B4-BE49-F238E27FC236}">
                  <a16:creationId xmlns:a16="http://schemas.microsoft.com/office/drawing/2014/main" id="{F0F2CD52-5933-4076-9BCE-AEE4410EB6C2}"/>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3608756" y="122102"/>
              <a:ext cx="2123585" cy="3027849"/>
            </a:xfrm>
            <a:prstGeom prst="rect">
              <a:avLst/>
            </a:prstGeom>
            <a:effectLst>
              <a:outerShdw blurRad="368300" dir="18900000" sy="23000" kx="-1200000" algn="bl" rotWithShape="0">
                <a:prstClr val="black">
                  <a:alpha val="20000"/>
                </a:prstClr>
              </a:outerShdw>
            </a:effectLst>
          </p:spPr>
        </p:pic>
      </p:grpSp>
      <p:pic>
        <p:nvPicPr>
          <p:cNvPr id="6" name="图片 5">
            <a:extLst>
              <a:ext uri="{FF2B5EF4-FFF2-40B4-BE49-F238E27FC236}">
                <a16:creationId xmlns:a16="http://schemas.microsoft.com/office/drawing/2014/main" id="{9CD99719-68C6-4F1B-9237-299129AD29D5}"/>
              </a:ext>
            </a:extLst>
          </p:cNvPr>
          <p:cNvPicPr>
            <a:picLocks noChangeAspect="1"/>
          </p:cNvPicPr>
          <p:nvPr userDrawn="1"/>
        </p:nvPicPr>
        <p:blipFill rotWithShape="1">
          <a:blip r:embed="rId4" cstate="screen">
            <a:extLst>
              <a:ext uri="{28A0092B-C50C-407E-A947-70E740481C1C}">
                <a14:useLocalDpi xmlns:a14="http://schemas.microsoft.com/office/drawing/2010/main"/>
              </a:ext>
            </a:extLst>
          </a:blip>
          <a:srcRect/>
          <a:stretch/>
        </p:blipFill>
        <p:spPr>
          <a:xfrm>
            <a:off x="0" y="-8677"/>
            <a:ext cx="12192000" cy="6857999"/>
          </a:xfrm>
          <a:prstGeom prst="rect">
            <a:avLst/>
          </a:prstGeom>
        </p:spPr>
      </p:pic>
      <p:pic>
        <p:nvPicPr>
          <p:cNvPr id="8" name="图片 7">
            <a:extLst>
              <a:ext uri="{FF2B5EF4-FFF2-40B4-BE49-F238E27FC236}">
                <a16:creationId xmlns:a16="http://schemas.microsoft.com/office/drawing/2014/main" id="{6EAB0892-1515-4C0E-878E-F9D5DB3459B8}"/>
              </a:ext>
            </a:extLst>
          </p:cNvPr>
          <p:cNvPicPr>
            <a:picLocks noChangeAspect="1"/>
          </p:cNvPicPr>
          <p:nvPr userDrawn="1"/>
        </p:nvPicPr>
        <p:blipFill>
          <a:blip r:embed="rId5"/>
          <a:stretch>
            <a:fillRect/>
          </a:stretch>
        </p:blipFill>
        <p:spPr>
          <a:xfrm>
            <a:off x="2712566" y="2615467"/>
            <a:ext cx="896190" cy="896190"/>
          </a:xfrm>
          <a:prstGeom prst="rect">
            <a:avLst/>
          </a:prstGeom>
        </p:spPr>
      </p:pic>
      <p:pic>
        <p:nvPicPr>
          <p:cNvPr id="11" name="图片 10">
            <a:extLst>
              <a:ext uri="{FF2B5EF4-FFF2-40B4-BE49-F238E27FC236}">
                <a16:creationId xmlns:a16="http://schemas.microsoft.com/office/drawing/2014/main" id="{5A49BCD9-5FDA-4B4B-8A5C-399D61B0C46A}"/>
              </a:ext>
            </a:extLst>
          </p:cNvPr>
          <p:cNvPicPr>
            <a:picLocks noChangeAspect="1"/>
          </p:cNvPicPr>
          <p:nvPr userDrawn="1"/>
        </p:nvPicPr>
        <p:blipFill>
          <a:blip r:embed="rId6" cstate="screen">
            <a:extLst>
              <a:ext uri="{28A0092B-C50C-407E-A947-70E740481C1C}">
                <a14:useLocalDpi xmlns:a14="http://schemas.microsoft.com/office/drawing/2010/main"/>
              </a:ext>
            </a:extLst>
          </a:blip>
          <a:stretch>
            <a:fillRect/>
          </a:stretch>
        </p:blipFill>
        <p:spPr>
          <a:xfrm rot="19469051">
            <a:off x="9837828" y="3232258"/>
            <a:ext cx="2241294" cy="3000269"/>
          </a:xfrm>
          <a:prstGeom prst="rect">
            <a:avLst/>
          </a:prstGeom>
        </p:spPr>
      </p:pic>
    </p:spTree>
    <p:extLst>
      <p:ext uri="{BB962C8B-B14F-4D97-AF65-F5344CB8AC3E}">
        <p14:creationId xmlns:p14="http://schemas.microsoft.com/office/powerpoint/2010/main" val="6962610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path" presetSubtype="0" repeatCount="indefinite" decel="50000" autoRev="1" fill="hold" nodeType="withEffect">
                                  <p:stCondLst>
                                    <p:cond delay="0"/>
                                  </p:stCondLst>
                                  <p:childTnLst>
                                    <p:animMotion origin="layout" path="M -2.91667E-6 -4.81481E-6 L -2.91667E-6 0.03496 " pathEditMode="relative" rAng="0" ptsTypes="AA">
                                      <p:cBhvr>
                                        <p:cTn id="6" dur="2600" fill="hold"/>
                                        <p:tgtEl>
                                          <p:spTgt spid="3"/>
                                        </p:tgtEl>
                                        <p:attrNameLst>
                                          <p:attrName>ppt_x</p:attrName>
                                          <p:attrName>ppt_y</p:attrName>
                                        </p:attrNameLst>
                                      </p:cBhvr>
                                      <p:rCtr x="0" y="1736"/>
                                    </p:animMotion>
                                  </p:childTnLst>
                                </p:cTn>
                              </p:par>
                              <p:par>
                                <p:cTn id="7" presetID="47" presetClass="entr" presetSubtype="0" fill="hold" nodeType="withEffect">
                                  <p:stCondLst>
                                    <p:cond delay="500"/>
                                  </p:stCondLst>
                                  <p:childTnLst>
                                    <p:set>
                                      <p:cBhvr>
                                        <p:cTn id="8" dur="1" fill="hold">
                                          <p:stCondLst>
                                            <p:cond delay="0"/>
                                          </p:stCondLst>
                                        </p:cTn>
                                        <p:tgtEl>
                                          <p:spTgt spid="11"/>
                                        </p:tgtEl>
                                        <p:attrNameLst>
                                          <p:attrName>style.visibility</p:attrName>
                                        </p:attrNameLst>
                                      </p:cBhvr>
                                      <p:to>
                                        <p:strVal val="visible"/>
                                      </p:to>
                                    </p:set>
                                    <p:animEffect transition="in" filter="fade">
                                      <p:cBhvr>
                                        <p:cTn id="9" dur="1000"/>
                                        <p:tgtEl>
                                          <p:spTgt spid="11"/>
                                        </p:tgtEl>
                                      </p:cBhvr>
                                    </p:animEffect>
                                    <p:anim calcmode="lin" valueType="num">
                                      <p:cBhvr>
                                        <p:cTn id="10" dur="1000" fill="hold"/>
                                        <p:tgtEl>
                                          <p:spTgt spid="11"/>
                                        </p:tgtEl>
                                        <p:attrNameLst>
                                          <p:attrName>ppt_x</p:attrName>
                                        </p:attrNameLst>
                                      </p:cBhvr>
                                      <p:tavLst>
                                        <p:tav tm="0">
                                          <p:val>
                                            <p:strVal val="#ppt_x"/>
                                          </p:val>
                                        </p:tav>
                                        <p:tav tm="100000">
                                          <p:val>
                                            <p:strVal val="#ppt_x"/>
                                          </p:val>
                                        </p:tav>
                                      </p:tavLst>
                                    </p:anim>
                                    <p:anim calcmode="lin" valueType="num">
                                      <p:cBhvr>
                                        <p:cTn id="11" dur="1000" fill="hold"/>
                                        <p:tgtEl>
                                          <p:spTgt spid="11"/>
                                        </p:tgtEl>
                                        <p:attrNameLst>
                                          <p:attrName>ppt_y</p:attrName>
                                        </p:attrNameLst>
                                      </p:cBhvr>
                                      <p:tavLst>
                                        <p:tav tm="0">
                                          <p:val>
                                            <p:strVal val="#ppt_y-.1"/>
                                          </p:val>
                                        </p:tav>
                                        <p:tav tm="100000">
                                          <p:val>
                                            <p:strVal val="#ppt_y"/>
                                          </p:val>
                                        </p:tav>
                                      </p:tavLst>
                                    </p:anim>
                                  </p:childTnLst>
                                </p:cTn>
                              </p:par>
                              <p:par>
                                <p:cTn id="12" presetID="26" presetClass="entr" presetSubtype="0" fill="hold" nodeType="withEffect">
                                  <p:stCondLst>
                                    <p:cond delay="1000"/>
                                  </p:stCondLst>
                                  <p:childTnLst>
                                    <p:set>
                                      <p:cBhvr>
                                        <p:cTn id="13" dur="1" fill="hold">
                                          <p:stCondLst>
                                            <p:cond delay="0"/>
                                          </p:stCondLst>
                                        </p:cTn>
                                        <p:tgtEl>
                                          <p:spTgt spid="8"/>
                                        </p:tgtEl>
                                        <p:attrNameLst>
                                          <p:attrName>style.visibility</p:attrName>
                                        </p:attrNameLst>
                                      </p:cBhvr>
                                      <p:to>
                                        <p:strVal val="visible"/>
                                      </p:to>
                                    </p:set>
                                    <p:animEffect transition="in" filter="wipe(down)">
                                      <p:cBhvr>
                                        <p:cTn id="14" dur="580">
                                          <p:stCondLst>
                                            <p:cond delay="0"/>
                                          </p:stCondLst>
                                        </p:cTn>
                                        <p:tgtEl>
                                          <p:spTgt spid="8"/>
                                        </p:tgtEl>
                                      </p:cBhvr>
                                    </p:animEffect>
                                    <p:anim calcmode="lin" valueType="num">
                                      <p:cBhvr>
                                        <p:cTn id="15" dur="1822" tmFilter="0,0; 0.14,0.36; 0.43,0.73; 0.71,0.91; 1.0,1.0">
                                          <p:stCondLst>
                                            <p:cond delay="0"/>
                                          </p:stCondLst>
                                        </p:cTn>
                                        <p:tgtEl>
                                          <p:spTgt spid="8"/>
                                        </p:tgtEl>
                                        <p:attrNameLst>
                                          <p:attrName>ppt_x</p:attrName>
                                        </p:attrNameLst>
                                      </p:cBhvr>
                                      <p:tavLst>
                                        <p:tav tm="0">
                                          <p:val>
                                            <p:strVal val="#ppt_x-0.25"/>
                                          </p:val>
                                        </p:tav>
                                        <p:tav tm="100000">
                                          <p:val>
                                            <p:strVal val="#ppt_x"/>
                                          </p:val>
                                        </p:tav>
                                      </p:tavLst>
                                    </p:anim>
                                    <p:anim calcmode="lin" valueType="num">
                                      <p:cBhvr>
                                        <p:cTn id="16" dur="664" tmFilter="0.0,0.0; 0.25,0.07; 0.50,0.2; 0.75,0.467; 1.0,1.0">
                                          <p:stCondLst>
                                            <p:cond delay="0"/>
                                          </p:stCondLst>
                                        </p:cTn>
                                        <p:tgtEl>
                                          <p:spTgt spid="8"/>
                                        </p:tgtEl>
                                        <p:attrNameLst>
                                          <p:attrName>ppt_y</p:attrName>
                                        </p:attrNameLst>
                                      </p:cBhvr>
                                      <p:tavLst>
                                        <p:tav tm="0" fmla="#ppt_y-sin(pi*$)/3">
                                          <p:val>
                                            <p:fltVal val="0.5"/>
                                          </p:val>
                                        </p:tav>
                                        <p:tav tm="100000">
                                          <p:val>
                                            <p:fltVal val="1"/>
                                          </p:val>
                                        </p:tav>
                                      </p:tavLst>
                                    </p:anim>
                                    <p:anim calcmode="lin" valueType="num">
                                      <p:cBhvr>
                                        <p:cTn id="17" dur="664" tmFilter="0, 0; 0.125,0.2665; 0.25,0.4; 0.375,0.465; 0.5,0.5;  0.625,0.535; 0.75,0.6; 0.875,0.7335; 1,1">
                                          <p:stCondLst>
                                            <p:cond delay="664"/>
                                          </p:stCondLst>
                                        </p:cTn>
                                        <p:tgtEl>
                                          <p:spTgt spid="8"/>
                                        </p:tgtEl>
                                        <p:attrNameLst>
                                          <p:attrName>ppt_y</p:attrName>
                                        </p:attrNameLst>
                                      </p:cBhvr>
                                      <p:tavLst>
                                        <p:tav tm="0" fmla="#ppt_y-sin(pi*$)/9">
                                          <p:val>
                                            <p:fltVal val="0"/>
                                          </p:val>
                                        </p:tav>
                                        <p:tav tm="100000">
                                          <p:val>
                                            <p:fltVal val="1"/>
                                          </p:val>
                                        </p:tav>
                                      </p:tavLst>
                                    </p:anim>
                                    <p:anim calcmode="lin" valueType="num">
                                      <p:cBhvr>
                                        <p:cTn id="18" dur="332" tmFilter="0, 0; 0.125,0.2665; 0.25,0.4; 0.375,0.465; 0.5,0.5;  0.625,0.535; 0.75,0.6; 0.875,0.7335; 1,1">
                                          <p:stCondLst>
                                            <p:cond delay="1324"/>
                                          </p:stCondLst>
                                        </p:cTn>
                                        <p:tgtEl>
                                          <p:spTgt spid="8"/>
                                        </p:tgtEl>
                                        <p:attrNameLst>
                                          <p:attrName>ppt_y</p:attrName>
                                        </p:attrNameLst>
                                      </p:cBhvr>
                                      <p:tavLst>
                                        <p:tav tm="0" fmla="#ppt_y-sin(pi*$)/27">
                                          <p:val>
                                            <p:fltVal val="0"/>
                                          </p:val>
                                        </p:tav>
                                        <p:tav tm="100000">
                                          <p:val>
                                            <p:fltVal val="1"/>
                                          </p:val>
                                        </p:tav>
                                      </p:tavLst>
                                    </p:anim>
                                    <p:anim calcmode="lin" valueType="num">
                                      <p:cBhvr>
                                        <p:cTn id="19" dur="164" tmFilter="0, 0; 0.125,0.2665; 0.25,0.4; 0.375,0.465; 0.5,0.5;  0.625,0.535; 0.75,0.6; 0.875,0.7335; 1,1">
                                          <p:stCondLst>
                                            <p:cond delay="1656"/>
                                          </p:stCondLst>
                                        </p:cTn>
                                        <p:tgtEl>
                                          <p:spTgt spid="8"/>
                                        </p:tgtEl>
                                        <p:attrNameLst>
                                          <p:attrName>ppt_y</p:attrName>
                                        </p:attrNameLst>
                                      </p:cBhvr>
                                      <p:tavLst>
                                        <p:tav tm="0" fmla="#ppt_y-sin(pi*$)/81">
                                          <p:val>
                                            <p:fltVal val="0"/>
                                          </p:val>
                                        </p:tav>
                                        <p:tav tm="100000">
                                          <p:val>
                                            <p:fltVal val="1"/>
                                          </p:val>
                                        </p:tav>
                                      </p:tavLst>
                                    </p:anim>
                                    <p:animScale>
                                      <p:cBhvr>
                                        <p:cTn id="20" dur="26">
                                          <p:stCondLst>
                                            <p:cond delay="650"/>
                                          </p:stCondLst>
                                        </p:cTn>
                                        <p:tgtEl>
                                          <p:spTgt spid="8"/>
                                        </p:tgtEl>
                                      </p:cBhvr>
                                      <p:to x="100000" y="60000"/>
                                    </p:animScale>
                                    <p:animScale>
                                      <p:cBhvr>
                                        <p:cTn id="21" dur="166" decel="50000">
                                          <p:stCondLst>
                                            <p:cond delay="676"/>
                                          </p:stCondLst>
                                        </p:cTn>
                                        <p:tgtEl>
                                          <p:spTgt spid="8"/>
                                        </p:tgtEl>
                                      </p:cBhvr>
                                      <p:to x="100000" y="100000"/>
                                    </p:animScale>
                                    <p:animScale>
                                      <p:cBhvr>
                                        <p:cTn id="22" dur="26">
                                          <p:stCondLst>
                                            <p:cond delay="1312"/>
                                          </p:stCondLst>
                                        </p:cTn>
                                        <p:tgtEl>
                                          <p:spTgt spid="8"/>
                                        </p:tgtEl>
                                      </p:cBhvr>
                                      <p:to x="100000" y="80000"/>
                                    </p:animScale>
                                    <p:animScale>
                                      <p:cBhvr>
                                        <p:cTn id="23" dur="166" decel="50000">
                                          <p:stCondLst>
                                            <p:cond delay="1338"/>
                                          </p:stCondLst>
                                        </p:cTn>
                                        <p:tgtEl>
                                          <p:spTgt spid="8"/>
                                        </p:tgtEl>
                                      </p:cBhvr>
                                      <p:to x="100000" y="100000"/>
                                    </p:animScale>
                                    <p:animScale>
                                      <p:cBhvr>
                                        <p:cTn id="24" dur="26">
                                          <p:stCondLst>
                                            <p:cond delay="1642"/>
                                          </p:stCondLst>
                                        </p:cTn>
                                        <p:tgtEl>
                                          <p:spTgt spid="8"/>
                                        </p:tgtEl>
                                      </p:cBhvr>
                                      <p:to x="100000" y="90000"/>
                                    </p:animScale>
                                    <p:animScale>
                                      <p:cBhvr>
                                        <p:cTn id="25" dur="166" decel="50000">
                                          <p:stCondLst>
                                            <p:cond delay="1668"/>
                                          </p:stCondLst>
                                        </p:cTn>
                                        <p:tgtEl>
                                          <p:spTgt spid="8"/>
                                        </p:tgtEl>
                                      </p:cBhvr>
                                      <p:to x="100000" y="100000"/>
                                    </p:animScale>
                                    <p:animScale>
                                      <p:cBhvr>
                                        <p:cTn id="26" dur="26">
                                          <p:stCondLst>
                                            <p:cond delay="1808"/>
                                          </p:stCondLst>
                                        </p:cTn>
                                        <p:tgtEl>
                                          <p:spTgt spid="8"/>
                                        </p:tgtEl>
                                      </p:cBhvr>
                                      <p:to x="100000" y="95000"/>
                                    </p:animScale>
                                    <p:animScale>
                                      <p:cBhvr>
                                        <p:cTn id="27" dur="166" decel="50000">
                                          <p:stCondLst>
                                            <p:cond delay="1834"/>
                                          </p:stCondLst>
                                        </p:cTn>
                                        <p:tgtEl>
                                          <p:spTgt spid="8"/>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preserve="1" userDrawn="1">
  <p:cSld name="24_节标题">
    <p:spTree>
      <p:nvGrpSpPr>
        <p:cNvPr id="1" name=""/>
        <p:cNvGrpSpPr/>
        <p:nvPr/>
      </p:nvGrpSpPr>
      <p:grpSpPr>
        <a:xfrm>
          <a:off x="0" y="0"/>
          <a:ext cx="0" cy="0"/>
          <a:chOff x="0" y="0"/>
          <a:chExt cx="0" cy="0"/>
        </a:xfrm>
      </p:grpSpPr>
      <p:sp>
        <p:nvSpPr>
          <p:cNvPr id="7" name="矩形 6">
            <a:extLst>
              <a:ext uri="{FF2B5EF4-FFF2-40B4-BE49-F238E27FC236}">
                <a16:creationId xmlns:a16="http://schemas.microsoft.com/office/drawing/2014/main" id="{55F4563C-D8FB-4F5D-833B-D2C149929FBB}"/>
              </a:ext>
            </a:extLst>
          </p:cNvPr>
          <p:cNvSpPr/>
          <p:nvPr userDrawn="1"/>
        </p:nvSpPr>
        <p:spPr>
          <a:xfrm>
            <a:off x="0" y="0"/>
            <a:ext cx="12192000" cy="6858000"/>
          </a:xfrm>
          <a:prstGeom prst="rect">
            <a:avLst/>
          </a:prstGeom>
          <a:gradFill flip="none" rotWithShape="1">
            <a:gsLst>
              <a:gs pos="34000">
                <a:srgbClr val="B3E6EF"/>
              </a:gs>
              <a:gs pos="83000">
                <a:srgbClr val="66D0EF"/>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3" name="组合 2">
            <a:extLst>
              <a:ext uri="{FF2B5EF4-FFF2-40B4-BE49-F238E27FC236}">
                <a16:creationId xmlns:a16="http://schemas.microsoft.com/office/drawing/2014/main" id="{E3C6F6ED-C323-4540-837C-8043323F6267}"/>
              </a:ext>
            </a:extLst>
          </p:cNvPr>
          <p:cNvGrpSpPr/>
          <p:nvPr userDrawn="1"/>
        </p:nvGrpSpPr>
        <p:grpSpPr>
          <a:xfrm>
            <a:off x="-2322915" y="64865"/>
            <a:ext cx="10385150" cy="6069722"/>
            <a:chOff x="1233089" y="64865"/>
            <a:chExt cx="10385150" cy="6069722"/>
          </a:xfrm>
        </p:grpSpPr>
        <p:pic>
          <p:nvPicPr>
            <p:cNvPr id="4" name="图片 3">
              <a:extLst>
                <a:ext uri="{FF2B5EF4-FFF2-40B4-BE49-F238E27FC236}">
                  <a16:creationId xmlns:a16="http://schemas.microsoft.com/office/drawing/2014/main" id="{75D503D4-B1F7-445F-9EC6-912BDC3D4910}"/>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1233089" y="64865"/>
              <a:ext cx="10385150" cy="6069722"/>
            </a:xfrm>
            <a:prstGeom prst="rect">
              <a:avLst/>
            </a:prstGeom>
          </p:spPr>
        </p:pic>
        <p:pic>
          <p:nvPicPr>
            <p:cNvPr id="5" name="图片 4">
              <a:extLst>
                <a:ext uri="{FF2B5EF4-FFF2-40B4-BE49-F238E27FC236}">
                  <a16:creationId xmlns:a16="http://schemas.microsoft.com/office/drawing/2014/main" id="{F0F2CD52-5933-4076-9BCE-AEE4410EB6C2}"/>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3608756" y="122102"/>
              <a:ext cx="2123585" cy="3027849"/>
            </a:xfrm>
            <a:prstGeom prst="rect">
              <a:avLst/>
            </a:prstGeom>
            <a:effectLst>
              <a:outerShdw blurRad="368300" dir="18900000" sy="23000" kx="-1200000" algn="bl" rotWithShape="0">
                <a:prstClr val="black">
                  <a:alpha val="20000"/>
                </a:prstClr>
              </a:outerShdw>
            </a:effectLst>
          </p:spPr>
        </p:pic>
      </p:grpSp>
      <p:pic>
        <p:nvPicPr>
          <p:cNvPr id="6" name="图片 5">
            <a:extLst>
              <a:ext uri="{FF2B5EF4-FFF2-40B4-BE49-F238E27FC236}">
                <a16:creationId xmlns:a16="http://schemas.microsoft.com/office/drawing/2014/main" id="{9CD99719-68C6-4F1B-9237-299129AD29D5}"/>
              </a:ext>
            </a:extLst>
          </p:cNvPr>
          <p:cNvPicPr>
            <a:picLocks noChangeAspect="1"/>
          </p:cNvPicPr>
          <p:nvPr userDrawn="1"/>
        </p:nvPicPr>
        <p:blipFill rotWithShape="1">
          <a:blip r:embed="rId4" cstate="screen">
            <a:extLst>
              <a:ext uri="{28A0092B-C50C-407E-A947-70E740481C1C}">
                <a14:useLocalDpi xmlns:a14="http://schemas.microsoft.com/office/drawing/2010/main"/>
              </a:ext>
            </a:extLst>
          </a:blip>
          <a:srcRect/>
          <a:stretch/>
        </p:blipFill>
        <p:spPr>
          <a:xfrm>
            <a:off x="0" y="-8677"/>
            <a:ext cx="12192000" cy="6857999"/>
          </a:xfrm>
          <a:prstGeom prst="rect">
            <a:avLst/>
          </a:prstGeom>
        </p:spPr>
      </p:pic>
      <p:pic>
        <p:nvPicPr>
          <p:cNvPr id="8" name="图片 7">
            <a:extLst>
              <a:ext uri="{FF2B5EF4-FFF2-40B4-BE49-F238E27FC236}">
                <a16:creationId xmlns:a16="http://schemas.microsoft.com/office/drawing/2014/main" id="{6EAB0892-1515-4C0E-878E-F9D5DB3459B8}"/>
              </a:ext>
            </a:extLst>
          </p:cNvPr>
          <p:cNvPicPr>
            <a:picLocks noChangeAspect="1"/>
          </p:cNvPicPr>
          <p:nvPr userDrawn="1"/>
        </p:nvPicPr>
        <p:blipFill>
          <a:blip r:embed="rId5"/>
          <a:stretch>
            <a:fillRect/>
          </a:stretch>
        </p:blipFill>
        <p:spPr>
          <a:xfrm>
            <a:off x="2712566" y="2615467"/>
            <a:ext cx="896190" cy="896190"/>
          </a:xfrm>
          <a:prstGeom prst="rect">
            <a:avLst/>
          </a:prstGeom>
        </p:spPr>
      </p:pic>
      <p:pic>
        <p:nvPicPr>
          <p:cNvPr id="11" name="图片 10">
            <a:extLst>
              <a:ext uri="{FF2B5EF4-FFF2-40B4-BE49-F238E27FC236}">
                <a16:creationId xmlns:a16="http://schemas.microsoft.com/office/drawing/2014/main" id="{5A49BCD9-5FDA-4B4B-8A5C-399D61B0C46A}"/>
              </a:ext>
            </a:extLst>
          </p:cNvPr>
          <p:cNvPicPr>
            <a:picLocks noChangeAspect="1"/>
          </p:cNvPicPr>
          <p:nvPr userDrawn="1"/>
        </p:nvPicPr>
        <p:blipFill>
          <a:blip r:embed="rId6" cstate="screen">
            <a:extLst>
              <a:ext uri="{28A0092B-C50C-407E-A947-70E740481C1C}">
                <a14:useLocalDpi xmlns:a14="http://schemas.microsoft.com/office/drawing/2010/main"/>
              </a:ext>
            </a:extLst>
          </a:blip>
          <a:stretch>
            <a:fillRect/>
          </a:stretch>
        </p:blipFill>
        <p:spPr>
          <a:xfrm rot="19469051">
            <a:off x="9837828" y="3232258"/>
            <a:ext cx="2241294" cy="3000269"/>
          </a:xfrm>
          <a:prstGeom prst="rect">
            <a:avLst/>
          </a:prstGeom>
        </p:spPr>
      </p:pic>
    </p:spTree>
    <p:extLst>
      <p:ext uri="{BB962C8B-B14F-4D97-AF65-F5344CB8AC3E}">
        <p14:creationId xmlns:p14="http://schemas.microsoft.com/office/powerpoint/2010/main" val="16307100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path" presetSubtype="0" repeatCount="indefinite" decel="50000" autoRev="1" fill="hold" nodeType="withEffect">
                                  <p:stCondLst>
                                    <p:cond delay="0"/>
                                  </p:stCondLst>
                                  <p:childTnLst>
                                    <p:animMotion origin="layout" path="M -2.91667E-6 -4.81481E-6 L -2.91667E-6 0.03496 " pathEditMode="relative" rAng="0" ptsTypes="AA">
                                      <p:cBhvr>
                                        <p:cTn id="6" dur="2600" fill="hold"/>
                                        <p:tgtEl>
                                          <p:spTgt spid="3"/>
                                        </p:tgtEl>
                                        <p:attrNameLst>
                                          <p:attrName>ppt_x</p:attrName>
                                          <p:attrName>ppt_y</p:attrName>
                                        </p:attrNameLst>
                                      </p:cBhvr>
                                      <p:rCtr x="0" y="1736"/>
                                    </p:animMotion>
                                  </p:childTnLst>
                                </p:cTn>
                              </p:par>
                              <p:par>
                                <p:cTn id="7" presetID="47" presetClass="entr" presetSubtype="0" fill="hold" nodeType="withEffect">
                                  <p:stCondLst>
                                    <p:cond delay="500"/>
                                  </p:stCondLst>
                                  <p:childTnLst>
                                    <p:set>
                                      <p:cBhvr>
                                        <p:cTn id="8" dur="1" fill="hold">
                                          <p:stCondLst>
                                            <p:cond delay="0"/>
                                          </p:stCondLst>
                                        </p:cTn>
                                        <p:tgtEl>
                                          <p:spTgt spid="11"/>
                                        </p:tgtEl>
                                        <p:attrNameLst>
                                          <p:attrName>style.visibility</p:attrName>
                                        </p:attrNameLst>
                                      </p:cBhvr>
                                      <p:to>
                                        <p:strVal val="visible"/>
                                      </p:to>
                                    </p:set>
                                    <p:animEffect transition="in" filter="fade">
                                      <p:cBhvr>
                                        <p:cTn id="9" dur="1000"/>
                                        <p:tgtEl>
                                          <p:spTgt spid="11"/>
                                        </p:tgtEl>
                                      </p:cBhvr>
                                    </p:animEffect>
                                    <p:anim calcmode="lin" valueType="num">
                                      <p:cBhvr>
                                        <p:cTn id="10" dur="1000" fill="hold"/>
                                        <p:tgtEl>
                                          <p:spTgt spid="11"/>
                                        </p:tgtEl>
                                        <p:attrNameLst>
                                          <p:attrName>ppt_x</p:attrName>
                                        </p:attrNameLst>
                                      </p:cBhvr>
                                      <p:tavLst>
                                        <p:tav tm="0">
                                          <p:val>
                                            <p:strVal val="#ppt_x"/>
                                          </p:val>
                                        </p:tav>
                                        <p:tav tm="100000">
                                          <p:val>
                                            <p:strVal val="#ppt_x"/>
                                          </p:val>
                                        </p:tav>
                                      </p:tavLst>
                                    </p:anim>
                                    <p:anim calcmode="lin" valueType="num">
                                      <p:cBhvr>
                                        <p:cTn id="11" dur="1000" fill="hold"/>
                                        <p:tgtEl>
                                          <p:spTgt spid="11"/>
                                        </p:tgtEl>
                                        <p:attrNameLst>
                                          <p:attrName>ppt_y</p:attrName>
                                        </p:attrNameLst>
                                      </p:cBhvr>
                                      <p:tavLst>
                                        <p:tav tm="0">
                                          <p:val>
                                            <p:strVal val="#ppt_y-.1"/>
                                          </p:val>
                                        </p:tav>
                                        <p:tav tm="100000">
                                          <p:val>
                                            <p:strVal val="#ppt_y"/>
                                          </p:val>
                                        </p:tav>
                                      </p:tavLst>
                                    </p:anim>
                                  </p:childTnLst>
                                </p:cTn>
                              </p:par>
                              <p:par>
                                <p:cTn id="12" presetID="26" presetClass="entr" presetSubtype="0" fill="hold" nodeType="withEffect">
                                  <p:stCondLst>
                                    <p:cond delay="1000"/>
                                  </p:stCondLst>
                                  <p:childTnLst>
                                    <p:set>
                                      <p:cBhvr>
                                        <p:cTn id="13" dur="1" fill="hold">
                                          <p:stCondLst>
                                            <p:cond delay="0"/>
                                          </p:stCondLst>
                                        </p:cTn>
                                        <p:tgtEl>
                                          <p:spTgt spid="8"/>
                                        </p:tgtEl>
                                        <p:attrNameLst>
                                          <p:attrName>style.visibility</p:attrName>
                                        </p:attrNameLst>
                                      </p:cBhvr>
                                      <p:to>
                                        <p:strVal val="visible"/>
                                      </p:to>
                                    </p:set>
                                    <p:animEffect transition="in" filter="wipe(down)">
                                      <p:cBhvr>
                                        <p:cTn id="14" dur="580">
                                          <p:stCondLst>
                                            <p:cond delay="0"/>
                                          </p:stCondLst>
                                        </p:cTn>
                                        <p:tgtEl>
                                          <p:spTgt spid="8"/>
                                        </p:tgtEl>
                                      </p:cBhvr>
                                    </p:animEffect>
                                    <p:anim calcmode="lin" valueType="num">
                                      <p:cBhvr>
                                        <p:cTn id="15" dur="1822" tmFilter="0,0; 0.14,0.36; 0.43,0.73; 0.71,0.91; 1.0,1.0">
                                          <p:stCondLst>
                                            <p:cond delay="0"/>
                                          </p:stCondLst>
                                        </p:cTn>
                                        <p:tgtEl>
                                          <p:spTgt spid="8"/>
                                        </p:tgtEl>
                                        <p:attrNameLst>
                                          <p:attrName>ppt_x</p:attrName>
                                        </p:attrNameLst>
                                      </p:cBhvr>
                                      <p:tavLst>
                                        <p:tav tm="0">
                                          <p:val>
                                            <p:strVal val="#ppt_x-0.25"/>
                                          </p:val>
                                        </p:tav>
                                        <p:tav tm="100000">
                                          <p:val>
                                            <p:strVal val="#ppt_x"/>
                                          </p:val>
                                        </p:tav>
                                      </p:tavLst>
                                    </p:anim>
                                    <p:anim calcmode="lin" valueType="num">
                                      <p:cBhvr>
                                        <p:cTn id="16" dur="664" tmFilter="0.0,0.0; 0.25,0.07; 0.50,0.2; 0.75,0.467; 1.0,1.0">
                                          <p:stCondLst>
                                            <p:cond delay="0"/>
                                          </p:stCondLst>
                                        </p:cTn>
                                        <p:tgtEl>
                                          <p:spTgt spid="8"/>
                                        </p:tgtEl>
                                        <p:attrNameLst>
                                          <p:attrName>ppt_y</p:attrName>
                                        </p:attrNameLst>
                                      </p:cBhvr>
                                      <p:tavLst>
                                        <p:tav tm="0" fmla="#ppt_y-sin(pi*$)/3">
                                          <p:val>
                                            <p:fltVal val="0.5"/>
                                          </p:val>
                                        </p:tav>
                                        <p:tav tm="100000">
                                          <p:val>
                                            <p:fltVal val="1"/>
                                          </p:val>
                                        </p:tav>
                                      </p:tavLst>
                                    </p:anim>
                                    <p:anim calcmode="lin" valueType="num">
                                      <p:cBhvr>
                                        <p:cTn id="17" dur="664" tmFilter="0, 0; 0.125,0.2665; 0.25,0.4; 0.375,0.465; 0.5,0.5;  0.625,0.535; 0.75,0.6; 0.875,0.7335; 1,1">
                                          <p:stCondLst>
                                            <p:cond delay="664"/>
                                          </p:stCondLst>
                                        </p:cTn>
                                        <p:tgtEl>
                                          <p:spTgt spid="8"/>
                                        </p:tgtEl>
                                        <p:attrNameLst>
                                          <p:attrName>ppt_y</p:attrName>
                                        </p:attrNameLst>
                                      </p:cBhvr>
                                      <p:tavLst>
                                        <p:tav tm="0" fmla="#ppt_y-sin(pi*$)/9">
                                          <p:val>
                                            <p:fltVal val="0"/>
                                          </p:val>
                                        </p:tav>
                                        <p:tav tm="100000">
                                          <p:val>
                                            <p:fltVal val="1"/>
                                          </p:val>
                                        </p:tav>
                                      </p:tavLst>
                                    </p:anim>
                                    <p:anim calcmode="lin" valueType="num">
                                      <p:cBhvr>
                                        <p:cTn id="18" dur="332" tmFilter="0, 0; 0.125,0.2665; 0.25,0.4; 0.375,0.465; 0.5,0.5;  0.625,0.535; 0.75,0.6; 0.875,0.7335; 1,1">
                                          <p:stCondLst>
                                            <p:cond delay="1324"/>
                                          </p:stCondLst>
                                        </p:cTn>
                                        <p:tgtEl>
                                          <p:spTgt spid="8"/>
                                        </p:tgtEl>
                                        <p:attrNameLst>
                                          <p:attrName>ppt_y</p:attrName>
                                        </p:attrNameLst>
                                      </p:cBhvr>
                                      <p:tavLst>
                                        <p:tav tm="0" fmla="#ppt_y-sin(pi*$)/27">
                                          <p:val>
                                            <p:fltVal val="0"/>
                                          </p:val>
                                        </p:tav>
                                        <p:tav tm="100000">
                                          <p:val>
                                            <p:fltVal val="1"/>
                                          </p:val>
                                        </p:tav>
                                      </p:tavLst>
                                    </p:anim>
                                    <p:anim calcmode="lin" valueType="num">
                                      <p:cBhvr>
                                        <p:cTn id="19" dur="164" tmFilter="0, 0; 0.125,0.2665; 0.25,0.4; 0.375,0.465; 0.5,0.5;  0.625,0.535; 0.75,0.6; 0.875,0.7335; 1,1">
                                          <p:stCondLst>
                                            <p:cond delay="1656"/>
                                          </p:stCondLst>
                                        </p:cTn>
                                        <p:tgtEl>
                                          <p:spTgt spid="8"/>
                                        </p:tgtEl>
                                        <p:attrNameLst>
                                          <p:attrName>ppt_y</p:attrName>
                                        </p:attrNameLst>
                                      </p:cBhvr>
                                      <p:tavLst>
                                        <p:tav tm="0" fmla="#ppt_y-sin(pi*$)/81">
                                          <p:val>
                                            <p:fltVal val="0"/>
                                          </p:val>
                                        </p:tav>
                                        <p:tav tm="100000">
                                          <p:val>
                                            <p:fltVal val="1"/>
                                          </p:val>
                                        </p:tav>
                                      </p:tavLst>
                                    </p:anim>
                                    <p:animScale>
                                      <p:cBhvr>
                                        <p:cTn id="20" dur="26">
                                          <p:stCondLst>
                                            <p:cond delay="650"/>
                                          </p:stCondLst>
                                        </p:cTn>
                                        <p:tgtEl>
                                          <p:spTgt spid="8"/>
                                        </p:tgtEl>
                                      </p:cBhvr>
                                      <p:to x="100000" y="60000"/>
                                    </p:animScale>
                                    <p:animScale>
                                      <p:cBhvr>
                                        <p:cTn id="21" dur="166" decel="50000">
                                          <p:stCondLst>
                                            <p:cond delay="676"/>
                                          </p:stCondLst>
                                        </p:cTn>
                                        <p:tgtEl>
                                          <p:spTgt spid="8"/>
                                        </p:tgtEl>
                                      </p:cBhvr>
                                      <p:to x="100000" y="100000"/>
                                    </p:animScale>
                                    <p:animScale>
                                      <p:cBhvr>
                                        <p:cTn id="22" dur="26">
                                          <p:stCondLst>
                                            <p:cond delay="1312"/>
                                          </p:stCondLst>
                                        </p:cTn>
                                        <p:tgtEl>
                                          <p:spTgt spid="8"/>
                                        </p:tgtEl>
                                      </p:cBhvr>
                                      <p:to x="100000" y="80000"/>
                                    </p:animScale>
                                    <p:animScale>
                                      <p:cBhvr>
                                        <p:cTn id="23" dur="166" decel="50000">
                                          <p:stCondLst>
                                            <p:cond delay="1338"/>
                                          </p:stCondLst>
                                        </p:cTn>
                                        <p:tgtEl>
                                          <p:spTgt spid="8"/>
                                        </p:tgtEl>
                                      </p:cBhvr>
                                      <p:to x="100000" y="100000"/>
                                    </p:animScale>
                                    <p:animScale>
                                      <p:cBhvr>
                                        <p:cTn id="24" dur="26">
                                          <p:stCondLst>
                                            <p:cond delay="1642"/>
                                          </p:stCondLst>
                                        </p:cTn>
                                        <p:tgtEl>
                                          <p:spTgt spid="8"/>
                                        </p:tgtEl>
                                      </p:cBhvr>
                                      <p:to x="100000" y="90000"/>
                                    </p:animScale>
                                    <p:animScale>
                                      <p:cBhvr>
                                        <p:cTn id="25" dur="166" decel="50000">
                                          <p:stCondLst>
                                            <p:cond delay="1668"/>
                                          </p:stCondLst>
                                        </p:cTn>
                                        <p:tgtEl>
                                          <p:spTgt spid="8"/>
                                        </p:tgtEl>
                                      </p:cBhvr>
                                      <p:to x="100000" y="100000"/>
                                    </p:animScale>
                                    <p:animScale>
                                      <p:cBhvr>
                                        <p:cTn id="26" dur="26">
                                          <p:stCondLst>
                                            <p:cond delay="1808"/>
                                          </p:stCondLst>
                                        </p:cTn>
                                        <p:tgtEl>
                                          <p:spTgt spid="8"/>
                                        </p:tgtEl>
                                      </p:cBhvr>
                                      <p:to x="100000" y="95000"/>
                                    </p:animScale>
                                    <p:animScale>
                                      <p:cBhvr>
                                        <p:cTn id="27" dur="166" decel="50000">
                                          <p:stCondLst>
                                            <p:cond delay="1834"/>
                                          </p:stCondLst>
                                        </p:cTn>
                                        <p:tgtEl>
                                          <p:spTgt spid="8"/>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38.xml><?xml version="1.0" encoding="utf-8"?>
<p:sldLayout xmlns:a="http://schemas.openxmlformats.org/drawingml/2006/main" xmlns:r="http://schemas.openxmlformats.org/officeDocument/2006/relationships" xmlns:p="http://schemas.openxmlformats.org/presentationml/2006/main" showMasterSp="0" preserve="1" userDrawn="1">
  <p:cSld name="23_节标题">
    <p:spTree>
      <p:nvGrpSpPr>
        <p:cNvPr id="1" name=""/>
        <p:cNvGrpSpPr/>
        <p:nvPr/>
      </p:nvGrpSpPr>
      <p:grpSpPr>
        <a:xfrm>
          <a:off x="0" y="0"/>
          <a:ext cx="0" cy="0"/>
          <a:chOff x="0" y="0"/>
          <a:chExt cx="0" cy="0"/>
        </a:xfrm>
      </p:grpSpPr>
      <p:sp>
        <p:nvSpPr>
          <p:cNvPr id="7" name="矩形 6">
            <a:extLst>
              <a:ext uri="{FF2B5EF4-FFF2-40B4-BE49-F238E27FC236}">
                <a16:creationId xmlns:a16="http://schemas.microsoft.com/office/drawing/2014/main" id="{55F4563C-D8FB-4F5D-833B-D2C149929FBB}"/>
              </a:ext>
            </a:extLst>
          </p:cNvPr>
          <p:cNvSpPr/>
          <p:nvPr userDrawn="1"/>
        </p:nvSpPr>
        <p:spPr>
          <a:xfrm>
            <a:off x="0" y="0"/>
            <a:ext cx="12192000" cy="6858000"/>
          </a:xfrm>
          <a:prstGeom prst="rect">
            <a:avLst/>
          </a:prstGeom>
          <a:gradFill flip="none" rotWithShape="1">
            <a:gsLst>
              <a:gs pos="34000">
                <a:srgbClr val="B3E6EF"/>
              </a:gs>
              <a:gs pos="83000">
                <a:srgbClr val="66D0EF"/>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3" name="组合 2">
            <a:extLst>
              <a:ext uri="{FF2B5EF4-FFF2-40B4-BE49-F238E27FC236}">
                <a16:creationId xmlns:a16="http://schemas.microsoft.com/office/drawing/2014/main" id="{E3C6F6ED-C323-4540-837C-8043323F6267}"/>
              </a:ext>
            </a:extLst>
          </p:cNvPr>
          <p:cNvGrpSpPr/>
          <p:nvPr userDrawn="1"/>
        </p:nvGrpSpPr>
        <p:grpSpPr>
          <a:xfrm>
            <a:off x="1233089" y="64865"/>
            <a:ext cx="10385150" cy="6069722"/>
            <a:chOff x="1233089" y="64865"/>
            <a:chExt cx="10385150" cy="6069722"/>
          </a:xfrm>
        </p:grpSpPr>
        <p:pic>
          <p:nvPicPr>
            <p:cNvPr id="4" name="图片 3">
              <a:extLst>
                <a:ext uri="{FF2B5EF4-FFF2-40B4-BE49-F238E27FC236}">
                  <a16:creationId xmlns:a16="http://schemas.microsoft.com/office/drawing/2014/main" id="{75D503D4-B1F7-445F-9EC6-912BDC3D4910}"/>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1233089" y="64865"/>
              <a:ext cx="10385150" cy="6069722"/>
            </a:xfrm>
            <a:prstGeom prst="rect">
              <a:avLst/>
            </a:prstGeom>
          </p:spPr>
        </p:pic>
        <p:pic>
          <p:nvPicPr>
            <p:cNvPr id="5" name="图片 4">
              <a:extLst>
                <a:ext uri="{FF2B5EF4-FFF2-40B4-BE49-F238E27FC236}">
                  <a16:creationId xmlns:a16="http://schemas.microsoft.com/office/drawing/2014/main" id="{F0F2CD52-5933-4076-9BCE-AEE4410EB6C2}"/>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3608756" y="122102"/>
              <a:ext cx="2123585" cy="3027849"/>
            </a:xfrm>
            <a:prstGeom prst="rect">
              <a:avLst/>
            </a:prstGeom>
            <a:effectLst>
              <a:outerShdw blurRad="368300" dir="18900000" sy="23000" kx="-1200000" algn="bl" rotWithShape="0">
                <a:prstClr val="black">
                  <a:alpha val="20000"/>
                </a:prstClr>
              </a:outerShdw>
            </a:effectLst>
          </p:spPr>
        </p:pic>
      </p:grpSp>
      <p:pic>
        <p:nvPicPr>
          <p:cNvPr id="6" name="图片 5">
            <a:extLst>
              <a:ext uri="{FF2B5EF4-FFF2-40B4-BE49-F238E27FC236}">
                <a16:creationId xmlns:a16="http://schemas.microsoft.com/office/drawing/2014/main" id="{9CD99719-68C6-4F1B-9237-299129AD29D5}"/>
              </a:ext>
            </a:extLst>
          </p:cNvPr>
          <p:cNvPicPr>
            <a:picLocks noChangeAspect="1"/>
          </p:cNvPicPr>
          <p:nvPr userDrawn="1"/>
        </p:nvPicPr>
        <p:blipFill rotWithShape="1">
          <a:blip r:embed="rId4" cstate="screen">
            <a:extLst>
              <a:ext uri="{28A0092B-C50C-407E-A947-70E740481C1C}">
                <a14:useLocalDpi xmlns:a14="http://schemas.microsoft.com/office/drawing/2010/main"/>
              </a:ext>
            </a:extLst>
          </a:blip>
          <a:srcRect/>
          <a:stretch/>
        </p:blipFill>
        <p:spPr>
          <a:xfrm>
            <a:off x="0" y="-8677"/>
            <a:ext cx="12192000" cy="6857999"/>
          </a:xfrm>
          <a:prstGeom prst="rect">
            <a:avLst/>
          </a:prstGeom>
        </p:spPr>
      </p:pic>
      <p:pic>
        <p:nvPicPr>
          <p:cNvPr id="8" name="图片 7">
            <a:extLst>
              <a:ext uri="{FF2B5EF4-FFF2-40B4-BE49-F238E27FC236}">
                <a16:creationId xmlns:a16="http://schemas.microsoft.com/office/drawing/2014/main" id="{6EAB0892-1515-4C0E-878E-F9D5DB3459B8}"/>
              </a:ext>
            </a:extLst>
          </p:cNvPr>
          <p:cNvPicPr>
            <a:picLocks noChangeAspect="1"/>
          </p:cNvPicPr>
          <p:nvPr userDrawn="1"/>
        </p:nvPicPr>
        <p:blipFill>
          <a:blip r:embed="rId5"/>
          <a:stretch>
            <a:fillRect/>
          </a:stretch>
        </p:blipFill>
        <p:spPr>
          <a:xfrm>
            <a:off x="2712566" y="13716000"/>
            <a:ext cx="896190" cy="896190"/>
          </a:xfrm>
          <a:prstGeom prst="rect">
            <a:avLst/>
          </a:prstGeom>
        </p:spPr>
      </p:pic>
      <p:pic>
        <p:nvPicPr>
          <p:cNvPr id="11" name="图片 10">
            <a:extLst>
              <a:ext uri="{FF2B5EF4-FFF2-40B4-BE49-F238E27FC236}">
                <a16:creationId xmlns:a16="http://schemas.microsoft.com/office/drawing/2014/main" id="{5A49BCD9-5FDA-4B4B-8A5C-399D61B0C46A}"/>
              </a:ext>
            </a:extLst>
          </p:cNvPr>
          <p:cNvPicPr>
            <a:picLocks noChangeAspect="1"/>
          </p:cNvPicPr>
          <p:nvPr userDrawn="1"/>
        </p:nvPicPr>
        <p:blipFill>
          <a:blip r:embed="rId6" cstate="screen">
            <a:extLst>
              <a:ext uri="{28A0092B-C50C-407E-A947-70E740481C1C}">
                <a14:useLocalDpi xmlns:a14="http://schemas.microsoft.com/office/drawing/2010/main"/>
              </a:ext>
            </a:extLst>
          </a:blip>
          <a:stretch>
            <a:fillRect/>
          </a:stretch>
        </p:blipFill>
        <p:spPr>
          <a:xfrm rot="19469051">
            <a:off x="9837828" y="13716000"/>
            <a:ext cx="2241294" cy="3000269"/>
          </a:xfrm>
          <a:prstGeom prst="rect">
            <a:avLst/>
          </a:prstGeom>
        </p:spPr>
      </p:pic>
    </p:spTree>
    <p:extLst>
      <p:ext uri="{BB962C8B-B14F-4D97-AF65-F5344CB8AC3E}">
        <p14:creationId xmlns:p14="http://schemas.microsoft.com/office/powerpoint/2010/main" val="2681326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path" presetSubtype="0" repeatCount="indefinite" decel="50000" autoRev="1" fill="hold" nodeType="withEffect">
                                  <p:stCondLst>
                                    <p:cond delay="0"/>
                                  </p:stCondLst>
                                  <p:childTnLst>
                                    <p:animMotion origin="layout" path="M -2.91667E-6 -4.81481E-6 L -2.91667E-6 0.03496 " pathEditMode="relative" rAng="0" ptsTypes="AA">
                                      <p:cBhvr>
                                        <p:cTn id="6" dur="2600" fill="hold"/>
                                        <p:tgtEl>
                                          <p:spTgt spid="3"/>
                                        </p:tgtEl>
                                        <p:attrNameLst>
                                          <p:attrName>ppt_x</p:attrName>
                                          <p:attrName>ppt_y</p:attrName>
                                        </p:attrNameLst>
                                      </p:cBhvr>
                                      <p:rCtr x="0" y="1736"/>
                                    </p:animMotion>
                                  </p:childTnLst>
                                </p:cTn>
                              </p:par>
                              <p:par>
                                <p:cTn id="7" presetID="47" presetClass="entr" presetSubtype="0" fill="hold" nodeType="withEffect">
                                  <p:stCondLst>
                                    <p:cond delay="500"/>
                                  </p:stCondLst>
                                  <p:childTnLst>
                                    <p:set>
                                      <p:cBhvr>
                                        <p:cTn id="8" dur="1" fill="hold">
                                          <p:stCondLst>
                                            <p:cond delay="0"/>
                                          </p:stCondLst>
                                        </p:cTn>
                                        <p:tgtEl>
                                          <p:spTgt spid="11"/>
                                        </p:tgtEl>
                                        <p:attrNameLst>
                                          <p:attrName>style.visibility</p:attrName>
                                        </p:attrNameLst>
                                      </p:cBhvr>
                                      <p:to>
                                        <p:strVal val="visible"/>
                                      </p:to>
                                    </p:set>
                                    <p:animEffect transition="in" filter="fade">
                                      <p:cBhvr>
                                        <p:cTn id="9" dur="1000"/>
                                        <p:tgtEl>
                                          <p:spTgt spid="11"/>
                                        </p:tgtEl>
                                      </p:cBhvr>
                                    </p:animEffect>
                                    <p:anim calcmode="lin" valueType="num">
                                      <p:cBhvr>
                                        <p:cTn id="10" dur="1000" fill="hold"/>
                                        <p:tgtEl>
                                          <p:spTgt spid="11"/>
                                        </p:tgtEl>
                                        <p:attrNameLst>
                                          <p:attrName>ppt_x</p:attrName>
                                        </p:attrNameLst>
                                      </p:cBhvr>
                                      <p:tavLst>
                                        <p:tav tm="0">
                                          <p:val>
                                            <p:strVal val="#ppt_x"/>
                                          </p:val>
                                        </p:tav>
                                        <p:tav tm="100000">
                                          <p:val>
                                            <p:strVal val="#ppt_x"/>
                                          </p:val>
                                        </p:tav>
                                      </p:tavLst>
                                    </p:anim>
                                    <p:anim calcmode="lin" valueType="num">
                                      <p:cBhvr>
                                        <p:cTn id="11" dur="1000" fill="hold"/>
                                        <p:tgtEl>
                                          <p:spTgt spid="11"/>
                                        </p:tgtEl>
                                        <p:attrNameLst>
                                          <p:attrName>ppt_y</p:attrName>
                                        </p:attrNameLst>
                                      </p:cBhvr>
                                      <p:tavLst>
                                        <p:tav tm="0">
                                          <p:val>
                                            <p:strVal val="#ppt_y-.1"/>
                                          </p:val>
                                        </p:tav>
                                        <p:tav tm="100000">
                                          <p:val>
                                            <p:strVal val="#ppt_y"/>
                                          </p:val>
                                        </p:tav>
                                      </p:tavLst>
                                    </p:anim>
                                  </p:childTnLst>
                                </p:cTn>
                              </p:par>
                              <p:par>
                                <p:cTn id="12" presetID="26" presetClass="entr" presetSubtype="0" fill="hold" nodeType="withEffect">
                                  <p:stCondLst>
                                    <p:cond delay="1000"/>
                                  </p:stCondLst>
                                  <p:childTnLst>
                                    <p:set>
                                      <p:cBhvr>
                                        <p:cTn id="13" dur="1" fill="hold">
                                          <p:stCondLst>
                                            <p:cond delay="0"/>
                                          </p:stCondLst>
                                        </p:cTn>
                                        <p:tgtEl>
                                          <p:spTgt spid="8"/>
                                        </p:tgtEl>
                                        <p:attrNameLst>
                                          <p:attrName>style.visibility</p:attrName>
                                        </p:attrNameLst>
                                      </p:cBhvr>
                                      <p:to>
                                        <p:strVal val="visible"/>
                                      </p:to>
                                    </p:set>
                                    <p:animEffect transition="in" filter="wipe(down)">
                                      <p:cBhvr>
                                        <p:cTn id="14" dur="580">
                                          <p:stCondLst>
                                            <p:cond delay="0"/>
                                          </p:stCondLst>
                                        </p:cTn>
                                        <p:tgtEl>
                                          <p:spTgt spid="8"/>
                                        </p:tgtEl>
                                      </p:cBhvr>
                                    </p:animEffect>
                                    <p:anim calcmode="lin" valueType="num">
                                      <p:cBhvr>
                                        <p:cTn id="15" dur="1822" tmFilter="0,0; 0.14,0.36; 0.43,0.73; 0.71,0.91; 1.0,1.0">
                                          <p:stCondLst>
                                            <p:cond delay="0"/>
                                          </p:stCondLst>
                                        </p:cTn>
                                        <p:tgtEl>
                                          <p:spTgt spid="8"/>
                                        </p:tgtEl>
                                        <p:attrNameLst>
                                          <p:attrName>ppt_x</p:attrName>
                                        </p:attrNameLst>
                                      </p:cBhvr>
                                      <p:tavLst>
                                        <p:tav tm="0">
                                          <p:val>
                                            <p:strVal val="#ppt_x-0.25"/>
                                          </p:val>
                                        </p:tav>
                                        <p:tav tm="100000">
                                          <p:val>
                                            <p:strVal val="#ppt_x"/>
                                          </p:val>
                                        </p:tav>
                                      </p:tavLst>
                                    </p:anim>
                                    <p:anim calcmode="lin" valueType="num">
                                      <p:cBhvr>
                                        <p:cTn id="16" dur="664" tmFilter="0.0,0.0; 0.25,0.07; 0.50,0.2; 0.75,0.467; 1.0,1.0">
                                          <p:stCondLst>
                                            <p:cond delay="0"/>
                                          </p:stCondLst>
                                        </p:cTn>
                                        <p:tgtEl>
                                          <p:spTgt spid="8"/>
                                        </p:tgtEl>
                                        <p:attrNameLst>
                                          <p:attrName>ppt_y</p:attrName>
                                        </p:attrNameLst>
                                      </p:cBhvr>
                                      <p:tavLst>
                                        <p:tav tm="0" fmla="#ppt_y-sin(pi*$)/3">
                                          <p:val>
                                            <p:fltVal val="0.5"/>
                                          </p:val>
                                        </p:tav>
                                        <p:tav tm="100000">
                                          <p:val>
                                            <p:fltVal val="1"/>
                                          </p:val>
                                        </p:tav>
                                      </p:tavLst>
                                    </p:anim>
                                    <p:anim calcmode="lin" valueType="num">
                                      <p:cBhvr>
                                        <p:cTn id="17" dur="664" tmFilter="0, 0; 0.125,0.2665; 0.25,0.4; 0.375,0.465; 0.5,0.5;  0.625,0.535; 0.75,0.6; 0.875,0.7335; 1,1">
                                          <p:stCondLst>
                                            <p:cond delay="664"/>
                                          </p:stCondLst>
                                        </p:cTn>
                                        <p:tgtEl>
                                          <p:spTgt spid="8"/>
                                        </p:tgtEl>
                                        <p:attrNameLst>
                                          <p:attrName>ppt_y</p:attrName>
                                        </p:attrNameLst>
                                      </p:cBhvr>
                                      <p:tavLst>
                                        <p:tav tm="0" fmla="#ppt_y-sin(pi*$)/9">
                                          <p:val>
                                            <p:fltVal val="0"/>
                                          </p:val>
                                        </p:tav>
                                        <p:tav tm="100000">
                                          <p:val>
                                            <p:fltVal val="1"/>
                                          </p:val>
                                        </p:tav>
                                      </p:tavLst>
                                    </p:anim>
                                    <p:anim calcmode="lin" valueType="num">
                                      <p:cBhvr>
                                        <p:cTn id="18" dur="332" tmFilter="0, 0; 0.125,0.2665; 0.25,0.4; 0.375,0.465; 0.5,0.5;  0.625,0.535; 0.75,0.6; 0.875,0.7335; 1,1">
                                          <p:stCondLst>
                                            <p:cond delay="1324"/>
                                          </p:stCondLst>
                                        </p:cTn>
                                        <p:tgtEl>
                                          <p:spTgt spid="8"/>
                                        </p:tgtEl>
                                        <p:attrNameLst>
                                          <p:attrName>ppt_y</p:attrName>
                                        </p:attrNameLst>
                                      </p:cBhvr>
                                      <p:tavLst>
                                        <p:tav tm="0" fmla="#ppt_y-sin(pi*$)/27">
                                          <p:val>
                                            <p:fltVal val="0"/>
                                          </p:val>
                                        </p:tav>
                                        <p:tav tm="100000">
                                          <p:val>
                                            <p:fltVal val="1"/>
                                          </p:val>
                                        </p:tav>
                                      </p:tavLst>
                                    </p:anim>
                                    <p:anim calcmode="lin" valueType="num">
                                      <p:cBhvr>
                                        <p:cTn id="19" dur="164" tmFilter="0, 0; 0.125,0.2665; 0.25,0.4; 0.375,0.465; 0.5,0.5;  0.625,0.535; 0.75,0.6; 0.875,0.7335; 1,1">
                                          <p:stCondLst>
                                            <p:cond delay="1656"/>
                                          </p:stCondLst>
                                        </p:cTn>
                                        <p:tgtEl>
                                          <p:spTgt spid="8"/>
                                        </p:tgtEl>
                                        <p:attrNameLst>
                                          <p:attrName>ppt_y</p:attrName>
                                        </p:attrNameLst>
                                      </p:cBhvr>
                                      <p:tavLst>
                                        <p:tav tm="0" fmla="#ppt_y-sin(pi*$)/81">
                                          <p:val>
                                            <p:fltVal val="0"/>
                                          </p:val>
                                        </p:tav>
                                        <p:tav tm="100000">
                                          <p:val>
                                            <p:fltVal val="1"/>
                                          </p:val>
                                        </p:tav>
                                      </p:tavLst>
                                    </p:anim>
                                    <p:animScale>
                                      <p:cBhvr>
                                        <p:cTn id="20" dur="26">
                                          <p:stCondLst>
                                            <p:cond delay="650"/>
                                          </p:stCondLst>
                                        </p:cTn>
                                        <p:tgtEl>
                                          <p:spTgt spid="8"/>
                                        </p:tgtEl>
                                      </p:cBhvr>
                                      <p:to x="100000" y="60000"/>
                                    </p:animScale>
                                    <p:animScale>
                                      <p:cBhvr>
                                        <p:cTn id="21" dur="166" decel="50000">
                                          <p:stCondLst>
                                            <p:cond delay="676"/>
                                          </p:stCondLst>
                                        </p:cTn>
                                        <p:tgtEl>
                                          <p:spTgt spid="8"/>
                                        </p:tgtEl>
                                      </p:cBhvr>
                                      <p:to x="100000" y="100000"/>
                                    </p:animScale>
                                    <p:animScale>
                                      <p:cBhvr>
                                        <p:cTn id="22" dur="26">
                                          <p:stCondLst>
                                            <p:cond delay="1312"/>
                                          </p:stCondLst>
                                        </p:cTn>
                                        <p:tgtEl>
                                          <p:spTgt spid="8"/>
                                        </p:tgtEl>
                                      </p:cBhvr>
                                      <p:to x="100000" y="80000"/>
                                    </p:animScale>
                                    <p:animScale>
                                      <p:cBhvr>
                                        <p:cTn id="23" dur="166" decel="50000">
                                          <p:stCondLst>
                                            <p:cond delay="1338"/>
                                          </p:stCondLst>
                                        </p:cTn>
                                        <p:tgtEl>
                                          <p:spTgt spid="8"/>
                                        </p:tgtEl>
                                      </p:cBhvr>
                                      <p:to x="100000" y="100000"/>
                                    </p:animScale>
                                    <p:animScale>
                                      <p:cBhvr>
                                        <p:cTn id="24" dur="26">
                                          <p:stCondLst>
                                            <p:cond delay="1642"/>
                                          </p:stCondLst>
                                        </p:cTn>
                                        <p:tgtEl>
                                          <p:spTgt spid="8"/>
                                        </p:tgtEl>
                                      </p:cBhvr>
                                      <p:to x="100000" y="90000"/>
                                    </p:animScale>
                                    <p:animScale>
                                      <p:cBhvr>
                                        <p:cTn id="25" dur="166" decel="50000">
                                          <p:stCondLst>
                                            <p:cond delay="1668"/>
                                          </p:stCondLst>
                                        </p:cTn>
                                        <p:tgtEl>
                                          <p:spTgt spid="8"/>
                                        </p:tgtEl>
                                      </p:cBhvr>
                                      <p:to x="100000" y="100000"/>
                                    </p:animScale>
                                    <p:animScale>
                                      <p:cBhvr>
                                        <p:cTn id="26" dur="26">
                                          <p:stCondLst>
                                            <p:cond delay="1808"/>
                                          </p:stCondLst>
                                        </p:cTn>
                                        <p:tgtEl>
                                          <p:spTgt spid="8"/>
                                        </p:tgtEl>
                                      </p:cBhvr>
                                      <p:to x="100000" y="95000"/>
                                    </p:animScale>
                                    <p:animScale>
                                      <p:cBhvr>
                                        <p:cTn id="27" dur="166" decel="50000">
                                          <p:stCondLst>
                                            <p:cond delay="1834"/>
                                          </p:stCondLst>
                                        </p:cTn>
                                        <p:tgtEl>
                                          <p:spTgt spid="8"/>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39.xml><?xml version="1.0" encoding="utf-8"?>
<p:sldLayout xmlns:a="http://schemas.openxmlformats.org/drawingml/2006/main" xmlns:r="http://schemas.openxmlformats.org/officeDocument/2006/relationships" xmlns:p="http://schemas.openxmlformats.org/presentationml/2006/main" showMasterSp="0" preserve="1" userDrawn="1">
  <p:cSld name="9_节标题">
    <p:spTree>
      <p:nvGrpSpPr>
        <p:cNvPr id="1" name=""/>
        <p:cNvGrpSpPr/>
        <p:nvPr/>
      </p:nvGrpSpPr>
      <p:grpSpPr>
        <a:xfrm>
          <a:off x="0" y="0"/>
          <a:ext cx="0" cy="0"/>
          <a:chOff x="0" y="0"/>
          <a:chExt cx="0" cy="0"/>
        </a:xfrm>
      </p:grpSpPr>
      <p:sp>
        <p:nvSpPr>
          <p:cNvPr id="7" name="矩形 6">
            <a:extLst>
              <a:ext uri="{FF2B5EF4-FFF2-40B4-BE49-F238E27FC236}">
                <a16:creationId xmlns:a16="http://schemas.microsoft.com/office/drawing/2014/main" id="{55F4563C-D8FB-4F5D-833B-D2C149929FBB}"/>
              </a:ext>
            </a:extLst>
          </p:cNvPr>
          <p:cNvSpPr/>
          <p:nvPr userDrawn="1"/>
        </p:nvSpPr>
        <p:spPr>
          <a:xfrm>
            <a:off x="0" y="0"/>
            <a:ext cx="12192000" cy="6858000"/>
          </a:xfrm>
          <a:prstGeom prst="rect">
            <a:avLst/>
          </a:prstGeom>
          <a:gradFill flip="none" rotWithShape="1">
            <a:gsLst>
              <a:gs pos="34000">
                <a:srgbClr val="B3E6EF"/>
              </a:gs>
              <a:gs pos="83000">
                <a:srgbClr val="66D0EF"/>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3" name="组合 2">
            <a:extLst>
              <a:ext uri="{FF2B5EF4-FFF2-40B4-BE49-F238E27FC236}">
                <a16:creationId xmlns:a16="http://schemas.microsoft.com/office/drawing/2014/main" id="{E3C6F6ED-C323-4540-837C-8043323F6267}"/>
              </a:ext>
            </a:extLst>
          </p:cNvPr>
          <p:cNvGrpSpPr/>
          <p:nvPr userDrawn="1"/>
        </p:nvGrpSpPr>
        <p:grpSpPr>
          <a:xfrm>
            <a:off x="-2322915" y="64865"/>
            <a:ext cx="10385150" cy="6069722"/>
            <a:chOff x="1233089" y="64865"/>
            <a:chExt cx="10385150" cy="6069722"/>
          </a:xfrm>
        </p:grpSpPr>
        <p:pic>
          <p:nvPicPr>
            <p:cNvPr id="4" name="图片 3">
              <a:extLst>
                <a:ext uri="{FF2B5EF4-FFF2-40B4-BE49-F238E27FC236}">
                  <a16:creationId xmlns:a16="http://schemas.microsoft.com/office/drawing/2014/main" id="{75D503D4-B1F7-445F-9EC6-912BDC3D4910}"/>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1233089" y="64865"/>
              <a:ext cx="10385150" cy="6069722"/>
            </a:xfrm>
            <a:prstGeom prst="rect">
              <a:avLst/>
            </a:prstGeom>
          </p:spPr>
        </p:pic>
        <p:pic>
          <p:nvPicPr>
            <p:cNvPr id="5" name="图片 4">
              <a:extLst>
                <a:ext uri="{FF2B5EF4-FFF2-40B4-BE49-F238E27FC236}">
                  <a16:creationId xmlns:a16="http://schemas.microsoft.com/office/drawing/2014/main" id="{F0F2CD52-5933-4076-9BCE-AEE4410EB6C2}"/>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3608756" y="122102"/>
              <a:ext cx="2123585" cy="3027849"/>
            </a:xfrm>
            <a:prstGeom prst="rect">
              <a:avLst/>
            </a:prstGeom>
            <a:effectLst>
              <a:outerShdw blurRad="368300" dir="18900000" sy="23000" kx="-1200000" algn="bl" rotWithShape="0">
                <a:prstClr val="black">
                  <a:alpha val="20000"/>
                </a:prstClr>
              </a:outerShdw>
            </a:effectLst>
          </p:spPr>
        </p:pic>
      </p:grpSp>
      <p:pic>
        <p:nvPicPr>
          <p:cNvPr id="6" name="图片 5">
            <a:extLst>
              <a:ext uri="{FF2B5EF4-FFF2-40B4-BE49-F238E27FC236}">
                <a16:creationId xmlns:a16="http://schemas.microsoft.com/office/drawing/2014/main" id="{9CD99719-68C6-4F1B-9237-299129AD29D5}"/>
              </a:ext>
            </a:extLst>
          </p:cNvPr>
          <p:cNvPicPr>
            <a:picLocks noChangeAspect="1"/>
          </p:cNvPicPr>
          <p:nvPr userDrawn="1"/>
        </p:nvPicPr>
        <p:blipFill rotWithShape="1">
          <a:blip r:embed="rId4" cstate="screen">
            <a:extLst>
              <a:ext uri="{28A0092B-C50C-407E-A947-70E740481C1C}">
                <a14:useLocalDpi xmlns:a14="http://schemas.microsoft.com/office/drawing/2010/main"/>
              </a:ext>
            </a:extLst>
          </a:blip>
          <a:srcRect/>
          <a:stretch/>
        </p:blipFill>
        <p:spPr>
          <a:xfrm>
            <a:off x="0" y="-8677"/>
            <a:ext cx="12192000" cy="6857999"/>
          </a:xfrm>
          <a:prstGeom prst="rect">
            <a:avLst/>
          </a:prstGeom>
        </p:spPr>
      </p:pic>
      <p:pic>
        <p:nvPicPr>
          <p:cNvPr id="8" name="图片 7">
            <a:extLst>
              <a:ext uri="{FF2B5EF4-FFF2-40B4-BE49-F238E27FC236}">
                <a16:creationId xmlns:a16="http://schemas.microsoft.com/office/drawing/2014/main" id="{6EAB0892-1515-4C0E-878E-F9D5DB3459B8}"/>
              </a:ext>
            </a:extLst>
          </p:cNvPr>
          <p:cNvPicPr>
            <a:picLocks noChangeAspect="1"/>
          </p:cNvPicPr>
          <p:nvPr userDrawn="1"/>
        </p:nvPicPr>
        <p:blipFill>
          <a:blip r:embed="rId5"/>
          <a:stretch>
            <a:fillRect/>
          </a:stretch>
        </p:blipFill>
        <p:spPr>
          <a:xfrm>
            <a:off x="2712566" y="2615467"/>
            <a:ext cx="896190" cy="896190"/>
          </a:xfrm>
          <a:prstGeom prst="rect">
            <a:avLst/>
          </a:prstGeom>
        </p:spPr>
      </p:pic>
      <p:pic>
        <p:nvPicPr>
          <p:cNvPr id="11" name="图片 10">
            <a:extLst>
              <a:ext uri="{FF2B5EF4-FFF2-40B4-BE49-F238E27FC236}">
                <a16:creationId xmlns:a16="http://schemas.microsoft.com/office/drawing/2014/main" id="{5A49BCD9-5FDA-4B4B-8A5C-399D61B0C46A}"/>
              </a:ext>
            </a:extLst>
          </p:cNvPr>
          <p:cNvPicPr>
            <a:picLocks noChangeAspect="1"/>
          </p:cNvPicPr>
          <p:nvPr userDrawn="1"/>
        </p:nvPicPr>
        <p:blipFill>
          <a:blip r:embed="rId6" cstate="screen">
            <a:extLst>
              <a:ext uri="{28A0092B-C50C-407E-A947-70E740481C1C}">
                <a14:useLocalDpi xmlns:a14="http://schemas.microsoft.com/office/drawing/2010/main"/>
              </a:ext>
            </a:extLst>
          </a:blip>
          <a:stretch>
            <a:fillRect/>
          </a:stretch>
        </p:blipFill>
        <p:spPr>
          <a:xfrm rot="19469051">
            <a:off x="9837828" y="3232258"/>
            <a:ext cx="2241294" cy="3000269"/>
          </a:xfrm>
          <a:prstGeom prst="rect">
            <a:avLst/>
          </a:prstGeom>
        </p:spPr>
      </p:pic>
    </p:spTree>
    <p:extLst>
      <p:ext uri="{BB962C8B-B14F-4D97-AF65-F5344CB8AC3E}">
        <p14:creationId xmlns:p14="http://schemas.microsoft.com/office/powerpoint/2010/main" val="6902932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path" presetSubtype="0" repeatCount="indefinite" decel="50000" autoRev="1" fill="hold" nodeType="withEffect">
                                  <p:stCondLst>
                                    <p:cond delay="0"/>
                                  </p:stCondLst>
                                  <p:childTnLst>
                                    <p:animMotion origin="layout" path="M -2.91667E-6 -4.81481E-6 L -2.91667E-6 0.03496 " pathEditMode="relative" rAng="0" ptsTypes="AA">
                                      <p:cBhvr>
                                        <p:cTn id="6" dur="2600" fill="hold"/>
                                        <p:tgtEl>
                                          <p:spTgt spid="3"/>
                                        </p:tgtEl>
                                        <p:attrNameLst>
                                          <p:attrName>ppt_x</p:attrName>
                                          <p:attrName>ppt_y</p:attrName>
                                        </p:attrNameLst>
                                      </p:cBhvr>
                                      <p:rCtr x="0" y="1736"/>
                                    </p:animMotion>
                                  </p:childTnLst>
                                </p:cTn>
                              </p:par>
                              <p:par>
                                <p:cTn id="7" presetID="47" presetClass="entr" presetSubtype="0" fill="hold" nodeType="withEffect">
                                  <p:stCondLst>
                                    <p:cond delay="500"/>
                                  </p:stCondLst>
                                  <p:childTnLst>
                                    <p:set>
                                      <p:cBhvr>
                                        <p:cTn id="8" dur="1" fill="hold">
                                          <p:stCondLst>
                                            <p:cond delay="0"/>
                                          </p:stCondLst>
                                        </p:cTn>
                                        <p:tgtEl>
                                          <p:spTgt spid="11"/>
                                        </p:tgtEl>
                                        <p:attrNameLst>
                                          <p:attrName>style.visibility</p:attrName>
                                        </p:attrNameLst>
                                      </p:cBhvr>
                                      <p:to>
                                        <p:strVal val="visible"/>
                                      </p:to>
                                    </p:set>
                                    <p:animEffect transition="in" filter="fade">
                                      <p:cBhvr>
                                        <p:cTn id="9" dur="1000"/>
                                        <p:tgtEl>
                                          <p:spTgt spid="11"/>
                                        </p:tgtEl>
                                      </p:cBhvr>
                                    </p:animEffect>
                                    <p:anim calcmode="lin" valueType="num">
                                      <p:cBhvr>
                                        <p:cTn id="10" dur="1000" fill="hold"/>
                                        <p:tgtEl>
                                          <p:spTgt spid="11"/>
                                        </p:tgtEl>
                                        <p:attrNameLst>
                                          <p:attrName>ppt_x</p:attrName>
                                        </p:attrNameLst>
                                      </p:cBhvr>
                                      <p:tavLst>
                                        <p:tav tm="0">
                                          <p:val>
                                            <p:strVal val="#ppt_x"/>
                                          </p:val>
                                        </p:tav>
                                        <p:tav tm="100000">
                                          <p:val>
                                            <p:strVal val="#ppt_x"/>
                                          </p:val>
                                        </p:tav>
                                      </p:tavLst>
                                    </p:anim>
                                    <p:anim calcmode="lin" valueType="num">
                                      <p:cBhvr>
                                        <p:cTn id="11" dur="1000" fill="hold"/>
                                        <p:tgtEl>
                                          <p:spTgt spid="11"/>
                                        </p:tgtEl>
                                        <p:attrNameLst>
                                          <p:attrName>ppt_y</p:attrName>
                                        </p:attrNameLst>
                                      </p:cBhvr>
                                      <p:tavLst>
                                        <p:tav tm="0">
                                          <p:val>
                                            <p:strVal val="#ppt_y-.1"/>
                                          </p:val>
                                        </p:tav>
                                        <p:tav tm="100000">
                                          <p:val>
                                            <p:strVal val="#ppt_y"/>
                                          </p:val>
                                        </p:tav>
                                      </p:tavLst>
                                    </p:anim>
                                  </p:childTnLst>
                                </p:cTn>
                              </p:par>
                              <p:par>
                                <p:cTn id="12" presetID="26" presetClass="entr" presetSubtype="0" fill="hold" nodeType="withEffect">
                                  <p:stCondLst>
                                    <p:cond delay="1000"/>
                                  </p:stCondLst>
                                  <p:childTnLst>
                                    <p:set>
                                      <p:cBhvr>
                                        <p:cTn id="13" dur="1" fill="hold">
                                          <p:stCondLst>
                                            <p:cond delay="0"/>
                                          </p:stCondLst>
                                        </p:cTn>
                                        <p:tgtEl>
                                          <p:spTgt spid="8"/>
                                        </p:tgtEl>
                                        <p:attrNameLst>
                                          <p:attrName>style.visibility</p:attrName>
                                        </p:attrNameLst>
                                      </p:cBhvr>
                                      <p:to>
                                        <p:strVal val="visible"/>
                                      </p:to>
                                    </p:set>
                                    <p:animEffect transition="in" filter="wipe(down)">
                                      <p:cBhvr>
                                        <p:cTn id="14" dur="580">
                                          <p:stCondLst>
                                            <p:cond delay="0"/>
                                          </p:stCondLst>
                                        </p:cTn>
                                        <p:tgtEl>
                                          <p:spTgt spid="8"/>
                                        </p:tgtEl>
                                      </p:cBhvr>
                                    </p:animEffect>
                                    <p:anim calcmode="lin" valueType="num">
                                      <p:cBhvr>
                                        <p:cTn id="15" dur="1822" tmFilter="0,0; 0.14,0.36; 0.43,0.73; 0.71,0.91; 1.0,1.0">
                                          <p:stCondLst>
                                            <p:cond delay="0"/>
                                          </p:stCondLst>
                                        </p:cTn>
                                        <p:tgtEl>
                                          <p:spTgt spid="8"/>
                                        </p:tgtEl>
                                        <p:attrNameLst>
                                          <p:attrName>ppt_x</p:attrName>
                                        </p:attrNameLst>
                                      </p:cBhvr>
                                      <p:tavLst>
                                        <p:tav tm="0">
                                          <p:val>
                                            <p:strVal val="#ppt_x-0.25"/>
                                          </p:val>
                                        </p:tav>
                                        <p:tav tm="100000">
                                          <p:val>
                                            <p:strVal val="#ppt_x"/>
                                          </p:val>
                                        </p:tav>
                                      </p:tavLst>
                                    </p:anim>
                                    <p:anim calcmode="lin" valueType="num">
                                      <p:cBhvr>
                                        <p:cTn id="16" dur="664" tmFilter="0.0,0.0; 0.25,0.07; 0.50,0.2; 0.75,0.467; 1.0,1.0">
                                          <p:stCondLst>
                                            <p:cond delay="0"/>
                                          </p:stCondLst>
                                        </p:cTn>
                                        <p:tgtEl>
                                          <p:spTgt spid="8"/>
                                        </p:tgtEl>
                                        <p:attrNameLst>
                                          <p:attrName>ppt_y</p:attrName>
                                        </p:attrNameLst>
                                      </p:cBhvr>
                                      <p:tavLst>
                                        <p:tav tm="0" fmla="#ppt_y-sin(pi*$)/3">
                                          <p:val>
                                            <p:fltVal val="0.5"/>
                                          </p:val>
                                        </p:tav>
                                        <p:tav tm="100000">
                                          <p:val>
                                            <p:fltVal val="1"/>
                                          </p:val>
                                        </p:tav>
                                      </p:tavLst>
                                    </p:anim>
                                    <p:anim calcmode="lin" valueType="num">
                                      <p:cBhvr>
                                        <p:cTn id="17" dur="664" tmFilter="0, 0; 0.125,0.2665; 0.25,0.4; 0.375,0.465; 0.5,0.5;  0.625,0.535; 0.75,0.6; 0.875,0.7335; 1,1">
                                          <p:stCondLst>
                                            <p:cond delay="664"/>
                                          </p:stCondLst>
                                        </p:cTn>
                                        <p:tgtEl>
                                          <p:spTgt spid="8"/>
                                        </p:tgtEl>
                                        <p:attrNameLst>
                                          <p:attrName>ppt_y</p:attrName>
                                        </p:attrNameLst>
                                      </p:cBhvr>
                                      <p:tavLst>
                                        <p:tav tm="0" fmla="#ppt_y-sin(pi*$)/9">
                                          <p:val>
                                            <p:fltVal val="0"/>
                                          </p:val>
                                        </p:tav>
                                        <p:tav tm="100000">
                                          <p:val>
                                            <p:fltVal val="1"/>
                                          </p:val>
                                        </p:tav>
                                      </p:tavLst>
                                    </p:anim>
                                    <p:anim calcmode="lin" valueType="num">
                                      <p:cBhvr>
                                        <p:cTn id="18" dur="332" tmFilter="0, 0; 0.125,0.2665; 0.25,0.4; 0.375,0.465; 0.5,0.5;  0.625,0.535; 0.75,0.6; 0.875,0.7335; 1,1">
                                          <p:stCondLst>
                                            <p:cond delay="1324"/>
                                          </p:stCondLst>
                                        </p:cTn>
                                        <p:tgtEl>
                                          <p:spTgt spid="8"/>
                                        </p:tgtEl>
                                        <p:attrNameLst>
                                          <p:attrName>ppt_y</p:attrName>
                                        </p:attrNameLst>
                                      </p:cBhvr>
                                      <p:tavLst>
                                        <p:tav tm="0" fmla="#ppt_y-sin(pi*$)/27">
                                          <p:val>
                                            <p:fltVal val="0"/>
                                          </p:val>
                                        </p:tav>
                                        <p:tav tm="100000">
                                          <p:val>
                                            <p:fltVal val="1"/>
                                          </p:val>
                                        </p:tav>
                                      </p:tavLst>
                                    </p:anim>
                                    <p:anim calcmode="lin" valueType="num">
                                      <p:cBhvr>
                                        <p:cTn id="19" dur="164" tmFilter="0, 0; 0.125,0.2665; 0.25,0.4; 0.375,0.465; 0.5,0.5;  0.625,0.535; 0.75,0.6; 0.875,0.7335; 1,1">
                                          <p:stCondLst>
                                            <p:cond delay="1656"/>
                                          </p:stCondLst>
                                        </p:cTn>
                                        <p:tgtEl>
                                          <p:spTgt spid="8"/>
                                        </p:tgtEl>
                                        <p:attrNameLst>
                                          <p:attrName>ppt_y</p:attrName>
                                        </p:attrNameLst>
                                      </p:cBhvr>
                                      <p:tavLst>
                                        <p:tav tm="0" fmla="#ppt_y-sin(pi*$)/81">
                                          <p:val>
                                            <p:fltVal val="0"/>
                                          </p:val>
                                        </p:tav>
                                        <p:tav tm="100000">
                                          <p:val>
                                            <p:fltVal val="1"/>
                                          </p:val>
                                        </p:tav>
                                      </p:tavLst>
                                    </p:anim>
                                    <p:animScale>
                                      <p:cBhvr>
                                        <p:cTn id="20" dur="26">
                                          <p:stCondLst>
                                            <p:cond delay="650"/>
                                          </p:stCondLst>
                                        </p:cTn>
                                        <p:tgtEl>
                                          <p:spTgt spid="8"/>
                                        </p:tgtEl>
                                      </p:cBhvr>
                                      <p:to x="100000" y="60000"/>
                                    </p:animScale>
                                    <p:animScale>
                                      <p:cBhvr>
                                        <p:cTn id="21" dur="166" decel="50000">
                                          <p:stCondLst>
                                            <p:cond delay="676"/>
                                          </p:stCondLst>
                                        </p:cTn>
                                        <p:tgtEl>
                                          <p:spTgt spid="8"/>
                                        </p:tgtEl>
                                      </p:cBhvr>
                                      <p:to x="100000" y="100000"/>
                                    </p:animScale>
                                    <p:animScale>
                                      <p:cBhvr>
                                        <p:cTn id="22" dur="26">
                                          <p:stCondLst>
                                            <p:cond delay="1312"/>
                                          </p:stCondLst>
                                        </p:cTn>
                                        <p:tgtEl>
                                          <p:spTgt spid="8"/>
                                        </p:tgtEl>
                                      </p:cBhvr>
                                      <p:to x="100000" y="80000"/>
                                    </p:animScale>
                                    <p:animScale>
                                      <p:cBhvr>
                                        <p:cTn id="23" dur="166" decel="50000">
                                          <p:stCondLst>
                                            <p:cond delay="1338"/>
                                          </p:stCondLst>
                                        </p:cTn>
                                        <p:tgtEl>
                                          <p:spTgt spid="8"/>
                                        </p:tgtEl>
                                      </p:cBhvr>
                                      <p:to x="100000" y="100000"/>
                                    </p:animScale>
                                    <p:animScale>
                                      <p:cBhvr>
                                        <p:cTn id="24" dur="26">
                                          <p:stCondLst>
                                            <p:cond delay="1642"/>
                                          </p:stCondLst>
                                        </p:cTn>
                                        <p:tgtEl>
                                          <p:spTgt spid="8"/>
                                        </p:tgtEl>
                                      </p:cBhvr>
                                      <p:to x="100000" y="90000"/>
                                    </p:animScale>
                                    <p:animScale>
                                      <p:cBhvr>
                                        <p:cTn id="25" dur="166" decel="50000">
                                          <p:stCondLst>
                                            <p:cond delay="1668"/>
                                          </p:stCondLst>
                                        </p:cTn>
                                        <p:tgtEl>
                                          <p:spTgt spid="8"/>
                                        </p:tgtEl>
                                      </p:cBhvr>
                                      <p:to x="100000" y="100000"/>
                                    </p:animScale>
                                    <p:animScale>
                                      <p:cBhvr>
                                        <p:cTn id="26" dur="26">
                                          <p:stCondLst>
                                            <p:cond delay="1808"/>
                                          </p:stCondLst>
                                        </p:cTn>
                                        <p:tgtEl>
                                          <p:spTgt spid="8"/>
                                        </p:tgtEl>
                                      </p:cBhvr>
                                      <p:to x="100000" y="95000"/>
                                    </p:animScale>
                                    <p:animScale>
                                      <p:cBhvr>
                                        <p:cTn id="27" dur="166" decel="50000">
                                          <p:stCondLst>
                                            <p:cond delay="1834"/>
                                          </p:stCondLst>
                                        </p:cTn>
                                        <p:tgtEl>
                                          <p:spTgt spid="8"/>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内容占位符 2"/>
          <p:cNvSpPr>
            <a:spLocks noGrp="1"/>
          </p:cNvSpPr>
          <p:nvPr>
            <p:ph sz="half" idx="1"/>
          </p:nvPr>
        </p:nvSpPr>
        <p:spPr>
          <a:xfrm>
            <a:off x="838200" y="1825625"/>
            <a:ext cx="5181600" cy="4351339"/>
          </a:xfrm>
          <a:prstGeom prst="rect">
            <a:avLst/>
          </a:prstGeo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172200" y="1825625"/>
            <a:ext cx="5181600" cy="4351339"/>
          </a:xfrm>
          <a:prstGeom prst="rect">
            <a:avLst/>
          </a:prstGeo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a:xfrm>
            <a:off x="838200" y="6356351"/>
            <a:ext cx="2743200" cy="365125"/>
          </a:xfrm>
          <a:prstGeom prst="rect">
            <a:avLst/>
          </a:prstGeom>
        </p:spPr>
        <p:txBody>
          <a:bodyPr/>
          <a:lstStyle/>
          <a:p>
            <a:fld id="{82F288E0-7875-42C4-84C8-98DBBD3BF4D2}" type="datetimeFigureOut">
              <a:rPr lang="zh-CN" altLang="en-US" smtClean="0"/>
              <a:t>2025/4/10</a:t>
            </a:fld>
            <a:endParaRPr lang="zh-CN" altLang="en-US"/>
          </a:p>
        </p:txBody>
      </p:sp>
      <p:sp>
        <p:nvSpPr>
          <p:cNvPr id="6" name="页脚占位符 5"/>
          <p:cNvSpPr>
            <a:spLocks noGrp="1"/>
          </p:cNvSpPr>
          <p:nvPr>
            <p:ph type="ftr" sz="quarter" idx="11"/>
          </p:nvPr>
        </p:nvSpPr>
        <p:spPr>
          <a:xfrm>
            <a:off x="4038600" y="6356351"/>
            <a:ext cx="4114800" cy="365125"/>
          </a:xfrm>
          <a:prstGeom prst="rect">
            <a:avLst/>
          </a:prstGeom>
        </p:spPr>
        <p:txBody>
          <a:bodyPr/>
          <a:lstStyle/>
          <a:p>
            <a:endParaRPr lang="zh-CN" altLang="en-US"/>
          </a:p>
        </p:txBody>
      </p:sp>
      <p:sp>
        <p:nvSpPr>
          <p:cNvPr id="7" name="灯片编号占位符 6"/>
          <p:cNvSpPr>
            <a:spLocks noGrp="1"/>
          </p:cNvSpPr>
          <p:nvPr>
            <p:ph type="sldNum" sz="quarter" idx="12"/>
          </p:nvPr>
        </p:nvSpPr>
        <p:spPr>
          <a:xfrm>
            <a:off x="8610600" y="6356351"/>
            <a:ext cx="2743200" cy="365125"/>
          </a:xfrm>
          <a:prstGeom prst="rect">
            <a:avLst/>
          </a:prstGeom>
        </p:spPr>
        <p:txBody>
          <a:bodyPr/>
          <a:lstStyle/>
          <a:p>
            <a:fld id="{7D9BB5D0-35E4-459D-AEF3-FE4D7C45CC19}" type="slidenum">
              <a:rPr lang="zh-CN" altLang="en-US" smtClean="0"/>
              <a:t>‹#›</a:t>
            </a:fld>
            <a:endParaRPr lang="zh-CN" altLang="en-US"/>
          </a:p>
        </p:txBody>
      </p:sp>
    </p:spTree>
    <p:extLst>
      <p:ext uri="{BB962C8B-B14F-4D97-AF65-F5344CB8AC3E}">
        <p14:creationId xmlns:p14="http://schemas.microsoft.com/office/powerpoint/2010/main" val="1641149976"/>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showMasterSp="0" preserve="1" userDrawn="1">
  <p:cSld name="5_节标题">
    <p:spTree>
      <p:nvGrpSpPr>
        <p:cNvPr id="1" name=""/>
        <p:cNvGrpSpPr/>
        <p:nvPr/>
      </p:nvGrpSpPr>
      <p:grpSpPr>
        <a:xfrm>
          <a:off x="0" y="0"/>
          <a:ext cx="0" cy="0"/>
          <a:chOff x="0" y="0"/>
          <a:chExt cx="0" cy="0"/>
        </a:xfrm>
      </p:grpSpPr>
      <p:sp>
        <p:nvSpPr>
          <p:cNvPr id="7" name="矩形 6">
            <a:extLst>
              <a:ext uri="{FF2B5EF4-FFF2-40B4-BE49-F238E27FC236}">
                <a16:creationId xmlns:a16="http://schemas.microsoft.com/office/drawing/2014/main" id="{55F4563C-D8FB-4F5D-833B-D2C149929FBB}"/>
              </a:ext>
            </a:extLst>
          </p:cNvPr>
          <p:cNvSpPr/>
          <p:nvPr userDrawn="1"/>
        </p:nvSpPr>
        <p:spPr>
          <a:xfrm>
            <a:off x="0" y="0"/>
            <a:ext cx="12192000" cy="6858000"/>
          </a:xfrm>
          <a:prstGeom prst="rect">
            <a:avLst/>
          </a:prstGeom>
          <a:gradFill flip="none" rotWithShape="1">
            <a:gsLst>
              <a:gs pos="34000">
                <a:srgbClr val="B3E6EF"/>
              </a:gs>
              <a:gs pos="83000">
                <a:srgbClr val="66D0EF"/>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3" name="组合 2">
            <a:extLst>
              <a:ext uri="{FF2B5EF4-FFF2-40B4-BE49-F238E27FC236}">
                <a16:creationId xmlns:a16="http://schemas.microsoft.com/office/drawing/2014/main" id="{E3C6F6ED-C323-4540-837C-8043323F6267}"/>
              </a:ext>
            </a:extLst>
          </p:cNvPr>
          <p:cNvGrpSpPr/>
          <p:nvPr userDrawn="1"/>
        </p:nvGrpSpPr>
        <p:grpSpPr>
          <a:xfrm>
            <a:off x="1233089" y="64865"/>
            <a:ext cx="10385150" cy="6069722"/>
            <a:chOff x="1233089" y="64865"/>
            <a:chExt cx="10385150" cy="6069722"/>
          </a:xfrm>
        </p:grpSpPr>
        <p:pic>
          <p:nvPicPr>
            <p:cNvPr id="4" name="图片 3">
              <a:extLst>
                <a:ext uri="{FF2B5EF4-FFF2-40B4-BE49-F238E27FC236}">
                  <a16:creationId xmlns:a16="http://schemas.microsoft.com/office/drawing/2014/main" id="{75D503D4-B1F7-445F-9EC6-912BDC3D4910}"/>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1233089" y="64865"/>
              <a:ext cx="10385150" cy="6069722"/>
            </a:xfrm>
            <a:prstGeom prst="rect">
              <a:avLst/>
            </a:prstGeom>
          </p:spPr>
        </p:pic>
        <p:pic>
          <p:nvPicPr>
            <p:cNvPr id="5" name="图片 4">
              <a:extLst>
                <a:ext uri="{FF2B5EF4-FFF2-40B4-BE49-F238E27FC236}">
                  <a16:creationId xmlns:a16="http://schemas.microsoft.com/office/drawing/2014/main" id="{F0F2CD52-5933-4076-9BCE-AEE4410EB6C2}"/>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3608756" y="122102"/>
              <a:ext cx="2123585" cy="3027849"/>
            </a:xfrm>
            <a:prstGeom prst="rect">
              <a:avLst/>
            </a:prstGeom>
            <a:effectLst>
              <a:outerShdw blurRad="368300" dir="18900000" sy="23000" kx="-1200000" algn="bl" rotWithShape="0">
                <a:prstClr val="black">
                  <a:alpha val="20000"/>
                </a:prstClr>
              </a:outerShdw>
            </a:effectLst>
          </p:spPr>
        </p:pic>
      </p:grpSp>
      <p:pic>
        <p:nvPicPr>
          <p:cNvPr id="6" name="图片 5">
            <a:extLst>
              <a:ext uri="{FF2B5EF4-FFF2-40B4-BE49-F238E27FC236}">
                <a16:creationId xmlns:a16="http://schemas.microsoft.com/office/drawing/2014/main" id="{9CD99719-68C6-4F1B-9237-299129AD29D5}"/>
              </a:ext>
            </a:extLst>
          </p:cNvPr>
          <p:cNvPicPr>
            <a:picLocks noChangeAspect="1"/>
          </p:cNvPicPr>
          <p:nvPr userDrawn="1"/>
        </p:nvPicPr>
        <p:blipFill rotWithShape="1">
          <a:blip r:embed="rId4" cstate="screen">
            <a:extLst>
              <a:ext uri="{28A0092B-C50C-407E-A947-70E740481C1C}">
                <a14:useLocalDpi xmlns:a14="http://schemas.microsoft.com/office/drawing/2010/main"/>
              </a:ext>
            </a:extLst>
          </a:blip>
          <a:srcRect/>
          <a:stretch/>
        </p:blipFill>
        <p:spPr>
          <a:xfrm>
            <a:off x="0" y="-8677"/>
            <a:ext cx="12192000" cy="6857999"/>
          </a:xfrm>
          <a:prstGeom prst="rect">
            <a:avLst/>
          </a:prstGeom>
        </p:spPr>
      </p:pic>
      <p:pic>
        <p:nvPicPr>
          <p:cNvPr id="8" name="图片 7">
            <a:extLst>
              <a:ext uri="{FF2B5EF4-FFF2-40B4-BE49-F238E27FC236}">
                <a16:creationId xmlns:a16="http://schemas.microsoft.com/office/drawing/2014/main" id="{6EAB0892-1515-4C0E-878E-F9D5DB3459B8}"/>
              </a:ext>
            </a:extLst>
          </p:cNvPr>
          <p:cNvPicPr>
            <a:picLocks noChangeAspect="1"/>
          </p:cNvPicPr>
          <p:nvPr userDrawn="1"/>
        </p:nvPicPr>
        <p:blipFill>
          <a:blip r:embed="rId5"/>
          <a:stretch>
            <a:fillRect/>
          </a:stretch>
        </p:blipFill>
        <p:spPr>
          <a:xfrm>
            <a:off x="2712566" y="13716000"/>
            <a:ext cx="896190" cy="896190"/>
          </a:xfrm>
          <a:prstGeom prst="rect">
            <a:avLst/>
          </a:prstGeom>
        </p:spPr>
      </p:pic>
      <p:pic>
        <p:nvPicPr>
          <p:cNvPr id="11" name="图片 10">
            <a:extLst>
              <a:ext uri="{FF2B5EF4-FFF2-40B4-BE49-F238E27FC236}">
                <a16:creationId xmlns:a16="http://schemas.microsoft.com/office/drawing/2014/main" id="{5A49BCD9-5FDA-4B4B-8A5C-399D61B0C46A}"/>
              </a:ext>
            </a:extLst>
          </p:cNvPr>
          <p:cNvPicPr>
            <a:picLocks noChangeAspect="1"/>
          </p:cNvPicPr>
          <p:nvPr userDrawn="1"/>
        </p:nvPicPr>
        <p:blipFill>
          <a:blip r:embed="rId6" cstate="screen">
            <a:extLst>
              <a:ext uri="{28A0092B-C50C-407E-A947-70E740481C1C}">
                <a14:useLocalDpi xmlns:a14="http://schemas.microsoft.com/office/drawing/2010/main"/>
              </a:ext>
            </a:extLst>
          </a:blip>
          <a:stretch>
            <a:fillRect/>
          </a:stretch>
        </p:blipFill>
        <p:spPr>
          <a:xfrm rot="19469051">
            <a:off x="9837828" y="13716000"/>
            <a:ext cx="2241294" cy="3000269"/>
          </a:xfrm>
          <a:prstGeom prst="rect">
            <a:avLst/>
          </a:prstGeom>
        </p:spPr>
      </p:pic>
    </p:spTree>
    <p:extLst>
      <p:ext uri="{BB962C8B-B14F-4D97-AF65-F5344CB8AC3E}">
        <p14:creationId xmlns:p14="http://schemas.microsoft.com/office/powerpoint/2010/main" val="7720703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path" presetSubtype="0" repeatCount="indefinite" decel="50000" autoRev="1" fill="hold" nodeType="withEffect">
                                  <p:stCondLst>
                                    <p:cond delay="0"/>
                                  </p:stCondLst>
                                  <p:childTnLst>
                                    <p:animMotion origin="layout" path="M -2.91667E-6 -4.81481E-6 L -2.91667E-6 0.03496 " pathEditMode="relative" rAng="0" ptsTypes="AA">
                                      <p:cBhvr>
                                        <p:cTn id="6" dur="2600" fill="hold"/>
                                        <p:tgtEl>
                                          <p:spTgt spid="3"/>
                                        </p:tgtEl>
                                        <p:attrNameLst>
                                          <p:attrName>ppt_x</p:attrName>
                                          <p:attrName>ppt_y</p:attrName>
                                        </p:attrNameLst>
                                      </p:cBhvr>
                                      <p:rCtr x="0" y="1736"/>
                                    </p:animMotion>
                                  </p:childTnLst>
                                </p:cTn>
                              </p:par>
                              <p:par>
                                <p:cTn id="7" presetID="47" presetClass="entr" presetSubtype="0" fill="hold" nodeType="withEffect">
                                  <p:stCondLst>
                                    <p:cond delay="500"/>
                                  </p:stCondLst>
                                  <p:childTnLst>
                                    <p:set>
                                      <p:cBhvr>
                                        <p:cTn id="8" dur="1" fill="hold">
                                          <p:stCondLst>
                                            <p:cond delay="0"/>
                                          </p:stCondLst>
                                        </p:cTn>
                                        <p:tgtEl>
                                          <p:spTgt spid="11"/>
                                        </p:tgtEl>
                                        <p:attrNameLst>
                                          <p:attrName>style.visibility</p:attrName>
                                        </p:attrNameLst>
                                      </p:cBhvr>
                                      <p:to>
                                        <p:strVal val="visible"/>
                                      </p:to>
                                    </p:set>
                                    <p:animEffect transition="in" filter="fade">
                                      <p:cBhvr>
                                        <p:cTn id="9" dur="1000"/>
                                        <p:tgtEl>
                                          <p:spTgt spid="11"/>
                                        </p:tgtEl>
                                      </p:cBhvr>
                                    </p:animEffect>
                                    <p:anim calcmode="lin" valueType="num">
                                      <p:cBhvr>
                                        <p:cTn id="10" dur="1000" fill="hold"/>
                                        <p:tgtEl>
                                          <p:spTgt spid="11"/>
                                        </p:tgtEl>
                                        <p:attrNameLst>
                                          <p:attrName>ppt_x</p:attrName>
                                        </p:attrNameLst>
                                      </p:cBhvr>
                                      <p:tavLst>
                                        <p:tav tm="0">
                                          <p:val>
                                            <p:strVal val="#ppt_x"/>
                                          </p:val>
                                        </p:tav>
                                        <p:tav tm="100000">
                                          <p:val>
                                            <p:strVal val="#ppt_x"/>
                                          </p:val>
                                        </p:tav>
                                      </p:tavLst>
                                    </p:anim>
                                    <p:anim calcmode="lin" valueType="num">
                                      <p:cBhvr>
                                        <p:cTn id="11" dur="1000" fill="hold"/>
                                        <p:tgtEl>
                                          <p:spTgt spid="11"/>
                                        </p:tgtEl>
                                        <p:attrNameLst>
                                          <p:attrName>ppt_y</p:attrName>
                                        </p:attrNameLst>
                                      </p:cBhvr>
                                      <p:tavLst>
                                        <p:tav tm="0">
                                          <p:val>
                                            <p:strVal val="#ppt_y-.1"/>
                                          </p:val>
                                        </p:tav>
                                        <p:tav tm="100000">
                                          <p:val>
                                            <p:strVal val="#ppt_y"/>
                                          </p:val>
                                        </p:tav>
                                      </p:tavLst>
                                    </p:anim>
                                  </p:childTnLst>
                                </p:cTn>
                              </p:par>
                              <p:par>
                                <p:cTn id="12" presetID="26" presetClass="entr" presetSubtype="0" fill="hold" nodeType="withEffect">
                                  <p:stCondLst>
                                    <p:cond delay="1000"/>
                                  </p:stCondLst>
                                  <p:childTnLst>
                                    <p:set>
                                      <p:cBhvr>
                                        <p:cTn id="13" dur="1" fill="hold">
                                          <p:stCondLst>
                                            <p:cond delay="0"/>
                                          </p:stCondLst>
                                        </p:cTn>
                                        <p:tgtEl>
                                          <p:spTgt spid="8"/>
                                        </p:tgtEl>
                                        <p:attrNameLst>
                                          <p:attrName>style.visibility</p:attrName>
                                        </p:attrNameLst>
                                      </p:cBhvr>
                                      <p:to>
                                        <p:strVal val="visible"/>
                                      </p:to>
                                    </p:set>
                                    <p:animEffect transition="in" filter="wipe(down)">
                                      <p:cBhvr>
                                        <p:cTn id="14" dur="580">
                                          <p:stCondLst>
                                            <p:cond delay="0"/>
                                          </p:stCondLst>
                                        </p:cTn>
                                        <p:tgtEl>
                                          <p:spTgt spid="8"/>
                                        </p:tgtEl>
                                      </p:cBhvr>
                                    </p:animEffect>
                                    <p:anim calcmode="lin" valueType="num">
                                      <p:cBhvr>
                                        <p:cTn id="15" dur="1822" tmFilter="0,0; 0.14,0.36; 0.43,0.73; 0.71,0.91; 1.0,1.0">
                                          <p:stCondLst>
                                            <p:cond delay="0"/>
                                          </p:stCondLst>
                                        </p:cTn>
                                        <p:tgtEl>
                                          <p:spTgt spid="8"/>
                                        </p:tgtEl>
                                        <p:attrNameLst>
                                          <p:attrName>ppt_x</p:attrName>
                                        </p:attrNameLst>
                                      </p:cBhvr>
                                      <p:tavLst>
                                        <p:tav tm="0">
                                          <p:val>
                                            <p:strVal val="#ppt_x-0.25"/>
                                          </p:val>
                                        </p:tav>
                                        <p:tav tm="100000">
                                          <p:val>
                                            <p:strVal val="#ppt_x"/>
                                          </p:val>
                                        </p:tav>
                                      </p:tavLst>
                                    </p:anim>
                                    <p:anim calcmode="lin" valueType="num">
                                      <p:cBhvr>
                                        <p:cTn id="16" dur="664" tmFilter="0.0,0.0; 0.25,0.07; 0.50,0.2; 0.75,0.467; 1.0,1.0">
                                          <p:stCondLst>
                                            <p:cond delay="0"/>
                                          </p:stCondLst>
                                        </p:cTn>
                                        <p:tgtEl>
                                          <p:spTgt spid="8"/>
                                        </p:tgtEl>
                                        <p:attrNameLst>
                                          <p:attrName>ppt_y</p:attrName>
                                        </p:attrNameLst>
                                      </p:cBhvr>
                                      <p:tavLst>
                                        <p:tav tm="0" fmla="#ppt_y-sin(pi*$)/3">
                                          <p:val>
                                            <p:fltVal val="0.5"/>
                                          </p:val>
                                        </p:tav>
                                        <p:tav tm="100000">
                                          <p:val>
                                            <p:fltVal val="1"/>
                                          </p:val>
                                        </p:tav>
                                      </p:tavLst>
                                    </p:anim>
                                    <p:anim calcmode="lin" valueType="num">
                                      <p:cBhvr>
                                        <p:cTn id="17" dur="664" tmFilter="0, 0; 0.125,0.2665; 0.25,0.4; 0.375,0.465; 0.5,0.5;  0.625,0.535; 0.75,0.6; 0.875,0.7335; 1,1">
                                          <p:stCondLst>
                                            <p:cond delay="664"/>
                                          </p:stCondLst>
                                        </p:cTn>
                                        <p:tgtEl>
                                          <p:spTgt spid="8"/>
                                        </p:tgtEl>
                                        <p:attrNameLst>
                                          <p:attrName>ppt_y</p:attrName>
                                        </p:attrNameLst>
                                      </p:cBhvr>
                                      <p:tavLst>
                                        <p:tav tm="0" fmla="#ppt_y-sin(pi*$)/9">
                                          <p:val>
                                            <p:fltVal val="0"/>
                                          </p:val>
                                        </p:tav>
                                        <p:tav tm="100000">
                                          <p:val>
                                            <p:fltVal val="1"/>
                                          </p:val>
                                        </p:tav>
                                      </p:tavLst>
                                    </p:anim>
                                    <p:anim calcmode="lin" valueType="num">
                                      <p:cBhvr>
                                        <p:cTn id="18" dur="332" tmFilter="0, 0; 0.125,0.2665; 0.25,0.4; 0.375,0.465; 0.5,0.5;  0.625,0.535; 0.75,0.6; 0.875,0.7335; 1,1">
                                          <p:stCondLst>
                                            <p:cond delay="1324"/>
                                          </p:stCondLst>
                                        </p:cTn>
                                        <p:tgtEl>
                                          <p:spTgt spid="8"/>
                                        </p:tgtEl>
                                        <p:attrNameLst>
                                          <p:attrName>ppt_y</p:attrName>
                                        </p:attrNameLst>
                                      </p:cBhvr>
                                      <p:tavLst>
                                        <p:tav tm="0" fmla="#ppt_y-sin(pi*$)/27">
                                          <p:val>
                                            <p:fltVal val="0"/>
                                          </p:val>
                                        </p:tav>
                                        <p:tav tm="100000">
                                          <p:val>
                                            <p:fltVal val="1"/>
                                          </p:val>
                                        </p:tav>
                                      </p:tavLst>
                                    </p:anim>
                                    <p:anim calcmode="lin" valueType="num">
                                      <p:cBhvr>
                                        <p:cTn id="19" dur="164" tmFilter="0, 0; 0.125,0.2665; 0.25,0.4; 0.375,0.465; 0.5,0.5;  0.625,0.535; 0.75,0.6; 0.875,0.7335; 1,1">
                                          <p:stCondLst>
                                            <p:cond delay="1656"/>
                                          </p:stCondLst>
                                        </p:cTn>
                                        <p:tgtEl>
                                          <p:spTgt spid="8"/>
                                        </p:tgtEl>
                                        <p:attrNameLst>
                                          <p:attrName>ppt_y</p:attrName>
                                        </p:attrNameLst>
                                      </p:cBhvr>
                                      <p:tavLst>
                                        <p:tav tm="0" fmla="#ppt_y-sin(pi*$)/81">
                                          <p:val>
                                            <p:fltVal val="0"/>
                                          </p:val>
                                        </p:tav>
                                        <p:tav tm="100000">
                                          <p:val>
                                            <p:fltVal val="1"/>
                                          </p:val>
                                        </p:tav>
                                      </p:tavLst>
                                    </p:anim>
                                    <p:animScale>
                                      <p:cBhvr>
                                        <p:cTn id="20" dur="26">
                                          <p:stCondLst>
                                            <p:cond delay="650"/>
                                          </p:stCondLst>
                                        </p:cTn>
                                        <p:tgtEl>
                                          <p:spTgt spid="8"/>
                                        </p:tgtEl>
                                      </p:cBhvr>
                                      <p:to x="100000" y="60000"/>
                                    </p:animScale>
                                    <p:animScale>
                                      <p:cBhvr>
                                        <p:cTn id="21" dur="166" decel="50000">
                                          <p:stCondLst>
                                            <p:cond delay="676"/>
                                          </p:stCondLst>
                                        </p:cTn>
                                        <p:tgtEl>
                                          <p:spTgt spid="8"/>
                                        </p:tgtEl>
                                      </p:cBhvr>
                                      <p:to x="100000" y="100000"/>
                                    </p:animScale>
                                    <p:animScale>
                                      <p:cBhvr>
                                        <p:cTn id="22" dur="26">
                                          <p:stCondLst>
                                            <p:cond delay="1312"/>
                                          </p:stCondLst>
                                        </p:cTn>
                                        <p:tgtEl>
                                          <p:spTgt spid="8"/>
                                        </p:tgtEl>
                                      </p:cBhvr>
                                      <p:to x="100000" y="80000"/>
                                    </p:animScale>
                                    <p:animScale>
                                      <p:cBhvr>
                                        <p:cTn id="23" dur="166" decel="50000">
                                          <p:stCondLst>
                                            <p:cond delay="1338"/>
                                          </p:stCondLst>
                                        </p:cTn>
                                        <p:tgtEl>
                                          <p:spTgt spid="8"/>
                                        </p:tgtEl>
                                      </p:cBhvr>
                                      <p:to x="100000" y="100000"/>
                                    </p:animScale>
                                    <p:animScale>
                                      <p:cBhvr>
                                        <p:cTn id="24" dur="26">
                                          <p:stCondLst>
                                            <p:cond delay="1642"/>
                                          </p:stCondLst>
                                        </p:cTn>
                                        <p:tgtEl>
                                          <p:spTgt spid="8"/>
                                        </p:tgtEl>
                                      </p:cBhvr>
                                      <p:to x="100000" y="90000"/>
                                    </p:animScale>
                                    <p:animScale>
                                      <p:cBhvr>
                                        <p:cTn id="25" dur="166" decel="50000">
                                          <p:stCondLst>
                                            <p:cond delay="1668"/>
                                          </p:stCondLst>
                                        </p:cTn>
                                        <p:tgtEl>
                                          <p:spTgt spid="8"/>
                                        </p:tgtEl>
                                      </p:cBhvr>
                                      <p:to x="100000" y="100000"/>
                                    </p:animScale>
                                    <p:animScale>
                                      <p:cBhvr>
                                        <p:cTn id="26" dur="26">
                                          <p:stCondLst>
                                            <p:cond delay="1808"/>
                                          </p:stCondLst>
                                        </p:cTn>
                                        <p:tgtEl>
                                          <p:spTgt spid="8"/>
                                        </p:tgtEl>
                                      </p:cBhvr>
                                      <p:to x="100000" y="95000"/>
                                    </p:animScale>
                                    <p:animScale>
                                      <p:cBhvr>
                                        <p:cTn id="27" dur="166" decel="50000">
                                          <p:stCondLst>
                                            <p:cond delay="1834"/>
                                          </p:stCondLst>
                                        </p:cTn>
                                        <p:tgtEl>
                                          <p:spTgt spid="8"/>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41.xml><?xml version="1.0" encoding="utf-8"?>
<p:sldLayout xmlns:a="http://schemas.openxmlformats.org/drawingml/2006/main" xmlns:r="http://schemas.openxmlformats.org/officeDocument/2006/relationships" xmlns:p="http://schemas.openxmlformats.org/presentationml/2006/main" showMasterSp="0" preserve="1" userDrawn="1">
  <p:cSld name="2_节标题">
    <p:spTree>
      <p:nvGrpSpPr>
        <p:cNvPr id="1" name=""/>
        <p:cNvGrpSpPr/>
        <p:nvPr/>
      </p:nvGrpSpPr>
      <p:grpSpPr>
        <a:xfrm>
          <a:off x="0" y="0"/>
          <a:ext cx="0" cy="0"/>
          <a:chOff x="0" y="0"/>
          <a:chExt cx="0" cy="0"/>
        </a:xfrm>
      </p:grpSpPr>
      <p:sp>
        <p:nvSpPr>
          <p:cNvPr id="7" name="矩形 6">
            <a:extLst>
              <a:ext uri="{FF2B5EF4-FFF2-40B4-BE49-F238E27FC236}">
                <a16:creationId xmlns:a16="http://schemas.microsoft.com/office/drawing/2014/main" id="{55F4563C-D8FB-4F5D-833B-D2C149929FBB}"/>
              </a:ext>
            </a:extLst>
          </p:cNvPr>
          <p:cNvSpPr/>
          <p:nvPr userDrawn="1"/>
        </p:nvSpPr>
        <p:spPr>
          <a:xfrm>
            <a:off x="0" y="0"/>
            <a:ext cx="12192000" cy="6858000"/>
          </a:xfrm>
          <a:prstGeom prst="rect">
            <a:avLst/>
          </a:prstGeom>
          <a:gradFill flip="none" rotWithShape="1">
            <a:gsLst>
              <a:gs pos="34000">
                <a:srgbClr val="B3E6EF"/>
              </a:gs>
              <a:gs pos="83000">
                <a:srgbClr val="66D0EF"/>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3" name="组合 2">
            <a:extLst>
              <a:ext uri="{FF2B5EF4-FFF2-40B4-BE49-F238E27FC236}">
                <a16:creationId xmlns:a16="http://schemas.microsoft.com/office/drawing/2014/main" id="{E3C6F6ED-C323-4540-837C-8043323F6267}"/>
              </a:ext>
            </a:extLst>
          </p:cNvPr>
          <p:cNvGrpSpPr/>
          <p:nvPr userDrawn="1"/>
        </p:nvGrpSpPr>
        <p:grpSpPr>
          <a:xfrm>
            <a:off x="-2322915" y="64865"/>
            <a:ext cx="10385150" cy="6069722"/>
            <a:chOff x="1233089" y="64865"/>
            <a:chExt cx="10385150" cy="6069722"/>
          </a:xfrm>
        </p:grpSpPr>
        <p:pic>
          <p:nvPicPr>
            <p:cNvPr id="4" name="图片 3">
              <a:extLst>
                <a:ext uri="{FF2B5EF4-FFF2-40B4-BE49-F238E27FC236}">
                  <a16:creationId xmlns:a16="http://schemas.microsoft.com/office/drawing/2014/main" id="{75D503D4-B1F7-445F-9EC6-912BDC3D4910}"/>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1233089" y="64865"/>
              <a:ext cx="10385150" cy="6069722"/>
            </a:xfrm>
            <a:prstGeom prst="rect">
              <a:avLst/>
            </a:prstGeom>
          </p:spPr>
        </p:pic>
        <p:pic>
          <p:nvPicPr>
            <p:cNvPr id="5" name="图片 4">
              <a:extLst>
                <a:ext uri="{FF2B5EF4-FFF2-40B4-BE49-F238E27FC236}">
                  <a16:creationId xmlns:a16="http://schemas.microsoft.com/office/drawing/2014/main" id="{F0F2CD52-5933-4076-9BCE-AEE4410EB6C2}"/>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3608756" y="122102"/>
              <a:ext cx="2123585" cy="3027849"/>
            </a:xfrm>
            <a:prstGeom prst="rect">
              <a:avLst/>
            </a:prstGeom>
            <a:effectLst>
              <a:outerShdw blurRad="368300" dir="18900000" sy="23000" kx="-1200000" algn="bl" rotWithShape="0">
                <a:prstClr val="black">
                  <a:alpha val="20000"/>
                </a:prstClr>
              </a:outerShdw>
            </a:effectLst>
          </p:spPr>
        </p:pic>
      </p:grpSp>
      <p:pic>
        <p:nvPicPr>
          <p:cNvPr id="6" name="图片 5">
            <a:extLst>
              <a:ext uri="{FF2B5EF4-FFF2-40B4-BE49-F238E27FC236}">
                <a16:creationId xmlns:a16="http://schemas.microsoft.com/office/drawing/2014/main" id="{9CD99719-68C6-4F1B-9237-299129AD29D5}"/>
              </a:ext>
            </a:extLst>
          </p:cNvPr>
          <p:cNvPicPr>
            <a:picLocks noChangeAspect="1"/>
          </p:cNvPicPr>
          <p:nvPr userDrawn="1"/>
        </p:nvPicPr>
        <p:blipFill rotWithShape="1">
          <a:blip r:embed="rId4" cstate="screen">
            <a:extLst>
              <a:ext uri="{28A0092B-C50C-407E-A947-70E740481C1C}">
                <a14:useLocalDpi xmlns:a14="http://schemas.microsoft.com/office/drawing/2010/main"/>
              </a:ext>
            </a:extLst>
          </a:blip>
          <a:srcRect/>
          <a:stretch/>
        </p:blipFill>
        <p:spPr>
          <a:xfrm>
            <a:off x="0" y="-8677"/>
            <a:ext cx="12192000" cy="6857999"/>
          </a:xfrm>
          <a:prstGeom prst="rect">
            <a:avLst/>
          </a:prstGeom>
        </p:spPr>
      </p:pic>
      <p:pic>
        <p:nvPicPr>
          <p:cNvPr id="8" name="图片 7">
            <a:extLst>
              <a:ext uri="{FF2B5EF4-FFF2-40B4-BE49-F238E27FC236}">
                <a16:creationId xmlns:a16="http://schemas.microsoft.com/office/drawing/2014/main" id="{6EAB0892-1515-4C0E-878E-F9D5DB3459B8}"/>
              </a:ext>
            </a:extLst>
          </p:cNvPr>
          <p:cNvPicPr>
            <a:picLocks noChangeAspect="1"/>
          </p:cNvPicPr>
          <p:nvPr userDrawn="1"/>
        </p:nvPicPr>
        <p:blipFill>
          <a:blip r:embed="rId5"/>
          <a:stretch>
            <a:fillRect/>
          </a:stretch>
        </p:blipFill>
        <p:spPr>
          <a:xfrm>
            <a:off x="2712566" y="2615467"/>
            <a:ext cx="896190" cy="896190"/>
          </a:xfrm>
          <a:prstGeom prst="rect">
            <a:avLst/>
          </a:prstGeom>
        </p:spPr>
      </p:pic>
      <p:pic>
        <p:nvPicPr>
          <p:cNvPr id="11" name="图片 10">
            <a:extLst>
              <a:ext uri="{FF2B5EF4-FFF2-40B4-BE49-F238E27FC236}">
                <a16:creationId xmlns:a16="http://schemas.microsoft.com/office/drawing/2014/main" id="{5A49BCD9-5FDA-4B4B-8A5C-399D61B0C46A}"/>
              </a:ext>
            </a:extLst>
          </p:cNvPr>
          <p:cNvPicPr>
            <a:picLocks noChangeAspect="1"/>
          </p:cNvPicPr>
          <p:nvPr userDrawn="1"/>
        </p:nvPicPr>
        <p:blipFill>
          <a:blip r:embed="rId6" cstate="screen">
            <a:extLst>
              <a:ext uri="{28A0092B-C50C-407E-A947-70E740481C1C}">
                <a14:useLocalDpi xmlns:a14="http://schemas.microsoft.com/office/drawing/2010/main"/>
              </a:ext>
            </a:extLst>
          </a:blip>
          <a:stretch>
            <a:fillRect/>
          </a:stretch>
        </p:blipFill>
        <p:spPr>
          <a:xfrm rot="19469051">
            <a:off x="9837828" y="3232258"/>
            <a:ext cx="2241294" cy="3000269"/>
          </a:xfrm>
          <a:prstGeom prst="rect">
            <a:avLst/>
          </a:prstGeom>
        </p:spPr>
      </p:pic>
    </p:spTree>
    <p:extLst>
      <p:ext uri="{BB962C8B-B14F-4D97-AF65-F5344CB8AC3E}">
        <p14:creationId xmlns:p14="http://schemas.microsoft.com/office/powerpoint/2010/main" val="18420672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path" presetSubtype="0" repeatCount="indefinite" decel="50000" autoRev="1" fill="hold" nodeType="withEffect">
                                  <p:stCondLst>
                                    <p:cond delay="0"/>
                                  </p:stCondLst>
                                  <p:childTnLst>
                                    <p:animMotion origin="layout" path="M -2.91667E-6 -4.81481E-6 L -2.91667E-6 0.03496 " pathEditMode="relative" rAng="0" ptsTypes="AA">
                                      <p:cBhvr>
                                        <p:cTn id="6" dur="2600" fill="hold"/>
                                        <p:tgtEl>
                                          <p:spTgt spid="3"/>
                                        </p:tgtEl>
                                        <p:attrNameLst>
                                          <p:attrName>ppt_x</p:attrName>
                                          <p:attrName>ppt_y</p:attrName>
                                        </p:attrNameLst>
                                      </p:cBhvr>
                                      <p:rCtr x="0" y="1736"/>
                                    </p:animMotion>
                                  </p:childTnLst>
                                </p:cTn>
                              </p:par>
                              <p:par>
                                <p:cTn id="7" presetID="47" presetClass="entr" presetSubtype="0" fill="hold" nodeType="withEffect">
                                  <p:stCondLst>
                                    <p:cond delay="500"/>
                                  </p:stCondLst>
                                  <p:childTnLst>
                                    <p:set>
                                      <p:cBhvr>
                                        <p:cTn id="8" dur="1" fill="hold">
                                          <p:stCondLst>
                                            <p:cond delay="0"/>
                                          </p:stCondLst>
                                        </p:cTn>
                                        <p:tgtEl>
                                          <p:spTgt spid="11"/>
                                        </p:tgtEl>
                                        <p:attrNameLst>
                                          <p:attrName>style.visibility</p:attrName>
                                        </p:attrNameLst>
                                      </p:cBhvr>
                                      <p:to>
                                        <p:strVal val="visible"/>
                                      </p:to>
                                    </p:set>
                                    <p:animEffect transition="in" filter="fade">
                                      <p:cBhvr>
                                        <p:cTn id="9" dur="1000"/>
                                        <p:tgtEl>
                                          <p:spTgt spid="11"/>
                                        </p:tgtEl>
                                      </p:cBhvr>
                                    </p:animEffect>
                                    <p:anim calcmode="lin" valueType="num">
                                      <p:cBhvr>
                                        <p:cTn id="10" dur="1000" fill="hold"/>
                                        <p:tgtEl>
                                          <p:spTgt spid="11"/>
                                        </p:tgtEl>
                                        <p:attrNameLst>
                                          <p:attrName>ppt_x</p:attrName>
                                        </p:attrNameLst>
                                      </p:cBhvr>
                                      <p:tavLst>
                                        <p:tav tm="0">
                                          <p:val>
                                            <p:strVal val="#ppt_x"/>
                                          </p:val>
                                        </p:tav>
                                        <p:tav tm="100000">
                                          <p:val>
                                            <p:strVal val="#ppt_x"/>
                                          </p:val>
                                        </p:tav>
                                      </p:tavLst>
                                    </p:anim>
                                    <p:anim calcmode="lin" valueType="num">
                                      <p:cBhvr>
                                        <p:cTn id="11" dur="1000" fill="hold"/>
                                        <p:tgtEl>
                                          <p:spTgt spid="11"/>
                                        </p:tgtEl>
                                        <p:attrNameLst>
                                          <p:attrName>ppt_y</p:attrName>
                                        </p:attrNameLst>
                                      </p:cBhvr>
                                      <p:tavLst>
                                        <p:tav tm="0">
                                          <p:val>
                                            <p:strVal val="#ppt_y-.1"/>
                                          </p:val>
                                        </p:tav>
                                        <p:tav tm="100000">
                                          <p:val>
                                            <p:strVal val="#ppt_y"/>
                                          </p:val>
                                        </p:tav>
                                      </p:tavLst>
                                    </p:anim>
                                  </p:childTnLst>
                                </p:cTn>
                              </p:par>
                              <p:par>
                                <p:cTn id="12" presetID="26" presetClass="entr" presetSubtype="0" fill="hold" nodeType="withEffect">
                                  <p:stCondLst>
                                    <p:cond delay="1000"/>
                                  </p:stCondLst>
                                  <p:childTnLst>
                                    <p:set>
                                      <p:cBhvr>
                                        <p:cTn id="13" dur="1" fill="hold">
                                          <p:stCondLst>
                                            <p:cond delay="0"/>
                                          </p:stCondLst>
                                        </p:cTn>
                                        <p:tgtEl>
                                          <p:spTgt spid="8"/>
                                        </p:tgtEl>
                                        <p:attrNameLst>
                                          <p:attrName>style.visibility</p:attrName>
                                        </p:attrNameLst>
                                      </p:cBhvr>
                                      <p:to>
                                        <p:strVal val="visible"/>
                                      </p:to>
                                    </p:set>
                                    <p:animEffect transition="in" filter="wipe(down)">
                                      <p:cBhvr>
                                        <p:cTn id="14" dur="580">
                                          <p:stCondLst>
                                            <p:cond delay="0"/>
                                          </p:stCondLst>
                                        </p:cTn>
                                        <p:tgtEl>
                                          <p:spTgt spid="8"/>
                                        </p:tgtEl>
                                      </p:cBhvr>
                                    </p:animEffect>
                                    <p:anim calcmode="lin" valueType="num">
                                      <p:cBhvr>
                                        <p:cTn id="15" dur="1822" tmFilter="0,0; 0.14,0.36; 0.43,0.73; 0.71,0.91; 1.0,1.0">
                                          <p:stCondLst>
                                            <p:cond delay="0"/>
                                          </p:stCondLst>
                                        </p:cTn>
                                        <p:tgtEl>
                                          <p:spTgt spid="8"/>
                                        </p:tgtEl>
                                        <p:attrNameLst>
                                          <p:attrName>ppt_x</p:attrName>
                                        </p:attrNameLst>
                                      </p:cBhvr>
                                      <p:tavLst>
                                        <p:tav tm="0">
                                          <p:val>
                                            <p:strVal val="#ppt_x-0.25"/>
                                          </p:val>
                                        </p:tav>
                                        <p:tav tm="100000">
                                          <p:val>
                                            <p:strVal val="#ppt_x"/>
                                          </p:val>
                                        </p:tav>
                                      </p:tavLst>
                                    </p:anim>
                                    <p:anim calcmode="lin" valueType="num">
                                      <p:cBhvr>
                                        <p:cTn id="16" dur="664" tmFilter="0.0,0.0; 0.25,0.07; 0.50,0.2; 0.75,0.467; 1.0,1.0">
                                          <p:stCondLst>
                                            <p:cond delay="0"/>
                                          </p:stCondLst>
                                        </p:cTn>
                                        <p:tgtEl>
                                          <p:spTgt spid="8"/>
                                        </p:tgtEl>
                                        <p:attrNameLst>
                                          <p:attrName>ppt_y</p:attrName>
                                        </p:attrNameLst>
                                      </p:cBhvr>
                                      <p:tavLst>
                                        <p:tav tm="0" fmla="#ppt_y-sin(pi*$)/3">
                                          <p:val>
                                            <p:fltVal val="0.5"/>
                                          </p:val>
                                        </p:tav>
                                        <p:tav tm="100000">
                                          <p:val>
                                            <p:fltVal val="1"/>
                                          </p:val>
                                        </p:tav>
                                      </p:tavLst>
                                    </p:anim>
                                    <p:anim calcmode="lin" valueType="num">
                                      <p:cBhvr>
                                        <p:cTn id="17" dur="664" tmFilter="0, 0; 0.125,0.2665; 0.25,0.4; 0.375,0.465; 0.5,0.5;  0.625,0.535; 0.75,0.6; 0.875,0.7335; 1,1">
                                          <p:stCondLst>
                                            <p:cond delay="664"/>
                                          </p:stCondLst>
                                        </p:cTn>
                                        <p:tgtEl>
                                          <p:spTgt spid="8"/>
                                        </p:tgtEl>
                                        <p:attrNameLst>
                                          <p:attrName>ppt_y</p:attrName>
                                        </p:attrNameLst>
                                      </p:cBhvr>
                                      <p:tavLst>
                                        <p:tav tm="0" fmla="#ppt_y-sin(pi*$)/9">
                                          <p:val>
                                            <p:fltVal val="0"/>
                                          </p:val>
                                        </p:tav>
                                        <p:tav tm="100000">
                                          <p:val>
                                            <p:fltVal val="1"/>
                                          </p:val>
                                        </p:tav>
                                      </p:tavLst>
                                    </p:anim>
                                    <p:anim calcmode="lin" valueType="num">
                                      <p:cBhvr>
                                        <p:cTn id="18" dur="332" tmFilter="0, 0; 0.125,0.2665; 0.25,0.4; 0.375,0.465; 0.5,0.5;  0.625,0.535; 0.75,0.6; 0.875,0.7335; 1,1">
                                          <p:stCondLst>
                                            <p:cond delay="1324"/>
                                          </p:stCondLst>
                                        </p:cTn>
                                        <p:tgtEl>
                                          <p:spTgt spid="8"/>
                                        </p:tgtEl>
                                        <p:attrNameLst>
                                          <p:attrName>ppt_y</p:attrName>
                                        </p:attrNameLst>
                                      </p:cBhvr>
                                      <p:tavLst>
                                        <p:tav tm="0" fmla="#ppt_y-sin(pi*$)/27">
                                          <p:val>
                                            <p:fltVal val="0"/>
                                          </p:val>
                                        </p:tav>
                                        <p:tav tm="100000">
                                          <p:val>
                                            <p:fltVal val="1"/>
                                          </p:val>
                                        </p:tav>
                                      </p:tavLst>
                                    </p:anim>
                                    <p:anim calcmode="lin" valueType="num">
                                      <p:cBhvr>
                                        <p:cTn id="19" dur="164" tmFilter="0, 0; 0.125,0.2665; 0.25,0.4; 0.375,0.465; 0.5,0.5;  0.625,0.535; 0.75,0.6; 0.875,0.7335; 1,1">
                                          <p:stCondLst>
                                            <p:cond delay="1656"/>
                                          </p:stCondLst>
                                        </p:cTn>
                                        <p:tgtEl>
                                          <p:spTgt spid="8"/>
                                        </p:tgtEl>
                                        <p:attrNameLst>
                                          <p:attrName>ppt_y</p:attrName>
                                        </p:attrNameLst>
                                      </p:cBhvr>
                                      <p:tavLst>
                                        <p:tav tm="0" fmla="#ppt_y-sin(pi*$)/81">
                                          <p:val>
                                            <p:fltVal val="0"/>
                                          </p:val>
                                        </p:tav>
                                        <p:tav tm="100000">
                                          <p:val>
                                            <p:fltVal val="1"/>
                                          </p:val>
                                        </p:tav>
                                      </p:tavLst>
                                    </p:anim>
                                    <p:animScale>
                                      <p:cBhvr>
                                        <p:cTn id="20" dur="26">
                                          <p:stCondLst>
                                            <p:cond delay="650"/>
                                          </p:stCondLst>
                                        </p:cTn>
                                        <p:tgtEl>
                                          <p:spTgt spid="8"/>
                                        </p:tgtEl>
                                      </p:cBhvr>
                                      <p:to x="100000" y="60000"/>
                                    </p:animScale>
                                    <p:animScale>
                                      <p:cBhvr>
                                        <p:cTn id="21" dur="166" decel="50000">
                                          <p:stCondLst>
                                            <p:cond delay="676"/>
                                          </p:stCondLst>
                                        </p:cTn>
                                        <p:tgtEl>
                                          <p:spTgt spid="8"/>
                                        </p:tgtEl>
                                      </p:cBhvr>
                                      <p:to x="100000" y="100000"/>
                                    </p:animScale>
                                    <p:animScale>
                                      <p:cBhvr>
                                        <p:cTn id="22" dur="26">
                                          <p:stCondLst>
                                            <p:cond delay="1312"/>
                                          </p:stCondLst>
                                        </p:cTn>
                                        <p:tgtEl>
                                          <p:spTgt spid="8"/>
                                        </p:tgtEl>
                                      </p:cBhvr>
                                      <p:to x="100000" y="80000"/>
                                    </p:animScale>
                                    <p:animScale>
                                      <p:cBhvr>
                                        <p:cTn id="23" dur="166" decel="50000">
                                          <p:stCondLst>
                                            <p:cond delay="1338"/>
                                          </p:stCondLst>
                                        </p:cTn>
                                        <p:tgtEl>
                                          <p:spTgt spid="8"/>
                                        </p:tgtEl>
                                      </p:cBhvr>
                                      <p:to x="100000" y="100000"/>
                                    </p:animScale>
                                    <p:animScale>
                                      <p:cBhvr>
                                        <p:cTn id="24" dur="26">
                                          <p:stCondLst>
                                            <p:cond delay="1642"/>
                                          </p:stCondLst>
                                        </p:cTn>
                                        <p:tgtEl>
                                          <p:spTgt spid="8"/>
                                        </p:tgtEl>
                                      </p:cBhvr>
                                      <p:to x="100000" y="90000"/>
                                    </p:animScale>
                                    <p:animScale>
                                      <p:cBhvr>
                                        <p:cTn id="25" dur="166" decel="50000">
                                          <p:stCondLst>
                                            <p:cond delay="1668"/>
                                          </p:stCondLst>
                                        </p:cTn>
                                        <p:tgtEl>
                                          <p:spTgt spid="8"/>
                                        </p:tgtEl>
                                      </p:cBhvr>
                                      <p:to x="100000" y="100000"/>
                                    </p:animScale>
                                    <p:animScale>
                                      <p:cBhvr>
                                        <p:cTn id="26" dur="26">
                                          <p:stCondLst>
                                            <p:cond delay="1808"/>
                                          </p:stCondLst>
                                        </p:cTn>
                                        <p:tgtEl>
                                          <p:spTgt spid="8"/>
                                        </p:tgtEl>
                                      </p:cBhvr>
                                      <p:to x="100000" y="95000"/>
                                    </p:animScale>
                                    <p:animScale>
                                      <p:cBhvr>
                                        <p:cTn id="27" dur="166" decel="50000">
                                          <p:stCondLst>
                                            <p:cond delay="1834"/>
                                          </p:stCondLst>
                                        </p:cTn>
                                        <p:tgtEl>
                                          <p:spTgt spid="8"/>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preserve="1" userDrawn="1">
  <p:cSld name="1_两栏内容">
    <p:spTree>
      <p:nvGrpSpPr>
        <p:cNvPr id="1" name=""/>
        <p:cNvGrpSpPr/>
        <p:nvPr/>
      </p:nvGrpSpPr>
      <p:grpSpPr>
        <a:xfrm>
          <a:off x="0" y="0"/>
          <a:ext cx="0" cy="0"/>
          <a:chOff x="0" y="0"/>
          <a:chExt cx="0" cy="0"/>
        </a:xfrm>
      </p:grpSpPr>
      <p:sp>
        <p:nvSpPr>
          <p:cNvPr id="7" name="矩形 6">
            <a:extLst>
              <a:ext uri="{FF2B5EF4-FFF2-40B4-BE49-F238E27FC236}">
                <a16:creationId xmlns:a16="http://schemas.microsoft.com/office/drawing/2014/main" id="{55F4563C-D8FB-4F5D-833B-D2C149929FBB}"/>
              </a:ext>
            </a:extLst>
          </p:cNvPr>
          <p:cNvSpPr/>
          <p:nvPr userDrawn="1"/>
        </p:nvSpPr>
        <p:spPr>
          <a:xfrm>
            <a:off x="0" y="0"/>
            <a:ext cx="12192000" cy="6858000"/>
          </a:xfrm>
          <a:prstGeom prst="rect">
            <a:avLst/>
          </a:prstGeom>
          <a:gradFill flip="none" rotWithShape="1">
            <a:gsLst>
              <a:gs pos="34000">
                <a:srgbClr val="B3E6EF"/>
              </a:gs>
              <a:gs pos="83000">
                <a:srgbClr val="66D0EF"/>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12" name="组合 11">
            <a:extLst>
              <a:ext uri="{FF2B5EF4-FFF2-40B4-BE49-F238E27FC236}">
                <a16:creationId xmlns:a16="http://schemas.microsoft.com/office/drawing/2014/main" id="{E3C6F6ED-C323-4540-837C-8043323F6267}"/>
              </a:ext>
            </a:extLst>
          </p:cNvPr>
          <p:cNvGrpSpPr/>
          <p:nvPr userDrawn="1"/>
        </p:nvGrpSpPr>
        <p:grpSpPr>
          <a:xfrm>
            <a:off x="1233089" y="64865"/>
            <a:ext cx="10385150" cy="6069722"/>
            <a:chOff x="1233089" y="64865"/>
            <a:chExt cx="10385150" cy="6069722"/>
          </a:xfrm>
        </p:grpSpPr>
        <p:pic>
          <p:nvPicPr>
            <p:cNvPr id="13" name="图片 12">
              <a:extLst>
                <a:ext uri="{FF2B5EF4-FFF2-40B4-BE49-F238E27FC236}">
                  <a16:creationId xmlns:a16="http://schemas.microsoft.com/office/drawing/2014/main" id="{75D503D4-B1F7-445F-9EC6-912BDC3D4910}"/>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1233089" y="64865"/>
              <a:ext cx="10385150" cy="6069722"/>
            </a:xfrm>
            <a:prstGeom prst="rect">
              <a:avLst/>
            </a:prstGeom>
          </p:spPr>
        </p:pic>
        <p:pic>
          <p:nvPicPr>
            <p:cNvPr id="14" name="图片 13">
              <a:extLst>
                <a:ext uri="{FF2B5EF4-FFF2-40B4-BE49-F238E27FC236}">
                  <a16:creationId xmlns:a16="http://schemas.microsoft.com/office/drawing/2014/main" id="{F0F2CD52-5933-4076-9BCE-AEE4410EB6C2}"/>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3608756" y="122102"/>
              <a:ext cx="2123585" cy="3027849"/>
            </a:xfrm>
            <a:prstGeom prst="rect">
              <a:avLst/>
            </a:prstGeom>
            <a:effectLst>
              <a:outerShdw blurRad="368300" dir="18900000" sy="23000" kx="-1200000" algn="bl" rotWithShape="0">
                <a:prstClr val="black">
                  <a:alpha val="20000"/>
                </a:prstClr>
              </a:outerShdw>
            </a:effectLst>
          </p:spPr>
        </p:pic>
      </p:grpSp>
      <p:pic>
        <p:nvPicPr>
          <p:cNvPr id="15" name="图片 14">
            <a:extLst>
              <a:ext uri="{FF2B5EF4-FFF2-40B4-BE49-F238E27FC236}">
                <a16:creationId xmlns:a16="http://schemas.microsoft.com/office/drawing/2014/main" id="{9CD99719-68C6-4F1B-9237-299129AD29D5}"/>
              </a:ext>
            </a:extLst>
          </p:cNvPr>
          <p:cNvPicPr>
            <a:picLocks noChangeAspect="1"/>
          </p:cNvPicPr>
          <p:nvPr userDrawn="1"/>
        </p:nvPicPr>
        <p:blipFill rotWithShape="1">
          <a:blip r:embed="rId4" cstate="screen">
            <a:extLst>
              <a:ext uri="{28A0092B-C50C-407E-A947-70E740481C1C}">
                <a14:useLocalDpi xmlns:a14="http://schemas.microsoft.com/office/drawing/2010/main"/>
              </a:ext>
            </a:extLst>
          </a:blip>
          <a:srcRect/>
          <a:stretch/>
        </p:blipFill>
        <p:spPr>
          <a:xfrm>
            <a:off x="0" y="-8677"/>
            <a:ext cx="12192000" cy="6857999"/>
          </a:xfrm>
          <a:prstGeom prst="rect">
            <a:avLst/>
          </a:prstGeom>
        </p:spPr>
      </p:pic>
      <p:pic>
        <p:nvPicPr>
          <p:cNvPr id="16" name="图片 15">
            <a:extLst>
              <a:ext uri="{FF2B5EF4-FFF2-40B4-BE49-F238E27FC236}">
                <a16:creationId xmlns:a16="http://schemas.microsoft.com/office/drawing/2014/main" id="{6EAB0892-1515-4C0E-878E-F9D5DB3459B8}"/>
              </a:ext>
            </a:extLst>
          </p:cNvPr>
          <p:cNvPicPr>
            <a:picLocks noChangeAspect="1"/>
          </p:cNvPicPr>
          <p:nvPr userDrawn="1"/>
        </p:nvPicPr>
        <p:blipFill>
          <a:blip r:embed="rId5"/>
          <a:stretch>
            <a:fillRect/>
          </a:stretch>
        </p:blipFill>
        <p:spPr>
          <a:xfrm>
            <a:off x="2712566" y="2615467"/>
            <a:ext cx="896190" cy="896190"/>
          </a:xfrm>
          <a:prstGeom prst="rect">
            <a:avLst/>
          </a:prstGeom>
        </p:spPr>
      </p:pic>
      <p:pic>
        <p:nvPicPr>
          <p:cNvPr id="17" name="图片 16">
            <a:extLst>
              <a:ext uri="{FF2B5EF4-FFF2-40B4-BE49-F238E27FC236}">
                <a16:creationId xmlns:a16="http://schemas.microsoft.com/office/drawing/2014/main" id="{5A49BCD9-5FDA-4B4B-8A5C-399D61B0C46A}"/>
              </a:ext>
            </a:extLst>
          </p:cNvPr>
          <p:cNvPicPr>
            <a:picLocks noChangeAspect="1"/>
          </p:cNvPicPr>
          <p:nvPr userDrawn="1"/>
        </p:nvPicPr>
        <p:blipFill>
          <a:blip r:embed="rId6" cstate="screen">
            <a:extLst>
              <a:ext uri="{28A0092B-C50C-407E-A947-70E740481C1C}">
                <a14:useLocalDpi xmlns:a14="http://schemas.microsoft.com/office/drawing/2010/main"/>
              </a:ext>
            </a:extLst>
          </a:blip>
          <a:stretch>
            <a:fillRect/>
          </a:stretch>
        </p:blipFill>
        <p:spPr>
          <a:xfrm rot="19469051">
            <a:off x="9837828" y="3232258"/>
            <a:ext cx="2241294" cy="3000269"/>
          </a:xfrm>
          <a:prstGeom prst="rect">
            <a:avLst/>
          </a:prstGeom>
        </p:spPr>
      </p:pic>
    </p:spTree>
    <p:extLst>
      <p:ext uri="{BB962C8B-B14F-4D97-AF65-F5344CB8AC3E}">
        <p14:creationId xmlns:p14="http://schemas.microsoft.com/office/powerpoint/2010/main" val="42749211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path" presetSubtype="0" repeatCount="indefinite" decel="50000" autoRev="1" fill="hold" nodeType="withEffect">
                                  <p:stCondLst>
                                    <p:cond delay="0"/>
                                  </p:stCondLst>
                                  <p:childTnLst>
                                    <p:animMotion origin="layout" path="M -2.91667E-6 -4.81481E-6 L -2.91667E-6 0.03496 " pathEditMode="relative" rAng="0" ptsTypes="AA">
                                      <p:cBhvr>
                                        <p:cTn id="6" dur="2600" fill="hold"/>
                                        <p:tgtEl>
                                          <p:spTgt spid="12"/>
                                        </p:tgtEl>
                                        <p:attrNameLst>
                                          <p:attrName>ppt_x</p:attrName>
                                          <p:attrName>ppt_y</p:attrName>
                                        </p:attrNameLst>
                                      </p:cBhvr>
                                      <p:rCtr x="0" y="1736"/>
                                    </p:animMotion>
                                  </p:childTnLst>
                                </p:cTn>
                              </p:par>
                              <p:par>
                                <p:cTn id="7" presetID="47" presetClass="entr" presetSubtype="0" fill="hold" nodeType="withEffect">
                                  <p:stCondLst>
                                    <p:cond delay="500"/>
                                  </p:stCondLst>
                                  <p:childTnLst>
                                    <p:set>
                                      <p:cBhvr>
                                        <p:cTn id="8" dur="1" fill="hold">
                                          <p:stCondLst>
                                            <p:cond delay="0"/>
                                          </p:stCondLst>
                                        </p:cTn>
                                        <p:tgtEl>
                                          <p:spTgt spid="17"/>
                                        </p:tgtEl>
                                        <p:attrNameLst>
                                          <p:attrName>style.visibility</p:attrName>
                                        </p:attrNameLst>
                                      </p:cBhvr>
                                      <p:to>
                                        <p:strVal val="visible"/>
                                      </p:to>
                                    </p:set>
                                    <p:animEffect transition="in" filter="fade">
                                      <p:cBhvr>
                                        <p:cTn id="9" dur="1000"/>
                                        <p:tgtEl>
                                          <p:spTgt spid="17"/>
                                        </p:tgtEl>
                                      </p:cBhvr>
                                    </p:animEffect>
                                    <p:anim calcmode="lin" valueType="num">
                                      <p:cBhvr>
                                        <p:cTn id="10" dur="1000" fill="hold"/>
                                        <p:tgtEl>
                                          <p:spTgt spid="17"/>
                                        </p:tgtEl>
                                        <p:attrNameLst>
                                          <p:attrName>ppt_x</p:attrName>
                                        </p:attrNameLst>
                                      </p:cBhvr>
                                      <p:tavLst>
                                        <p:tav tm="0">
                                          <p:val>
                                            <p:strVal val="#ppt_x"/>
                                          </p:val>
                                        </p:tav>
                                        <p:tav tm="100000">
                                          <p:val>
                                            <p:strVal val="#ppt_x"/>
                                          </p:val>
                                        </p:tav>
                                      </p:tavLst>
                                    </p:anim>
                                    <p:anim calcmode="lin" valueType="num">
                                      <p:cBhvr>
                                        <p:cTn id="11" dur="1000" fill="hold"/>
                                        <p:tgtEl>
                                          <p:spTgt spid="17"/>
                                        </p:tgtEl>
                                        <p:attrNameLst>
                                          <p:attrName>ppt_y</p:attrName>
                                        </p:attrNameLst>
                                      </p:cBhvr>
                                      <p:tavLst>
                                        <p:tav tm="0">
                                          <p:val>
                                            <p:strVal val="#ppt_y-.1"/>
                                          </p:val>
                                        </p:tav>
                                        <p:tav tm="100000">
                                          <p:val>
                                            <p:strVal val="#ppt_y"/>
                                          </p:val>
                                        </p:tav>
                                      </p:tavLst>
                                    </p:anim>
                                  </p:childTnLst>
                                </p:cTn>
                              </p:par>
                              <p:par>
                                <p:cTn id="12" presetID="26" presetClass="entr" presetSubtype="0" fill="hold" nodeType="withEffect">
                                  <p:stCondLst>
                                    <p:cond delay="1000"/>
                                  </p:stCondLst>
                                  <p:childTnLst>
                                    <p:set>
                                      <p:cBhvr>
                                        <p:cTn id="13" dur="1" fill="hold">
                                          <p:stCondLst>
                                            <p:cond delay="0"/>
                                          </p:stCondLst>
                                        </p:cTn>
                                        <p:tgtEl>
                                          <p:spTgt spid="16"/>
                                        </p:tgtEl>
                                        <p:attrNameLst>
                                          <p:attrName>style.visibility</p:attrName>
                                        </p:attrNameLst>
                                      </p:cBhvr>
                                      <p:to>
                                        <p:strVal val="visible"/>
                                      </p:to>
                                    </p:set>
                                    <p:animEffect transition="in" filter="wipe(down)">
                                      <p:cBhvr>
                                        <p:cTn id="14" dur="580">
                                          <p:stCondLst>
                                            <p:cond delay="0"/>
                                          </p:stCondLst>
                                        </p:cTn>
                                        <p:tgtEl>
                                          <p:spTgt spid="16"/>
                                        </p:tgtEl>
                                      </p:cBhvr>
                                    </p:animEffect>
                                    <p:anim calcmode="lin" valueType="num">
                                      <p:cBhvr>
                                        <p:cTn id="15" dur="1822" tmFilter="0,0; 0.14,0.36; 0.43,0.73; 0.71,0.91; 1.0,1.0">
                                          <p:stCondLst>
                                            <p:cond delay="0"/>
                                          </p:stCondLst>
                                        </p:cTn>
                                        <p:tgtEl>
                                          <p:spTgt spid="16"/>
                                        </p:tgtEl>
                                        <p:attrNameLst>
                                          <p:attrName>ppt_x</p:attrName>
                                        </p:attrNameLst>
                                      </p:cBhvr>
                                      <p:tavLst>
                                        <p:tav tm="0">
                                          <p:val>
                                            <p:strVal val="#ppt_x-0.25"/>
                                          </p:val>
                                        </p:tav>
                                        <p:tav tm="100000">
                                          <p:val>
                                            <p:strVal val="#ppt_x"/>
                                          </p:val>
                                        </p:tav>
                                      </p:tavLst>
                                    </p:anim>
                                    <p:anim calcmode="lin" valueType="num">
                                      <p:cBhvr>
                                        <p:cTn id="16" dur="664" tmFilter="0.0,0.0; 0.25,0.07; 0.50,0.2; 0.75,0.467; 1.0,1.0">
                                          <p:stCondLst>
                                            <p:cond delay="0"/>
                                          </p:stCondLst>
                                        </p:cTn>
                                        <p:tgtEl>
                                          <p:spTgt spid="16"/>
                                        </p:tgtEl>
                                        <p:attrNameLst>
                                          <p:attrName>ppt_y</p:attrName>
                                        </p:attrNameLst>
                                      </p:cBhvr>
                                      <p:tavLst>
                                        <p:tav tm="0" fmla="#ppt_y-sin(pi*$)/3">
                                          <p:val>
                                            <p:fltVal val="0.5"/>
                                          </p:val>
                                        </p:tav>
                                        <p:tav tm="100000">
                                          <p:val>
                                            <p:fltVal val="1"/>
                                          </p:val>
                                        </p:tav>
                                      </p:tavLst>
                                    </p:anim>
                                    <p:anim calcmode="lin" valueType="num">
                                      <p:cBhvr>
                                        <p:cTn id="17" dur="664" tmFilter="0, 0; 0.125,0.2665; 0.25,0.4; 0.375,0.465; 0.5,0.5;  0.625,0.535; 0.75,0.6; 0.875,0.7335; 1,1">
                                          <p:stCondLst>
                                            <p:cond delay="664"/>
                                          </p:stCondLst>
                                        </p:cTn>
                                        <p:tgtEl>
                                          <p:spTgt spid="16"/>
                                        </p:tgtEl>
                                        <p:attrNameLst>
                                          <p:attrName>ppt_y</p:attrName>
                                        </p:attrNameLst>
                                      </p:cBhvr>
                                      <p:tavLst>
                                        <p:tav tm="0" fmla="#ppt_y-sin(pi*$)/9">
                                          <p:val>
                                            <p:fltVal val="0"/>
                                          </p:val>
                                        </p:tav>
                                        <p:tav tm="100000">
                                          <p:val>
                                            <p:fltVal val="1"/>
                                          </p:val>
                                        </p:tav>
                                      </p:tavLst>
                                    </p:anim>
                                    <p:anim calcmode="lin" valueType="num">
                                      <p:cBhvr>
                                        <p:cTn id="18" dur="332" tmFilter="0, 0; 0.125,0.2665; 0.25,0.4; 0.375,0.465; 0.5,0.5;  0.625,0.535; 0.75,0.6; 0.875,0.7335; 1,1">
                                          <p:stCondLst>
                                            <p:cond delay="1324"/>
                                          </p:stCondLst>
                                        </p:cTn>
                                        <p:tgtEl>
                                          <p:spTgt spid="16"/>
                                        </p:tgtEl>
                                        <p:attrNameLst>
                                          <p:attrName>ppt_y</p:attrName>
                                        </p:attrNameLst>
                                      </p:cBhvr>
                                      <p:tavLst>
                                        <p:tav tm="0" fmla="#ppt_y-sin(pi*$)/27">
                                          <p:val>
                                            <p:fltVal val="0"/>
                                          </p:val>
                                        </p:tav>
                                        <p:tav tm="100000">
                                          <p:val>
                                            <p:fltVal val="1"/>
                                          </p:val>
                                        </p:tav>
                                      </p:tavLst>
                                    </p:anim>
                                    <p:anim calcmode="lin" valueType="num">
                                      <p:cBhvr>
                                        <p:cTn id="19" dur="164" tmFilter="0, 0; 0.125,0.2665; 0.25,0.4; 0.375,0.465; 0.5,0.5;  0.625,0.535; 0.75,0.6; 0.875,0.7335; 1,1">
                                          <p:stCondLst>
                                            <p:cond delay="1656"/>
                                          </p:stCondLst>
                                        </p:cTn>
                                        <p:tgtEl>
                                          <p:spTgt spid="16"/>
                                        </p:tgtEl>
                                        <p:attrNameLst>
                                          <p:attrName>ppt_y</p:attrName>
                                        </p:attrNameLst>
                                      </p:cBhvr>
                                      <p:tavLst>
                                        <p:tav tm="0" fmla="#ppt_y-sin(pi*$)/81">
                                          <p:val>
                                            <p:fltVal val="0"/>
                                          </p:val>
                                        </p:tav>
                                        <p:tav tm="100000">
                                          <p:val>
                                            <p:fltVal val="1"/>
                                          </p:val>
                                        </p:tav>
                                      </p:tavLst>
                                    </p:anim>
                                    <p:animScale>
                                      <p:cBhvr>
                                        <p:cTn id="20" dur="26">
                                          <p:stCondLst>
                                            <p:cond delay="650"/>
                                          </p:stCondLst>
                                        </p:cTn>
                                        <p:tgtEl>
                                          <p:spTgt spid="16"/>
                                        </p:tgtEl>
                                      </p:cBhvr>
                                      <p:to x="100000" y="60000"/>
                                    </p:animScale>
                                    <p:animScale>
                                      <p:cBhvr>
                                        <p:cTn id="21" dur="166" decel="50000">
                                          <p:stCondLst>
                                            <p:cond delay="676"/>
                                          </p:stCondLst>
                                        </p:cTn>
                                        <p:tgtEl>
                                          <p:spTgt spid="16"/>
                                        </p:tgtEl>
                                      </p:cBhvr>
                                      <p:to x="100000" y="100000"/>
                                    </p:animScale>
                                    <p:animScale>
                                      <p:cBhvr>
                                        <p:cTn id="22" dur="26">
                                          <p:stCondLst>
                                            <p:cond delay="1312"/>
                                          </p:stCondLst>
                                        </p:cTn>
                                        <p:tgtEl>
                                          <p:spTgt spid="16"/>
                                        </p:tgtEl>
                                      </p:cBhvr>
                                      <p:to x="100000" y="80000"/>
                                    </p:animScale>
                                    <p:animScale>
                                      <p:cBhvr>
                                        <p:cTn id="23" dur="166" decel="50000">
                                          <p:stCondLst>
                                            <p:cond delay="1338"/>
                                          </p:stCondLst>
                                        </p:cTn>
                                        <p:tgtEl>
                                          <p:spTgt spid="16"/>
                                        </p:tgtEl>
                                      </p:cBhvr>
                                      <p:to x="100000" y="100000"/>
                                    </p:animScale>
                                    <p:animScale>
                                      <p:cBhvr>
                                        <p:cTn id="24" dur="26">
                                          <p:stCondLst>
                                            <p:cond delay="1642"/>
                                          </p:stCondLst>
                                        </p:cTn>
                                        <p:tgtEl>
                                          <p:spTgt spid="16"/>
                                        </p:tgtEl>
                                      </p:cBhvr>
                                      <p:to x="100000" y="90000"/>
                                    </p:animScale>
                                    <p:animScale>
                                      <p:cBhvr>
                                        <p:cTn id="25" dur="166" decel="50000">
                                          <p:stCondLst>
                                            <p:cond delay="1668"/>
                                          </p:stCondLst>
                                        </p:cTn>
                                        <p:tgtEl>
                                          <p:spTgt spid="16"/>
                                        </p:tgtEl>
                                      </p:cBhvr>
                                      <p:to x="100000" y="100000"/>
                                    </p:animScale>
                                    <p:animScale>
                                      <p:cBhvr>
                                        <p:cTn id="26" dur="26">
                                          <p:stCondLst>
                                            <p:cond delay="1808"/>
                                          </p:stCondLst>
                                        </p:cTn>
                                        <p:tgtEl>
                                          <p:spTgt spid="16"/>
                                        </p:tgtEl>
                                      </p:cBhvr>
                                      <p:to x="100000" y="95000"/>
                                    </p:animScale>
                                    <p:animScale>
                                      <p:cBhvr>
                                        <p:cTn id="27" dur="166" decel="50000">
                                          <p:stCondLst>
                                            <p:cond delay="1834"/>
                                          </p:stCondLst>
                                        </p:cTn>
                                        <p:tgtEl>
                                          <p:spTgt spid="16"/>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43.xml><?xml version="1.0" encoding="utf-8"?>
<p:sldLayout xmlns:a="http://schemas.openxmlformats.org/drawingml/2006/main" xmlns:r="http://schemas.openxmlformats.org/officeDocument/2006/relationships" xmlns:p="http://schemas.openxmlformats.org/presentationml/2006/main" showMasterSp="0" preserve="1" userDrawn="1">
  <p:cSld name="3_比较">
    <p:spTree>
      <p:nvGrpSpPr>
        <p:cNvPr id="1" name=""/>
        <p:cNvGrpSpPr/>
        <p:nvPr/>
      </p:nvGrpSpPr>
      <p:grpSpPr>
        <a:xfrm>
          <a:off x="0" y="0"/>
          <a:ext cx="0" cy="0"/>
          <a:chOff x="0" y="0"/>
          <a:chExt cx="0" cy="0"/>
        </a:xfrm>
      </p:grpSpPr>
      <p:pic>
        <p:nvPicPr>
          <p:cNvPr id="16" name="图片 15">
            <a:extLst>
              <a:ext uri="{FF2B5EF4-FFF2-40B4-BE49-F238E27FC236}">
                <a16:creationId xmlns:a16="http://schemas.microsoft.com/office/drawing/2014/main" id="{9313CAAC-86DD-4554-9F13-4B33E9A9ACD2}"/>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t="15224" b="2"/>
          <a:stretch/>
        </p:blipFill>
        <p:spPr>
          <a:xfrm>
            <a:off x="-529" y="1"/>
            <a:ext cx="12193057" cy="6858000"/>
          </a:xfrm>
          <a:prstGeom prst="rect">
            <a:avLst/>
          </a:prstGeom>
        </p:spPr>
      </p:pic>
    </p:spTree>
    <p:extLst>
      <p:ext uri="{BB962C8B-B14F-4D97-AF65-F5344CB8AC3E}">
        <p14:creationId xmlns:p14="http://schemas.microsoft.com/office/powerpoint/2010/main" val="4092545201"/>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showMasterSp="0" userDrawn="1">
  <p:cSld name="内页">
    <p:spTree>
      <p:nvGrpSpPr>
        <p:cNvPr id="1" name=""/>
        <p:cNvGrpSpPr/>
        <p:nvPr/>
      </p:nvGrpSpPr>
      <p:grpSpPr>
        <a:xfrm>
          <a:off x="0" y="0"/>
          <a:ext cx="0" cy="0"/>
          <a:chOff x="0" y="0"/>
          <a:chExt cx="0" cy="0"/>
        </a:xfrm>
      </p:grpSpPr>
    </p:spTree>
    <p:extLst>
      <p:ext uri="{BB962C8B-B14F-4D97-AF65-F5344CB8AC3E}">
        <p14:creationId xmlns:p14="http://schemas.microsoft.com/office/powerpoint/2010/main" val="322593985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a:prstGeom prst="rect">
            <a:avLst/>
          </a:prstGeom>
        </p:spPr>
        <p:txBody>
          <a:bodyPr/>
          <a:lstStyle/>
          <a:p>
            <a:r>
              <a:rPr lang="zh-CN" altLang="en-US"/>
              <a:t>单击此处编辑母版标题样式</a:t>
            </a:r>
          </a:p>
        </p:txBody>
      </p:sp>
      <p:sp>
        <p:nvSpPr>
          <p:cNvPr id="3" name="文本占位符 2"/>
          <p:cNvSpPr>
            <a:spLocks noGrp="1"/>
          </p:cNvSpPr>
          <p:nvPr>
            <p:ph type="body" idx="1"/>
          </p:nvPr>
        </p:nvSpPr>
        <p:spPr>
          <a:xfrm>
            <a:off x="1186774" y="1778439"/>
            <a:ext cx="4873575" cy="823912"/>
          </a:xfrm>
          <a:prstGeom prst="rect">
            <a:avLst/>
          </a:prstGeom>
        </p:spPr>
        <p:txBody>
          <a:bodyPr anchor="ctr" anchorCtr="0"/>
          <a:lstStyle>
            <a:lvl1pPr marL="0" indent="0">
              <a:buNone/>
              <a:defRPr sz="2800"/>
            </a:lvl1pPr>
            <a:lvl2pPr marL="457189" indent="0">
              <a:buNone/>
              <a:defRPr sz="2400"/>
            </a:lvl2pPr>
            <a:lvl3pPr marL="914377" indent="0">
              <a:buNone/>
              <a:defRPr sz="2000"/>
            </a:lvl3pPr>
            <a:lvl4pPr marL="1371566" indent="0">
              <a:buNone/>
              <a:defRPr sz="1800"/>
            </a:lvl4pPr>
            <a:lvl5pPr marL="1828754" indent="0">
              <a:buNone/>
              <a:defRPr sz="1800"/>
            </a:lvl5pPr>
            <a:lvl6pPr marL="2285943" indent="0">
              <a:buNone/>
              <a:defRPr sz="1800"/>
            </a:lvl6pPr>
            <a:lvl7pPr marL="2743131" indent="0">
              <a:buNone/>
              <a:defRPr sz="1800"/>
            </a:lvl7pPr>
            <a:lvl8pPr marL="3200320" indent="0">
              <a:buNone/>
              <a:defRPr sz="1800"/>
            </a:lvl8pPr>
            <a:lvl9pPr marL="3657509" indent="0">
              <a:buNone/>
              <a:defRPr sz="1800"/>
            </a:lvl9pPr>
          </a:lstStyle>
          <a:p>
            <a:pPr lvl="0"/>
            <a:r>
              <a:rPr lang="zh-CN" altLang="en-US"/>
              <a:t>单击此处编辑母版文本样式</a:t>
            </a:r>
          </a:p>
        </p:txBody>
      </p:sp>
      <p:sp>
        <p:nvSpPr>
          <p:cNvPr id="4" name="内容占位符 3"/>
          <p:cNvSpPr>
            <a:spLocks noGrp="1"/>
          </p:cNvSpPr>
          <p:nvPr>
            <p:ph sz="half" idx="2"/>
          </p:nvPr>
        </p:nvSpPr>
        <p:spPr>
          <a:xfrm>
            <a:off x="1186774" y="2665379"/>
            <a:ext cx="4873575" cy="3524284"/>
          </a:xfrm>
          <a:prstGeom prst="rect">
            <a:avLst/>
          </a:prstGeo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256939" y="1778439"/>
            <a:ext cx="4897576" cy="823912"/>
          </a:xfrm>
          <a:prstGeom prst="rect">
            <a:avLst/>
          </a:prstGeom>
        </p:spPr>
        <p:txBody>
          <a:bodyPr anchor="ctr" anchorCtr="0"/>
          <a:lstStyle>
            <a:lvl1pPr marL="0" indent="0">
              <a:buNone/>
              <a:defRPr sz="2800"/>
            </a:lvl1pPr>
            <a:lvl2pPr marL="457189" indent="0">
              <a:buNone/>
              <a:defRPr sz="2400"/>
            </a:lvl2pPr>
            <a:lvl3pPr marL="914377" indent="0">
              <a:buNone/>
              <a:defRPr sz="2000"/>
            </a:lvl3pPr>
            <a:lvl4pPr marL="1371566" indent="0">
              <a:buNone/>
              <a:defRPr sz="1800"/>
            </a:lvl4pPr>
            <a:lvl5pPr marL="1828754" indent="0">
              <a:buNone/>
              <a:defRPr sz="1800"/>
            </a:lvl5pPr>
            <a:lvl6pPr marL="2285943" indent="0">
              <a:buNone/>
              <a:defRPr sz="1800"/>
            </a:lvl6pPr>
            <a:lvl7pPr marL="2743131" indent="0">
              <a:buNone/>
              <a:defRPr sz="1800"/>
            </a:lvl7pPr>
            <a:lvl8pPr marL="3200320" indent="0">
              <a:buNone/>
              <a:defRPr sz="1800"/>
            </a:lvl8pPr>
            <a:lvl9pPr marL="3657509" indent="0">
              <a:buNone/>
              <a:defRPr sz="1800"/>
            </a:lvl9pPr>
          </a:lstStyle>
          <a:p>
            <a:pPr lvl="0"/>
            <a:r>
              <a:rPr lang="zh-CN" altLang="en-US"/>
              <a:t>单击此处编辑母版文本样式</a:t>
            </a:r>
          </a:p>
        </p:txBody>
      </p:sp>
      <p:sp>
        <p:nvSpPr>
          <p:cNvPr id="6" name="内容占位符 5"/>
          <p:cNvSpPr>
            <a:spLocks noGrp="1"/>
          </p:cNvSpPr>
          <p:nvPr>
            <p:ph sz="quarter" idx="4"/>
          </p:nvPr>
        </p:nvSpPr>
        <p:spPr>
          <a:xfrm>
            <a:off x="6256939" y="2665379"/>
            <a:ext cx="4897576" cy="3524284"/>
          </a:xfrm>
          <a:prstGeom prst="rect">
            <a:avLst/>
          </a:prstGeo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a:xfrm>
            <a:off x="838200" y="6356351"/>
            <a:ext cx="2743200" cy="365125"/>
          </a:xfrm>
          <a:prstGeom prst="rect">
            <a:avLst/>
          </a:prstGeom>
        </p:spPr>
        <p:txBody>
          <a:bodyPr/>
          <a:lstStyle/>
          <a:p>
            <a:fld id="{82F288E0-7875-42C4-84C8-98DBBD3BF4D2}" type="datetimeFigureOut">
              <a:rPr lang="zh-CN" altLang="en-US" smtClean="0"/>
              <a:t>2025/4/10</a:t>
            </a:fld>
            <a:endParaRPr lang="zh-CN" altLang="en-US"/>
          </a:p>
        </p:txBody>
      </p:sp>
      <p:sp>
        <p:nvSpPr>
          <p:cNvPr id="8" name="页脚占位符 7"/>
          <p:cNvSpPr>
            <a:spLocks noGrp="1"/>
          </p:cNvSpPr>
          <p:nvPr>
            <p:ph type="ftr" sz="quarter" idx="11"/>
          </p:nvPr>
        </p:nvSpPr>
        <p:spPr>
          <a:xfrm>
            <a:off x="4038600" y="6356351"/>
            <a:ext cx="4114800" cy="365125"/>
          </a:xfrm>
          <a:prstGeom prst="rect">
            <a:avLst/>
          </a:prstGeom>
        </p:spPr>
        <p:txBody>
          <a:bodyPr/>
          <a:lstStyle/>
          <a:p>
            <a:endParaRPr lang="zh-CN" altLang="en-US"/>
          </a:p>
        </p:txBody>
      </p:sp>
      <p:sp>
        <p:nvSpPr>
          <p:cNvPr id="9" name="灯片编号占位符 8"/>
          <p:cNvSpPr>
            <a:spLocks noGrp="1"/>
          </p:cNvSpPr>
          <p:nvPr>
            <p:ph type="sldNum" sz="quarter" idx="12"/>
          </p:nvPr>
        </p:nvSpPr>
        <p:spPr>
          <a:xfrm>
            <a:off x="8610600" y="6356351"/>
            <a:ext cx="2743200" cy="365125"/>
          </a:xfrm>
          <a:prstGeom prst="rect">
            <a:avLst/>
          </a:prstGeom>
        </p:spPr>
        <p:txBody>
          <a:bodyPr/>
          <a:lstStyle/>
          <a:p>
            <a:fld id="{7D9BB5D0-35E4-459D-AEF3-FE4D7C45CC19}" type="slidenum">
              <a:rPr lang="zh-CN" altLang="en-US" smtClean="0"/>
              <a:t>‹#›</a:t>
            </a:fld>
            <a:endParaRPr lang="zh-CN" altLang="en-US"/>
          </a:p>
        </p:txBody>
      </p:sp>
    </p:spTree>
    <p:extLst>
      <p:ext uri="{BB962C8B-B14F-4D97-AF65-F5344CB8AC3E}">
        <p14:creationId xmlns:p14="http://schemas.microsoft.com/office/powerpoint/2010/main" val="397430663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日期占位符 2"/>
          <p:cNvSpPr>
            <a:spLocks noGrp="1"/>
          </p:cNvSpPr>
          <p:nvPr>
            <p:ph type="dt" sz="half" idx="10"/>
          </p:nvPr>
        </p:nvSpPr>
        <p:spPr>
          <a:xfrm>
            <a:off x="838200" y="6356351"/>
            <a:ext cx="2743200" cy="365125"/>
          </a:xfrm>
          <a:prstGeom prst="rect">
            <a:avLst/>
          </a:prstGeom>
        </p:spPr>
        <p:txBody>
          <a:bodyPr/>
          <a:lstStyle/>
          <a:p>
            <a:fld id="{82F288E0-7875-42C4-84C8-98DBBD3BF4D2}" type="datetimeFigureOut">
              <a:rPr lang="zh-CN" altLang="en-US" smtClean="0"/>
              <a:t>2025/4/10</a:t>
            </a:fld>
            <a:endParaRPr lang="zh-CN" altLang="en-US"/>
          </a:p>
        </p:txBody>
      </p:sp>
      <p:sp>
        <p:nvSpPr>
          <p:cNvPr id="4" name="页脚占位符 3"/>
          <p:cNvSpPr>
            <a:spLocks noGrp="1"/>
          </p:cNvSpPr>
          <p:nvPr>
            <p:ph type="ftr" sz="quarter" idx="11"/>
          </p:nvPr>
        </p:nvSpPr>
        <p:spPr>
          <a:xfrm>
            <a:off x="4038600" y="6356351"/>
            <a:ext cx="4114800" cy="365125"/>
          </a:xfrm>
          <a:prstGeom prst="rect">
            <a:avLst/>
          </a:prstGeom>
        </p:spPr>
        <p:txBody>
          <a:bodyPr/>
          <a:lstStyle/>
          <a:p>
            <a:endParaRPr lang="zh-CN" altLang="en-US"/>
          </a:p>
        </p:txBody>
      </p:sp>
      <p:sp>
        <p:nvSpPr>
          <p:cNvPr id="5" name="灯片编号占位符 4"/>
          <p:cNvSpPr>
            <a:spLocks noGrp="1"/>
          </p:cNvSpPr>
          <p:nvPr>
            <p:ph type="sldNum" sz="quarter" idx="12"/>
          </p:nvPr>
        </p:nvSpPr>
        <p:spPr>
          <a:xfrm>
            <a:off x="8610600" y="6356351"/>
            <a:ext cx="2743200" cy="365125"/>
          </a:xfrm>
          <a:prstGeom prst="rect">
            <a:avLst/>
          </a:prstGeom>
        </p:spPr>
        <p:txBody>
          <a:bodyPr/>
          <a:lstStyle/>
          <a:p>
            <a:fld id="{7D9BB5D0-35E4-459D-AEF3-FE4D7C45CC19}" type="slidenum">
              <a:rPr lang="zh-CN" altLang="en-US" smtClean="0"/>
              <a:t>‹#›</a:t>
            </a:fld>
            <a:endParaRPr lang="zh-CN" altLang="en-US"/>
          </a:p>
        </p:txBody>
      </p:sp>
    </p:spTree>
    <p:extLst>
      <p:ext uri="{BB962C8B-B14F-4D97-AF65-F5344CB8AC3E}">
        <p14:creationId xmlns:p14="http://schemas.microsoft.com/office/powerpoint/2010/main" val="181389996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a:xfrm>
            <a:off x="838200" y="6356351"/>
            <a:ext cx="2743200" cy="365125"/>
          </a:xfrm>
          <a:prstGeom prst="rect">
            <a:avLst/>
          </a:prstGeom>
        </p:spPr>
        <p:txBody>
          <a:bodyPr/>
          <a:lstStyle/>
          <a:p>
            <a:fld id="{82F288E0-7875-42C4-84C8-98DBBD3BF4D2}" type="datetimeFigureOut">
              <a:rPr lang="zh-CN" altLang="en-US" smtClean="0"/>
              <a:t>2025/4/10</a:t>
            </a:fld>
            <a:endParaRPr lang="zh-CN" altLang="en-US"/>
          </a:p>
        </p:txBody>
      </p:sp>
      <p:sp>
        <p:nvSpPr>
          <p:cNvPr id="3" name="页脚占位符 2"/>
          <p:cNvSpPr>
            <a:spLocks noGrp="1"/>
          </p:cNvSpPr>
          <p:nvPr>
            <p:ph type="ftr" sz="quarter" idx="11"/>
          </p:nvPr>
        </p:nvSpPr>
        <p:spPr>
          <a:xfrm>
            <a:off x="4038600" y="6356351"/>
            <a:ext cx="4114800" cy="365125"/>
          </a:xfrm>
          <a:prstGeom prst="rect">
            <a:avLst/>
          </a:prstGeom>
        </p:spPr>
        <p:txBody>
          <a:bodyPr/>
          <a:lstStyle/>
          <a:p>
            <a:endParaRPr lang="zh-CN" altLang="en-US"/>
          </a:p>
        </p:txBody>
      </p:sp>
      <p:sp>
        <p:nvSpPr>
          <p:cNvPr id="4" name="灯片编号占位符 3"/>
          <p:cNvSpPr>
            <a:spLocks noGrp="1"/>
          </p:cNvSpPr>
          <p:nvPr>
            <p:ph type="sldNum" sz="quarter" idx="12"/>
          </p:nvPr>
        </p:nvSpPr>
        <p:spPr>
          <a:xfrm>
            <a:off x="8610600" y="6356351"/>
            <a:ext cx="2743200" cy="365125"/>
          </a:xfrm>
          <a:prstGeom prst="rect">
            <a:avLst/>
          </a:prstGeom>
        </p:spPr>
        <p:txBody>
          <a:bodyPr/>
          <a:lstStyle/>
          <a:p>
            <a:fld id="{7D9BB5D0-35E4-459D-AEF3-FE4D7C45CC19}" type="slidenum">
              <a:rPr lang="zh-CN" altLang="en-US" smtClean="0"/>
              <a:t>‹#›</a:t>
            </a:fld>
            <a:endParaRPr lang="zh-CN" altLang="en-US"/>
          </a:p>
        </p:txBody>
      </p:sp>
    </p:spTree>
    <p:extLst>
      <p:ext uri="{BB962C8B-B14F-4D97-AF65-F5344CB8AC3E}">
        <p14:creationId xmlns:p14="http://schemas.microsoft.com/office/powerpoint/2010/main" val="209409761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4165349" cy="1600200"/>
          </a:xfrm>
          <a:prstGeom prst="rect">
            <a:avLst/>
          </a:prstGeom>
        </p:spPr>
        <p:txBody>
          <a:bodyPr anchor="b"/>
          <a:lstStyle>
            <a:lvl1pPr>
              <a:defRPr sz="3200"/>
            </a:lvl1pPr>
          </a:lstStyle>
          <a:p>
            <a:r>
              <a:rPr lang="zh-CN" altLang="en-US"/>
              <a:t>单击此处编辑母版标题样式</a:t>
            </a:r>
          </a:p>
        </p:txBody>
      </p:sp>
      <p:sp>
        <p:nvSpPr>
          <p:cNvPr id="3" name="图片占位符 2"/>
          <p:cNvSpPr>
            <a:spLocks noGrp="1"/>
          </p:cNvSpPr>
          <p:nvPr>
            <p:ph type="pic" idx="1"/>
          </p:nvPr>
        </p:nvSpPr>
        <p:spPr>
          <a:xfrm>
            <a:off x="5183188" y="457201"/>
            <a:ext cx="6172200" cy="5403851"/>
          </a:xfrm>
          <a:prstGeom prst="rect">
            <a:avLst/>
          </a:prstGeom>
        </p:spPr>
        <p:txBody>
          <a:bodyPr/>
          <a:lstStyle>
            <a:lvl1pPr marL="0" indent="0">
              <a:buNone/>
              <a:defRPr sz="3200"/>
            </a:lvl1pPr>
            <a:lvl2pPr marL="457189" indent="0">
              <a:buNone/>
              <a:defRPr sz="2800"/>
            </a:lvl2pPr>
            <a:lvl3pPr marL="914377" indent="0">
              <a:buNone/>
              <a:defRPr sz="24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endParaRPr lang="zh-CN" altLang="en-US"/>
          </a:p>
        </p:txBody>
      </p:sp>
      <p:sp>
        <p:nvSpPr>
          <p:cNvPr id="4" name="文本占位符 3"/>
          <p:cNvSpPr>
            <a:spLocks noGrp="1"/>
          </p:cNvSpPr>
          <p:nvPr>
            <p:ph type="body" sz="half" idx="2"/>
          </p:nvPr>
        </p:nvSpPr>
        <p:spPr>
          <a:xfrm>
            <a:off x="839788" y="2057401"/>
            <a:ext cx="4165349" cy="3811588"/>
          </a:xfrm>
          <a:prstGeom prst="rect">
            <a:avLst/>
          </a:prstGeom>
        </p:spPr>
        <p:txBody>
          <a:bodyPr/>
          <a:lstStyle>
            <a:lvl1pPr marL="0" indent="0">
              <a:buNone/>
              <a:defRPr sz="2000"/>
            </a:lvl1pPr>
            <a:lvl2pPr marL="457189" indent="0">
              <a:buNone/>
              <a:defRPr sz="1800"/>
            </a:lvl2pPr>
            <a:lvl3pPr marL="914377" indent="0">
              <a:buNone/>
              <a:defRPr sz="1600"/>
            </a:lvl3pPr>
            <a:lvl4pPr marL="1371566" indent="0">
              <a:buNone/>
              <a:defRPr sz="1400"/>
            </a:lvl4pPr>
            <a:lvl5pPr marL="1828754" indent="0">
              <a:buNone/>
              <a:defRPr sz="1400"/>
            </a:lvl5pPr>
            <a:lvl6pPr marL="2285943" indent="0">
              <a:buNone/>
              <a:defRPr sz="1400"/>
            </a:lvl6pPr>
            <a:lvl7pPr marL="2743131" indent="0">
              <a:buNone/>
              <a:defRPr sz="1400"/>
            </a:lvl7pPr>
            <a:lvl8pPr marL="3200320" indent="0">
              <a:buNone/>
              <a:defRPr sz="1400"/>
            </a:lvl8pPr>
            <a:lvl9pPr marL="3657509" indent="0">
              <a:buNone/>
              <a:defRPr sz="1400"/>
            </a:lvl9pPr>
          </a:lstStyle>
          <a:p>
            <a:pPr lvl="0"/>
            <a:r>
              <a:rPr lang="zh-CN" altLang="en-US"/>
              <a:t>单击此处编辑母版文本样式</a:t>
            </a:r>
          </a:p>
        </p:txBody>
      </p:sp>
      <p:sp>
        <p:nvSpPr>
          <p:cNvPr id="5" name="日期占位符 4"/>
          <p:cNvSpPr>
            <a:spLocks noGrp="1"/>
          </p:cNvSpPr>
          <p:nvPr>
            <p:ph type="dt" sz="half" idx="10"/>
          </p:nvPr>
        </p:nvSpPr>
        <p:spPr>
          <a:xfrm>
            <a:off x="838200" y="6356351"/>
            <a:ext cx="2743200" cy="365125"/>
          </a:xfrm>
          <a:prstGeom prst="rect">
            <a:avLst/>
          </a:prstGeom>
        </p:spPr>
        <p:txBody>
          <a:bodyPr/>
          <a:lstStyle/>
          <a:p>
            <a:fld id="{82F288E0-7875-42C4-84C8-98DBBD3BF4D2}" type="datetimeFigureOut">
              <a:rPr lang="zh-CN" altLang="en-US" smtClean="0"/>
              <a:t>2025/4/10</a:t>
            </a:fld>
            <a:endParaRPr lang="zh-CN" altLang="en-US"/>
          </a:p>
        </p:txBody>
      </p:sp>
      <p:sp>
        <p:nvSpPr>
          <p:cNvPr id="6" name="页脚占位符 5"/>
          <p:cNvSpPr>
            <a:spLocks noGrp="1"/>
          </p:cNvSpPr>
          <p:nvPr>
            <p:ph type="ftr" sz="quarter" idx="11"/>
          </p:nvPr>
        </p:nvSpPr>
        <p:spPr>
          <a:xfrm>
            <a:off x="4038600" y="6356351"/>
            <a:ext cx="4114800" cy="365125"/>
          </a:xfrm>
          <a:prstGeom prst="rect">
            <a:avLst/>
          </a:prstGeom>
        </p:spPr>
        <p:txBody>
          <a:bodyPr/>
          <a:lstStyle/>
          <a:p>
            <a:endParaRPr lang="zh-CN" altLang="en-US"/>
          </a:p>
        </p:txBody>
      </p:sp>
      <p:sp>
        <p:nvSpPr>
          <p:cNvPr id="7" name="灯片编号占位符 6"/>
          <p:cNvSpPr>
            <a:spLocks noGrp="1"/>
          </p:cNvSpPr>
          <p:nvPr>
            <p:ph type="sldNum" sz="quarter" idx="12"/>
          </p:nvPr>
        </p:nvSpPr>
        <p:spPr>
          <a:xfrm>
            <a:off x="8610600" y="6356351"/>
            <a:ext cx="2743200" cy="365125"/>
          </a:xfrm>
          <a:prstGeom prst="rect">
            <a:avLst/>
          </a:prstGeom>
        </p:spPr>
        <p:txBody>
          <a:bodyPr/>
          <a:lstStyle/>
          <a:p>
            <a:fld id="{7D9BB5D0-35E4-459D-AEF3-FE4D7C45CC19}" type="slidenum">
              <a:rPr lang="zh-CN" altLang="en-US" smtClean="0"/>
              <a:t>‹#›</a:t>
            </a:fld>
            <a:endParaRPr lang="zh-CN" altLang="en-US"/>
          </a:p>
        </p:txBody>
      </p:sp>
    </p:spTree>
    <p:extLst>
      <p:ext uri="{BB962C8B-B14F-4D97-AF65-F5344CB8AC3E}">
        <p14:creationId xmlns:p14="http://schemas.microsoft.com/office/powerpoint/2010/main" val="122749765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itleAndTx" preserve="1">
  <p:cSld name="竖版">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1" y="365126"/>
            <a:ext cx="2628900" cy="5811839"/>
          </a:xfrm>
          <a:prstGeom prst="rect">
            <a:avLst/>
          </a:prstGeo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838201" y="365126"/>
            <a:ext cx="7734300" cy="5811839"/>
          </a:xfrm>
          <a:prstGeom prst="rect">
            <a:avLst/>
          </a:prstGeo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a:xfrm>
            <a:off x="838200" y="6356351"/>
            <a:ext cx="2743200" cy="365125"/>
          </a:xfrm>
          <a:prstGeom prst="rect">
            <a:avLst/>
          </a:prstGeom>
        </p:spPr>
        <p:txBody>
          <a:bodyPr/>
          <a:lstStyle/>
          <a:p>
            <a:fld id="{82F288E0-7875-42C4-84C8-98DBBD3BF4D2}" type="datetimeFigureOut">
              <a:rPr lang="zh-CN" altLang="en-US" smtClean="0"/>
              <a:t>2025/4/10</a:t>
            </a:fld>
            <a:endParaRPr lang="zh-CN" altLang="en-US"/>
          </a:p>
        </p:txBody>
      </p:sp>
      <p:sp>
        <p:nvSpPr>
          <p:cNvPr id="5" name="页脚占位符 4"/>
          <p:cNvSpPr>
            <a:spLocks noGrp="1"/>
          </p:cNvSpPr>
          <p:nvPr>
            <p:ph type="ftr" sz="quarter" idx="11"/>
          </p:nvPr>
        </p:nvSpPr>
        <p:spPr>
          <a:xfrm>
            <a:off x="4038600" y="6356351"/>
            <a:ext cx="4114800"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610600" y="6356351"/>
            <a:ext cx="2743200" cy="365125"/>
          </a:xfrm>
          <a:prstGeom prst="rect">
            <a:avLst/>
          </a:prstGeom>
        </p:spPr>
        <p:txBody>
          <a:bodyPr/>
          <a:lstStyle/>
          <a:p>
            <a:fld id="{7D9BB5D0-35E4-459D-AEF3-FE4D7C45CC19}" type="slidenum">
              <a:rPr lang="zh-CN" altLang="en-US" smtClean="0"/>
              <a:t>‹#›</a:t>
            </a:fld>
            <a:endParaRPr lang="zh-CN" altLang="en-US"/>
          </a:p>
        </p:txBody>
      </p:sp>
    </p:spTree>
    <p:extLst>
      <p:ext uri="{BB962C8B-B14F-4D97-AF65-F5344CB8AC3E}">
        <p14:creationId xmlns:p14="http://schemas.microsoft.com/office/powerpoint/2010/main" val="215574855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image" Target="../media/image1.jpeg"/><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41" Type="http://schemas.openxmlformats.org/officeDocument/2006/relationships/slideLayout" Target="../slideLayouts/slideLayout4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rotWithShape="0">
          <a:blip r:embed="rId46"/>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052704008"/>
      </p:ext>
    </p:extLst>
  </p:cSld>
  <p:clrMap bg1="lt1" tx1="dk1" bg2="lt2" tx2="dk2" accent1="accent1" accent2="accent2" accent3="accent3" accent4="accent4" accent5="accent5" accent6="accent6" hlink="hlink" folHlink="folHlink"/>
  <p:sldLayoutIdLst>
    <p:sldLayoutId id="2147483706" r:id="rId1"/>
    <p:sldLayoutId id="2147483707" r:id="rId2"/>
    <p:sldLayoutId id="2147483708" r:id="rId3"/>
    <p:sldLayoutId id="2147483709" r:id="rId4"/>
    <p:sldLayoutId id="2147483710" r:id="rId5"/>
    <p:sldLayoutId id="2147483711" r:id="rId6"/>
    <p:sldLayoutId id="2147483712" r:id="rId7"/>
    <p:sldLayoutId id="2147483713" r:id="rId8"/>
    <p:sldLayoutId id="2147483714" r:id="rId9"/>
    <p:sldLayoutId id="2147483715" r:id="rId10"/>
    <p:sldLayoutId id="2147483741" r:id="rId11"/>
    <p:sldLayoutId id="2147483661" r:id="rId12"/>
    <p:sldLayoutId id="2147483662" r:id="rId13"/>
    <p:sldLayoutId id="2147483663" r:id="rId14"/>
    <p:sldLayoutId id="2147483665" r:id="rId15"/>
    <p:sldLayoutId id="2147483666" r:id="rId16"/>
    <p:sldLayoutId id="2147483667" r:id="rId17"/>
    <p:sldLayoutId id="2147483668" r:id="rId18"/>
    <p:sldLayoutId id="2147483669" r:id="rId19"/>
    <p:sldLayoutId id="2147483670" r:id="rId20"/>
    <p:sldLayoutId id="2147483672" r:id="rId21"/>
    <p:sldLayoutId id="2147483673" r:id="rId22"/>
    <p:sldLayoutId id="2147483674" r:id="rId23"/>
    <p:sldLayoutId id="2147483675" r:id="rId24"/>
    <p:sldLayoutId id="2147483676" r:id="rId25"/>
    <p:sldLayoutId id="2147483677" r:id="rId26"/>
    <p:sldLayoutId id="2147483678" r:id="rId27"/>
    <p:sldLayoutId id="2147483679" r:id="rId28"/>
    <p:sldLayoutId id="2147483680" r:id="rId29"/>
    <p:sldLayoutId id="2147483681" r:id="rId30"/>
    <p:sldLayoutId id="2147483682" r:id="rId31"/>
    <p:sldLayoutId id="2147483683" r:id="rId32"/>
    <p:sldLayoutId id="2147483684" r:id="rId33"/>
    <p:sldLayoutId id="2147483685" r:id="rId34"/>
    <p:sldLayoutId id="2147483686" r:id="rId35"/>
    <p:sldLayoutId id="2147483687" r:id="rId36"/>
    <p:sldLayoutId id="2147483688" r:id="rId37"/>
    <p:sldLayoutId id="2147483689" r:id="rId38"/>
    <p:sldLayoutId id="2147483690" r:id="rId39"/>
    <p:sldLayoutId id="2147483691" r:id="rId40"/>
    <p:sldLayoutId id="2147483692" r:id="rId41"/>
    <p:sldLayoutId id="2147483693" r:id="rId42"/>
    <p:sldLayoutId id="2147483695" r:id="rId43"/>
    <p:sldLayoutId id="2147483704" r:id="rId44"/>
  </p:sldLayoutIdLst>
  <p:txStyles>
    <p:titleStyle>
      <a:lvl1pPr algn="l" defTabSz="914377"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594" indent="-228594" algn="l" defTabSz="914377"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783" indent="-228594" algn="l" defTabSz="914377"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71" indent="-228594" algn="l" defTabSz="914377"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60"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xml"/><Relationship Id="rId1" Type="http://schemas.openxmlformats.org/officeDocument/2006/relationships/slideLayout" Target="../slideLayouts/slideLayout1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1.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0F071CA5-45CE-442B-2123-D87208BF5488}"/>
              </a:ext>
            </a:extLst>
          </p:cNvPr>
          <p:cNvPicPr>
            <a:picLocks noChangeAspect="1"/>
          </p:cNvPicPr>
          <p:nvPr/>
        </p:nvPicPr>
        <p:blipFill>
          <a:blip r:embed="rId3"/>
          <a:stretch>
            <a:fillRect/>
          </a:stretch>
        </p:blipFill>
        <p:spPr>
          <a:xfrm>
            <a:off x="3282452" y="105504"/>
            <a:ext cx="5627096" cy="646232"/>
          </a:xfrm>
          <a:prstGeom prst="rect">
            <a:avLst/>
          </a:prstGeom>
        </p:spPr>
      </p:pic>
      <p:sp>
        <p:nvSpPr>
          <p:cNvPr id="6" name="Rectangle: Rounded Corners 6">
            <a:extLst>
              <a:ext uri="{FF2B5EF4-FFF2-40B4-BE49-F238E27FC236}">
                <a16:creationId xmlns:a16="http://schemas.microsoft.com/office/drawing/2014/main" id="{4A244B2C-EB86-A050-7C0F-F2BD9102E80B}"/>
              </a:ext>
            </a:extLst>
          </p:cNvPr>
          <p:cNvSpPr/>
          <p:nvPr/>
        </p:nvSpPr>
        <p:spPr>
          <a:xfrm>
            <a:off x="1202635" y="1958009"/>
            <a:ext cx="10989365" cy="4794487"/>
          </a:xfrm>
          <a:custGeom>
            <a:avLst/>
            <a:gdLst>
              <a:gd name="connsiteX0" fmla="*/ 0 w 11371382"/>
              <a:gd name="connsiteY0" fmla="*/ 755916 h 6032369"/>
              <a:gd name="connsiteX1" fmla="*/ 703870 w 11371382"/>
              <a:gd name="connsiteY1" fmla="*/ 0 h 6032369"/>
              <a:gd name="connsiteX2" fmla="*/ 1268476 w 11371382"/>
              <a:gd name="connsiteY2" fmla="*/ 0 h 6032369"/>
              <a:gd name="connsiteX3" fmla="*/ 1932719 w 11371382"/>
              <a:gd name="connsiteY3" fmla="*/ 0 h 6032369"/>
              <a:gd name="connsiteX4" fmla="*/ 2497326 w 11371382"/>
              <a:gd name="connsiteY4" fmla="*/ 0 h 6032369"/>
              <a:gd name="connsiteX5" fmla="*/ 2862659 w 11371382"/>
              <a:gd name="connsiteY5" fmla="*/ 0 h 6032369"/>
              <a:gd name="connsiteX6" fmla="*/ 3427265 w 11371382"/>
              <a:gd name="connsiteY6" fmla="*/ 0 h 6032369"/>
              <a:gd name="connsiteX7" fmla="*/ 3991872 w 11371382"/>
              <a:gd name="connsiteY7" fmla="*/ 0 h 6032369"/>
              <a:gd name="connsiteX8" fmla="*/ 4357205 w 11371382"/>
              <a:gd name="connsiteY8" fmla="*/ 0 h 6032369"/>
              <a:gd name="connsiteX9" fmla="*/ 4822175 w 11371382"/>
              <a:gd name="connsiteY9" fmla="*/ 0 h 6032369"/>
              <a:gd name="connsiteX10" fmla="*/ 5187509 w 11371382"/>
              <a:gd name="connsiteY10" fmla="*/ 0 h 6032369"/>
              <a:gd name="connsiteX11" fmla="*/ 6051025 w 11371382"/>
              <a:gd name="connsiteY11" fmla="*/ 0 h 6032369"/>
              <a:gd name="connsiteX12" fmla="*/ 6515994 w 11371382"/>
              <a:gd name="connsiteY12" fmla="*/ 0 h 6032369"/>
              <a:gd name="connsiteX13" fmla="*/ 6980964 w 11371382"/>
              <a:gd name="connsiteY13" fmla="*/ 0 h 6032369"/>
              <a:gd name="connsiteX14" fmla="*/ 7844480 w 11371382"/>
              <a:gd name="connsiteY14" fmla="*/ 0 h 6032369"/>
              <a:gd name="connsiteX15" fmla="*/ 8209814 w 11371382"/>
              <a:gd name="connsiteY15" fmla="*/ 0 h 6032369"/>
              <a:gd name="connsiteX16" fmla="*/ 8973693 w 11371382"/>
              <a:gd name="connsiteY16" fmla="*/ 0 h 6032369"/>
              <a:gd name="connsiteX17" fmla="*/ 9637936 w 11371382"/>
              <a:gd name="connsiteY17" fmla="*/ 0 h 6032369"/>
              <a:gd name="connsiteX18" fmla="*/ 10667512 w 11371382"/>
              <a:gd name="connsiteY18" fmla="*/ 0 h 6032369"/>
              <a:gd name="connsiteX19" fmla="*/ 11371382 w 11371382"/>
              <a:gd name="connsiteY19" fmla="*/ 755916 h 6032369"/>
              <a:gd name="connsiteX20" fmla="*/ 11371382 w 11371382"/>
              <a:gd name="connsiteY20" fmla="*/ 1266090 h 6032369"/>
              <a:gd name="connsiteX21" fmla="*/ 11371382 w 11371382"/>
              <a:gd name="connsiteY21" fmla="*/ 2002292 h 6032369"/>
              <a:gd name="connsiteX22" fmla="*/ 11371382 w 11371382"/>
              <a:gd name="connsiteY22" fmla="*/ 2602878 h 6032369"/>
              <a:gd name="connsiteX23" fmla="*/ 11371382 w 11371382"/>
              <a:gd name="connsiteY23" fmla="*/ 3203464 h 6032369"/>
              <a:gd name="connsiteX24" fmla="*/ 11371382 w 11371382"/>
              <a:gd name="connsiteY24" fmla="*/ 3849255 h 6032369"/>
              <a:gd name="connsiteX25" fmla="*/ 11371382 w 11371382"/>
              <a:gd name="connsiteY25" fmla="*/ 4585456 h 6032369"/>
              <a:gd name="connsiteX26" fmla="*/ 11371382 w 11371382"/>
              <a:gd name="connsiteY26" fmla="*/ 5276452 h 6032369"/>
              <a:gd name="connsiteX27" fmla="*/ 10667512 w 11371382"/>
              <a:gd name="connsiteY27" fmla="*/ 6032369 h 6032369"/>
              <a:gd name="connsiteX28" fmla="*/ 10302178 w 11371382"/>
              <a:gd name="connsiteY28" fmla="*/ 6032369 h 6032369"/>
              <a:gd name="connsiteX29" fmla="*/ 9538299 w 11371382"/>
              <a:gd name="connsiteY29" fmla="*/ 6032369 h 6032369"/>
              <a:gd name="connsiteX30" fmla="*/ 8973693 w 11371382"/>
              <a:gd name="connsiteY30" fmla="*/ 6032369 h 6032369"/>
              <a:gd name="connsiteX31" fmla="*/ 8110177 w 11371382"/>
              <a:gd name="connsiteY31" fmla="*/ 6032369 h 6032369"/>
              <a:gd name="connsiteX32" fmla="*/ 7445934 w 11371382"/>
              <a:gd name="connsiteY32" fmla="*/ 6032369 h 6032369"/>
              <a:gd name="connsiteX33" fmla="*/ 6980964 w 11371382"/>
              <a:gd name="connsiteY33" fmla="*/ 6032369 h 6032369"/>
              <a:gd name="connsiteX34" fmla="*/ 6117449 w 11371382"/>
              <a:gd name="connsiteY34" fmla="*/ 6032369 h 6032369"/>
              <a:gd name="connsiteX35" fmla="*/ 5253933 w 11371382"/>
              <a:gd name="connsiteY35" fmla="*/ 6032369 h 6032369"/>
              <a:gd name="connsiteX36" fmla="*/ 4788963 w 11371382"/>
              <a:gd name="connsiteY36" fmla="*/ 6032369 h 6032369"/>
              <a:gd name="connsiteX37" fmla="*/ 4224357 w 11371382"/>
              <a:gd name="connsiteY37" fmla="*/ 6032369 h 6032369"/>
              <a:gd name="connsiteX38" fmla="*/ 3460478 w 11371382"/>
              <a:gd name="connsiteY38" fmla="*/ 6032369 h 6032369"/>
              <a:gd name="connsiteX39" fmla="*/ 2696598 w 11371382"/>
              <a:gd name="connsiteY39" fmla="*/ 6032369 h 6032369"/>
              <a:gd name="connsiteX40" fmla="*/ 1833083 w 11371382"/>
              <a:gd name="connsiteY40" fmla="*/ 6032369 h 6032369"/>
              <a:gd name="connsiteX41" fmla="*/ 1467749 w 11371382"/>
              <a:gd name="connsiteY41" fmla="*/ 6032369 h 6032369"/>
              <a:gd name="connsiteX42" fmla="*/ 703870 w 11371382"/>
              <a:gd name="connsiteY42" fmla="*/ 6032369 h 6032369"/>
              <a:gd name="connsiteX43" fmla="*/ 0 w 11371382"/>
              <a:gd name="connsiteY43" fmla="*/ 5276452 h 6032369"/>
              <a:gd name="connsiteX44" fmla="*/ 0 w 11371382"/>
              <a:gd name="connsiteY44" fmla="*/ 4766278 h 6032369"/>
              <a:gd name="connsiteX45" fmla="*/ 0 w 11371382"/>
              <a:gd name="connsiteY45" fmla="*/ 4210897 h 6032369"/>
              <a:gd name="connsiteX46" fmla="*/ 0 w 11371382"/>
              <a:gd name="connsiteY46" fmla="*/ 3519901 h 6032369"/>
              <a:gd name="connsiteX47" fmla="*/ 0 w 11371382"/>
              <a:gd name="connsiteY47" fmla="*/ 2874110 h 6032369"/>
              <a:gd name="connsiteX48" fmla="*/ 0 w 11371382"/>
              <a:gd name="connsiteY48" fmla="*/ 2363935 h 6032369"/>
              <a:gd name="connsiteX49" fmla="*/ 0 w 11371382"/>
              <a:gd name="connsiteY49" fmla="*/ 1672939 h 6032369"/>
              <a:gd name="connsiteX50" fmla="*/ 0 w 11371382"/>
              <a:gd name="connsiteY50" fmla="*/ 755916 h 6032369"/>
              <a:gd name="connsiteX0" fmla="*/ 0 w 11371382"/>
              <a:gd name="connsiteY0" fmla="*/ 755916 h 6032369"/>
              <a:gd name="connsiteX1" fmla="*/ 703870 w 11371382"/>
              <a:gd name="connsiteY1" fmla="*/ 0 h 6032369"/>
              <a:gd name="connsiteX2" fmla="*/ 1467749 w 11371382"/>
              <a:gd name="connsiteY2" fmla="*/ 0 h 6032369"/>
              <a:gd name="connsiteX3" fmla="*/ 1932719 w 11371382"/>
              <a:gd name="connsiteY3" fmla="*/ 0 h 6032369"/>
              <a:gd name="connsiteX4" fmla="*/ 2397689 w 11371382"/>
              <a:gd name="connsiteY4" fmla="*/ 0 h 6032369"/>
              <a:gd name="connsiteX5" fmla="*/ 3161568 w 11371382"/>
              <a:gd name="connsiteY5" fmla="*/ 0 h 6032369"/>
              <a:gd name="connsiteX6" fmla="*/ 3726175 w 11371382"/>
              <a:gd name="connsiteY6" fmla="*/ 0 h 6032369"/>
              <a:gd name="connsiteX7" fmla="*/ 4589690 w 11371382"/>
              <a:gd name="connsiteY7" fmla="*/ 0 h 6032369"/>
              <a:gd name="connsiteX8" fmla="*/ 5453206 w 11371382"/>
              <a:gd name="connsiteY8" fmla="*/ 0 h 6032369"/>
              <a:gd name="connsiteX9" fmla="*/ 6217085 w 11371382"/>
              <a:gd name="connsiteY9" fmla="*/ 0 h 6032369"/>
              <a:gd name="connsiteX10" fmla="*/ 6682055 w 11371382"/>
              <a:gd name="connsiteY10" fmla="*/ 0 h 6032369"/>
              <a:gd name="connsiteX11" fmla="*/ 7047389 w 11371382"/>
              <a:gd name="connsiteY11" fmla="*/ 0 h 6032369"/>
              <a:gd name="connsiteX12" fmla="*/ 7910904 w 11371382"/>
              <a:gd name="connsiteY12" fmla="*/ 0 h 6032369"/>
              <a:gd name="connsiteX13" fmla="*/ 8575147 w 11371382"/>
              <a:gd name="connsiteY13" fmla="*/ 0 h 6032369"/>
              <a:gd name="connsiteX14" fmla="*/ 9239390 w 11371382"/>
              <a:gd name="connsiteY14" fmla="*/ 0 h 6032369"/>
              <a:gd name="connsiteX15" fmla="*/ 9704360 w 11371382"/>
              <a:gd name="connsiteY15" fmla="*/ 0 h 6032369"/>
              <a:gd name="connsiteX16" fmla="*/ 10667512 w 11371382"/>
              <a:gd name="connsiteY16" fmla="*/ 0 h 6032369"/>
              <a:gd name="connsiteX17" fmla="*/ 11371382 w 11371382"/>
              <a:gd name="connsiteY17" fmla="*/ 755916 h 6032369"/>
              <a:gd name="connsiteX18" fmla="*/ 11371382 w 11371382"/>
              <a:gd name="connsiteY18" fmla="*/ 1311296 h 6032369"/>
              <a:gd name="connsiteX19" fmla="*/ 11371382 w 11371382"/>
              <a:gd name="connsiteY19" fmla="*/ 2047498 h 6032369"/>
              <a:gd name="connsiteX20" fmla="*/ 11371382 w 11371382"/>
              <a:gd name="connsiteY20" fmla="*/ 2738493 h 6032369"/>
              <a:gd name="connsiteX21" fmla="*/ 11371382 w 11371382"/>
              <a:gd name="connsiteY21" fmla="*/ 3339079 h 6032369"/>
              <a:gd name="connsiteX22" fmla="*/ 11371382 w 11371382"/>
              <a:gd name="connsiteY22" fmla="*/ 3894460 h 6032369"/>
              <a:gd name="connsiteX23" fmla="*/ 11371382 w 11371382"/>
              <a:gd name="connsiteY23" fmla="*/ 4449840 h 6032369"/>
              <a:gd name="connsiteX24" fmla="*/ 11371382 w 11371382"/>
              <a:gd name="connsiteY24" fmla="*/ 5276452 h 6032369"/>
              <a:gd name="connsiteX25" fmla="*/ 10667512 w 11371382"/>
              <a:gd name="connsiteY25" fmla="*/ 6032369 h 6032369"/>
              <a:gd name="connsiteX26" fmla="*/ 10102906 w 11371382"/>
              <a:gd name="connsiteY26" fmla="*/ 6032369 h 6032369"/>
              <a:gd name="connsiteX27" fmla="*/ 9538299 w 11371382"/>
              <a:gd name="connsiteY27" fmla="*/ 6032369 h 6032369"/>
              <a:gd name="connsiteX28" fmla="*/ 9172966 w 11371382"/>
              <a:gd name="connsiteY28" fmla="*/ 6032369 h 6032369"/>
              <a:gd name="connsiteX29" fmla="*/ 8707996 w 11371382"/>
              <a:gd name="connsiteY29" fmla="*/ 6032369 h 6032369"/>
              <a:gd name="connsiteX30" fmla="*/ 8243026 w 11371382"/>
              <a:gd name="connsiteY30" fmla="*/ 6032369 h 6032369"/>
              <a:gd name="connsiteX31" fmla="*/ 7479147 w 11371382"/>
              <a:gd name="connsiteY31" fmla="*/ 6032369 h 6032369"/>
              <a:gd name="connsiteX32" fmla="*/ 7113813 w 11371382"/>
              <a:gd name="connsiteY32" fmla="*/ 6032369 h 6032369"/>
              <a:gd name="connsiteX33" fmla="*/ 6648843 w 11371382"/>
              <a:gd name="connsiteY33" fmla="*/ 6032369 h 6032369"/>
              <a:gd name="connsiteX34" fmla="*/ 5785327 w 11371382"/>
              <a:gd name="connsiteY34" fmla="*/ 6032369 h 6032369"/>
              <a:gd name="connsiteX35" fmla="*/ 5419994 w 11371382"/>
              <a:gd name="connsiteY35" fmla="*/ 6032369 h 6032369"/>
              <a:gd name="connsiteX36" fmla="*/ 5054660 w 11371382"/>
              <a:gd name="connsiteY36" fmla="*/ 6032369 h 6032369"/>
              <a:gd name="connsiteX37" fmla="*/ 4689327 w 11371382"/>
              <a:gd name="connsiteY37" fmla="*/ 6032369 h 6032369"/>
              <a:gd name="connsiteX38" fmla="*/ 4025084 w 11371382"/>
              <a:gd name="connsiteY38" fmla="*/ 6032369 h 6032369"/>
              <a:gd name="connsiteX39" fmla="*/ 3360841 w 11371382"/>
              <a:gd name="connsiteY39" fmla="*/ 6032369 h 6032369"/>
              <a:gd name="connsiteX40" fmla="*/ 2696598 w 11371382"/>
              <a:gd name="connsiteY40" fmla="*/ 6032369 h 6032369"/>
              <a:gd name="connsiteX41" fmla="*/ 1833083 w 11371382"/>
              <a:gd name="connsiteY41" fmla="*/ 6032369 h 6032369"/>
              <a:gd name="connsiteX42" fmla="*/ 703870 w 11371382"/>
              <a:gd name="connsiteY42" fmla="*/ 6032369 h 6032369"/>
              <a:gd name="connsiteX43" fmla="*/ 0 w 11371382"/>
              <a:gd name="connsiteY43" fmla="*/ 5276452 h 6032369"/>
              <a:gd name="connsiteX44" fmla="*/ 0 w 11371382"/>
              <a:gd name="connsiteY44" fmla="*/ 4721072 h 6032369"/>
              <a:gd name="connsiteX45" fmla="*/ 0 w 11371382"/>
              <a:gd name="connsiteY45" fmla="*/ 4120486 h 6032369"/>
              <a:gd name="connsiteX46" fmla="*/ 0 w 11371382"/>
              <a:gd name="connsiteY46" fmla="*/ 3519901 h 6032369"/>
              <a:gd name="connsiteX47" fmla="*/ 0 w 11371382"/>
              <a:gd name="connsiteY47" fmla="*/ 3009726 h 6032369"/>
              <a:gd name="connsiteX48" fmla="*/ 0 w 11371382"/>
              <a:gd name="connsiteY48" fmla="*/ 2409141 h 6032369"/>
              <a:gd name="connsiteX49" fmla="*/ 0 w 11371382"/>
              <a:gd name="connsiteY49" fmla="*/ 1853761 h 6032369"/>
              <a:gd name="connsiteX50" fmla="*/ 0 w 11371382"/>
              <a:gd name="connsiteY50" fmla="*/ 1343585 h 6032369"/>
              <a:gd name="connsiteX51" fmla="*/ 0 w 11371382"/>
              <a:gd name="connsiteY51" fmla="*/ 755916 h 60323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11371382" h="6032369" fill="none" extrusionOk="0">
                <a:moveTo>
                  <a:pt x="0" y="755916"/>
                </a:moveTo>
                <a:cubicBezTo>
                  <a:pt x="-56066" y="294216"/>
                  <a:pt x="419294" y="-4626"/>
                  <a:pt x="703870" y="0"/>
                </a:cubicBezTo>
                <a:cubicBezTo>
                  <a:pt x="920216" y="33670"/>
                  <a:pt x="1085498" y="9089"/>
                  <a:pt x="1268476" y="0"/>
                </a:cubicBezTo>
                <a:cubicBezTo>
                  <a:pt x="1463192" y="-2288"/>
                  <a:pt x="1742099" y="-14116"/>
                  <a:pt x="1932719" y="0"/>
                </a:cubicBezTo>
                <a:cubicBezTo>
                  <a:pt x="2085869" y="18018"/>
                  <a:pt x="2261907" y="-10045"/>
                  <a:pt x="2497326" y="0"/>
                </a:cubicBezTo>
                <a:cubicBezTo>
                  <a:pt x="2699898" y="-12857"/>
                  <a:pt x="2718865" y="9886"/>
                  <a:pt x="2862659" y="0"/>
                </a:cubicBezTo>
                <a:cubicBezTo>
                  <a:pt x="3016590" y="3540"/>
                  <a:pt x="3269559" y="-15848"/>
                  <a:pt x="3427265" y="0"/>
                </a:cubicBezTo>
                <a:cubicBezTo>
                  <a:pt x="3572273" y="22914"/>
                  <a:pt x="3834654" y="-35375"/>
                  <a:pt x="3991872" y="0"/>
                </a:cubicBezTo>
                <a:cubicBezTo>
                  <a:pt x="4149845" y="15216"/>
                  <a:pt x="4282599" y="-23339"/>
                  <a:pt x="4357205" y="0"/>
                </a:cubicBezTo>
                <a:cubicBezTo>
                  <a:pt x="4449282" y="6721"/>
                  <a:pt x="4715120" y="-7656"/>
                  <a:pt x="4822175" y="0"/>
                </a:cubicBezTo>
                <a:cubicBezTo>
                  <a:pt x="4931125" y="20006"/>
                  <a:pt x="5011413" y="-1049"/>
                  <a:pt x="5187509" y="0"/>
                </a:cubicBezTo>
                <a:cubicBezTo>
                  <a:pt x="5358582" y="-24957"/>
                  <a:pt x="5798279" y="-28536"/>
                  <a:pt x="6051025" y="0"/>
                </a:cubicBezTo>
                <a:cubicBezTo>
                  <a:pt x="6276070" y="36746"/>
                  <a:pt x="6361760" y="-4303"/>
                  <a:pt x="6515994" y="0"/>
                </a:cubicBezTo>
                <a:cubicBezTo>
                  <a:pt x="6639862" y="7186"/>
                  <a:pt x="6754153" y="-12547"/>
                  <a:pt x="6980964" y="0"/>
                </a:cubicBezTo>
                <a:cubicBezTo>
                  <a:pt x="7206615" y="15838"/>
                  <a:pt x="7638111" y="-32015"/>
                  <a:pt x="7844480" y="0"/>
                </a:cubicBezTo>
                <a:cubicBezTo>
                  <a:pt x="8057052" y="-9197"/>
                  <a:pt x="8144590" y="15463"/>
                  <a:pt x="8209814" y="0"/>
                </a:cubicBezTo>
                <a:cubicBezTo>
                  <a:pt x="8288126" y="-23923"/>
                  <a:pt x="8767256" y="-38626"/>
                  <a:pt x="8973693" y="0"/>
                </a:cubicBezTo>
                <a:cubicBezTo>
                  <a:pt x="9237685" y="31214"/>
                  <a:pt x="9431657" y="-5591"/>
                  <a:pt x="9637936" y="0"/>
                </a:cubicBezTo>
                <a:cubicBezTo>
                  <a:pt x="9845077" y="33375"/>
                  <a:pt x="10359282" y="100464"/>
                  <a:pt x="10667512" y="0"/>
                </a:cubicBezTo>
                <a:cubicBezTo>
                  <a:pt x="11087085" y="29669"/>
                  <a:pt x="11296065" y="379818"/>
                  <a:pt x="11371382" y="755916"/>
                </a:cubicBezTo>
                <a:cubicBezTo>
                  <a:pt x="11371779" y="941942"/>
                  <a:pt x="11335412" y="1113177"/>
                  <a:pt x="11371382" y="1266090"/>
                </a:cubicBezTo>
                <a:cubicBezTo>
                  <a:pt x="11381577" y="1467836"/>
                  <a:pt x="11408564" y="1800915"/>
                  <a:pt x="11371382" y="2002292"/>
                </a:cubicBezTo>
                <a:cubicBezTo>
                  <a:pt x="11404252" y="2212661"/>
                  <a:pt x="11375470" y="2424730"/>
                  <a:pt x="11371382" y="2602878"/>
                </a:cubicBezTo>
                <a:cubicBezTo>
                  <a:pt x="11376230" y="2795800"/>
                  <a:pt x="11365417" y="2961153"/>
                  <a:pt x="11371382" y="3203464"/>
                </a:cubicBezTo>
                <a:cubicBezTo>
                  <a:pt x="11412349" y="3445588"/>
                  <a:pt x="11322815" y="3605698"/>
                  <a:pt x="11371382" y="3849255"/>
                </a:cubicBezTo>
                <a:cubicBezTo>
                  <a:pt x="11384219" y="4033068"/>
                  <a:pt x="11400786" y="4299000"/>
                  <a:pt x="11371382" y="4585456"/>
                </a:cubicBezTo>
                <a:cubicBezTo>
                  <a:pt x="11347328" y="4828262"/>
                  <a:pt x="11373530" y="5146408"/>
                  <a:pt x="11371382" y="5276452"/>
                </a:cubicBezTo>
                <a:cubicBezTo>
                  <a:pt x="11466583" y="5639826"/>
                  <a:pt x="11077415" y="6009187"/>
                  <a:pt x="10667512" y="6032369"/>
                </a:cubicBezTo>
                <a:cubicBezTo>
                  <a:pt x="10528549" y="5995437"/>
                  <a:pt x="10400650" y="6033409"/>
                  <a:pt x="10302178" y="6032369"/>
                </a:cubicBezTo>
                <a:cubicBezTo>
                  <a:pt x="10193927" y="5971241"/>
                  <a:pt x="9741783" y="6069816"/>
                  <a:pt x="9538299" y="6032369"/>
                </a:cubicBezTo>
                <a:cubicBezTo>
                  <a:pt x="9291225" y="6019954"/>
                  <a:pt x="9160816" y="6037726"/>
                  <a:pt x="8973693" y="6032369"/>
                </a:cubicBezTo>
                <a:cubicBezTo>
                  <a:pt x="8732241" y="6014143"/>
                  <a:pt x="8473184" y="5961689"/>
                  <a:pt x="8110177" y="6032369"/>
                </a:cubicBezTo>
                <a:cubicBezTo>
                  <a:pt x="7712906" y="6062965"/>
                  <a:pt x="7711364" y="6015963"/>
                  <a:pt x="7445934" y="6032369"/>
                </a:cubicBezTo>
                <a:cubicBezTo>
                  <a:pt x="7178825" y="6047898"/>
                  <a:pt x="7111694" y="6026491"/>
                  <a:pt x="6980964" y="6032369"/>
                </a:cubicBezTo>
                <a:cubicBezTo>
                  <a:pt x="6895064" y="6005363"/>
                  <a:pt x="6343169" y="6039296"/>
                  <a:pt x="6117449" y="6032369"/>
                </a:cubicBezTo>
                <a:cubicBezTo>
                  <a:pt x="5890856" y="6083267"/>
                  <a:pt x="5436567" y="6018451"/>
                  <a:pt x="5253933" y="6032369"/>
                </a:cubicBezTo>
                <a:cubicBezTo>
                  <a:pt x="5077018" y="6022249"/>
                  <a:pt x="4960657" y="6014556"/>
                  <a:pt x="4788963" y="6032369"/>
                </a:cubicBezTo>
                <a:cubicBezTo>
                  <a:pt x="4626940" y="6041660"/>
                  <a:pt x="4411633" y="6041093"/>
                  <a:pt x="4224357" y="6032369"/>
                </a:cubicBezTo>
                <a:cubicBezTo>
                  <a:pt x="4052576" y="5996484"/>
                  <a:pt x="3855420" y="6089403"/>
                  <a:pt x="3460478" y="6032369"/>
                </a:cubicBezTo>
                <a:cubicBezTo>
                  <a:pt x="3084858" y="6022999"/>
                  <a:pt x="3046450" y="6038794"/>
                  <a:pt x="2696598" y="6032369"/>
                </a:cubicBezTo>
                <a:cubicBezTo>
                  <a:pt x="2351759" y="5995252"/>
                  <a:pt x="2122024" y="6012932"/>
                  <a:pt x="1833083" y="6032369"/>
                </a:cubicBezTo>
                <a:cubicBezTo>
                  <a:pt x="1550778" y="6016313"/>
                  <a:pt x="1590098" y="6021186"/>
                  <a:pt x="1467749" y="6032369"/>
                </a:cubicBezTo>
                <a:cubicBezTo>
                  <a:pt x="1331883" y="6080139"/>
                  <a:pt x="1025155" y="5983387"/>
                  <a:pt x="703870" y="6032369"/>
                </a:cubicBezTo>
                <a:cubicBezTo>
                  <a:pt x="328006" y="6006337"/>
                  <a:pt x="75286" y="5654990"/>
                  <a:pt x="0" y="5276452"/>
                </a:cubicBezTo>
                <a:cubicBezTo>
                  <a:pt x="-7686" y="5093419"/>
                  <a:pt x="-51535" y="4908284"/>
                  <a:pt x="0" y="4766278"/>
                </a:cubicBezTo>
                <a:cubicBezTo>
                  <a:pt x="22000" y="4594842"/>
                  <a:pt x="-10573" y="4360992"/>
                  <a:pt x="0" y="4210897"/>
                </a:cubicBezTo>
                <a:cubicBezTo>
                  <a:pt x="22297" y="4075992"/>
                  <a:pt x="52507" y="3815966"/>
                  <a:pt x="0" y="3519901"/>
                </a:cubicBezTo>
                <a:cubicBezTo>
                  <a:pt x="-8877" y="3209120"/>
                  <a:pt x="-6589" y="3120050"/>
                  <a:pt x="0" y="2874110"/>
                </a:cubicBezTo>
                <a:cubicBezTo>
                  <a:pt x="22274" y="2596764"/>
                  <a:pt x="-18544" y="2490234"/>
                  <a:pt x="0" y="2363935"/>
                </a:cubicBezTo>
                <a:cubicBezTo>
                  <a:pt x="-8873" y="2243127"/>
                  <a:pt x="-18885" y="1812272"/>
                  <a:pt x="0" y="1672939"/>
                </a:cubicBezTo>
                <a:cubicBezTo>
                  <a:pt x="39832" y="1495845"/>
                  <a:pt x="48571" y="941947"/>
                  <a:pt x="0" y="755916"/>
                </a:cubicBezTo>
                <a:close/>
              </a:path>
              <a:path w="11371382" h="6032369" stroke="0" extrusionOk="0">
                <a:moveTo>
                  <a:pt x="0" y="755916"/>
                </a:moveTo>
                <a:cubicBezTo>
                  <a:pt x="-23767" y="456917"/>
                  <a:pt x="250991" y="27282"/>
                  <a:pt x="703870" y="0"/>
                </a:cubicBezTo>
                <a:cubicBezTo>
                  <a:pt x="1073434" y="39470"/>
                  <a:pt x="1191710" y="56689"/>
                  <a:pt x="1467749" y="0"/>
                </a:cubicBezTo>
                <a:cubicBezTo>
                  <a:pt x="1720961" y="-32685"/>
                  <a:pt x="1754416" y="-17652"/>
                  <a:pt x="1932719" y="0"/>
                </a:cubicBezTo>
                <a:cubicBezTo>
                  <a:pt x="2100177" y="32970"/>
                  <a:pt x="2270479" y="11649"/>
                  <a:pt x="2397689" y="0"/>
                </a:cubicBezTo>
                <a:cubicBezTo>
                  <a:pt x="2536297" y="-28649"/>
                  <a:pt x="2834861" y="-20333"/>
                  <a:pt x="3161568" y="0"/>
                </a:cubicBezTo>
                <a:cubicBezTo>
                  <a:pt x="3495118" y="33865"/>
                  <a:pt x="3610968" y="33854"/>
                  <a:pt x="3726175" y="0"/>
                </a:cubicBezTo>
                <a:cubicBezTo>
                  <a:pt x="3843124" y="-43278"/>
                  <a:pt x="4278552" y="28126"/>
                  <a:pt x="4589690" y="0"/>
                </a:cubicBezTo>
                <a:cubicBezTo>
                  <a:pt x="4951793" y="-8166"/>
                  <a:pt x="5186054" y="-53859"/>
                  <a:pt x="5453206" y="0"/>
                </a:cubicBezTo>
                <a:cubicBezTo>
                  <a:pt x="5697901" y="30900"/>
                  <a:pt x="5864150" y="-14275"/>
                  <a:pt x="6217085" y="0"/>
                </a:cubicBezTo>
                <a:cubicBezTo>
                  <a:pt x="6563302" y="42554"/>
                  <a:pt x="6476807" y="27904"/>
                  <a:pt x="6682055" y="0"/>
                </a:cubicBezTo>
                <a:cubicBezTo>
                  <a:pt x="6905215" y="-23147"/>
                  <a:pt x="6951890" y="-2781"/>
                  <a:pt x="7047389" y="0"/>
                </a:cubicBezTo>
                <a:cubicBezTo>
                  <a:pt x="7156363" y="2785"/>
                  <a:pt x="7475026" y="17867"/>
                  <a:pt x="7910904" y="0"/>
                </a:cubicBezTo>
                <a:cubicBezTo>
                  <a:pt x="8303694" y="-39071"/>
                  <a:pt x="8321572" y="30886"/>
                  <a:pt x="8575147" y="0"/>
                </a:cubicBezTo>
                <a:cubicBezTo>
                  <a:pt x="8839096" y="-5132"/>
                  <a:pt x="8982150" y="28604"/>
                  <a:pt x="9239390" y="0"/>
                </a:cubicBezTo>
                <a:cubicBezTo>
                  <a:pt x="9488694" y="-28725"/>
                  <a:pt x="9560206" y="-4566"/>
                  <a:pt x="9704360" y="0"/>
                </a:cubicBezTo>
                <a:cubicBezTo>
                  <a:pt x="9890476" y="-23671"/>
                  <a:pt x="10258587" y="23820"/>
                  <a:pt x="10667512" y="0"/>
                </a:cubicBezTo>
                <a:cubicBezTo>
                  <a:pt x="11105310" y="37146"/>
                  <a:pt x="11288070" y="303404"/>
                  <a:pt x="11371382" y="755916"/>
                </a:cubicBezTo>
                <a:cubicBezTo>
                  <a:pt x="11367425" y="1014503"/>
                  <a:pt x="11357473" y="1171413"/>
                  <a:pt x="11371382" y="1311296"/>
                </a:cubicBezTo>
                <a:cubicBezTo>
                  <a:pt x="11429127" y="1462535"/>
                  <a:pt x="11384848" y="1679970"/>
                  <a:pt x="11371382" y="2047498"/>
                </a:cubicBezTo>
                <a:cubicBezTo>
                  <a:pt x="11353650" y="2399603"/>
                  <a:pt x="11413564" y="2485516"/>
                  <a:pt x="11371382" y="2738493"/>
                </a:cubicBezTo>
                <a:cubicBezTo>
                  <a:pt x="11366691" y="2956234"/>
                  <a:pt x="11385173" y="3116483"/>
                  <a:pt x="11371382" y="3339079"/>
                </a:cubicBezTo>
                <a:cubicBezTo>
                  <a:pt x="11380104" y="3566796"/>
                  <a:pt x="11385349" y="3763633"/>
                  <a:pt x="11371382" y="3894460"/>
                </a:cubicBezTo>
                <a:cubicBezTo>
                  <a:pt x="11345457" y="4016527"/>
                  <a:pt x="11374756" y="4294933"/>
                  <a:pt x="11371382" y="4449840"/>
                </a:cubicBezTo>
                <a:cubicBezTo>
                  <a:pt x="11396249" y="4632886"/>
                  <a:pt x="11389744" y="5082511"/>
                  <a:pt x="11371382" y="5276452"/>
                </a:cubicBezTo>
                <a:cubicBezTo>
                  <a:pt x="11392876" y="5684748"/>
                  <a:pt x="11041994" y="6049048"/>
                  <a:pt x="10667512" y="6032369"/>
                </a:cubicBezTo>
                <a:cubicBezTo>
                  <a:pt x="10503531" y="6026902"/>
                  <a:pt x="10358565" y="6029749"/>
                  <a:pt x="10102906" y="6032369"/>
                </a:cubicBezTo>
                <a:cubicBezTo>
                  <a:pt x="9888272" y="5979758"/>
                  <a:pt x="9669922" y="6006639"/>
                  <a:pt x="9538299" y="6032369"/>
                </a:cubicBezTo>
                <a:cubicBezTo>
                  <a:pt x="9388747" y="6033241"/>
                  <a:pt x="9346040" y="6016897"/>
                  <a:pt x="9172966" y="6032369"/>
                </a:cubicBezTo>
                <a:cubicBezTo>
                  <a:pt x="8974739" y="6030124"/>
                  <a:pt x="8875333" y="6007146"/>
                  <a:pt x="8707996" y="6032369"/>
                </a:cubicBezTo>
                <a:cubicBezTo>
                  <a:pt x="8552877" y="6054329"/>
                  <a:pt x="8327483" y="6031198"/>
                  <a:pt x="8243026" y="6032369"/>
                </a:cubicBezTo>
                <a:cubicBezTo>
                  <a:pt x="8083698" y="6054296"/>
                  <a:pt x="7822904" y="6056224"/>
                  <a:pt x="7479147" y="6032369"/>
                </a:cubicBezTo>
                <a:cubicBezTo>
                  <a:pt x="7144515" y="5998050"/>
                  <a:pt x="7280867" y="6042390"/>
                  <a:pt x="7113813" y="6032369"/>
                </a:cubicBezTo>
                <a:cubicBezTo>
                  <a:pt x="6935670" y="6023575"/>
                  <a:pt x="6846021" y="6053585"/>
                  <a:pt x="6648843" y="6032369"/>
                </a:cubicBezTo>
                <a:cubicBezTo>
                  <a:pt x="6453557" y="5984094"/>
                  <a:pt x="6173000" y="6016957"/>
                  <a:pt x="5785327" y="6032369"/>
                </a:cubicBezTo>
                <a:cubicBezTo>
                  <a:pt x="5391091" y="6063246"/>
                  <a:pt x="5571386" y="6041491"/>
                  <a:pt x="5419994" y="6032369"/>
                </a:cubicBezTo>
                <a:cubicBezTo>
                  <a:pt x="5274808" y="6027356"/>
                  <a:pt x="5199299" y="6052333"/>
                  <a:pt x="5054660" y="6032369"/>
                </a:cubicBezTo>
                <a:cubicBezTo>
                  <a:pt x="4934071" y="6017201"/>
                  <a:pt x="4797606" y="6014345"/>
                  <a:pt x="4689327" y="6032369"/>
                </a:cubicBezTo>
                <a:cubicBezTo>
                  <a:pt x="4555821" y="6045622"/>
                  <a:pt x="4294144" y="6032987"/>
                  <a:pt x="4025084" y="6032369"/>
                </a:cubicBezTo>
                <a:cubicBezTo>
                  <a:pt x="3753668" y="6043829"/>
                  <a:pt x="3616052" y="6066046"/>
                  <a:pt x="3360841" y="6032369"/>
                </a:cubicBezTo>
                <a:cubicBezTo>
                  <a:pt x="3129629" y="6008891"/>
                  <a:pt x="2841189" y="6036303"/>
                  <a:pt x="2696598" y="6032369"/>
                </a:cubicBezTo>
                <a:cubicBezTo>
                  <a:pt x="2596057" y="6055126"/>
                  <a:pt x="2064101" y="5988374"/>
                  <a:pt x="1833083" y="6032369"/>
                </a:cubicBezTo>
                <a:cubicBezTo>
                  <a:pt x="1600418" y="6075513"/>
                  <a:pt x="1008910" y="6029329"/>
                  <a:pt x="703870" y="6032369"/>
                </a:cubicBezTo>
                <a:cubicBezTo>
                  <a:pt x="336814" y="6047923"/>
                  <a:pt x="-8258" y="5844633"/>
                  <a:pt x="0" y="5276452"/>
                </a:cubicBezTo>
                <a:cubicBezTo>
                  <a:pt x="-11795" y="5113823"/>
                  <a:pt x="-33350" y="4848980"/>
                  <a:pt x="0" y="4721072"/>
                </a:cubicBezTo>
                <a:cubicBezTo>
                  <a:pt x="-4195" y="4593788"/>
                  <a:pt x="-1856" y="4387633"/>
                  <a:pt x="0" y="4120486"/>
                </a:cubicBezTo>
                <a:cubicBezTo>
                  <a:pt x="14445" y="3822314"/>
                  <a:pt x="24593" y="3746895"/>
                  <a:pt x="0" y="3519901"/>
                </a:cubicBezTo>
                <a:cubicBezTo>
                  <a:pt x="-22018" y="3305180"/>
                  <a:pt x="2839" y="3258951"/>
                  <a:pt x="0" y="3009726"/>
                </a:cubicBezTo>
                <a:cubicBezTo>
                  <a:pt x="-24261" y="2782235"/>
                  <a:pt x="-31683" y="2602093"/>
                  <a:pt x="0" y="2409141"/>
                </a:cubicBezTo>
                <a:cubicBezTo>
                  <a:pt x="36146" y="2211311"/>
                  <a:pt x="-31133" y="1971284"/>
                  <a:pt x="0" y="1853761"/>
                </a:cubicBezTo>
                <a:cubicBezTo>
                  <a:pt x="32649" y="1733443"/>
                  <a:pt x="-53295" y="1540506"/>
                  <a:pt x="0" y="1343585"/>
                </a:cubicBezTo>
                <a:cubicBezTo>
                  <a:pt x="28949" y="1141861"/>
                  <a:pt x="23615" y="1024408"/>
                  <a:pt x="0" y="755916"/>
                </a:cubicBezTo>
                <a:close/>
              </a:path>
              <a:path w="11371382" h="6032369" fill="none" stroke="0" extrusionOk="0">
                <a:moveTo>
                  <a:pt x="0" y="755916"/>
                </a:moveTo>
                <a:cubicBezTo>
                  <a:pt x="-52405" y="414558"/>
                  <a:pt x="410313" y="48937"/>
                  <a:pt x="703870" y="0"/>
                </a:cubicBezTo>
                <a:cubicBezTo>
                  <a:pt x="914445" y="20116"/>
                  <a:pt x="1055536" y="4243"/>
                  <a:pt x="1268476" y="0"/>
                </a:cubicBezTo>
                <a:cubicBezTo>
                  <a:pt x="1483429" y="-4749"/>
                  <a:pt x="1753373" y="-3005"/>
                  <a:pt x="1932719" y="0"/>
                </a:cubicBezTo>
                <a:cubicBezTo>
                  <a:pt x="2066142" y="14204"/>
                  <a:pt x="2312720" y="3412"/>
                  <a:pt x="2497326" y="0"/>
                </a:cubicBezTo>
                <a:cubicBezTo>
                  <a:pt x="2695915" y="-15480"/>
                  <a:pt x="2719879" y="1037"/>
                  <a:pt x="2862659" y="0"/>
                </a:cubicBezTo>
                <a:cubicBezTo>
                  <a:pt x="3005380" y="-11072"/>
                  <a:pt x="3265096" y="-14385"/>
                  <a:pt x="3427265" y="0"/>
                </a:cubicBezTo>
                <a:cubicBezTo>
                  <a:pt x="3590731" y="2003"/>
                  <a:pt x="3857067" y="10208"/>
                  <a:pt x="3991872" y="0"/>
                </a:cubicBezTo>
                <a:cubicBezTo>
                  <a:pt x="4129187" y="15239"/>
                  <a:pt x="4258464" y="-18257"/>
                  <a:pt x="4357205" y="0"/>
                </a:cubicBezTo>
                <a:cubicBezTo>
                  <a:pt x="4437101" y="14341"/>
                  <a:pt x="4732282" y="-30457"/>
                  <a:pt x="4822175" y="0"/>
                </a:cubicBezTo>
                <a:cubicBezTo>
                  <a:pt x="4930982" y="8119"/>
                  <a:pt x="5018268" y="13662"/>
                  <a:pt x="5187509" y="0"/>
                </a:cubicBezTo>
                <a:cubicBezTo>
                  <a:pt x="5337387" y="-2829"/>
                  <a:pt x="5833788" y="-43954"/>
                  <a:pt x="6051025" y="0"/>
                </a:cubicBezTo>
                <a:cubicBezTo>
                  <a:pt x="6258453" y="17995"/>
                  <a:pt x="6380377" y="8720"/>
                  <a:pt x="6515994" y="0"/>
                </a:cubicBezTo>
                <a:cubicBezTo>
                  <a:pt x="6675763" y="-5429"/>
                  <a:pt x="6759718" y="-7960"/>
                  <a:pt x="6980964" y="0"/>
                </a:cubicBezTo>
                <a:cubicBezTo>
                  <a:pt x="7194589" y="28375"/>
                  <a:pt x="7649014" y="-30095"/>
                  <a:pt x="7844480" y="0"/>
                </a:cubicBezTo>
                <a:cubicBezTo>
                  <a:pt x="8064911" y="946"/>
                  <a:pt x="8129772" y="-2731"/>
                  <a:pt x="8209814" y="0"/>
                </a:cubicBezTo>
                <a:cubicBezTo>
                  <a:pt x="8256811" y="8807"/>
                  <a:pt x="8722045" y="-12354"/>
                  <a:pt x="8973693" y="0"/>
                </a:cubicBezTo>
                <a:cubicBezTo>
                  <a:pt x="9211892" y="21168"/>
                  <a:pt x="9458940" y="-13321"/>
                  <a:pt x="9637936" y="0"/>
                </a:cubicBezTo>
                <a:cubicBezTo>
                  <a:pt x="9872018" y="37670"/>
                  <a:pt x="10375782" y="51682"/>
                  <a:pt x="10667512" y="0"/>
                </a:cubicBezTo>
                <a:cubicBezTo>
                  <a:pt x="11067600" y="83486"/>
                  <a:pt x="11273326" y="326879"/>
                  <a:pt x="11371382" y="755916"/>
                </a:cubicBezTo>
                <a:cubicBezTo>
                  <a:pt x="11362828" y="999375"/>
                  <a:pt x="11359007" y="1106414"/>
                  <a:pt x="11371382" y="1266090"/>
                </a:cubicBezTo>
                <a:cubicBezTo>
                  <a:pt x="11374033" y="1447483"/>
                  <a:pt x="11388587" y="1772967"/>
                  <a:pt x="11371382" y="2002292"/>
                </a:cubicBezTo>
                <a:cubicBezTo>
                  <a:pt x="11366468" y="2204171"/>
                  <a:pt x="11387166" y="2415937"/>
                  <a:pt x="11371382" y="2602878"/>
                </a:cubicBezTo>
                <a:cubicBezTo>
                  <a:pt x="11346066" y="2833446"/>
                  <a:pt x="11356716" y="2962013"/>
                  <a:pt x="11371382" y="3203464"/>
                </a:cubicBezTo>
                <a:cubicBezTo>
                  <a:pt x="11395315" y="3480444"/>
                  <a:pt x="11329692" y="3654499"/>
                  <a:pt x="11371382" y="3849255"/>
                </a:cubicBezTo>
                <a:cubicBezTo>
                  <a:pt x="11391492" y="4069567"/>
                  <a:pt x="11389919" y="4349133"/>
                  <a:pt x="11371382" y="4585456"/>
                </a:cubicBezTo>
                <a:cubicBezTo>
                  <a:pt x="11372351" y="4808927"/>
                  <a:pt x="11388746" y="5141943"/>
                  <a:pt x="11371382" y="5276452"/>
                </a:cubicBezTo>
                <a:cubicBezTo>
                  <a:pt x="11506935" y="5571574"/>
                  <a:pt x="11122316" y="6043354"/>
                  <a:pt x="10667512" y="6032369"/>
                </a:cubicBezTo>
                <a:cubicBezTo>
                  <a:pt x="10508544" y="6009780"/>
                  <a:pt x="10399358" y="6046413"/>
                  <a:pt x="10302178" y="6032369"/>
                </a:cubicBezTo>
                <a:cubicBezTo>
                  <a:pt x="10220376" y="6015370"/>
                  <a:pt x="9778996" y="6079175"/>
                  <a:pt x="9538299" y="6032369"/>
                </a:cubicBezTo>
                <a:cubicBezTo>
                  <a:pt x="9287438" y="6011027"/>
                  <a:pt x="9188736" y="6059936"/>
                  <a:pt x="8973693" y="6032369"/>
                </a:cubicBezTo>
                <a:cubicBezTo>
                  <a:pt x="8734722" y="6025149"/>
                  <a:pt x="8516743" y="5987396"/>
                  <a:pt x="8110177" y="6032369"/>
                </a:cubicBezTo>
                <a:cubicBezTo>
                  <a:pt x="7701558" y="6057555"/>
                  <a:pt x="7706912" y="6013251"/>
                  <a:pt x="7445934" y="6032369"/>
                </a:cubicBezTo>
                <a:cubicBezTo>
                  <a:pt x="7179288" y="6044109"/>
                  <a:pt x="7097790" y="6060261"/>
                  <a:pt x="6980964" y="6032369"/>
                </a:cubicBezTo>
                <a:cubicBezTo>
                  <a:pt x="6870598" y="6036559"/>
                  <a:pt x="6345529" y="6006191"/>
                  <a:pt x="6117449" y="6032369"/>
                </a:cubicBezTo>
                <a:cubicBezTo>
                  <a:pt x="5869669" y="6050225"/>
                  <a:pt x="5441176" y="6014028"/>
                  <a:pt x="5253933" y="6032369"/>
                </a:cubicBezTo>
                <a:cubicBezTo>
                  <a:pt x="5045259" y="6048150"/>
                  <a:pt x="4964527" y="6026373"/>
                  <a:pt x="4788963" y="6032369"/>
                </a:cubicBezTo>
                <a:cubicBezTo>
                  <a:pt x="4588899" y="6037437"/>
                  <a:pt x="4422043" y="6056470"/>
                  <a:pt x="4224357" y="6032369"/>
                </a:cubicBezTo>
                <a:cubicBezTo>
                  <a:pt x="4032225" y="6041109"/>
                  <a:pt x="3874009" y="6012806"/>
                  <a:pt x="3460478" y="6032369"/>
                </a:cubicBezTo>
                <a:cubicBezTo>
                  <a:pt x="3078367" y="6017534"/>
                  <a:pt x="3038901" y="6046612"/>
                  <a:pt x="2696598" y="6032369"/>
                </a:cubicBezTo>
                <a:cubicBezTo>
                  <a:pt x="2313805" y="6035461"/>
                  <a:pt x="2120274" y="6040150"/>
                  <a:pt x="1833083" y="6032369"/>
                </a:cubicBezTo>
                <a:cubicBezTo>
                  <a:pt x="1545886" y="6027070"/>
                  <a:pt x="1588955" y="6024559"/>
                  <a:pt x="1467749" y="6032369"/>
                </a:cubicBezTo>
                <a:cubicBezTo>
                  <a:pt x="1364097" y="6066920"/>
                  <a:pt x="1051677" y="6026224"/>
                  <a:pt x="703870" y="6032369"/>
                </a:cubicBezTo>
                <a:cubicBezTo>
                  <a:pt x="271944" y="5975328"/>
                  <a:pt x="8824" y="5697479"/>
                  <a:pt x="0" y="5276452"/>
                </a:cubicBezTo>
                <a:cubicBezTo>
                  <a:pt x="-15487" y="5116059"/>
                  <a:pt x="-6766" y="4946572"/>
                  <a:pt x="0" y="4766278"/>
                </a:cubicBezTo>
                <a:cubicBezTo>
                  <a:pt x="29015" y="4593049"/>
                  <a:pt x="6761" y="4344926"/>
                  <a:pt x="0" y="4210897"/>
                </a:cubicBezTo>
                <a:cubicBezTo>
                  <a:pt x="18457" y="4076323"/>
                  <a:pt x="-21918" y="3862697"/>
                  <a:pt x="0" y="3519901"/>
                </a:cubicBezTo>
                <a:cubicBezTo>
                  <a:pt x="-18855" y="3212280"/>
                  <a:pt x="-13040" y="3134532"/>
                  <a:pt x="0" y="2874110"/>
                </a:cubicBezTo>
                <a:cubicBezTo>
                  <a:pt x="29792" y="2626282"/>
                  <a:pt x="-5444" y="2519029"/>
                  <a:pt x="0" y="2363935"/>
                </a:cubicBezTo>
                <a:cubicBezTo>
                  <a:pt x="19384" y="2212906"/>
                  <a:pt x="-22024" y="1812845"/>
                  <a:pt x="0" y="1672939"/>
                </a:cubicBezTo>
                <a:cubicBezTo>
                  <a:pt x="23488" y="1495745"/>
                  <a:pt x="-9847" y="944852"/>
                  <a:pt x="0" y="755916"/>
                </a:cubicBezTo>
                <a:close/>
              </a:path>
            </a:pathLst>
          </a:custGeom>
          <a:noFill/>
          <a:ln w="9525" cap="flat" cmpd="sng" algn="ctr">
            <a:solidFill>
              <a:schemeClr val="accent6"/>
            </a:solidFill>
            <a:prstDash val="solid"/>
            <a:round/>
            <a:headEnd type="none" w="med" len="med"/>
            <a:tailEnd type="none" w="med" len="med"/>
          </a:ln>
        </p:spPr>
        <p:style>
          <a:lnRef idx="0">
            <a:scrgbClr r="0" g="0" b="0"/>
          </a:lnRef>
          <a:fillRef idx="0">
            <a:scrgbClr r="0" g="0" b="0"/>
          </a:fillRef>
          <a:effectRef idx="0">
            <a:scrgbClr r="0" g="0" b="0"/>
          </a:effectRef>
          <a:fontRef idx="minor">
            <a:schemeClr val="accent6"/>
          </a:fontRef>
        </p:style>
        <p:txBody>
          <a:bodyPr tIns="0" bIns="0" rtlCol="0" anchor="t"/>
          <a:lstStyle/>
          <a:p>
            <a:pPr lvl="0" algn="just"/>
            <a:r>
              <a:rPr lang="en-US" sz="2400" b="1" dirty="0">
                <a:solidFill>
                  <a:prstClr val="black"/>
                </a:solidFill>
                <a:latin typeface="Times New Roman" panose="02020603050405020304" pitchFamily="18" charset="0"/>
                <a:ea typeface="Arial-Rounded" panose="020B0500000000000000" pitchFamily="34" charset="0"/>
                <a:cs typeface="Times New Roman" panose="02020603050405020304" pitchFamily="18" charset="0"/>
              </a:rPr>
              <a:t>    </a:t>
            </a:r>
            <a:r>
              <a:rPr lang="vi-VN" sz="2400" b="1" dirty="0">
                <a:solidFill>
                  <a:prstClr val="black"/>
                </a:solidFill>
                <a:latin typeface="Times New Roman" panose="02020603050405020304" pitchFamily="18" charset="0"/>
                <a:ea typeface="Arial-Rounded" panose="020B0500000000000000" pitchFamily="34" charset="0"/>
                <a:cs typeface="Times New Roman" panose="02020603050405020304" pitchFamily="18" charset="0"/>
              </a:rPr>
              <a:t>Từ xưa, người Huế đã dành những lời thơ đẹp nhất, tình cảm sâu đậm nhất cho dòng sông quê hương.</a:t>
            </a:r>
          </a:p>
          <a:p>
            <a:pPr lvl="0" algn="just"/>
            <a:r>
              <a:rPr lang="en-US" sz="2400" b="1" dirty="0">
                <a:solidFill>
                  <a:prstClr val="black"/>
                </a:solidFill>
                <a:latin typeface="Times New Roman" panose="02020603050405020304" pitchFamily="18" charset="0"/>
                <a:ea typeface="Arial-Rounded" panose="020B0500000000000000" pitchFamily="34" charset="0"/>
                <a:cs typeface="Times New Roman" panose="02020603050405020304" pitchFamily="18" charset="0"/>
              </a:rPr>
              <a:t>    </a:t>
            </a:r>
            <a:r>
              <a:rPr lang="vi-VN" sz="2400" b="1" dirty="0">
                <a:solidFill>
                  <a:prstClr val="black"/>
                </a:solidFill>
                <a:latin typeface="Times New Roman" panose="02020603050405020304" pitchFamily="18" charset="0"/>
                <a:ea typeface="Arial-Rounded" panose="020B0500000000000000" pitchFamily="34" charset="0"/>
                <a:cs typeface="Times New Roman" panose="02020603050405020304" pitchFamily="18" charset="0"/>
              </a:rPr>
              <a:t>Người ta kể rằng, xưa kia, dòng nước ở đây thường thoảng lên một mùi hương dịu dịu bởi nguồn sông chảy qua một c</a:t>
            </a:r>
            <a:r>
              <a:rPr lang="en-US" sz="2400" b="1" dirty="0">
                <a:solidFill>
                  <a:prstClr val="black"/>
                </a:solidFill>
                <a:latin typeface="Times New Roman" panose="02020603050405020304" pitchFamily="18" charset="0"/>
                <a:ea typeface="Arial-Rounded" panose="020B0500000000000000" pitchFamily="34" charset="0"/>
                <a:cs typeface="Times New Roman" panose="02020603050405020304" pitchFamily="18" charset="0"/>
              </a:rPr>
              <a:t>á</a:t>
            </a:r>
            <a:r>
              <a:rPr lang="vi-VN" sz="2400" b="1" dirty="0">
                <a:solidFill>
                  <a:prstClr val="black"/>
                </a:solidFill>
                <a:latin typeface="Times New Roman" panose="02020603050405020304" pitchFamily="18" charset="0"/>
                <a:ea typeface="Arial-Rounded" panose="020B0500000000000000" pitchFamily="34" charset="0"/>
                <a:cs typeface="Times New Roman" panose="02020603050405020304" pitchFamily="18" charset="0"/>
              </a:rPr>
              <a:t>nh rừng mọc d</a:t>
            </a:r>
            <a:r>
              <a:rPr lang="en-US" sz="2400" b="1" dirty="0">
                <a:solidFill>
                  <a:prstClr val="black"/>
                </a:solidFill>
                <a:latin typeface="Times New Roman" panose="02020603050405020304" pitchFamily="18" charset="0"/>
                <a:ea typeface="Arial-Rounded" panose="020B0500000000000000" pitchFamily="34" charset="0"/>
                <a:cs typeface="Times New Roman" panose="02020603050405020304" pitchFamily="18" charset="0"/>
              </a:rPr>
              <a:t>à</a:t>
            </a:r>
            <a:r>
              <a:rPr lang="vi-VN" sz="2400" b="1" dirty="0">
                <a:solidFill>
                  <a:prstClr val="black"/>
                </a:solidFill>
                <a:latin typeface="Times New Roman" panose="02020603050405020304" pitchFamily="18" charset="0"/>
                <a:ea typeface="Arial-Rounded" panose="020B0500000000000000" pitchFamily="34" charset="0"/>
                <a:cs typeface="Times New Roman" panose="02020603050405020304" pitchFamily="18" charset="0"/>
              </a:rPr>
              <a:t>y một loại cỏ có tên là thạch xương bồ.</a:t>
            </a:r>
          </a:p>
          <a:p>
            <a:pPr lvl="0" algn="just"/>
            <a:r>
              <a:rPr lang="en-US" sz="2400" b="1" dirty="0">
                <a:solidFill>
                  <a:prstClr val="black"/>
                </a:solidFill>
                <a:latin typeface="Times New Roman" panose="02020603050405020304" pitchFamily="18" charset="0"/>
                <a:ea typeface="Arial-Rounded" panose="020B0500000000000000" pitchFamily="34" charset="0"/>
                <a:cs typeface="Times New Roman" panose="02020603050405020304" pitchFamily="18" charset="0"/>
              </a:rPr>
              <a:t>    </a:t>
            </a:r>
            <a:r>
              <a:rPr lang="vi-VN" sz="2400" b="1" dirty="0">
                <a:solidFill>
                  <a:prstClr val="black"/>
                </a:solidFill>
                <a:latin typeface="Times New Roman" panose="02020603050405020304" pitchFamily="18" charset="0"/>
                <a:ea typeface="Arial-Rounded" panose="020B0500000000000000" pitchFamily="34" charset="0"/>
                <a:cs typeface="Times New Roman" panose="02020603050405020304" pitchFamily="18" charset="0"/>
              </a:rPr>
              <a:t>Sông Hương là một bức tranh phong cảnh khổ dài mà mỗi đoạn, mỗi khúc đều có vẻ đẹp riêng của nó. Bao trùm lên cả bức tranh đó là một màu xanh có nhiều sắc độ, đậm nhạt khác nhau: màu xanh da trời, màu xanh của nước biếc, màu xanh non của những bãi ngô, thảm cỏ, ...</a:t>
            </a:r>
          </a:p>
          <a:p>
            <a:pPr lvl="0" algn="just"/>
            <a:r>
              <a:rPr lang="en-US" sz="2400" b="1" dirty="0">
                <a:solidFill>
                  <a:prstClr val="black"/>
                </a:solidFill>
                <a:latin typeface="Times New Roman" panose="02020603050405020304" pitchFamily="18" charset="0"/>
                <a:ea typeface="Arial-Rounded" panose="020B0500000000000000" pitchFamily="34" charset="0"/>
                <a:cs typeface="Times New Roman" panose="02020603050405020304" pitchFamily="18" charset="0"/>
              </a:rPr>
              <a:t>    </a:t>
            </a:r>
            <a:r>
              <a:rPr lang="vi-VN" sz="2400" b="1" dirty="0">
                <a:solidFill>
                  <a:prstClr val="black"/>
                </a:solidFill>
                <a:latin typeface="Times New Roman" panose="02020603050405020304" pitchFamily="18" charset="0"/>
                <a:ea typeface="Arial-Rounded" panose="020B0500000000000000" pitchFamily="34" charset="0"/>
                <a:cs typeface="Times New Roman" panose="02020603050405020304" pitchFamily="18" charset="0"/>
              </a:rPr>
              <a:t>Cứ mỗi mùa hè tới, hoa phượng vĩ nở đỏ rực hai bên bờ. Hương Giang bỗng thay chiếc áo xanh hằng ngày thành dải lụa đào ủng hồng cả phố phường.</a:t>
            </a:r>
          </a:p>
          <a:p>
            <a:pPr lvl="0" algn="just"/>
            <a:r>
              <a:rPr lang="en-US" sz="2400" b="1" dirty="0">
                <a:solidFill>
                  <a:prstClr val="black"/>
                </a:solidFill>
                <a:latin typeface="Times New Roman" panose="02020603050405020304" pitchFamily="18" charset="0"/>
                <a:ea typeface="Arial-Rounded" panose="020B0500000000000000" pitchFamily="34" charset="0"/>
                <a:cs typeface="Times New Roman" panose="02020603050405020304" pitchFamily="18" charset="0"/>
              </a:rPr>
              <a:t>    </a:t>
            </a:r>
            <a:r>
              <a:rPr lang="vi-VN" sz="2400" b="1" dirty="0">
                <a:solidFill>
                  <a:prstClr val="black"/>
                </a:solidFill>
                <a:latin typeface="Times New Roman" panose="02020603050405020304" pitchFamily="18" charset="0"/>
                <a:ea typeface="Arial-Rounded" panose="020B0500000000000000" pitchFamily="34" charset="0"/>
                <a:cs typeface="Times New Roman" panose="02020603050405020304" pitchFamily="18" charset="0"/>
              </a:rPr>
              <a:t>Những đêm trăng sáng, dòng sông là một đường trăng lung linh dát vàng.</a:t>
            </a:r>
          </a:p>
          <a:p>
            <a:pPr lvl="0" algn="just"/>
            <a:r>
              <a:rPr lang="en-US" sz="2400" b="1" dirty="0">
                <a:solidFill>
                  <a:prstClr val="black"/>
                </a:solidFill>
                <a:latin typeface="Times New Roman" panose="02020603050405020304" pitchFamily="18" charset="0"/>
                <a:ea typeface="Arial-Rounded" panose="020B0500000000000000" pitchFamily="34" charset="0"/>
                <a:cs typeface="Times New Roman" panose="02020603050405020304" pitchFamily="18" charset="0"/>
              </a:rPr>
              <a:t>    </a:t>
            </a:r>
            <a:r>
              <a:rPr lang="vi-VN" sz="2400" b="1" dirty="0">
                <a:solidFill>
                  <a:prstClr val="black"/>
                </a:solidFill>
                <a:latin typeface="Times New Roman" panose="02020603050405020304" pitchFamily="18" charset="0"/>
                <a:ea typeface="Arial-Rounded" panose="020B0500000000000000" pitchFamily="34" charset="0"/>
                <a:cs typeface="Times New Roman" panose="02020603050405020304" pitchFamily="18" charset="0"/>
              </a:rPr>
              <a:t>Sông Hương là một đặc ân của thiên nhiên dành cho Huế, làm cho không khí thành phố trở nên trong lành, làm tan biến những tiếng ồn ào của chợ búa, tạo cho thành phố một vẻ êm đềm</a:t>
            </a:r>
            <a:r>
              <a:rPr lang="vi-VN" sz="2400" b="1" dirty="0">
                <a:solidFill>
                  <a:prstClr val="black"/>
                </a:solidFill>
                <a:latin typeface="Arial-Rounded" panose="020B0500000000000000" pitchFamily="34" charset="0"/>
                <a:ea typeface="Arial-Rounded" panose="020B0500000000000000" pitchFamily="34" charset="0"/>
                <a:cs typeface="Arial-Rounded" panose="020B0500000000000000" pitchFamily="34" charset="0"/>
              </a:rPr>
              <a:t>.</a:t>
            </a:r>
          </a:p>
          <a:p>
            <a:pPr lvl="0" algn="r"/>
            <a:r>
              <a:rPr lang="vi-VN" sz="2400" b="1" dirty="0">
                <a:solidFill>
                  <a:prstClr val="black"/>
                </a:solidFill>
                <a:highlight>
                  <a:srgbClr val="FFFF00"/>
                </a:highlight>
                <a:latin typeface="Arial-Rounded" panose="020B0500000000000000" pitchFamily="34" charset="0"/>
                <a:ea typeface="Arial-Rounded" panose="020B0500000000000000" pitchFamily="34" charset="0"/>
                <a:cs typeface="Arial-Rounded" panose="020B0500000000000000" pitchFamily="34" charset="0"/>
              </a:rPr>
              <a:t>(</a:t>
            </a:r>
            <a:r>
              <a:rPr lang="vi-VN" sz="2400" b="1" dirty="0">
                <a:solidFill>
                  <a:prstClr val="black"/>
                </a:solidFill>
                <a:highlight>
                  <a:srgbClr val="FFFF00"/>
                </a:highlight>
                <a:latin typeface="Times New Roman" panose="02020603050405020304" pitchFamily="18" charset="0"/>
                <a:ea typeface="Arial-Rounded" panose="020B0500000000000000" pitchFamily="34" charset="0"/>
                <a:cs typeface="Times New Roman" panose="02020603050405020304" pitchFamily="18" charset="0"/>
              </a:rPr>
              <a:t>Theo Cửu Thọ</a:t>
            </a:r>
            <a:r>
              <a:rPr lang="vi-VN" sz="2400" b="1" dirty="0">
                <a:solidFill>
                  <a:prstClr val="black"/>
                </a:solidFill>
                <a:highlight>
                  <a:srgbClr val="FFFF00"/>
                </a:highlight>
                <a:latin typeface="Arial-Rounded" panose="020B0500000000000000" pitchFamily="34" charset="0"/>
                <a:ea typeface="Arial-Rounded" panose="020B0500000000000000" pitchFamily="34" charset="0"/>
                <a:cs typeface="Arial-Rounded" panose="020B0500000000000000" pitchFamily="34" charset="0"/>
              </a:rPr>
              <a:t>)</a:t>
            </a:r>
            <a:endParaRPr kumimoji="0" lang="vi-VN" sz="2400" b="1" i="0" u="none" strike="noStrike" kern="1200" cap="none" spc="0" normalizeH="0" baseline="0" noProof="0" dirty="0">
              <a:ln>
                <a:noFill/>
              </a:ln>
              <a:solidFill>
                <a:prstClr val="black"/>
              </a:solidFill>
              <a:effectLst/>
              <a:highlight>
                <a:srgbClr val="FFFF00"/>
              </a:highlight>
              <a:uLnTx/>
              <a:uFillTx/>
              <a:latin typeface="Arial-Rounded" panose="020B0500000000000000" pitchFamily="34" charset="0"/>
              <a:ea typeface="Arial-Rounded" panose="020B0500000000000000" pitchFamily="34" charset="0"/>
              <a:cs typeface="Arial-Rounded" panose="020B0500000000000000" pitchFamily="34" charset="0"/>
            </a:endParaRPr>
          </a:p>
        </p:txBody>
      </p:sp>
    </p:spTree>
    <p:extLst>
      <p:ext uri="{BB962C8B-B14F-4D97-AF65-F5344CB8AC3E}">
        <p14:creationId xmlns:p14="http://schemas.microsoft.com/office/powerpoint/2010/main" val="624532638"/>
      </p:ext>
    </p:extLst>
  </p:cSld>
  <p:clrMapOvr>
    <a:masterClrMapping/>
  </p:clrMapOvr>
  <p:transition spd="slow" advClick="0">
    <p:cove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1000"/>
                                        <p:tgtEl>
                                          <p:spTgt spid="2"/>
                                        </p:tgtEl>
                                      </p:cBhvr>
                                    </p:animEffect>
                                    <p:anim calcmode="lin" valueType="num">
                                      <p:cBhvr>
                                        <p:cTn id="13" dur="1000" fill="hold"/>
                                        <p:tgtEl>
                                          <p:spTgt spid="2"/>
                                        </p:tgtEl>
                                        <p:attrNameLst>
                                          <p:attrName>ppt_x</p:attrName>
                                        </p:attrNameLst>
                                      </p:cBhvr>
                                      <p:tavLst>
                                        <p:tav tm="0">
                                          <p:val>
                                            <p:strVal val="#ppt_x"/>
                                          </p:val>
                                        </p:tav>
                                        <p:tav tm="100000">
                                          <p:val>
                                            <p:strVal val="#ppt_x"/>
                                          </p:val>
                                        </p:tav>
                                      </p:tavLst>
                                    </p:anim>
                                    <p:anim calcmode="lin" valueType="num">
                                      <p:cBhvr>
                                        <p:cTn id="14"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0" name="Rectangle: Rounded Corners 6">
            <a:extLst>
              <a:ext uri="{FF2B5EF4-FFF2-40B4-BE49-F238E27FC236}">
                <a16:creationId xmlns:a16="http://schemas.microsoft.com/office/drawing/2014/main" id="{FD8536A2-BD64-45E4-958D-B4A3B1A721D8}"/>
              </a:ext>
            </a:extLst>
          </p:cNvPr>
          <p:cNvSpPr/>
          <p:nvPr/>
        </p:nvSpPr>
        <p:spPr>
          <a:xfrm>
            <a:off x="410309" y="2435499"/>
            <a:ext cx="11371382" cy="2803251"/>
          </a:xfrm>
          <a:custGeom>
            <a:avLst/>
            <a:gdLst>
              <a:gd name="connsiteX0" fmla="*/ 0 w 11371382"/>
              <a:gd name="connsiteY0" fmla="*/ 351275 h 2803251"/>
              <a:gd name="connsiteX1" fmla="*/ 351275 w 11371382"/>
              <a:gd name="connsiteY1" fmla="*/ 0 h 2803251"/>
              <a:gd name="connsiteX2" fmla="*/ 1124765 w 11371382"/>
              <a:gd name="connsiteY2" fmla="*/ 0 h 2803251"/>
              <a:gd name="connsiteX3" fmla="*/ 1471502 w 11371382"/>
              <a:gd name="connsiteY3" fmla="*/ 0 h 2803251"/>
              <a:gd name="connsiteX4" fmla="*/ 2351681 w 11371382"/>
              <a:gd name="connsiteY4" fmla="*/ 0 h 2803251"/>
              <a:gd name="connsiteX5" fmla="*/ 3018483 w 11371382"/>
              <a:gd name="connsiteY5" fmla="*/ 0 h 2803251"/>
              <a:gd name="connsiteX6" fmla="*/ 3578597 w 11371382"/>
              <a:gd name="connsiteY6" fmla="*/ 0 h 2803251"/>
              <a:gd name="connsiteX7" fmla="*/ 4352087 w 11371382"/>
              <a:gd name="connsiteY7" fmla="*/ 0 h 2803251"/>
              <a:gd name="connsiteX8" fmla="*/ 5018889 w 11371382"/>
              <a:gd name="connsiteY8" fmla="*/ 0 h 2803251"/>
              <a:gd name="connsiteX9" fmla="*/ 5579003 w 11371382"/>
              <a:gd name="connsiteY9" fmla="*/ 0 h 2803251"/>
              <a:gd name="connsiteX10" fmla="*/ 5925740 w 11371382"/>
              <a:gd name="connsiteY10" fmla="*/ 0 h 2803251"/>
              <a:gd name="connsiteX11" fmla="*/ 6485853 w 11371382"/>
              <a:gd name="connsiteY11" fmla="*/ 0 h 2803251"/>
              <a:gd name="connsiteX12" fmla="*/ 7045967 w 11371382"/>
              <a:gd name="connsiteY12" fmla="*/ 0 h 2803251"/>
              <a:gd name="connsiteX13" fmla="*/ 7392704 w 11371382"/>
              <a:gd name="connsiteY13" fmla="*/ 0 h 2803251"/>
              <a:gd name="connsiteX14" fmla="*/ 7846129 w 11371382"/>
              <a:gd name="connsiteY14" fmla="*/ 0 h 2803251"/>
              <a:gd name="connsiteX15" fmla="*/ 8192867 w 11371382"/>
              <a:gd name="connsiteY15" fmla="*/ 0 h 2803251"/>
              <a:gd name="connsiteX16" fmla="*/ 9073045 w 11371382"/>
              <a:gd name="connsiteY16" fmla="*/ 0 h 2803251"/>
              <a:gd name="connsiteX17" fmla="*/ 9526471 w 11371382"/>
              <a:gd name="connsiteY17" fmla="*/ 0 h 2803251"/>
              <a:gd name="connsiteX18" fmla="*/ 9979896 w 11371382"/>
              <a:gd name="connsiteY18" fmla="*/ 0 h 2803251"/>
              <a:gd name="connsiteX19" fmla="*/ 11020107 w 11371382"/>
              <a:gd name="connsiteY19" fmla="*/ 0 h 2803251"/>
              <a:gd name="connsiteX20" fmla="*/ 11371382 w 11371382"/>
              <a:gd name="connsiteY20" fmla="*/ 351275 h 2803251"/>
              <a:gd name="connsiteX21" fmla="*/ 11371382 w 11371382"/>
              <a:gd name="connsiteY21" fmla="*/ 918464 h 2803251"/>
              <a:gd name="connsiteX22" fmla="*/ 11371382 w 11371382"/>
              <a:gd name="connsiteY22" fmla="*/ 1464647 h 2803251"/>
              <a:gd name="connsiteX23" fmla="*/ 11371382 w 11371382"/>
              <a:gd name="connsiteY23" fmla="*/ 2451976 h 2803251"/>
              <a:gd name="connsiteX24" fmla="*/ 11020107 w 11371382"/>
              <a:gd name="connsiteY24" fmla="*/ 2803251 h 2803251"/>
              <a:gd name="connsiteX25" fmla="*/ 10566682 w 11371382"/>
              <a:gd name="connsiteY25" fmla="*/ 2803251 h 2803251"/>
              <a:gd name="connsiteX26" fmla="*/ 10006568 w 11371382"/>
              <a:gd name="connsiteY26" fmla="*/ 2803251 h 2803251"/>
              <a:gd name="connsiteX27" fmla="*/ 9446454 w 11371382"/>
              <a:gd name="connsiteY27" fmla="*/ 2803251 h 2803251"/>
              <a:gd name="connsiteX28" fmla="*/ 8779652 w 11371382"/>
              <a:gd name="connsiteY28" fmla="*/ 2803251 h 2803251"/>
              <a:gd name="connsiteX29" fmla="*/ 7899474 w 11371382"/>
              <a:gd name="connsiteY29" fmla="*/ 2803251 h 2803251"/>
              <a:gd name="connsiteX30" fmla="*/ 7339360 w 11371382"/>
              <a:gd name="connsiteY30" fmla="*/ 2803251 h 2803251"/>
              <a:gd name="connsiteX31" fmla="*/ 6672558 w 11371382"/>
              <a:gd name="connsiteY31" fmla="*/ 2803251 h 2803251"/>
              <a:gd name="connsiteX32" fmla="*/ 6112444 w 11371382"/>
              <a:gd name="connsiteY32" fmla="*/ 2803251 h 2803251"/>
              <a:gd name="connsiteX33" fmla="*/ 5445642 w 11371382"/>
              <a:gd name="connsiteY33" fmla="*/ 2803251 h 2803251"/>
              <a:gd name="connsiteX34" fmla="*/ 4672152 w 11371382"/>
              <a:gd name="connsiteY34" fmla="*/ 2803251 h 2803251"/>
              <a:gd name="connsiteX35" fmla="*/ 4112038 w 11371382"/>
              <a:gd name="connsiteY35" fmla="*/ 2803251 h 2803251"/>
              <a:gd name="connsiteX36" fmla="*/ 3231860 w 11371382"/>
              <a:gd name="connsiteY36" fmla="*/ 2803251 h 2803251"/>
              <a:gd name="connsiteX37" fmla="*/ 2565058 w 11371382"/>
              <a:gd name="connsiteY37" fmla="*/ 2803251 h 2803251"/>
              <a:gd name="connsiteX38" fmla="*/ 2111632 w 11371382"/>
              <a:gd name="connsiteY38" fmla="*/ 2803251 h 2803251"/>
              <a:gd name="connsiteX39" fmla="*/ 1231454 w 11371382"/>
              <a:gd name="connsiteY39" fmla="*/ 2803251 h 2803251"/>
              <a:gd name="connsiteX40" fmla="*/ 351275 w 11371382"/>
              <a:gd name="connsiteY40" fmla="*/ 2803251 h 2803251"/>
              <a:gd name="connsiteX41" fmla="*/ 0 w 11371382"/>
              <a:gd name="connsiteY41" fmla="*/ 2451976 h 2803251"/>
              <a:gd name="connsiteX42" fmla="*/ 0 w 11371382"/>
              <a:gd name="connsiteY42" fmla="*/ 1926801 h 2803251"/>
              <a:gd name="connsiteX43" fmla="*/ 0 w 11371382"/>
              <a:gd name="connsiteY43" fmla="*/ 1380618 h 2803251"/>
              <a:gd name="connsiteX44" fmla="*/ 0 w 11371382"/>
              <a:gd name="connsiteY44" fmla="*/ 813429 h 2803251"/>
              <a:gd name="connsiteX45" fmla="*/ 0 w 11371382"/>
              <a:gd name="connsiteY45" fmla="*/ 351275 h 28032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Lst>
            <a:rect l="l" t="t" r="r" b="b"/>
            <a:pathLst>
              <a:path w="11371382" h="2803251" fill="none" extrusionOk="0">
                <a:moveTo>
                  <a:pt x="0" y="351275"/>
                </a:moveTo>
                <a:cubicBezTo>
                  <a:pt x="12191" y="147935"/>
                  <a:pt x="154646" y="-3692"/>
                  <a:pt x="351275" y="0"/>
                </a:cubicBezTo>
                <a:cubicBezTo>
                  <a:pt x="578525" y="34926"/>
                  <a:pt x="767199" y="-5441"/>
                  <a:pt x="1124765" y="0"/>
                </a:cubicBezTo>
                <a:cubicBezTo>
                  <a:pt x="1482331" y="5441"/>
                  <a:pt x="1400531" y="7504"/>
                  <a:pt x="1471502" y="0"/>
                </a:cubicBezTo>
                <a:cubicBezTo>
                  <a:pt x="1542473" y="-7504"/>
                  <a:pt x="2075589" y="-11104"/>
                  <a:pt x="2351681" y="0"/>
                </a:cubicBezTo>
                <a:cubicBezTo>
                  <a:pt x="2627773" y="11104"/>
                  <a:pt x="2763137" y="9259"/>
                  <a:pt x="3018483" y="0"/>
                </a:cubicBezTo>
                <a:cubicBezTo>
                  <a:pt x="3273829" y="-9259"/>
                  <a:pt x="3392208" y="-21641"/>
                  <a:pt x="3578597" y="0"/>
                </a:cubicBezTo>
                <a:cubicBezTo>
                  <a:pt x="3764986" y="21641"/>
                  <a:pt x="4075107" y="-18565"/>
                  <a:pt x="4352087" y="0"/>
                </a:cubicBezTo>
                <a:cubicBezTo>
                  <a:pt x="4629067" y="18565"/>
                  <a:pt x="4818759" y="-9008"/>
                  <a:pt x="5018889" y="0"/>
                </a:cubicBezTo>
                <a:cubicBezTo>
                  <a:pt x="5219019" y="9008"/>
                  <a:pt x="5385390" y="11893"/>
                  <a:pt x="5579003" y="0"/>
                </a:cubicBezTo>
                <a:cubicBezTo>
                  <a:pt x="5772616" y="-11893"/>
                  <a:pt x="5810917" y="14070"/>
                  <a:pt x="5925740" y="0"/>
                </a:cubicBezTo>
                <a:cubicBezTo>
                  <a:pt x="6040563" y="-14070"/>
                  <a:pt x="6346813" y="9289"/>
                  <a:pt x="6485853" y="0"/>
                </a:cubicBezTo>
                <a:cubicBezTo>
                  <a:pt x="6624893" y="-9289"/>
                  <a:pt x="6858538" y="24439"/>
                  <a:pt x="7045967" y="0"/>
                </a:cubicBezTo>
                <a:cubicBezTo>
                  <a:pt x="7233396" y="-24439"/>
                  <a:pt x="7244618" y="-6445"/>
                  <a:pt x="7392704" y="0"/>
                </a:cubicBezTo>
                <a:cubicBezTo>
                  <a:pt x="7540790" y="6445"/>
                  <a:pt x="7711844" y="-7426"/>
                  <a:pt x="7846129" y="0"/>
                </a:cubicBezTo>
                <a:cubicBezTo>
                  <a:pt x="7980414" y="7426"/>
                  <a:pt x="8037517" y="16137"/>
                  <a:pt x="8192867" y="0"/>
                </a:cubicBezTo>
                <a:cubicBezTo>
                  <a:pt x="8348217" y="-16137"/>
                  <a:pt x="8888735" y="8504"/>
                  <a:pt x="9073045" y="0"/>
                </a:cubicBezTo>
                <a:cubicBezTo>
                  <a:pt x="9257355" y="-8504"/>
                  <a:pt x="9409461" y="-5233"/>
                  <a:pt x="9526471" y="0"/>
                </a:cubicBezTo>
                <a:cubicBezTo>
                  <a:pt x="9643481" y="5233"/>
                  <a:pt x="9801314" y="21317"/>
                  <a:pt x="9979896" y="0"/>
                </a:cubicBezTo>
                <a:cubicBezTo>
                  <a:pt x="10158479" y="-21317"/>
                  <a:pt x="10606651" y="33905"/>
                  <a:pt x="11020107" y="0"/>
                </a:cubicBezTo>
                <a:cubicBezTo>
                  <a:pt x="11207634" y="-286"/>
                  <a:pt x="11369554" y="162049"/>
                  <a:pt x="11371382" y="351275"/>
                </a:cubicBezTo>
                <a:cubicBezTo>
                  <a:pt x="11398201" y="500608"/>
                  <a:pt x="11359729" y="771433"/>
                  <a:pt x="11371382" y="918464"/>
                </a:cubicBezTo>
                <a:cubicBezTo>
                  <a:pt x="11383035" y="1065495"/>
                  <a:pt x="11378822" y="1192794"/>
                  <a:pt x="11371382" y="1464647"/>
                </a:cubicBezTo>
                <a:cubicBezTo>
                  <a:pt x="11363942" y="1736500"/>
                  <a:pt x="11394852" y="2120185"/>
                  <a:pt x="11371382" y="2451976"/>
                </a:cubicBezTo>
                <a:cubicBezTo>
                  <a:pt x="11377091" y="2686636"/>
                  <a:pt x="11197095" y="2800534"/>
                  <a:pt x="11020107" y="2803251"/>
                </a:cubicBezTo>
                <a:cubicBezTo>
                  <a:pt x="10875505" y="2822777"/>
                  <a:pt x="10763713" y="2823596"/>
                  <a:pt x="10566682" y="2803251"/>
                </a:cubicBezTo>
                <a:cubicBezTo>
                  <a:pt x="10369651" y="2782906"/>
                  <a:pt x="10145095" y="2781620"/>
                  <a:pt x="10006568" y="2803251"/>
                </a:cubicBezTo>
                <a:cubicBezTo>
                  <a:pt x="9868041" y="2824882"/>
                  <a:pt x="9625013" y="2809199"/>
                  <a:pt x="9446454" y="2803251"/>
                </a:cubicBezTo>
                <a:cubicBezTo>
                  <a:pt x="9267895" y="2797303"/>
                  <a:pt x="9061416" y="2808426"/>
                  <a:pt x="8779652" y="2803251"/>
                </a:cubicBezTo>
                <a:cubicBezTo>
                  <a:pt x="8497888" y="2798076"/>
                  <a:pt x="8181275" y="2819801"/>
                  <a:pt x="7899474" y="2803251"/>
                </a:cubicBezTo>
                <a:cubicBezTo>
                  <a:pt x="7617673" y="2786701"/>
                  <a:pt x="7493131" y="2786659"/>
                  <a:pt x="7339360" y="2803251"/>
                </a:cubicBezTo>
                <a:cubicBezTo>
                  <a:pt x="7185589" y="2819843"/>
                  <a:pt x="6845346" y="2790286"/>
                  <a:pt x="6672558" y="2803251"/>
                </a:cubicBezTo>
                <a:cubicBezTo>
                  <a:pt x="6499770" y="2816216"/>
                  <a:pt x="6270955" y="2828356"/>
                  <a:pt x="6112444" y="2803251"/>
                </a:cubicBezTo>
                <a:cubicBezTo>
                  <a:pt x="5953933" y="2778146"/>
                  <a:pt x="5582780" y="2772100"/>
                  <a:pt x="5445642" y="2803251"/>
                </a:cubicBezTo>
                <a:cubicBezTo>
                  <a:pt x="5308504" y="2834402"/>
                  <a:pt x="4837534" y="2770260"/>
                  <a:pt x="4672152" y="2803251"/>
                </a:cubicBezTo>
                <a:cubicBezTo>
                  <a:pt x="4506770" y="2836243"/>
                  <a:pt x="4228530" y="2778229"/>
                  <a:pt x="4112038" y="2803251"/>
                </a:cubicBezTo>
                <a:cubicBezTo>
                  <a:pt x="3995546" y="2828273"/>
                  <a:pt x="3529680" y="2787878"/>
                  <a:pt x="3231860" y="2803251"/>
                </a:cubicBezTo>
                <a:cubicBezTo>
                  <a:pt x="2934040" y="2818624"/>
                  <a:pt x="2773502" y="2831360"/>
                  <a:pt x="2565058" y="2803251"/>
                </a:cubicBezTo>
                <a:cubicBezTo>
                  <a:pt x="2356614" y="2775142"/>
                  <a:pt x="2216907" y="2823254"/>
                  <a:pt x="2111632" y="2803251"/>
                </a:cubicBezTo>
                <a:cubicBezTo>
                  <a:pt x="2006357" y="2783248"/>
                  <a:pt x="1468564" y="2814886"/>
                  <a:pt x="1231454" y="2803251"/>
                </a:cubicBezTo>
                <a:cubicBezTo>
                  <a:pt x="994344" y="2791616"/>
                  <a:pt x="530183" y="2801523"/>
                  <a:pt x="351275" y="2803251"/>
                </a:cubicBezTo>
                <a:cubicBezTo>
                  <a:pt x="203340" y="2789803"/>
                  <a:pt x="19109" y="2651566"/>
                  <a:pt x="0" y="2451976"/>
                </a:cubicBezTo>
                <a:cubicBezTo>
                  <a:pt x="-3501" y="2331269"/>
                  <a:pt x="16737" y="2069290"/>
                  <a:pt x="0" y="1926801"/>
                </a:cubicBezTo>
                <a:cubicBezTo>
                  <a:pt x="-16737" y="1784312"/>
                  <a:pt x="9999" y="1513640"/>
                  <a:pt x="0" y="1380618"/>
                </a:cubicBezTo>
                <a:cubicBezTo>
                  <a:pt x="-9999" y="1247596"/>
                  <a:pt x="1021" y="1045259"/>
                  <a:pt x="0" y="813429"/>
                </a:cubicBezTo>
                <a:cubicBezTo>
                  <a:pt x="-1021" y="581599"/>
                  <a:pt x="10303" y="564400"/>
                  <a:pt x="0" y="351275"/>
                </a:cubicBezTo>
                <a:close/>
              </a:path>
              <a:path w="11371382" h="2803251" stroke="0" extrusionOk="0">
                <a:moveTo>
                  <a:pt x="0" y="351275"/>
                </a:moveTo>
                <a:cubicBezTo>
                  <a:pt x="1407" y="200282"/>
                  <a:pt x="178618" y="38145"/>
                  <a:pt x="351275" y="0"/>
                </a:cubicBezTo>
                <a:cubicBezTo>
                  <a:pt x="648120" y="18860"/>
                  <a:pt x="799823" y="-32822"/>
                  <a:pt x="1124765" y="0"/>
                </a:cubicBezTo>
                <a:cubicBezTo>
                  <a:pt x="1449707" y="32822"/>
                  <a:pt x="1440329" y="-19458"/>
                  <a:pt x="1578191" y="0"/>
                </a:cubicBezTo>
                <a:cubicBezTo>
                  <a:pt x="1716053" y="19458"/>
                  <a:pt x="1837034" y="16284"/>
                  <a:pt x="2031616" y="0"/>
                </a:cubicBezTo>
                <a:cubicBezTo>
                  <a:pt x="2226199" y="-16284"/>
                  <a:pt x="2494508" y="19236"/>
                  <a:pt x="2805106" y="0"/>
                </a:cubicBezTo>
                <a:cubicBezTo>
                  <a:pt x="3115704" y="-19236"/>
                  <a:pt x="3226530" y="-1472"/>
                  <a:pt x="3365220" y="0"/>
                </a:cubicBezTo>
                <a:cubicBezTo>
                  <a:pt x="3503910" y="1472"/>
                  <a:pt x="3980253" y="22976"/>
                  <a:pt x="4245399" y="0"/>
                </a:cubicBezTo>
                <a:cubicBezTo>
                  <a:pt x="4510545" y="-22976"/>
                  <a:pt x="4753294" y="22057"/>
                  <a:pt x="5125577" y="0"/>
                </a:cubicBezTo>
                <a:cubicBezTo>
                  <a:pt x="5497860" y="-22057"/>
                  <a:pt x="5523142" y="18759"/>
                  <a:pt x="5899068" y="0"/>
                </a:cubicBezTo>
                <a:cubicBezTo>
                  <a:pt x="6274994" y="-18759"/>
                  <a:pt x="6233054" y="8547"/>
                  <a:pt x="6352493" y="0"/>
                </a:cubicBezTo>
                <a:cubicBezTo>
                  <a:pt x="6471933" y="-8547"/>
                  <a:pt x="6575084" y="13085"/>
                  <a:pt x="6699230" y="0"/>
                </a:cubicBezTo>
                <a:cubicBezTo>
                  <a:pt x="6823376" y="-13085"/>
                  <a:pt x="7366617" y="-14991"/>
                  <a:pt x="7579409" y="0"/>
                </a:cubicBezTo>
                <a:cubicBezTo>
                  <a:pt x="7792201" y="14991"/>
                  <a:pt x="8085463" y="-29249"/>
                  <a:pt x="8246211" y="0"/>
                </a:cubicBezTo>
                <a:cubicBezTo>
                  <a:pt x="8406959" y="29249"/>
                  <a:pt x="8590508" y="-18208"/>
                  <a:pt x="8913013" y="0"/>
                </a:cubicBezTo>
                <a:cubicBezTo>
                  <a:pt x="9235518" y="18208"/>
                  <a:pt x="9265929" y="2376"/>
                  <a:pt x="9366438" y="0"/>
                </a:cubicBezTo>
                <a:cubicBezTo>
                  <a:pt x="9466948" y="-2376"/>
                  <a:pt x="9922375" y="-9563"/>
                  <a:pt x="10139928" y="0"/>
                </a:cubicBezTo>
                <a:cubicBezTo>
                  <a:pt x="10357481" y="9563"/>
                  <a:pt x="10642282" y="-38356"/>
                  <a:pt x="11020107" y="0"/>
                </a:cubicBezTo>
                <a:cubicBezTo>
                  <a:pt x="11220989" y="-14264"/>
                  <a:pt x="11391422" y="183537"/>
                  <a:pt x="11371382" y="351275"/>
                </a:cubicBezTo>
                <a:cubicBezTo>
                  <a:pt x="11373634" y="476003"/>
                  <a:pt x="11371485" y="656834"/>
                  <a:pt x="11371382" y="813429"/>
                </a:cubicBezTo>
                <a:cubicBezTo>
                  <a:pt x="11371279" y="970024"/>
                  <a:pt x="11390750" y="1155475"/>
                  <a:pt x="11371382" y="1359611"/>
                </a:cubicBezTo>
                <a:cubicBezTo>
                  <a:pt x="11352014" y="1563747"/>
                  <a:pt x="11390896" y="1685462"/>
                  <a:pt x="11371382" y="1863780"/>
                </a:cubicBezTo>
                <a:cubicBezTo>
                  <a:pt x="11351868" y="2042098"/>
                  <a:pt x="11371300" y="2238081"/>
                  <a:pt x="11371382" y="2451976"/>
                </a:cubicBezTo>
                <a:cubicBezTo>
                  <a:pt x="11378168" y="2660713"/>
                  <a:pt x="11194313" y="2795809"/>
                  <a:pt x="11020107" y="2803251"/>
                </a:cubicBezTo>
                <a:cubicBezTo>
                  <a:pt x="10669779" y="2808150"/>
                  <a:pt x="10539143" y="2831497"/>
                  <a:pt x="10246617" y="2803251"/>
                </a:cubicBezTo>
                <a:cubicBezTo>
                  <a:pt x="9954091" y="2775006"/>
                  <a:pt x="9785530" y="2819341"/>
                  <a:pt x="9366438" y="2803251"/>
                </a:cubicBezTo>
                <a:cubicBezTo>
                  <a:pt x="8947346" y="2787161"/>
                  <a:pt x="8866317" y="2766704"/>
                  <a:pt x="8486259" y="2803251"/>
                </a:cubicBezTo>
                <a:cubicBezTo>
                  <a:pt x="8106201" y="2839798"/>
                  <a:pt x="8114405" y="2800407"/>
                  <a:pt x="7926146" y="2803251"/>
                </a:cubicBezTo>
                <a:cubicBezTo>
                  <a:pt x="7737887" y="2806095"/>
                  <a:pt x="7724885" y="2818331"/>
                  <a:pt x="7579409" y="2803251"/>
                </a:cubicBezTo>
                <a:cubicBezTo>
                  <a:pt x="7433933" y="2788171"/>
                  <a:pt x="7341165" y="2801533"/>
                  <a:pt x="7125983" y="2803251"/>
                </a:cubicBezTo>
                <a:cubicBezTo>
                  <a:pt x="6910801" y="2804969"/>
                  <a:pt x="6833484" y="2797363"/>
                  <a:pt x="6672558" y="2803251"/>
                </a:cubicBezTo>
                <a:cubicBezTo>
                  <a:pt x="6511633" y="2809139"/>
                  <a:pt x="6076621" y="2835886"/>
                  <a:pt x="5899068" y="2803251"/>
                </a:cubicBezTo>
                <a:cubicBezTo>
                  <a:pt x="5721515" y="2770617"/>
                  <a:pt x="5682458" y="2818624"/>
                  <a:pt x="5552331" y="2803251"/>
                </a:cubicBezTo>
                <a:cubicBezTo>
                  <a:pt x="5422204" y="2787878"/>
                  <a:pt x="5294203" y="2783340"/>
                  <a:pt x="5098905" y="2803251"/>
                </a:cubicBezTo>
                <a:cubicBezTo>
                  <a:pt x="4903607" y="2823162"/>
                  <a:pt x="4563747" y="2773516"/>
                  <a:pt x="4218727" y="2803251"/>
                </a:cubicBezTo>
                <a:cubicBezTo>
                  <a:pt x="3873707" y="2832986"/>
                  <a:pt x="4037729" y="2803463"/>
                  <a:pt x="3871990" y="2803251"/>
                </a:cubicBezTo>
                <a:cubicBezTo>
                  <a:pt x="3706251" y="2803039"/>
                  <a:pt x="3662285" y="2790952"/>
                  <a:pt x="3525253" y="2803251"/>
                </a:cubicBezTo>
                <a:cubicBezTo>
                  <a:pt x="3388221" y="2815550"/>
                  <a:pt x="3326437" y="2801201"/>
                  <a:pt x="3178515" y="2803251"/>
                </a:cubicBezTo>
                <a:cubicBezTo>
                  <a:pt x="3030593" y="2805301"/>
                  <a:pt x="2828443" y="2770743"/>
                  <a:pt x="2511713" y="2803251"/>
                </a:cubicBezTo>
                <a:cubicBezTo>
                  <a:pt x="2194983" y="2835759"/>
                  <a:pt x="2161599" y="2821708"/>
                  <a:pt x="1844911" y="2803251"/>
                </a:cubicBezTo>
                <a:cubicBezTo>
                  <a:pt x="1528223" y="2784794"/>
                  <a:pt x="1508461" y="2803679"/>
                  <a:pt x="1178109" y="2803251"/>
                </a:cubicBezTo>
                <a:cubicBezTo>
                  <a:pt x="847757" y="2802823"/>
                  <a:pt x="550583" y="2794664"/>
                  <a:pt x="351275" y="2803251"/>
                </a:cubicBezTo>
                <a:cubicBezTo>
                  <a:pt x="174025" y="2823122"/>
                  <a:pt x="-6994" y="2649294"/>
                  <a:pt x="0" y="2451976"/>
                </a:cubicBezTo>
                <a:cubicBezTo>
                  <a:pt x="583" y="2335591"/>
                  <a:pt x="-21419" y="2097265"/>
                  <a:pt x="0" y="1926801"/>
                </a:cubicBezTo>
                <a:cubicBezTo>
                  <a:pt x="21419" y="1756338"/>
                  <a:pt x="9332" y="1581252"/>
                  <a:pt x="0" y="1401626"/>
                </a:cubicBezTo>
                <a:cubicBezTo>
                  <a:pt x="-9332" y="1222001"/>
                  <a:pt x="10168" y="1040915"/>
                  <a:pt x="0" y="897457"/>
                </a:cubicBezTo>
                <a:cubicBezTo>
                  <a:pt x="-10168" y="753999"/>
                  <a:pt x="-10258" y="494788"/>
                  <a:pt x="0" y="351275"/>
                </a:cubicBezTo>
                <a:close/>
              </a:path>
            </a:pathLst>
          </a:custGeom>
          <a:solidFill>
            <a:schemeClr val="bg1">
              <a:alpha val="85000"/>
            </a:schemeClr>
          </a:solidFill>
          <a:ln w="38100">
            <a:solidFill>
              <a:srgbClr val="002060"/>
            </a:solidFill>
            <a:extLst>
              <a:ext uri="{C807C97D-BFC1-408E-A445-0C87EB9F89A2}">
                <ask:lineSketchStyleProps xmlns:ask="http://schemas.microsoft.com/office/drawing/2018/sketchyshapes" sd="2129858240">
                  <a:prstGeom prst="roundRect">
                    <a:avLst>
                      <a:gd name="adj" fmla="val 12531"/>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just"/>
            <a:r>
              <a:rPr lang="vi-VN" sz="4000" dirty="0">
                <a:solidFill>
                  <a:prstClr val="black"/>
                </a:solidFill>
                <a:latin typeface="Times New Roman" panose="02020603050405020304" pitchFamily="18" charset="0"/>
                <a:ea typeface="Arial-Rounded" panose="020B0500000000000000" pitchFamily="34" charset="0"/>
                <a:cs typeface="Times New Roman" panose="02020603050405020304" pitchFamily="18" charset="0"/>
              </a:rPr>
              <a:t>Người ta kể rằng, xưa kia, dòng nước ở đây thường thoảng lên một mùi hương dịu dịu bởi nguồn sông chảy qua một cảnh rừng mọc dãy một loại cỏ có tên là thạch xương bồ.</a:t>
            </a:r>
          </a:p>
        </p:txBody>
      </p:sp>
      <p:sp>
        <p:nvSpPr>
          <p:cNvPr id="11" name="TextBox 10">
            <a:extLst>
              <a:ext uri="{FF2B5EF4-FFF2-40B4-BE49-F238E27FC236}">
                <a16:creationId xmlns:a16="http://schemas.microsoft.com/office/drawing/2014/main" id="{FBA317ED-828B-4117-8C22-6FE75E164960}"/>
              </a:ext>
            </a:extLst>
          </p:cNvPr>
          <p:cNvSpPr txBox="1"/>
          <p:nvPr/>
        </p:nvSpPr>
        <p:spPr>
          <a:xfrm>
            <a:off x="2050867" y="160940"/>
            <a:ext cx="7889965" cy="156966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dirty="0">
                <a:ln w="9525">
                  <a:solidFill>
                    <a:prstClr val="white"/>
                  </a:solidFill>
                  <a:prstDash val="solid"/>
                </a:ln>
                <a:solidFill>
                  <a:srgbClr val="002060"/>
                </a:solidFill>
                <a:effectLst>
                  <a:outerShdw blurRad="12700" dist="38100" dir="2700000" algn="tl" rotWithShape="0">
                    <a:srgbClr val="5B9BD5">
                      <a:lumMod val="60000"/>
                      <a:lumOff val="40000"/>
                    </a:srgbClr>
                  </a:outerShdw>
                </a:effectLst>
                <a:uLnTx/>
                <a:uFillTx/>
                <a:latin typeface="Times New Roman" panose="02020603050405020304" pitchFamily="18" charset="0"/>
                <a:ea typeface="Arial-Rounded" panose="020B0500000000000000" pitchFamily="34" charset="0"/>
                <a:cs typeface="Times New Roman" panose="02020603050405020304" pitchFamily="18" charset="0"/>
              </a:rPr>
              <a:t>LUYỆN ĐỌC NỐI TIẾP ĐOẠN</a:t>
            </a:r>
          </a:p>
        </p:txBody>
      </p:sp>
      <p:sp>
        <p:nvSpPr>
          <p:cNvPr id="12" name="Rectangle: Rounded Corners 11">
            <a:extLst>
              <a:ext uri="{FF2B5EF4-FFF2-40B4-BE49-F238E27FC236}">
                <a16:creationId xmlns:a16="http://schemas.microsoft.com/office/drawing/2014/main" id="{4801AE59-67BA-44DD-89B6-BA37224985D2}"/>
              </a:ext>
            </a:extLst>
          </p:cNvPr>
          <p:cNvSpPr/>
          <p:nvPr/>
        </p:nvSpPr>
        <p:spPr>
          <a:xfrm>
            <a:off x="410308" y="1385826"/>
            <a:ext cx="2775343" cy="796835"/>
          </a:xfrm>
          <a:prstGeom prst="roundRect">
            <a:avLst>
              <a:gd name="adj" fmla="val 50000"/>
            </a:avLst>
          </a:prstGeom>
          <a:solidFill>
            <a:srgbClr val="FFFFCC"/>
          </a:solidFill>
          <a:ln w="38100">
            <a:solidFill>
              <a:srgbClr val="00206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w="9525">
                  <a:solidFill>
                    <a:prstClr val="white"/>
                  </a:solidFill>
                  <a:prstDash val="solid"/>
                </a:ln>
                <a:solidFill>
                  <a:srgbClr val="002060"/>
                </a:solidFill>
                <a:effectLst>
                  <a:outerShdw blurRad="12700" dist="38100" dir="2700000" algn="tl" rotWithShape="0">
                    <a:srgbClr val="5B9BD5">
                      <a:lumMod val="60000"/>
                      <a:lumOff val="40000"/>
                    </a:srgbClr>
                  </a:outerShdw>
                </a:effectLst>
                <a:uLnTx/>
                <a:uFillTx/>
                <a:latin typeface="Times New Roman" panose="02020603050405020304" pitchFamily="18" charset="0"/>
                <a:ea typeface="Arial-Rounded" panose="020B0500000000000000" pitchFamily="34" charset="0"/>
                <a:cs typeface="Times New Roman" panose="02020603050405020304" pitchFamily="18" charset="0"/>
              </a:rPr>
              <a:t>ĐOẠN 2</a:t>
            </a:r>
          </a:p>
        </p:txBody>
      </p:sp>
    </p:spTree>
    <p:extLst>
      <p:ext uri="{BB962C8B-B14F-4D97-AF65-F5344CB8AC3E}">
        <p14:creationId xmlns:p14="http://schemas.microsoft.com/office/powerpoint/2010/main" val="49246264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Click="0">
        <p15:prstTrans prst="pageCurlDouble"/>
      </p:transition>
    </mc:Choice>
    <mc:Fallback xmlns="">
      <p:transition spd="slow" advClick="0">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14:presetBounceEnd="66000">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14:bounceEnd="66000">
                                          <p:cBhvr additive="base">
                                            <p:cTn id="7" dur="1000" fill="hold"/>
                                            <p:tgtEl>
                                              <p:spTgt spid="12"/>
                                            </p:tgtEl>
                                            <p:attrNameLst>
                                              <p:attrName>ppt_x</p:attrName>
                                            </p:attrNameLst>
                                          </p:cBhvr>
                                          <p:tavLst>
                                            <p:tav tm="0">
                                              <p:val>
                                                <p:strVal val="#ppt_x"/>
                                              </p:val>
                                            </p:tav>
                                            <p:tav tm="100000">
                                              <p:val>
                                                <p:strVal val="#ppt_x"/>
                                              </p:val>
                                            </p:tav>
                                          </p:tavLst>
                                        </p:anim>
                                        <p:anim calcmode="lin" valueType="num" p14:bounceEnd="66000">
                                          <p:cBhvr additive="base">
                                            <p:cTn id="8" dur="1000" fill="hold"/>
                                            <p:tgtEl>
                                              <p:spTgt spid="12"/>
                                            </p:tgtEl>
                                            <p:attrNameLst>
                                              <p:attrName>ppt_y</p:attrName>
                                            </p:attrNameLst>
                                          </p:cBhvr>
                                          <p:tavLst>
                                            <p:tav tm="0">
                                              <p:val>
                                                <p:strVal val="1+#ppt_h/2"/>
                                              </p:val>
                                            </p:tav>
                                            <p:tav tm="100000">
                                              <p:val>
                                                <p:strVal val="#ppt_y"/>
                                              </p:val>
                                            </p:tav>
                                          </p:tavLst>
                                        </p:anim>
                                      </p:childTnLst>
                                    </p:cTn>
                                  </p:par>
                                </p:childTnLst>
                              </p:cTn>
                            </p:par>
                            <p:par>
                              <p:cTn id="9" fill="hold">
                                <p:stCondLst>
                                  <p:cond delay="1000"/>
                                </p:stCondLst>
                                <p:childTnLst>
                                  <p:par>
                                    <p:cTn id="10" presetID="2" presetClass="entr" presetSubtype="4" fill="hold" grpId="0" nodeType="afterEffect" p14:presetBounceEnd="66000">
                                      <p:stCondLst>
                                        <p:cond delay="0"/>
                                      </p:stCondLst>
                                      <p:childTnLst>
                                        <p:set>
                                          <p:cBhvr>
                                            <p:cTn id="11" dur="1" fill="hold">
                                              <p:stCondLst>
                                                <p:cond delay="0"/>
                                              </p:stCondLst>
                                            </p:cTn>
                                            <p:tgtEl>
                                              <p:spTgt spid="10"/>
                                            </p:tgtEl>
                                            <p:attrNameLst>
                                              <p:attrName>style.visibility</p:attrName>
                                            </p:attrNameLst>
                                          </p:cBhvr>
                                          <p:to>
                                            <p:strVal val="visible"/>
                                          </p:to>
                                        </p:set>
                                        <p:anim calcmode="lin" valueType="num" p14:bounceEnd="66000">
                                          <p:cBhvr additive="base">
                                            <p:cTn id="12" dur="1000" fill="hold"/>
                                            <p:tgtEl>
                                              <p:spTgt spid="10"/>
                                            </p:tgtEl>
                                            <p:attrNameLst>
                                              <p:attrName>ppt_x</p:attrName>
                                            </p:attrNameLst>
                                          </p:cBhvr>
                                          <p:tavLst>
                                            <p:tav tm="0">
                                              <p:val>
                                                <p:strVal val="#ppt_x"/>
                                              </p:val>
                                            </p:tav>
                                            <p:tav tm="100000">
                                              <p:val>
                                                <p:strVal val="#ppt_x"/>
                                              </p:val>
                                            </p:tav>
                                          </p:tavLst>
                                        </p:anim>
                                        <p:anim calcmode="lin" valueType="num" p14:bounceEnd="66000">
                                          <p:cBhvr additive="base">
                                            <p:cTn id="13" dur="10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2" grpId="0" animBg="1"/>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1000" fill="hold"/>
                                            <p:tgtEl>
                                              <p:spTgt spid="12"/>
                                            </p:tgtEl>
                                            <p:attrNameLst>
                                              <p:attrName>ppt_x</p:attrName>
                                            </p:attrNameLst>
                                          </p:cBhvr>
                                          <p:tavLst>
                                            <p:tav tm="0">
                                              <p:val>
                                                <p:strVal val="#ppt_x"/>
                                              </p:val>
                                            </p:tav>
                                            <p:tav tm="100000">
                                              <p:val>
                                                <p:strVal val="#ppt_x"/>
                                              </p:val>
                                            </p:tav>
                                          </p:tavLst>
                                        </p:anim>
                                        <p:anim calcmode="lin" valueType="num">
                                          <p:cBhvr additive="base">
                                            <p:cTn id="8" dur="1000" fill="hold"/>
                                            <p:tgtEl>
                                              <p:spTgt spid="12"/>
                                            </p:tgtEl>
                                            <p:attrNameLst>
                                              <p:attrName>ppt_y</p:attrName>
                                            </p:attrNameLst>
                                          </p:cBhvr>
                                          <p:tavLst>
                                            <p:tav tm="0">
                                              <p:val>
                                                <p:strVal val="1+#ppt_h/2"/>
                                              </p:val>
                                            </p:tav>
                                            <p:tav tm="100000">
                                              <p:val>
                                                <p:strVal val="#ppt_y"/>
                                              </p:val>
                                            </p:tav>
                                          </p:tavLst>
                                        </p:anim>
                                      </p:childTnLst>
                                    </p:cTn>
                                  </p:par>
                                </p:childTnLst>
                              </p:cTn>
                            </p:par>
                            <p:par>
                              <p:cTn id="9" fill="hold">
                                <p:stCondLst>
                                  <p:cond delay="1000"/>
                                </p:stCondLst>
                                <p:childTnLst>
                                  <p:par>
                                    <p:cTn id="10" presetID="2" presetClass="entr" presetSubtype="4" fill="hold" grpId="0" nodeType="afterEffect">
                                      <p:stCondLst>
                                        <p:cond delay="0"/>
                                      </p:stCondLst>
                                      <p:childTnLst>
                                        <p:set>
                                          <p:cBhvr>
                                            <p:cTn id="11" dur="1" fill="hold">
                                              <p:stCondLst>
                                                <p:cond delay="0"/>
                                              </p:stCondLst>
                                            </p:cTn>
                                            <p:tgtEl>
                                              <p:spTgt spid="10"/>
                                            </p:tgtEl>
                                            <p:attrNameLst>
                                              <p:attrName>style.visibility</p:attrName>
                                            </p:attrNameLst>
                                          </p:cBhvr>
                                          <p:to>
                                            <p:strVal val="visible"/>
                                          </p:to>
                                        </p:set>
                                        <p:anim calcmode="lin" valueType="num">
                                          <p:cBhvr additive="base">
                                            <p:cTn id="12" dur="1000" fill="hold"/>
                                            <p:tgtEl>
                                              <p:spTgt spid="10"/>
                                            </p:tgtEl>
                                            <p:attrNameLst>
                                              <p:attrName>ppt_x</p:attrName>
                                            </p:attrNameLst>
                                          </p:cBhvr>
                                          <p:tavLst>
                                            <p:tav tm="0">
                                              <p:val>
                                                <p:strVal val="#ppt_x"/>
                                              </p:val>
                                            </p:tav>
                                            <p:tav tm="100000">
                                              <p:val>
                                                <p:strVal val="#ppt_x"/>
                                              </p:val>
                                            </p:tav>
                                          </p:tavLst>
                                        </p:anim>
                                        <p:anim calcmode="lin" valueType="num">
                                          <p:cBhvr additive="base">
                                            <p:cTn id="13" dur="10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2" grpId="0" animBg="1"/>
        </p:bldLst>
      </p:timing>
    </mc:Fallback>
  </mc:AlternateContent>
</p:sld>
</file>

<file path=ppt/theme/theme1.xml><?xml version="1.0" encoding="utf-8"?>
<a:theme xmlns:a="http://schemas.openxmlformats.org/drawingml/2006/main" name="6_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141</TotalTime>
  <Words>301</Words>
  <Application>Microsoft Office PowerPoint</Application>
  <PresentationFormat>Widescreen</PresentationFormat>
  <Paragraphs>14</Paragraphs>
  <Slides>2</Slides>
  <Notes>2</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vt:i4>
      </vt:variant>
    </vt:vector>
  </HeadingPairs>
  <TitlesOfParts>
    <vt:vector size="8" baseType="lpstr">
      <vt:lpstr>等线</vt:lpstr>
      <vt:lpstr>Arial</vt:lpstr>
      <vt:lpstr>Arial-Rounded</vt:lpstr>
      <vt:lpstr>Calibri</vt:lpstr>
      <vt:lpstr>Times New Roman</vt:lpstr>
      <vt:lpstr>6_Office 主题</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Thao Tran</dc:creator>
  <cp:lastModifiedBy>MyPC</cp:lastModifiedBy>
  <cp:revision>52</cp:revision>
  <dcterms:created xsi:type="dcterms:W3CDTF">2023-01-29T01:01:13Z</dcterms:created>
  <dcterms:modified xsi:type="dcterms:W3CDTF">2025-04-10T09:38:56Z</dcterms:modified>
</cp:coreProperties>
</file>