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</p:sldMasterIdLst>
  <p:notesMasterIdLst>
    <p:notesMasterId r:id="rId18"/>
  </p:notesMasterIdLst>
  <p:sldIdLst>
    <p:sldId id="291" r:id="rId4"/>
    <p:sldId id="299" r:id="rId5"/>
    <p:sldId id="295" r:id="rId6"/>
    <p:sldId id="315" r:id="rId7"/>
    <p:sldId id="300" r:id="rId8"/>
    <p:sldId id="320" r:id="rId9"/>
    <p:sldId id="317" r:id="rId10"/>
    <p:sldId id="286" r:id="rId11"/>
    <p:sldId id="321" r:id="rId12"/>
    <p:sldId id="322" r:id="rId13"/>
    <p:sldId id="313" r:id="rId14"/>
    <p:sldId id="318" r:id="rId15"/>
    <p:sldId id="319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4DD7-3A6E-44CE-9968-24B83D97A0F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8334-9AF3-45A0-90A9-10E12ACA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9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59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3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50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8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85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47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7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5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1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4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67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5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7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44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98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3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74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8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19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09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3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6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47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8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92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7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8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83A5E12-F753-91D5-A8BB-49FC28A1EE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21907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emf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AC15E1-5ADF-4D9C-E3C4-74B2A2C1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81" y="1753701"/>
            <a:ext cx="423708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743075"/>
            <a:ext cx="11530279" cy="4382784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2064795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1014445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Đưa ra một yêu cầu về việc bảo vệ, giữ gìn cảnh đẹp quê hương.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2264440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Hãy bảo vệ lấy rừng xanh của đất nước!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+ Hãy giữ gìn, bảo về biển đảo quê hương. </a:t>
            </a:r>
          </a:p>
        </p:txBody>
      </p:sp>
    </p:spTree>
    <p:extLst>
      <p:ext uri="{BB962C8B-B14F-4D97-AF65-F5344CB8AC3E}">
        <p14:creationId xmlns:p14="http://schemas.microsoft.com/office/powerpoint/2010/main" val="314671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10FAA2-646F-2595-43AB-45F7C21EF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278" y="2769814"/>
            <a:ext cx="685859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AEBB8-1F95-89F1-97B2-7A745233C37D}"/>
              </a:ext>
            </a:extLst>
          </p:cNvPr>
          <p:cNvSpPr txBox="1"/>
          <p:nvPr/>
        </p:nvSpPr>
        <p:spPr>
          <a:xfrm>
            <a:off x="3609976" y="838200"/>
            <a:ext cx="520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Sưu tầm tranh ảnh, bài văn, bài thơ,... về cảnh đẹp đất nước </a:t>
            </a:r>
            <a:endParaRPr lang="en-US" sz="3600" b="1" dirty="0">
              <a:solidFill>
                <a:srgbClr val="FFFF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25 bức ảnh về Việt Nam đẹp khiến bạn phải thốt lên &quot;Đất nước mình đẹp quá!&quot;">
            <a:extLst>
              <a:ext uri="{FF2B5EF4-FFF2-40B4-BE49-F238E27FC236}">
                <a16:creationId xmlns:a16="http://schemas.microsoft.com/office/drawing/2014/main" id="{2D8EE8FF-2CE2-2999-B00D-6421E2E12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r="2" b="3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hình ảnh đẹp nhất về thiên nhiên Việt Nam - Vntrip.vn">
            <a:extLst>
              <a:ext uri="{FF2B5EF4-FFF2-40B4-BE49-F238E27FC236}">
                <a16:creationId xmlns:a16="http://schemas.microsoft.com/office/drawing/2014/main" id="{F75E94B9-6D35-CE31-D108-D9F6AC512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2" b="4551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nh đẹp thiên nhiên tuyệt mỹ của Việt Nam">
            <a:extLst>
              <a:ext uri="{FF2B5EF4-FFF2-40B4-BE49-F238E27FC236}">
                <a16:creationId xmlns:a16="http://schemas.microsoft.com/office/drawing/2014/main" id="{6AE0BD28-260F-0D27-F101-EAC68EA00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Ảnh đẹp Việt Nam - Những hình ảnh đất nước, con người Việt Nam tươi đẹp">
            <a:extLst>
              <a:ext uri="{FF2B5EF4-FFF2-40B4-BE49-F238E27FC236}">
                <a16:creationId xmlns:a16="http://schemas.microsoft.com/office/drawing/2014/main" id="{E2EE9527-A2EE-FFEB-9435-2751432A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2" b="426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646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D7DD14-F254-A116-2AD5-F6D69179BA99}"/>
              </a:ext>
            </a:extLst>
          </p:cNvPr>
          <p:cNvGrpSpPr/>
          <p:nvPr/>
        </p:nvGrpSpPr>
        <p:grpSpPr>
          <a:xfrm>
            <a:off x="3090783" y="2296234"/>
            <a:ext cx="6012281" cy="2554546"/>
            <a:chOff x="3090783" y="2296234"/>
            <a:chExt cx="6012281" cy="25545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CF52D6-E178-157D-A074-504D8709796A}"/>
                </a:ext>
              </a:extLst>
            </p:cNvPr>
            <p:cNvSpPr txBox="1"/>
            <p:nvPr/>
          </p:nvSpPr>
          <p:spPr>
            <a:xfrm>
              <a:off x="3092630" y="2296235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174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3366FF"/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174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483826-02E6-B493-6C36-2D3C2B2EA989}"/>
                </a:ext>
              </a:extLst>
            </p:cNvPr>
            <p:cNvSpPr txBox="1"/>
            <p:nvPr/>
          </p:nvSpPr>
          <p:spPr>
            <a:xfrm>
              <a:off x="3090783" y="2296234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B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771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C33D394-9EA1-4024-917B-9ED8FD86ADD3}"/>
              </a:ext>
            </a:extLst>
          </p:cNvPr>
          <p:cNvGrpSpPr/>
          <p:nvPr/>
        </p:nvGrpSpPr>
        <p:grpSpPr>
          <a:xfrm>
            <a:off x="207736" y="270341"/>
            <a:ext cx="11869963" cy="687919"/>
            <a:chOff x="310632" y="188708"/>
            <a:chExt cx="6613907" cy="687919"/>
          </a:xfrm>
        </p:grpSpPr>
        <p:sp>
          <p:nvSpPr>
            <p:cNvPr id="26" name="Plaque 25">
              <a:extLst>
                <a:ext uri="{FF2B5EF4-FFF2-40B4-BE49-F238E27FC236}">
                  <a16:creationId xmlns:a16="http://schemas.microsoft.com/office/drawing/2014/main" id="{9AC3A685-E0E8-448D-8285-BFB888630C73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24AB1E-217C-4707-BF84-1D6A2472F777}"/>
                </a:ext>
              </a:extLst>
            </p:cNvPr>
            <p:cNvSpPr txBox="1"/>
            <p:nvPr/>
          </p:nvSpPr>
          <p:spPr>
            <a:xfrm>
              <a:off x="593280" y="205201"/>
              <a:ext cx="62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từ ngữ thích hợp cho mỗi chỗ trống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2CB0F6-C461-04F2-6FD3-2D66DF404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1238250"/>
            <a:ext cx="63436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072" y="2492913"/>
            <a:ext cx="9741856" cy="4078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781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607123"/>
            <a:ext cx="7113182" cy="2536252"/>
            <a:chOff x="62859" y="680624"/>
            <a:chExt cx="11113491" cy="253625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680624"/>
              <a:ext cx="11113491" cy="2536252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606032" y="907188"/>
              <a:ext cx="1038681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thảo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chỗ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trống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6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1233487"/>
            <a:ext cx="11137436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623494-BFF9-FA49-775C-4B991145E9C5}"/>
              </a:ext>
            </a:extLst>
          </p:cNvPr>
          <p:cNvSpPr/>
          <p:nvPr/>
        </p:nvSpPr>
        <p:spPr>
          <a:xfrm>
            <a:off x="1819274" y="2514600"/>
            <a:ext cx="1912067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BB5153-2A8B-EB9D-5D6C-B61DB4CA7A80}"/>
              </a:ext>
            </a:extLst>
          </p:cNvPr>
          <p:cNvSpPr/>
          <p:nvPr/>
        </p:nvSpPr>
        <p:spPr>
          <a:xfrm>
            <a:off x="5200649" y="2524125"/>
            <a:ext cx="3000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A7C29B-DCA1-E941-0DF5-F8BF64EC12DF}"/>
              </a:ext>
            </a:extLst>
          </p:cNvPr>
          <p:cNvSpPr/>
          <p:nvPr/>
        </p:nvSpPr>
        <p:spPr>
          <a:xfrm>
            <a:off x="8877299" y="256222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992077-86E5-153D-6E91-97DB44C51452}"/>
              </a:ext>
            </a:extLst>
          </p:cNvPr>
          <p:cNvSpPr/>
          <p:nvPr/>
        </p:nvSpPr>
        <p:spPr>
          <a:xfrm>
            <a:off x="1390649" y="471487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BE8BF5-8C5F-37F6-1D16-915E428B646C}"/>
              </a:ext>
            </a:extLst>
          </p:cNvPr>
          <p:cNvSpPr/>
          <p:nvPr/>
        </p:nvSpPr>
        <p:spPr>
          <a:xfrm>
            <a:off x="4129548" y="5486400"/>
            <a:ext cx="3842877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Tuồng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23AC08-7433-6629-B6C9-991A83DE7A36}"/>
              </a:ext>
            </a:extLst>
          </p:cNvPr>
          <p:cNvSpPr/>
          <p:nvPr/>
        </p:nvSpPr>
        <p:spPr>
          <a:xfrm>
            <a:off x="8572500" y="5305425"/>
            <a:ext cx="3000375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582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2.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Các câu ở cột A thuộc kiểu câu nào ở cột B?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20B4674-8EB9-7E6C-13E3-F479A6E3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558" y="967243"/>
            <a:ext cx="9453926" cy="5633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B34D15-982E-D42D-3F83-5F371CF79A03}"/>
              </a:ext>
            </a:extLst>
          </p:cNvPr>
          <p:cNvCxnSpPr>
            <a:cxnSpLocks/>
          </p:cNvCxnSpPr>
          <p:nvPr/>
        </p:nvCxnSpPr>
        <p:spPr>
          <a:xfrm>
            <a:off x="6296025" y="2247900"/>
            <a:ext cx="619125" cy="2924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0DB3A9-C20E-23E1-F62F-E76FC7B0BB8D}"/>
              </a:ext>
            </a:extLst>
          </p:cNvPr>
          <p:cNvCxnSpPr>
            <a:cxnSpLocks/>
          </p:cNvCxnSpPr>
          <p:nvPr/>
        </p:nvCxnSpPr>
        <p:spPr>
          <a:xfrm flipV="1">
            <a:off x="6362700" y="2762250"/>
            <a:ext cx="600075" cy="800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E5E9AC-D638-F370-F847-E8A2076A6EE1}"/>
              </a:ext>
            </a:extLst>
          </p:cNvPr>
          <p:cNvCxnSpPr>
            <a:cxnSpLocks/>
          </p:cNvCxnSpPr>
          <p:nvPr/>
        </p:nvCxnSpPr>
        <p:spPr>
          <a:xfrm>
            <a:off x="6400800" y="4714875"/>
            <a:ext cx="552450" cy="1095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A22C52-15ED-5AA4-BFDD-26C6EB55FF38}"/>
              </a:ext>
            </a:extLst>
          </p:cNvPr>
          <p:cNvCxnSpPr>
            <a:cxnSpLocks/>
          </p:cNvCxnSpPr>
          <p:nvPr/>
        </p:nvCxnSpPr>
        <p:spPr>
          <a:xfrm flipV="1">
            <a:off x="6410325" y="3467100"/>
            <a:ext cx="552450" cy="2295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5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Bày tỏ cảm xúc về một cảnh đẹp của quê hương em.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- Đưa ra một yêu cầu về việc bảo vệ, giữ gìn cảnh đẹp quê hương.   </a:t>
            </a:r>
          </a:p>
        </p:txBody>
      </p:sp>
    </p:spTree>
    <p:extLst>
      <p:ext uri="{BB962C8B-B14F-4D97-AF65-F5344CB8AC3E}">
        <p14:creationId xmlns:p14="http://schemas.microsoft.com/office/powerpoint/2010/main" val="339194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295399"/>
            <a:ext cx="7113182" cy="3218432"/>
            <a:chOff x="62859" y="368901"/>
            <a:chExt cx="11113491" cy="288496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368901"/>
              <a:ext cx="11113491" cy="2847975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248871" y="688113"/>
              <a:ext cx="10830405" cy="2565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sz="3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ày tỏ cảm xúc về một cảnh đẹp của quê hương em; đưa ra một yêu cầu về việc bảo vệ, giữ gìn cảnh đẹp quê hương</a:t>
              </a:r>
              <a:endPara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vi-VN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 viết câu cảm phải dùng dấu chấm than; câu khiến có thể dùng dấu chấm than hoặc dấu chấm ở cuối câu </a:t>
              </a:r>
              <a:endPara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9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A583A3-1F3D-6AAB-920E-B0486877A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" b="68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C79F9CF-C75A-93AE-CD3E-A21744E2B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656" y="2482459"/>
            <a:ext cx="3837822" cy="4687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CAA70-7710-D822-D7D0-62B3E911921D}"/>
              </a:ext>
            </a:extLst>
          </p:cNvPr>
          <p:cNvSpPr txBox="1"/>
          <p:nvPr/>
        </p:nvSpPr>
        <p:spPr>
          <a:xfrm>
            <a:off x="3156331" y="1553682"/>
            <a:ext cx="5453323" cy="244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0070C0"/>
                  </a:solidFill>
                  <a:prstDash val="solid"/>
                </a:ln>
                <a:solidFill>
                  <a:prstClr val="white"/>
                </a:solidFill>
                <a:effectLst>
                  <a:outerShdw dist="63500" dir="3360000" algn="tl" rotWithShape="0">
                    <a:srgbClr val="00B0F0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TRÌNH BÀY TRƯỚC LỚP</a:t>
            </a:r>
            <a:endParaRPr kumimoji="0" lang="vi-VN" sz="6600" b="1" i="0" u="none" strike="noStrike" kern="1200" cap="none" spc="0" normalizeH="0" baseline="0" noProof="0" dirty="0">
              <a:ln w="6600">
                <a:solidFill>
                  <a:srgbClr val="0070C0"/>
                </a:solidFill>
                <a:prstDash val="solid"/>
              </a:ln>
              <a:solidFill>
                <a:prstClr val="white"/>
              </a:solidFill>
              <a:effectLst>
                <a:outerShdw dist="63500" dir="3360000" algn="tl" rotWithShape="0">
                  <a:srgbClr val="00B0F0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1B6616D-A594-894E-429D-0127F5B52769}"/>
              </a:ext>
            </a:extLst>
          </p:cNvPr>
          <p:cNvSpPr/>
          <p:nvPr/>
        </p:nvSpPr>
        <p:spPr>
          <a:xfrm>
            <a:off x="2995143" y="4890390"/>
            <a:ext cx="4823705" cy="1447060"/>
          </a:xfrm>
          <a:prstGeom prst="wedgeRoundRectCallout">
            <a:avLst>
              <a:gd name="adj1" fmla="val 58318"/>
              <a:gd name="adj2" fmla="val 22623"/>
              <a:gd name="adj3" fmla="val 16667"/>
            </a:avLst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6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Bày tỏ cảm xúc về một cảnh đẹp của quê hương em.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Rúi rừng nước ta hùng vĩ thật!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+ Biển đảo nước ta mới đẹp làm sao!</a:t>
            </a:r>
          </a:p>
        </p:txBody>
      </p:sp>
    </p:spTree>
    <p:extLst>
      <p:ext uri="{BB962C8B-B14F-4D97-AF65-F5344CB8AC3E}">
        <p14:creationId xmlns:p14="http://schemas.microsoft.com/office/powerpoint/2010/main" val="131324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420</Words>
  <Application>Microsoft Office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Cambria</vt:lpstr>
      <vt:lpstr>Times New Roman</vt:lpstr>
      <vt:lpstr>UTM Duepuntozero</vt:lpstr>
      <vt:lpstr>UVN Banh Mi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2023-01-29T11:38:57Z</dcterms:created>
  <dcterms:modified xsi:type="dcterms:W3CDTF">2025-04-10T05:59:57Z</dcterms:modified>
</cp:coreProperties>
</file>