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22EC7-3796-44C8-A357-C292DB80AAE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623C9-759D-4BB2-A543-78BD6875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5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" y="0"/>
            <a:ext cx="914342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5"/>
            <a:ext cx="9144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4059978"/>
            <a:ext cx="9144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1"/>
            <a:ext cx="9144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2860495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1" y="402391"/>
            <a:ext cx="188517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2081800"/>
            <a:ext cx="26466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25848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2081800"/>
            <a:ext cx="26466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25848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4094600"/>
            <a:ext cx="26466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45976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4094600"/>
            <a:ext cx="26466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45976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2259800"/>
            <a:ext cx="7965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2259800"/>
            <a:ext cx="7965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4281833"/>
            <a:ext cx="7965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4281833"/>
            <a:ext cx="7965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9144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874227" y="1183841"/>
            <a:ext cx="820558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167961" y="48205"/>
            <a:ext cx="1104514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8097715" y="116804"/>
            <a:ext cx="1046287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7561820" y="904649"/>
            <a:ext cx="1307685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65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2" y="5191635"/>
            <a:ext cx="9199029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798" y="5567710"/>
            <a:ext cx="919925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591617"/>
            <a:ext cx="45204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4008733"/>
            <a:ext cx="45204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7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4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6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9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1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BBDD-1A95-42A9-BED5-65A5C8DE07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CA592-FF5E-438D-9BBE-6D8C762F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8.wdp"/><Relationship Id="rId18" Type="http://schemas.openxmlformats.org/officeDocument/2006/relationships/image" Target="../media/image61.emf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17" Type="http://schemas.openxmlformats.org/officeDocument/2006/relationships/image" Target="../media/image60.emf"/><Relationship Id="rId2" Type="http://schemas.openxmlformats.org/officeDocument/2006/relationships/image" Target="../media/image5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10.png"/><Relationship Id="rId5" Type="http://schemas.openxmlformats.org/officeDocument/2006/relationships/image" Target="../media/image55.png"/><Relationship Id="rId15" Type="http://schemas.microsoft.com/office/2007/relationships/hdphoto" Target="../media/hdphoto9.wdp"/><Relationship Id="rId10" Type="http://schemas.openxmlformats.org/officeDocument/2006/relationships/image" Target="../media/image9.png"/><Relationship Id="rId19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microsoft.com/office/2007/relationships/hdphoto" Target="../media/hdphoto7.wdp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908077" y="147560"/>
            <a:ext cx="7178649" cy="90570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87" y="1271588"/>
            <a:ext cx="8781142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78"/>
            <a:ext cx="9144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627" y="-241919"/>
            <a:ext cx="3354783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78" y="685801"/>
            <a:ext cx="6727422" cy="548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6" y="4871828"/>
            <a:ext cx="8139275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234849" y="1134561"/>
            <a:ext cx="2561037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906307"/>
            <a:ext cx="2152728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1" y="127347"/>
            <a:ext cx="135272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2522446" y="1586578"/>
            <a:ext cx="56309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hờn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hay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6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0" y="3180528"/>
            <a:ext cx="3364793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82" y="2057400"/>
            <a:ext cx="4855718" cy="21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477142" y="2339558"/>
            <a:ext cx="7666857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634007" y="2137028"/>
            <a:ext cx="2106134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430594" y="2307749"/>
            <a:ext cx="7484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9155319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8293" y="4280108"/>
            <a:ext cx="185570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2029" y="4027177"/>
            <a:ext cx="1855708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54581" y="2103789"/>
            <a:ext cx="141081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1"/>
            <a:ext cx="1859564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406265" y="4076023"/>
            <a:ext cx="185570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1814950" y="1844391"/>
            <a:ext cx="5616815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5733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" y="0"/>
            <a:ext cx="914342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18037" y="5086351"/>
            <a:ext cx="433565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780767" y="2928945"/>
            <a:ext cx="1031018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3"/>
            <a:ext cx="9144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6733" y="3004147"/>
            <a:ext cx="1675541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694" y="3081164"/>
            <a:ext cx="1481920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1787" y="506416"/>
            <a:ext cx="457696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9155319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8293" y="4280108"/>
            <a:ext cx="185570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2029" y="4027177"/>
            <a:ext cx="1855708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54581" y="2103789"/>
            <a:ext cx="141081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1"/>
            <a:ext cx="1859564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406265" y="4076023"/>
            <a:ext cx="185570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1959986" y="1844391"/>
            <a:ext cx="5333229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136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2208704" y="99935"/>
            <a:ext cx="4399266" cy="90570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245474"/>
            <a:ext cx="2632067" cy="2108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347" y="1245473"/>
            <a:ext cx="2589610" cy="210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1" y="1254093"/>
            <a:ext cx="2969604" cy="1946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36" y="3576813"/>
            <a:ext cx="2921794" cy="21656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152" y="3610984"/>
            <a:ext cx="3674427" cy="19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2621756" y="99935"/>
            <a:ext cx="3986213" cy="90570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370" y="1662113"/>
            <a:ext cx="4292629" cy="2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9144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248846"/>
            <a:ext cx="3354783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78" y="256830"/>
            <a:ext cx="6270222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6" y="4871828"/>
            <a:ext cx="8139275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82444" y="1104521"/>
            <a:ext cx="2561037" cy="78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906307"/>
            <a:ext cx="2152728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1" y="127347"/>
            <a:ext cx="135272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2522446" y="1337188"/>
            <a:ext cx="5249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,....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7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89080" y="147559"/>
            <a:ext cx="7964985" cy="127811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2" y="1600201"/>
            <a:ext cx="5064918" cy="21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711613"/>
            <a:ext cx="5845629" cy="283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580" y="3503366"/>
            <a:ext cx="2868562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3429000" y="1006822"/>
            <a:ext cx="571500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191455" y="1049107"/>
              <a:ext cx="5866238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0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82" y="3005371"/>
            <a:ext cx="1246264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011" y="2930519"/>
            <a:ext cx="1313630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3005371"/>
            <a:ext cx="1308016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030" y="2940239"/>
            <a:ext cx="1526954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76200" y="588414"/>
            <a:ext cx="3276599" cy="1743970"/>
            <a:chOff x="38415" y="44877"/>
            <a:chExt cx="3066925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18707"/>
              <a:ext cx="2879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5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178645" y="685800"/>
            <a:ext cx="5262888" cy="82583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81200"/>
            <a:ext cx="3702192" cy="351998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3581400" y="2379406"/>
            <a:ext cx="5229996" cy="1963994"/>
            <a:chOff x="4191454" y="1049107"/>
            <a:chExt cx="6238240" cy="174254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74254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3" cy="1500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8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5706561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7" y="309716"/>
            <a:ext cx="8781142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908077" y="78734"/>
            <a:ext cx="6296511" cy="82583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87" y="1183098"/>
            <a:ext cx="2802629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306" y="3579720"/>
            <a:ext cx="2437707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42" y="2868633"/>
            <a:ext cx="2165915" cy="28379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4345058" y="1169591"/>
            <a:ext cx="4547456" cy="5031387"/>
            <a:chOff x="4191454" y="1027587"/>
            <a:chExt cx="6238240" cy="15629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27587"/>
              <a:ext cx="6238240" cy="143918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061451"/>
              <a:ext cx="5689503" cy="15290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6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204</Words>
  <Application>Microsoft Office PowerPoint</Application>
  <PresentationFormat>On-screen Show (4:3)</PresentationFormat>
  <Paragraphs>19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MyPC</cp:lastModifiedBy>
  <cp:revision>14</cp:revision>
  <dcterms:created xsi:type="dcterms:W3CDTF">2023-04-04T08:30:05Z</dcterms:created>
  <dcterms:modified xsi:type="dcterms:W3CDTF">2025-04-10T09:17:40Z</dcterms:modified>
</cp:coreProperties>
</file>