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0"/>
  </p:notesMasterIdLst>
  <p:sldIdLst>
    <p:sldId id="340" r:id="rId2"/>
    <p:sldId id="341" r:id="rId3"/>
    <p:sldId id="342" r:id="rId4"/>
    <p:sldId id="343" r:id="rId5"/>
    <p:sldId id="344" r:id="rId6"/>
    <p:sldId id="346" r:id="rId7"/>
    <p:sldId id="347" r:id="rId8"/>
    <p:sldId id="34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FE7DE-C7CF-4565-BA72-C3F5A749183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B9C78-1809-4B24-BDF8-5E44CC2DA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6FFCC1-4E44-419E-8C0E-890F2701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21C13-9AB6-4730-A97B-8B868AEC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A9BC95-70B0-4173-8FC0-8F408151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48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4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40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199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331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A5F013-261A-4B29-9907-5E18B7DE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A7E5E9-8240-4A62-B6B6-9F6F1917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2F834C-30CF-4DE8-BADF-965C00F4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60A19F-6F04-46DB-B190-530AE3C0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2B4791-C0D8-4CC9-B28F-AADA6977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22A9BD-205B-4BEF-A7A2-40AF7DF3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0BC9FC1-8316-48B1-B8F7-62CB0304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3869CB-0FEF-4C28-AF25-26E51341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DD0123-6546-4BC0-9C32-E87E3B07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FB15EC-A078-4F6C-8386-6EE20252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A0FA400-28A5-4D6A-B178-34DD7139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BD707D-3BA1-490F-AF20-393D2223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5937C2-2FFF-4BD5-8761-F993E367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9257F0-257A-4CF5-85E7-B8A2BBA5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FB6C23-926B-44D0-B35E-20EC6B24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2216E3-02CB-4B4F-8D19-27A25AA2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CA18E0-D6D4-4CE5-A535-DD48E715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07E948-A761-446A-BA45-F4A6A7A2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1630A0-3860-4E0F-8A14-D75D48C3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801C82-29EC-441D-BC09-BFC507DF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2AF03-6167-426A-B751-4BCE1ADC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25DA1-34B9-4609-A933-AB73ED69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DD537B-5EC0-4EEB-9AD2-A1CFEF92E19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2025/4/10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6878C2-C037-4C0A-AB75-2BC4C0CF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F81A73-3FDD-45B0-91BF-EFF73945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AB53F8-1A2F-4ADB-82F4-1BBC221A6E7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672FC35F-50F4-43BE-996F-5EFF984F053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488" y="0"/>
            <a:ext cx="12215488" cy="68453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72" y="215900"/>
            <a:ext cx="11375699" cy="6235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B74098-CB6C-4A83-8C27-1ABD539D405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7BC17B-2EED-491E-9A32-C1B6F538BF9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2518F1-1DBA-4DD2-90BB-1B1E70ACFFF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806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713" r:id="rId10"/>
    <p:sldLayoutId id="2147483662" r:id="rId11"/>
    <p:sldLayoutId id="2147483706" r:id="rId12"/>
    <p:sldLayoutId id="2147483708" r:id="rId13"/>
    <p:sldLayoutId id="2147483709" r:id="rId1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4">
            <a:extLst>
              <a:ext uri="{FF2B5EF4-FFF2-40B4-BE49-F238E27FC236}">
                <a16:creationId xmlns:a16="http://schemas.microsoft.com/office/drawing/2014/main" id="{E38F0649-36B6-48C0-B7C7-DC76263E4835}"/>
              </a:ext>
            </a:extLst>
          </p:cNvPr>
          <p:cNvSpPr txBox="1"/>
          <p:nvPr/>
        </p:nvSpPr>
        <p:spPr>
          <a:xfrm>
            <a:off x="1154364" y="1142101"/>
            <a:ext cx="462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+mn-cs"/>
              </a:rPr>
              <a:t>Thảo</a:t>
            </a:r>
            <a:r>
              <a:rPr kumimoji="0" lang="vi-VN" altLang="zh-CN" sz="3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+mn-cs"/>
              </a:rPr>
              <a:t> </a:t>
            </a:r>
            <a:r>
              <a:rPr kumimoji="0" lang="vi-VN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+mn-cs"/>
              </a:rPr>
              <a:t>luận</a:t>
            </a:r>
            <a:r>
              <a:rPr kumimoji="0" lang="vi-VN" altLang="zh-CN" sz="3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+mn-cs"/>
              </a:rPr>
              <a:t> </a:t>
            </a:r>
            <a:r>
              <a:rPr kumimoji="0" lang="vi-VN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+mn-cs"/>
              </a:rPr>
              <a:t>nhóm</a:t>
            </a:r>
            <a:r>
              <a:rPr kumimoji="0" lang="vi-VN" altLang="zh-CN" sz="3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羽辰体-谷力 W05" panose="02020400000000000000" pitchFamily="18" charset="-122"/>
                <a:cs typeface="+mn-cs"/>
              </a:rPr>
              <a:t> 4</a:t>
            </a:r>
            <a:endParaRPr kumimoji="0" lang="zh-CN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等线 Light"/>
              <a:ea typeface="仓耳羽辰体-谷力 W05" panose="02020400000000000000" pitchFamily="18" charset="-122"/>
              <a:cs typeface="+mn-cs"/>
            </a:endParaRPr>
          </a:p>
        </p:txBody>
      </p:sp>
      <p:grpSp>
        <p:nvGrpSpPr>
          <p:cNvPr id="15" name="组合 75">
            <a:extLst>
              <a:ext uri="{FF2B5EF4-FFF2-40B4-BE49-F238E27FC236}">
                <a16:creationId xmlns:a16="http://schemas.microsoft.com/office/drawing/2014/main" id="{0D385DCB-0F01-478B-BECE-40C0A7B44712}"/>
              </a:ext>
            </a:extLst>
          </p:cNvPr>
          <p:cNvGrpSpPr/>
          <p:nvPr/>
        </p:nvGrpSpPr>
        <p:grpSpPr>
          <a:xfrm>
            <a:off x="4085135" y="1726876"/>
            <a:ext cx="4150396" cy="4150396"/>
            <a:chOff x="3138092" y="1278733"/>
            <a:chExt cx="2867819" cy="2867819"/>
          </a:xfrm>
        </p:grpSpPr>
        <p:sp>
          <p:nvSpPr>
            <p:cNvPr id="16" name="十字箭头 190">
              <a:extLst>
                <a:ext uri="{FF2B5EF4-FFF2-40B4-BE49-F238E27FC236}">
                  <a16:creationId xmlns:a16="http://schemas.microsoft.com/office/drawing/2014/main" id="{E7214B6C-7442-4507-859E-89E4360196D3}"/>
                </a:ext>
              </a:extLst>
            </p:cNvPr>
            <p:cNvSpPr/>
            <p:nvPr/>
          </p:nvSpPr>
          <p:spPr>
            <a:xfrm>
              <a:off x="3138092" y="1278733"/>
              <a:ext cx="2867819" cy="2867819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17" name="组合 77">
              <a:extLst>
                <a:ext uri="{FF2B5EF4-FFF2-40B4-BE49-F238E27FC236}">
                  <a16:creationId xmlns:a16="http://schemas.microsoft.com/office/drawing/2014/main" id="{9B613B47-FE3D-461D-BF62-311E6FCD3B75}"/>
                </a:ext>
              </a:extLst>
            </p:cNvPr>
            <p:cNvGrpSpPr/>
            <p:nvPr/>
          </p:nvGrpSpPr>
          <p:grpSpPr>
            <a:xfrm>
              <a:off x="3324501" y="1465142"/>
              <a:ext cx="1147127" cy="1147127"/>
              <a:chOff x="4432666" y="1953520"/>
              <a:chExt cx="1529503" cy="1529503"/>
            </a:xfrm>
          </p:grpSpPr>
          <p:sp>
            <p:nvSpPr>
              <p:cNvPr id="21" name="任意多边形 192">
                <a:extLst>
                  <a:ext uri="{FF2B5EF4-FFF2-40B4-BE49-F238E27FC236}">
                    <a16:creationId xmlns:a16="http://schemas.microsoft.com/office/drawing/2014/main" id="{2F4E9AA3-77B9-42CB-A297-CA96473CB574}"/>
                  </a:ext>
                </a:extLst>
              </p:cNvPr>
              <p:cNvSpPr/>
              <p:nvPr/>
            </p:nvSpPr>
            <p:spPr>
              <a:xfrm>
                <a:off x="4432666" y="1953520"/>
                <a:ext cx="1529503" cy="1529503"/>
              </a:xfrm>
              <a:custGeom>
                <a:avLst/>
                <a:gdLst>
                  <a:gd name="connsiteX0" fmla="*/ 0 w 1529503"/>
                  <a:gd name="connsiteY0" fmla="*/ 254922 h 1529503"/>
                  <a:gd name="connsiteX1" fmla="*/ 254922 w 1529503"/>
                  <a:gd name="connsiteY1" fmla="*/ 0 h 1529503"/>
                  <a:gd name="connsiteX2" fmla="*/ 1274581 w 1529503"/>
                  <a:gd name="connsiteY2" fmla="*/ 0 h 1529503"/>
                  <a:gd name="connsiteX3" fmla="*/ 1529503 w 1529503"/>
                  <a:gd name="connsiteY3" fmla="*/ 254922 h 1529503"/>
                  <a:gd name="connsiteX4" fmla="*/ 1529503 w 1529503"/>
                  <a:gd name="connsiteY4" fmla="*/ 1274581 h 1529503"/>
                  <a:gd name="connsiteX5" fmla="*/ 1274581 w 1529503"/>
                  <a:gd name="connsiteY5" fmla="*/ 1529503 h 1529503"/>
                  <a:gd name="connsiteX6" fmla="*/ 254922 w 1529503"/>
                  <a:gd name="connsiteY6" fmla="*/ 1529503 h 1529503"/>
                  <a:gd name="connsiteX7" fmla="*/ 0 w 1529503"/>
                  <a:gd name="connsiteY7" fmla="*/ 1274581 h 1529503"/>
                  <a:gd name="connsiteX8" fmla="*/ 0 w 1529503"/>
                  <a:gd name="connsiteY8" fmla="*/ 254922 h 152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9503" h="1529503">
                    <a:moveTo>
                      <a:pt x="0" y="254922"/>
                    </a:moveTo>
                    <a:cubicBezTo>
                      <a:pt x="0" y="114132"/>
                      <a:pt x="114132" y="0"/>
                      <a:pt x="254922" y="0"/>
                    </a:cubicBezTo>
                    <a:lnTo>
                      <a:pt x="1274581" y="0"/>
                    </a:lnTo>
                    <a:cubicBezTo>
                      <a:pt x="1415371" y="0"/>
                      <a:pt x="1529503" y="114132"/>
                      <a:pt x="1529503" y="254922"/>
                    </a:cubicBezTo>
                    <a:lnTo>
                      <a:pt x="1529503" y="1274581"/>
                    </a:lnTo>
                    <a:cubicBezTo>
                      <a:pt x="1529503" y="1415371"/>
                      <a:pt x="1415371" y="1529503"/>
                      <a:pt x="1274581" y="1529503"/>
                    </a:cubicBezTo>
                    <a:lnTo>
                      <a:pt x="254922" y="1529503"/>
                    </a:lnTo>
                    <a:cubicBezTo>
                      <a:pt x="114132" y="1529503"/>
                      <a:pt x="0" y="1415371"/>
                      <a:pt x="0" y="1274581"/>
                    </a:cubicBezTo>
                    <a:lnTo>
                      <a:pt x="0" y="254922"/>
                    </a:ln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61726" tIns="161726" rIns="161726" bIns="161726" numCol="1" spcCol="1270" anchor="ctr" anchorCtr="0">
                <a:noAutofit/>
              </a:bodyPr>
              <a:lstStyle/>
              <a:p>
                <a:pPr marL="0" marR="0" lvl="0" indent="0" algn="ctr" defTabSz="123345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775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pic>
            <p:nvPicPr>
              <p:cNvPr id="22" name="图片 100">
                <a:extLst>
                  <a:ext uri="{FF2B5EF4-FFF2-40B4-BE49-F238E27FC236}">
                    <a16:creationId xmlns:a16="http://schemas.microsoft.com/office/drawing/2014/main" id="{2F324C7D-2307-45E6-9F23-251F9182B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5114" y="2315966"/>
                <a:ext cx="804605" cy="804605"/>
              </a:xfrm>
              <a:prstGeom prst="rect">
                <a:avLst/>
              </a:prstGeom>
            </p:spPr>
          </p:pic>
        </p:grpSp>
        <p:sp>
          <p:nvSpPr>
            <p:cNvPr id="18" name="任意多边形 195">
              <a:extLst>
                <a:ext uri="{FF2B5EF4-FFF2-40B4-BE49-F238E27FC236}">
                  <a16:creationId xmlns:a16="http://schemas.microsoft.com/office/drawing/2014/main" id="{A60641DC-40D6-4524-9FA0-3172EE9BFA90}"/>
                </a:ext>
              </a:extLst>
            </p:cNvPr>
            <p:cNvSpPr/>
            <p:nvPr/>
          </p:nvSpPr>
          <p:spPr>
            <a:xfrm>
              <a:off x="3324501" y="2813016"/>
              <a:ext cx="1147127" cy="1147127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solidFill>
              <a:srgbClr val="FFA74A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61726" tIns="161726" rIns="161726" bIns="161726" numCol="1" spcCol="1270" anchor="ctr" anchorCtr="0">
              <a:noAutofit/>
            </a:bodyPr>
            <a:lstStyle/>
            <a:p>
              <a:pPr marL="0" marR="0" lvl="0" indent="0" algn="ctr" defTabSz="123345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7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9" name="任意多边形 198">
              <a:extLst>
                <a:ext uri="{FF2B5EF4-FFF2-40B4-BE49-F238E27FC236}">
                  <a16:creationId xmlns:a16="http://schemas.microsoft.com/office/drawing/2014/main" id="{BA2EC704-4FB2-4771-93C8-85E97A7BAEB8}"/>
                </a:ext>
              </a:extLst>
            </p:cNvPr>
            <p:cNvSpPr/>
            <p:nvPr/>
          </p:nvSpPr>
          <p:spPr>
            <a:xfrm>
              <a:off x="4672376" y="1465142"/>
              <a:ext cx="1147127" cy="1147127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solidFill>
              <a:srgbClr val="FFA74A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61726" tIns="161726" rIns="161726" bIns="161726" numCol="1" spcCol="1270" anchor="ctr" anchorCtr="0">
              <a:noAutofit/>
            </a:bodyPr>
            <a:lstStyle/>
            <a:p>
              <a:pPr marL="0" marR="0" lvl="0" indent="0" algn="ctr" defTabSz="123345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7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0" name="任意多边形 201">
              <a:extLst>
                <a:ext uri="{FF2B5EF4-FFF2-40B4-BE49-F238E27FC236}">
                  <a16:creationId xmlns:a16="http://schemas.microsoft.com/office/drawing/2014/main" id="{B05A1465-94C4-4AA9-8ECA-AFA49432EAB0}"/>
                </a:ext>
              </a:extLst>
            </p:cNvPr>
            <p:cNvSpPr/>
            <p:nvPr/>
          </p:nvSpPr>
          <p:spPr>
            <a:xfrm>
              <a:off x="4672376" y="2813016"/>
              <a:ext cx="1147127" cy="1147127"/>
            </a:xfrm>
            <a:custGeom>
              <a:avLst/>
              <a:gdLst>
                <a:gd name="connsiteX0" fmla="*/ 0 w 1529503"/>
                <a:gd name="connsiteY0" fmla="*/ 254922 h 1529503"/>
                <a:gd name="connsiteX1" fmla="*/ 254922 w 1529503"/>
                <a:gd name="connsiteY1" fmla="*/ 0 h 1529503"/>
                <a:gd name="connsiteX2" fmla="*/ 1274581 w 1529503"/>
                <a:gd name="connsiteY2" fmla="*/ 0 h 1529503"/>
                <a:gd name="connsiteX3" fmla="*/ 1529503 w 1529503"/>
                <a:gd name="connsiteY3" fmla="*/ 254922 h 1529503"/>
                <a:gd name="connsiteX4" fmla="*/ 1529503 w 1529503"/>
                <a:gd name="connsiteY4" fmla="*/ 1274581 h 1529503"/>
                <a:gd name="connsiteX5" fmla="*/ 1274581 w 1529503"/>
                <a:gd name="connsiteY5" fmla="*/ 1529503 h 1529503"/>
                <a:gd name="connsiteX6" fmla="*/ 254922 w 1529503"/>
                <a:gd name="connsiteY6" fmla="*/ 1529503 h 1529503"/>
                <a:gd name="connsiteX7" fmla="*/ 0 w 1529503"/>
                <a:gd name="connsiteY7" fmla="*/ 1274581 h 1529503"/>
                <a:gd name="connsiteX8" fmla="*/ 0 w 1529503"/>
                <a:gd name="connsiteY8" fmla="*/ 254922 h 15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503" h="1529503">
                  <a:moveTo>
                    <a:pt x="0" y="254922"/>
                  </a:moveTo>
                  <a:cubicBezTo>
                    <a:pt x="0" y="114132"/>
                    <a:pt x="114132" y="0"/>
                    <a:pt x="254922" y="0"/>
                  </a:cubicBezTo>
                  <a:lnTo>
                    <a:pt x="1274581" y="0"/>
                  </a:lnTo>
                  <a:cubicBezTo>
                    <a:pt x="1415371" y="0"/>
                    <a:pt x="1529503" y="114132"/>
                    <a:pt x="1529503" y="254922"/>
                  </a:cubicBezTo>
                  <a:lnTo>
                    <a:pt x="1529503" y="1274581"/>
                  </a:lnTo>
                  <a:cubicBezTo>
                    <a:pt x="1529503" y="1415371"/>
                    <a:pt x="1415371" y="1529503"/>
                    <a:pt x="1274581" y="1529503"/>
                  </a:cubicBezTo>
                  <a:lnTo>
                    <a:pt x="254922" y="1529503"/>
                  </a:lnTo>
                  <a:cubicBezTo>
                    <a:pt x="114132" y="1529503"/>
                    <a:pt x="0" y="1415371"/>
                    <a:pt x="0" y="1274581"/>
                  </a:cubicBezTo>
                  <a:lnTo>
                    <a:pt x="0" y="254922"/>
                  </a:lnTo>
                  <a:close/>
                </a:path>
              </a:pathLst>
            </a:custGeom>
            <a:solidFill>
              <a:srgbClr val="FFA74A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61726" tIns="161726" rIns="161726" bIns="161726" numCol="1" spcCol="1270" anchor="ctr" anchorCtr="0">
              <a:noAutofit/>
            </a:bodyPr>
            <a:lstStyle/>
            <a:p>
              <a:pPr marL="0" marR="0" lvl="0" indent="0" algn="ctr" defTabSz="123345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7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23" name="图片 100">
            <a:extLst>
              <a:ext uri="{FF2B5EF4-FFF2-40B4-BE49-F238E27FC236}">
                <a16:creationId xmlns:a16="http://schemas.microsoft.com/office/drawing/2014/main" id="{70E809F0-2E48-4F05-0CAA-929A7CC4F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07" y="2390060"/>
            <a:ext cx="873337" cy="873336"/>
          </a:xfrm>
          <a:prstGeom prst="rect">
            <a:avLst/>
          </a:prstGeom>
        </p:spPr>
      </p:pic>
      <p:pic>
        <p:nvPicPr>
          <p:cNvPr id="24" name="图片 100">
            <a:extLst>
              <a:ext uri="{FF2B5EF4-FFF2-40B4-BE49-F238E27FC236}">
                <a16:creationId xmlns:a16="http://schemas.microsoft.com/office/drawing/2014/main" id="{7974B99B-CF68-DC54-B666-72FD72447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66" y="4341258"/>
            <a:ext cx="873337" cy="873336"/>
          </a:xfrm>
          <a:prstGeom prst="rect">
            <a:avLst/>
          </a:prstGeom>
        </p:spPr>
      </p:pic>
      <p:pic>
        <p:nvPicPr>
          <p:cNvPr id="25" name="图片 100">
            <a:extLst>
              <a:ext uri="{FF2B5EF4-FFF2-40B4-BE49-F238E27FC236}">
                <a16:creationId xmlns:a16="http://schemas.microsoft.com/office/drawing/2014/main" id="{84DAD3E5-596B-80E6-C078-07C5DE323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01" y="4340749"/>
            <a:ext cx="873337" cy="873336"/>
          </a:xfrm>
          <a:prstGeom prst="rect">
            <a:avLst/>
          </a:prstGeom>
        </p:spPr>
      </p:pic>
      <p:sp>
        <p:nvSpPr>
          <p:cNvPr id="26" name="椭圆形标注 3">
            <a:extLst>
              <a:ext uri="{FF2B5EF4-FFF2-40B4-BE49-F238E27FC236}">
                <a16:creationId xmlns:a16="http://schemas.microsoft.com/office/drawing/2014/main" id="{DD094E3B-9050-A208-96CB-AAE1BB6E2F05}"/>
              </a:ext>
            </a:extLst>
          </p:cNvPr>
          <p:cNvSpPr/>
          <p:nvPr/>
        </p:nvSpPr>
        <p:spPr>
          <a:xfrm rot="815922">
            <a:off x="8402465" y="1001843"/>
            <a:ext cx="2727946" cy="2259330"/>
          </a:xfrm>
          <a:prstGeom prst="wedgeEllipseCallout">
            <a:avLst>
              <a:gd name="adj1" fmla="val -51114"/>
              <a:gd name="adj2" fmla="val 4922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hảo luận về các bước làm biển báo.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7" name="椭圆形标注 3">
            <a:extLst>
              <a:ext uri="{FF2B5EF4-FFF2-40B4-BE49-F238E27FC236}">
                <a16:creationId xmlns:a16="http://schemas.microsoft.com/office/drawing/2014/main" id="{EA978B3E-A08E-BC7F-B7BC-EF0D6DA0794B}"/>
              </a:ext>
            </a:extLst>
          </p:cNvPr>
          <p:cNvSpPr/>
          <p:nvPr/>
        </p:nvSpPr>
        <p:spPr>
          <a:xfrm rot="21284892">
            <a:off x="1117823" y="3453548"/>
            <a:ext cx="2727945" cy="2259330"/>
          </a:xfrm>
          <a:prstGeom prst="wedgeEllipseCallout">
            <a:avLst>
              <a:gd name="adj1" fmla="val 67251"/>
              <a:gd name="adj2" fmla="val -3785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68B80-BEC2-4F30-BE50-06F4AB6F1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37" y="1223962"/>
            <a:ext cx="8902996" cy="44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A8242-DCA4-4AAE-910D-E269BB773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959" y="967341"/>
            <a:ext cx="5650208" cy="49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6E059-E5E6-4280-82E7-EFEA8651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27" y="1414684"/>
            <a:ext cx="9577409" cy="34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2EBA0A-E721-4D30-8ED2-F6386DE0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45" y="1438719"/>
            <a:ext cx="8644934" cy="40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8015F1B-98BB-6355-D718-957573230119}"/>
              </a:ext>
            </a:extLst>
          </p:cNvPr>
          <p:cNvGrpSpPr/>
          <p:nvPr/>
        </p:nvGrpSpPr>
        <p:grpSpPr>
          <a:xfrm>
            <a:off x="672089" y="1538832"/>
            <a:ext cx="6954838" cy="4775438"/>
            <a:chOff x="579214" y="1261450"/>
            <a:chExt cx="7071266" cy="4775438"/>
          </a:xfrm>
        </p:grpSpPr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1685141D-FCC3-78A9-E8C9-0EC0ADC45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79214" y="1261450"/>
              <a:ext cx="7071266" cy="477543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48D30A-D9EE-906D-2C6D-6A222AC7856A}"/>
                </a:ext>
              </a:extLst>
            </p:cNvPr>
            <p:cNvSpPr txBox="1"/>
            <p:nvPr/>
          </p:nvSpPr>
          <p:spPr>
            <a:xfrm>
              <a:off x="1601545" y="2660018"/>
              <a:ext cx="5034710" cy="1813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Để làm một mô hình biển báo giao thông các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đã sử dụng bao nhiêu bước?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53B2C0-F4C7-3353-C798-829E41D730CB}"/>
              </a:ext>
            </a:extLst>
          </p:cNvPr>
          <p:cNvGrpSpPr/>
          <p:nvPr/>
        </p:nvGrpSpPr>
        <p:grpSpPr>
          <a:xfrm>
            <a:off x="8583901" y="426008"/>
            <a:ext cx="1928301" cy="2806787"/>
            <a:chOff x="8132074" y="585665"/>
            <a:chExt cx="1928301" cy="2806787"/>
          </a:xfrm>
        </p:grpSpPr>
        <p:pic>
          <p:nvPicPr>
            <p:cNvPr id="18" name="图片 21" descr="51miz-E324246-63B9A8F8">
              <a:extLst>
                <a:ext uri="{FF2B5EF4-FFF2-40B4-BE49-F238E27FC236}">
                  <a16:creationId xmlns:a16="http://schemas.microsoft.com/office/drawing/2014/main" id="{A18053E4-09D3-51E5-649B-BE08E053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8745574" y="626975"/>
              <a:ext cx="725170" cy="1905635"/>
            </a:xfrm>
            <a:prstGeom prst="rect">
              <a:avLst/>
            </a:prstGeom>
          </p:spPr>
        </p:pic>
        <p:pic>
          <p:nvPicPr>
            <p:cNvPr id="19" name="图片 21" descr="51miz-E324246-63B9A8F8">
              <a:extLst>
                <a:ext uri="{FF2B5EF4-FFF2-40B4-BE49-F238E27FC236}">
                  <a16:creationId xmlns:a16="http://schemas.microsoft.com/office/drawing/2014/main" id="{B577C24B-F5B3-123E-C7E0-F7D6384D6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8153615" y="996384"/>
              <a:ext cx="725170" cy="1905635"/>
            </a:xfrm>
            <a:prstGeom prst="rect">
              <a:avLst/>
            </a:prstGeom>
          </p:spPr>
        </p:pic>
        <p:pic>
          <p:nvPicPr>
            <p:cNvPr id="13" name="图片 21" descr="51miz-E324246-63B9A8F8">
              <a:extLst>
                <a:ext uri="{FF2B5EF4-FFF2-40B4-BE49-F238E27FC236}">
                  <a16:creationId xmlns:a16="http://schemas.microsoft.com/office/drawing/2014/main" id="{44FD18F9-0283-BAF4-3BBD-A455711E5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9335205" y="1086768"/>
              <a:ext cx="725170" cy="1905635"/>
            </a:xfrm>
            <a:prstGeom prst="rect">
              <a:avLst/>
            </a:prstGeom>
          </p:spPr>
        </p:pic>
        <p:pic>
          <p:nvPicPr>
            <p:cNvPr id="14" name="图片 21" descr="51miz-E324246-63B9A8F8">
              <a:extLst>
                <a:ext uri="{FF2B5EF4-FFF2-40B4-BE49-F238E27FC236}">
                  <a16:creationId xmlns:a16="http://schemas.microsoft.com/office/drawing/2014/main" id="{3AB357B0-EE0F-9863-A481-FF783593C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8724033" y="585665"/>
              <a:ext cx="725170" cy="1905635"/>
            </a:xfrm>
            <a:prstGeom prst="rect">
              <a:avLst/>
            </a:prstGeom>
          </p:spPr>
        </p:pic>
        <p:pic>
          <p:nvPicPr>
            <p:cNvPr id="15" name="图片 21" descr="51miz-E324246-63B9A8F8">
              <a:extLst>
                <a:ext uri="{FF2B5EF4-FFF2-40B4-BE49-F238E27FC236}">
                  <a16:creationId xmlns:a16="http://schemas.microsoft.com/office/drawing/2014/main" id="{8914ED84-D025-5142-F64B-AC3BA0BD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8132074" y="955074"/>
              <a:ext cx="725170" cy="1905635"/>
            </a:xfrm>
            <a:prstGeom prst="rect">
              <a:avLst/>
            </a:prstGeom>
          </p:spPr>
        </p:pic>
        <p:pic>
          <p:nvPicPr>
            <p:cNvPr id="16" name="图片 21" descr="51miz-E324246-63B9A8F8">
              <a:extLst>
                <a:ext uri="{FF2B5EF4-FFF2-40B4-BE49-F238E27FC236}">
                  <a16:creationId xmlns:a16="http://schemas.microsoft.com/office/drawing/2014/main" id="{FE6783F8-65D4-4AC0-92AC-9DBA01180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8574296" y="1298176"/>
              <a:ext cx="725170" cy="1905635"/>
            </a:xfrm>
            <a:prstGeom prst="rect">
              <a:avLst/>
            </a:prstGeom>
          </p:spPr>
        </p:pic>
        <p:pic>
          <p:nvPicPr>
            <p:cNvPr id="17" name="图片 21" descr="51miz-E324246-63B9A8F8">
              <a:extLst>
                <a:ext uri="{FF2B5EF4-FFF2-40B4-BE49-F238E27FC236}">
                  <a16:creationId xmlns:a16="http://schemas.microsoft.com/office/drawing/2014/main" id="{4BD063C6-3C6B-82DB-683F-B16F7FD31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9125662" y="1486817"/>
              <a:ext cx="725170" cy="1905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19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8015F1B-98BB-6355-D718-957573230119}"/>
              </a:ext>
            </a:extLst>
          </p:cNvPr>
          <p:cNvGrpSpPr/>
          <p:nvPr/>
        </p:nvGrpSpPr>
        <p:grpSpPr>
          <a:xfrm>
            <a:off x="672089" y="1538832"/>
            <a:ext cx="7071266" cy="4775438"/>
            <a:chOff x="579214" y="1261450"/>
            <a:chExt cx="7071266" cy="4775438"/>
          </a:xfrm>
        </p:grpSpPr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1685141D-FCC3-78A9-E8C9-0EC0ADC45C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79214" y="1261450"/>
              <a:ext cx="7071266" cy="477543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48D30A-D9EE-906D-2C6D-6A222AC7856A}"/>
                </a:ext>
              </a:extLst>
            </p:cNvPr>
            <p:cNvSpPr txBox="1"/>
            <p:nvPr/>
          </p:nvSpPr>
          <p:spPr>
            <a:xfrm>
              <a:off x="1495547" y="2452200"/>
              <a:ext cx="5165669" cy="248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Bạn nào có ý tưởng khác về cách sử dụng vật liệu và dụng cụ khác để làm biển báo không?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53B2C0-F4C7-3353-C798-829E41D730CB}"/>
              </a:ext>
            </a:extLst>
          </p:cNvPr>
          <p:cNvGrpSpPr/>
          <p:nvPr/>
        </p:nvGrpSpPr>
        <p:grpSpPr>
          <a:xfrm>
            <a:off x="8583901" y="426008"/>
            <a:ext cx="1928301" cy="2806787"/>
            <a:chOff x="8132074" y="585665"/>
            <a:chExt cx="1928301" cy="2806787"/>
          </a:xfrm>
        </p:grpSpPr>
        <p:pic>
          <p:nvPicPr>
            <p:cNvPr id="18" name="图片 21" descr="51miz-E324246-63B9A8F8">
              <a:extLst>
                <a:ext uri="{FF2B5EF4-FFF2-40B4-BE49-F238E27FC236}">
                  <a16:creationId xmlns:a16="http://schemas.microsoft.com/office/drawing/2014/main" id="{A18053E4-09D3-51E5-649B-BE08E053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8745574" y="626975"/>
              <a:ext cx="725170" cy="1905635"/>
            </a:xfrm>
            <a:prstGeom prst="rect">
              <a:avLst/>
            </a:prstGeom>
          </p:spPr>
        </p:pic>
        <p:pic>
          <p:nvPicPr>
            <p:cNvPr id="19" name="图片 21" descr="51miz-E324246-63B9A8F8">
              <a:extLst>
                <a:ext uri="{FF2B5EF4-FFF2-40B4-BE49-F238E27FC236}">
                  <a16:creationId xmlns:a16="http://schemas.microsoft.com/office/drawing/2014/main" id="{B577C24B-F5B3-123E-C7E0-F7D6384D6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8153615" y="996384"/>
              <a:ext cx="725170" cy="1905635"/>
            </a:xfrm>
            <a:prstGeom prst="rect">
              <a:avLst/>
            </a:prstGeom>
          </p:spPr>
        </p:pic>
        <p:pic>
          <p:nvPicPr>
            <p:cNvPr id="13" name="图片 21" descr="51miz-E324246-63B9A8F8">
              <a:extLst>
                <a:ext uri="{FF2B5EF4-FFF2-40B4-BE49-F238E27FC236}">
                  <a16:creationId xmlns:a16="http://schemas.microsoft.com/office/drawing/2014/main" id="{44FD18F9-0283-BAF4-3BBD-A455711E5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9335205" y="1086768"/>
              <a:ext cx="725170" cy="1905635"/>
            </a:xfrm>
            <a:prstGeom prst="rect">
              <a:avLst/>
            </a:prstGeom>
          </p:spPr>
        </p:pic>
        <p:pic>
          <p:nvPicPr>
            <p:cNvPr id="14" name="图片 21" descr="51miz-E324246-63B9A8F8">
              <a:extLst>
                <a:ext uri="{FF2B5EF4-FFF2-40B4-BE49-F238E27FC236}">
                  <a16:creationId xmlns:a16="http://schemas.microsoft.com/office/drawing/2014/main" id="{3AB357B0-EE0F-9863-A481-FF783593C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8724033" y="585665"/>
              <a:ext cx="725170" cy="1905635"/>
            </a:xfrm>
            <a:prstGeom prst="rect">
              <a:avLst/>
            </a:prstGeom>
          </p:spPr>
        </p:pic>
        <p:pic>
          <p:nvPicPr>
            <p:cNvPr id="15" name="图片 21" descr="51miz-E324246-63B9A8F8">
              <a:extLst>
                <a:ext uri="{FF2B5EF4-FFF2-40B4-BE49-F238E27FC236}">
                  <a16:creationId xmlns:a16="http://schemas.microsoft.com/office/drawing/2014/main" id="{8914ED84-D025-5142-F64B-AC3BA0BD2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8132074" y="955074"/>
              <a:ext cx="725170" cy="1905635"/>
            </a:xfrm>
            <a:prstGeom prst="rect">
              <a:avLst/>
            </a:prstGeom>
          </p:spPr>
        </p:pic>
        <p:pic>
          <p:nvPicPr>
            <p:cNvPr id="16" name="图片 21" descr="51miz-E324246-63B9A8F8">
              <a:extLst>
                <a:ext uri="{FF2B5EF4-FFF2-40B4-BE49-F238E27FC236}">
                  <a16:creationId xmlns:a16="http://schemas.microsoft.com/office/drawing/2014/main" id="{FE6783F8-65D4-4AC0-92AC-9DBA01180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8574296" y="1298176"/>
              <a:ext cx="725170" cy="1905635"/>
            </a:xfrm>
            <a:prstGeom prst="rect">
              <a:avLst/>
            </a:prstGeom>
          </p:spPr>
        </p:pic>
        <p:pic>
          <p:nvPicPr>
            <p:cNvPr id="17" name="图片 21" descr="51miz-E324246-63B9A8F8">
              <a:extLst>
                <a:ext uri="{FF2B5EF4-FFF2-40B4-BE49-F238E27FC236}">
                  <a16:creationId xmlns:a16="http://schemas.microsoft.com/office/drawing/2014/main" id="{4BD063C6-3C6B-82DB-683F-B16F7FD31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40000">
              <a:off x="9125662" y="1486817"/>
              <a:ext cx="725170" cy="1905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80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7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3522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63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Arial</vt:lpstr>
      <vt:lpstr>Calibri</vt:lpstr>
      <vt:lpstr>inpin heiti</vt:lpstr>
      <vt:lpstr>Times New Roman</vt:lpstr>
      <vt:lpstr>仓耳羽辰体-谷力 W05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27</cp:revision>
  <dcterms:created xsi:type="dcterms:W3CDTF">2023-01-16T12:17:54Z</dcterms:created>
  <dcterms:modified xsi:type="dcterms:W3CDTF">2025-04-10T09:09:46Z</dcterms:modified>
</cp:coreProperties>
</file>