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3" r:id="rId2"/>
  </p:sldMasterIdLst>
  <p:notesMasterIdLst>
    <p:notesMasterId r:id="rId21"/>
  </p:notesMasterIdLst>
  <p:sldIdLst>
    <p:sldId id="257" r:id="rId3"/>
    <p:sldId id="281" r:id="rId4"/>
    <p:sldId id="295" r:id="rId5"/>
    <p:sldId id="288" r:id="rId6"/>
    <p:sldId id="2651" r:id="rId7"/>
    <p:sldId id="2652" r:id="rId8"/>
    <p:sldId id="2654" r:id="rId9"/>
    <p:sldId id="2643" r:id="rId10"/>
    <p:sldId id="2644" r:id="rId11"/>
    <p:sldId id="2650" r:id="rId12"/>
    <p:sldId id="2647" r:id="rId13"/>
    <p:sldId id="2648" r:id="rId14"/>
    <p:sldId id="2649" r:id="rId15"/>
    <p:sldId id="287" r:id="rId16"/>
    <p:sldId id="2641" r:id="rId17"/>
    <p:sldId id="2645" r:id="rId18"/>
    <p:sldId id="2646" r:id="rId19"/>
    <p:sldId id="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2025/4/10</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3" Type="http://schemas.openxmlformats.org/officeDocument/2006/relationships/image" Target="../media/image6.emf"/><Relationship Id="rId7" Type="http://schemas.openxmlformats.org/officeDocument/2006/relationships/image" Target="../media/image31.jpeg"/><Relationship Id="rId12"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1.jpe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emf"/><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733424" y="435895"/>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id="{EF5AA716-7002-D496-0E81-C297D161A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id="{5BE5E33F-6C9A-77F2-9B3A-AA24DA41CD1D}"/>
              </a:ext>
            </a:extLst>
          </p:cNvPr>
          <p:cNvGrpSpPr/>
          <p:nvPr/>
        </p:nvGrpSpPr>
        <p:grpSpPr>
          <a:xfrm>
            <a:off x="7986712" y="2134755"/>
            <a:ext cx="3838575" cy="1971675"/>
            <a:chOff x="8010525" y="1800225"/>
            <a:chExt cx="4969669" cy="2628900"/>
          </a:xfrm>
        </p:grpSpPr>
        <p:pic>
          <p:nvPicPr>
            <p:cNvPr id="10" name="Picture 9">
              <a:extLst>
                <a:ext uri="{FF2B5EF4-FFF2-40B4-BE49-F238E27FC236}">
                  <a16:creationId xmlns:a16="http://schemas.microsoft.com/office/drawing/2014/main"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3 000 + 2 000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10 000 – 5 000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3ACEE37A-81B9-239E-BA4F-EC631ED41F06}"/>
              </a:ext>
            </a:extLst>
          </p:cNvPr>
          <p:cNvSpPr/>
          <p:nvPr/>
        </p:nvSpPr>
        <p:spPr>
          <a:xfrm>
            <a:off x="2924176" y="1885950"/>
            <a:ext cx="4953000" cy="2838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C798D0-8CC3-C9A2-7509-43CE7FA5ECDB}"/>
              </a:ext>
            </a:extLst>
          </p:cNvPr>
          <p:cNvSpPr/>
          <p:nvPr/>
        </p:nvSpPr>
        <p:spPr>
          <a:xfrm>
            <a:off x="57151" y="1673413"/>
            <a:ext cx="4095749" cy="28098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id="{4E62CCAE-5727-A74C-7C25-3BA8FEAD6B0B}"/>
              </a:ext>
            </a:extLst>
          </p:cNvPr>
          <p:cNvPicPr>
            <a:picLocks noChangeAspect="1"/>
          </p:cNvPicPr>
          <p:nvPr/>
        </p:nvPicPr>
        <p:blipFill>
          <a:blip r:embed="rId8"/>
          <a:stretch>
            <a:fillRect/>
          </a:stretch>
        </p:blipFill>
        <p:spPr>
          <a:xfrm>
            <a:off x="1932425" y="3208705"/>
            <a:ext cx="8955800" cy="177409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494</Words>
  <Application>Microsoft Office PowerPoint</Application>
  <PresentationFormat>Widescreen</PresentationFormat>
  <Paragraphs>62</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等线</vt:lpstr>
      <vt:lpstr>Microsoft YaHei</vt:lpstr>
      <vt:lpstr>Arial</vt:lpstr>
      <vt:lpstr>Calibri</vt:lpstr>
      <vt:lpstr>字魂36号-正文宋楷</vt:lpstr>
      <vt:lpstr>Office 主题​​</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MyPC</cp:lastModifiedBy>
  <cp:revision>21</cp:revision>
  <dcterms:created xsi:type="dcterms:W3CDTF">2023-02-05T05:33:30Z</dcterms:created>
  <dcterms:modified xsi:type="dcterms:W3CDTF">2025-04-10T08:00:37Z</dcterms:modified>
</cp:coreProperties>
</file>