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</p:sldMasterIdLst>
  <p:notesMasterIdLst>
    <p:notesMasterId r:id="rId15"/>
  </p:notesMasterIdLst>
  <p:sldIdLst>
    <p:sldId id="353" r:id="rId3"/>
    <p:sldId id="470" r:id="rId4"/>
    <p:sldId id="519" r:id="rId5"/>
    <p:sldId id="521" r:id="rId6"/>
    <p:sldId id="520" r:id="rId7"/>
    <p:sldId id="525" r:id="rId8"/>
    <p:sldId id="526" r:id="rId9"/>
    <p:sldId id="527" r:id="rId10"/>
    <p:sldId id="528" r:id="rId11"/>
    <p:sldId id="529" r:id="rId12"/>
    <p:sldId id="268" r:id="rId13"/>
    <p:sldId id="29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7F2475-A923-4C01-8A66-342F7721AC9F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1C03AA-2B26-4E3C-AB27-2705DD13B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826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37055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45615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45278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99196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920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4/10/2025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565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  <a:prstGeom prst="rect">
            <a:avLst/>
          </a:prstGeo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99"/>
            </a:lvl1pPr>
            <a:lvl2pPr marL="609463" indent="0">
              <a:buNone/>
              <a:defRPr sz="3799"/>
            </a:lvl2pPr>
            <a:lvl3pPr marL="1218926" indent="0">
              <a:buNone/>
              <a:defRPr sz="3199"/>
            </a:lvl3pPr>
            <a:lvl4pPr marL="1828388" indent="0">
              <a:buNone/>
              <a:defRPr sz="2699"/>
            </a:lvl4pPr>
            <a:lvl5pPr marL="2437851" indent="0">
              <a:buNone/>
              <a:defRPr sz="2699"/>
            </a:lvl5pPr>
            <a:lvl6pPr marL="3047314" indent="0">
              <a:buNone/>
              <a:defRPr sz="2699"/>
            </a:lvl6pPr>
            <a:lvl7pPr marL="3656777" indent="0">
              <a:buNone/>
              <a:defRPr sz="2699"/>
            </a:lvl7pPr>
            <a:lvl8pPr marL="4266240" indent="0">
              <a:buNone/>
              <a:defRPr sz="2699"/>
            </a:lvl8pPr>
            <a:lvl9pPr marL="4875703" indent="0">
              <a:buNone/>
              <a:defRPr sz="2699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4/10/2025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585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4/10/2025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5825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4/10/2025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1378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63478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ED254-A4AB-1F2C-69DE-1D4943106D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72A588-8EB7-E891-BF18-EC971C1B21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0C1C61-6772-154D-7F80-199B53CA8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11B3-FBAF-41B9-9392-D9D6243BB3DF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AD70DB-9AF8-F8B9-783B-FDE31D9A9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B4C8E4-4FAA-77EC-191D-9242BBA51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66FB6-6971-4C5B-82BC-87054D97D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0435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CABF8-B772-16BC-6519-7A1DC05DF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46ED13-0ED0-2EF5-2434-D88BC81E29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1A9CBB-F4F1-B1FB-274F-0FF1F3CE5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11B3-FBAF-41B9-9392-D9D6243BB3DF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859C36-A088-7631-32C9-D137B551D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BE2492-6F0E-A1A6-0B94-1A7AFA576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66FB6-6971-4C5B-82BC-87054D97D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0740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F700C3-907D-3158-175E-0CE5AA2AE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1AA933-9714-1624-56FF-22BF57A7CD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7ACB83-7C6B-62F7-FA09-6D5A6C12B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11B3-FBAF-41B9-9392-D9D6243BB3DF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531CD9-3783-F524-DFD8-8C9C6F3DF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DAE8C6-E1A2-9332-0788-FF2200087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66FB6-6971-4C5B-82BC-87054D97D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6256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1BEB4-A5C8-10ED-C454-98FE44256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DCCD32-C726-63FC-844E-4C68104350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6DD384-102A-0546-10F0-93D6258DE3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F87662-5E98-5CA7-7B20-2E6D0A194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11B3-FBAF-41B9-9392-D9D6243BB3DF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982D65-FB02-7CA2-7E99-7C0E20359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F47367-49B7-5FCF-4FF0-EBBF3A69D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66FB6-6971-4C5B-82BC-87054D97D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7339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6853F-79A0-9648-536A-279B1D007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D27932-CC42-F48D-893B-172C0FA17E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C07D47-557A-6A85-8FA4-67D8AC6815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F3CACB-2316-E0FC-4803-95BFDADD4D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2A48EE8-C3AD-024A-BF20-02DC9C97DB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ED1192-AE6C-95AC-1895-27938FC48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11B3-FBAF-41B9-9392-D9D6243BB3DF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07408A3-3B99-C5D9-19C0-861411BE4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FECE7F0-14B4-71DA-0336-9E6827A5A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66FB6-6971-4C5B-82BC-87054D97D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3935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74266A-9FDA-0E63-E207-720BFB50F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F969F3-98FE-B9F7-0610-BE85DD9BF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11B3-FBAF-41B9-9392-D9D6243BB3DF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A563C9-2D55-C6EC-4EBA-7C3486EF9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8885C4-41D1-ED7E-BA13-571D22117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66FB6-6971-4C5B-82BC-87054D97D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301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4/10/2025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8839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8254FD-6117-EB4A-7147-6FAF5CCD56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11B3-FBAF-41B9-9392-D9D6243BB3DF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2DA991C-5406-B38B-72FC-D1AE0610D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2B3321-7599-26AC-DFFD-9114BBE75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66FB6-6971-4C5B-82BC-87054D97D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1043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C1039B-079B-70A5-5F22-A7F870A33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517800-701A-31E2-7C51-7F5A439CF0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849966-5018-6D9C-7BCA-D89E82922D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8BD8D1-39E1-E2F8-43FE-9F3882DE37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11B3-FBAF-41B9-9392-D9D6243BB3DF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4BEBA3-E7B9-601A-E2CD-611B65C7A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48940E-8205-A625-87E7-BD3A89660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66FB6-6971-4C5B-82BC-87054D97D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7230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6D449-9B4B-FE38-C1C5-5A977BC5B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FBFD80-D5C7-534E-101E-AD6BB20D38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93D5A8-3624-E9A4-0F85-A3888F5C06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09F4D8-6C8C-0AA7-82FC-BFD56C966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11B3-FBAF-41B9-9392-D9D6243BB3DF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739905-4B6F-8646-58E6-1BA9FDFC2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309CD1-8639-1C5C-355B-F0D304C23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66FB6-6971-4C5B-82BC-87054D97D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4924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79ABA6-1B61-4D3D-D11C-01F0896B15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590C61-216D-CBBC-5AF8-D68E5B93DA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DE568F-0B40-0429-ECD0-DD24C1103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11B3-FBAF-41B9-9392-D9D6243BB3DF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DF7A8A-9D34-23FC-A41D-B2B6E29BA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EC014C-5657-75A8-EB48-AE0925357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66FB6-6971-4C5B-82BC-87054D97D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859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934C16E-BB04-5568-029A-0611574344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FC424D-6692-C638-D4EB-A9D7F53FFC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714985-B3DC-B928-4F47-6061A5B6C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11B3-FBAF-41B9-9392-D9D6243BB3DF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0674ED-EF57-21F9-62B7-2324C7F3F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B716A-B9DB-D117-DB71-9E200A075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66FB6-6971-4C5B-82BC-87054D97D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813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53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99">
                <a:solidFill>
                  <a:schemeClr val="tx1">
                    <a:tint val="75000"/>
                  </a:schemeClr>
                </a:solidFill>
              </a:defRPr>
            </a:lvl1pPr>
            <a:lvl2pPr marL="60946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2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38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85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1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7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2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4/10/2025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202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4/10/2025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105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4/10/2025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357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4/10/2025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487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4/10/2025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186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6621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99"/>
            </a:lvl1pPr>
            <a:lvl2pPr>
              <a:defRPr sz="3799"/>
            </a:lvl2pPr>
            <a:lvl3pPr>
              <a:defRPr sz="3199"/>
            </a:lvl3pPr>
            <a:lvl4pPr>
              <a:defRPr sz="2699"/>
            </a:lvl4pPr>
            <a:lvl5pPr>
              <a:defRPr sz="2699"/>
            </a:lvl5pPr>
            <a:lvl6pPr>
              <a:defRPr sz="2699"/>
            </a:lvl6pPr>
            <a:lvl7pPr>
              <a:defRPr sz="2699"/>
            </a:lvl7pPr>
            <a:lvl8pPr>
              <a:defRPr sz="2699"/>
            </a:lvl8pPr>
            <a:lvl9pPr>
              <a:defRPr sz="26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4/10/2025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259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0102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ctr" defTabSz="1218926" rtl="0" eaLnBrk="1" latinLnBrk="0" hangingPunct="1">
        <a:spcBef>
          <a:spcPct val="0"/>
        </a:spcBef>
        <a:buNone/>
        <a:defRPr sz="58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4299" kern="1200">
          <a:solidFill>
            <a:schemeClr val="tx1"/>
          </a:solidFill>
          <a:latin typeface="+mn-lt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3799" kern="1200">
          <a:solidFill>
            <a:schemeClr val="tx1"/>
          </a:solidFill>
          <a:latin typeface="+mn-lt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2699" kern="1200">
          <a:solidFill>
            <a:schemeClr val="tx1"/>
          </a:solidFill>
          <a:latin typeface="+mn-lt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2699" kern="1200">
          <a:solidFill>
            <a:schemeClr val="tx1"/>
          </a:solidFill>
          <a:latin typeface="+mn-lt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CAAB2EA-650F-ACDB-E443-55FA0114D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A4CA8F-3EB8-B2D1-0D85-17252178FF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4463E6-C58E-BEA4-CC30-854577B5CA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A11B3-FBAF-41B9-9392-D9D6243BB3DF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0DDEAF-C5A5-E7F8-40B9-C3D7DA4A77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09CDEB-D5BA-2977-925C-A841EB71B0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B66FB6-6971-4C5B-82BC-87054D97DCC9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picture containing shape&#10;&#10;Description automatically generated">
            <a:extLst>
              <a:ext uri="{FF2B5EF4-FFF2-40B4-BE49-F238E27FC236}">
                <a16:creationId xmlns:a16="http://schemas.microsoft.com/office/drawing/2014/main" id="{9CE08676-5E7D-EFED-E8E4-43550A54E408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5426" y="238124"/>
            <a:ext cx="1343025" cy="134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262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audio" Target="NULL"/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18.png"/><Relationship Id="rId12" Type="http://schemas.openxmlformats.org/officeDocument/2006/relationships/image" Target="../media/image5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audio" Target="../media/audio2.wav"/><Relationship Id="rId9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6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5.png"/><Relationship Id="rId5" Type="http://schemas.openxmlformats.org/officeDocument/2006/relationships/image" Target="../media/image3.jp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图片 33">
            <a:extLst>
              <a:ext uri="{FF2B5EF4-FFF2-40B4-BE49-F238E27FC236}">
                <a16:creationId xmlns:a16="http://schemas.microsoft.com/office/drawing/2014/main" id="{674F2A20-E1C8-4A83-97E4-6032B76959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" y="0"/>
            <a:ext cx="12187592" cy="6855520"/>
          </a:xfrm>
          <a:prstGeom prst="rect">
            <a:avLst/>
          </a:prstGeom>
        </p:spPr>
      </p:pic>
      <p:sp>
        <p:nvSpPr>
          <p:cNvPr id="35" name="矩形 34">
            <a:extLst>
              <a:ext uri="{FF2B5EF4-FFF2-40B4-BE49-F238E27FC236}">
                <a16:creationId xmlns:a16="http://schemas.microsoft.com/office/drawing/2014/main" id="{60A46C9C-8FFF-4E07-937A-A734CF2DE027}"/>
              </a:ext>
            </a:extLst>
          </p:cNvPr>
          <p:cNvSpPr/>
          <p:nvPr/>
        </p:nvSpPr>
        <p:spPr>
          <a:xfrm>
            <a:off x="356135" y="342821"/>
            <a:ext cx="11479731" cy="6172357"/>
          </a:xfrm>
          <a:prstGeom prst="rect">
            <a:avLst/>
          </a:prstGeom>
          <a:noFill/>
          <a:ln>
            <a:solidFill>
              <a:srgbClr val="7DB2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DF09E109-77BA-4F9A-9752-EA98E3BC598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591" y="1677864"/>
            <a:ext cx="8345294" cy="2092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426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000">
        <p14:warp dir="in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1BB09AF-BBAF-4553-012D-5FF936CEAA23}"/>
              </a:ext>
            </a:extLst>
          </p:cNvPr>
          <p:cNvGrpSpPr/>
          <p:nvPr/>
        </p:nvGrpSpPr>
        <p:grpSpPr>
          <a:xfrm>
            <a:off x="1067523" y="480318"/>
            <a:ext cx="3807499" cy="4003226"/>
            <a:chOff x="8001897" y="2517912"/>
            <a:chExt cx="3807499" cy="4003226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EBF2FCA8-F3BC-D4F0-F124-28896B2899DE}"/>
                </a:ext>
              </a:extLst>
            </p:cNvPr>
            <p:cNvSpPr/>
            <p:nvPr/>
          </p:nvSpPr>
          <p:spPr>
            <a:xfrm>
              <a:off x="8519278" y="2517912"/>
              <a:ext cx="2888541" cy="1657573"/>
            </a:xfrm>
            <a:custGeom>
              <a:avLst/>
              <a:gdLst>
                <a:gd name="connsiteX0" fmla="*/ 0 w 2888541"/>
                <a:gd name="connsiteY0" fmla="*/ 276268 h 1657573"/>
                <a:gd name="connsiteX1" fmla="*/ 276268 w 2888541"/>
                <a:gd name="connsiteY1" fmla="*/ 0 h 1657573"/>
                <a:gd name="connsiteX2" fmla="*/ 2612273 w 2888541"/>
                <a:gd name="connsiteY2" fmla="*/ 0 h 1657573"/>
                <a:gd name="connsiteX3" fmla="*/ 2888541 w 2888541"/>
                <a:gd name="connsiteY3" fmla="*/ 276268 h 1657573"/>
                <a:gd name="connsiteX4" fmla="*/ 2888541 w 2888541"/>
                <a:gd name="connsiteY4" fmla="*/ 1381305 h 1657573"/>
                <a:gd name="connsiteX5" fmla="*/ 2612273 w 2888541"/>
                <a:gd name="connsiteY5" fmla="*/ 1657573 h 1657573"/>
                <a:gd name="connsiteX6" fmla="*/ 276268 w 2888541"/>
                <a:gd name="connsiteY6" fmla="*/ 1657573 h 1657573"/>
                <a:gd name="connsiteX7" fmla="*/ 0 w 2888541"/>
                <a:gd name="connsiteY7" fmla="*/ 1381305 h 1657573"/>
                <a:gd name="connsiteX8" fmla="*/ 0 w 2888541"/>
                <a:gd name="connsiteY8" fmla="*/ 276268 h 1657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88541" h="1657573" fill="none" extrusionOk="0">
                  <a:moveTo>
                    <a:pt x="0" y="276268"/>
                  </a:moveTo>
                  <a:cubicBezTo>
                    <a:pt x="76" y="125740"/>
                    <a:pt x="125096" y="2362"/>
                    <a:pt x="276268" y="0"/>
                  </a:cubicBezTo>
                  <a:cubicBezTo>
                    <a:pt x="1132259" y="72427"/>
                    <a:pt x="2171805" y="61419"/>
                    <a:pt x="2612273" y="0"/>
                  </a:cubicBezTo>
                  <a:cubicBezTo>
                    <a:pt x="2764246" y="-4172"/>
                    <a:pt x="2883308" y="122106"/>
                    <a:pt x="2888541" y="276268"/>
                  </a:cubicBezTo>
                  <a:cubicBezTo>
                    <a:pt x="2938520" y="824394"/>
                    <a:pt x="2904272" y="1256471"/>
                    <a:pt x="2888541" y="1381305"/>
                  </a:cubicBezTo>
                  <a:cubicBezTo>
                    <a:pt x="2891899" y="1516843"/>
                    <a:pt x="2756089" y="1647750"/>
                    <a:pt x="2612273" y="1657573"/>
                  </a:cubicBezTo>
                  <a:cubicBezTo>
                    <a:pt x="2167923" y="1687400"/>
                    <a:pt x="1020063" y="1578267"/>
                    <a:pt x="276268" y="1657573"/>
                  </a:cubicBezTo>
                  <a:cubicBezTo>
                    <a:pt x="126808" y="1657220"/>
                    <a:pt x="-14583" y="1536768"/>
                    <a:pt x="0" y="1381305"/>
                  </a:cubicBezTo>
                  <a:cubicBezTo>
                    <a:pt x="-75329" y="1251181"/>
                    <a:pt x="54893" y="791664"/>
                    <a:pt x="0" y="276268"/>
                  </a:cubicBezTo>
                  <a:close/>
                </a:path>
                <a:path w="2888541" h="1657573" stroke="0" extrusionOk="0">
                  <a:moveTo>
                    <a:pt x="0" y="276268"/>
                  </a:moveTo>
                  <a:cubicBezTo>
                    <a:pt x="7413" y="125710"/>
                    <a:pt x="135193" y="23968"/>
                    <a:pt x="276268" y="0"/>
                  </a:cubicBezTo>
                  <a:cubicBezTo>
                    <a:pt x="734270" y="123000"/>
                    <a:pt x="2257503" y="-96860"/>
                    <a:pt x="2612273" y="0"/>
                  </a:cubicBezTo>
                  <a:cubicBezTo>
                    <a:pt x="2756733" y="-6188"/>
                    <a:pt x="2890240" y="120265"/>
                    <a:pt x="2888541" y="276268"/>
                  </a:cubicBezTo>
                  <a:cubicBezTo>
                    <a:pt x="2891152" y="394968"/>
                    <a:pt x="2834371" y="1083966"/>
                    <a:pt x="2888541" y="1381305"/>
                  </a:cubicBezTo>
                  <a:cubicBezTo>
                    <a:pt x="2860541" y="1544028"/>
                    <a:pt x="2740421" y="1653575"/>
                    <a:pt x="2612273" y="1657573"/>
                  </a:cubicBezTo>
                  <a:cubicBezTo>
                    <a:pt x="1851650" y="1496866"/>
                    <a:pt x="1273574" y="1697240"/>
                    <a:pt x="276268" y="1657573"/>
                  </a:cubicBezTo>
                  <a:cubicBezTo>
                    <a:pt x="115556" y="1655930"/>
                    <a:pt x="-26145" y="1522040"/>
                    <a:pt x="0" y="1381305"/>
                  </a:cubicBezTo>
                  <a:cubicBezTo>
                    <a:pt x="86692" y="843498"/>
                    <a:pt x="-66853" y="591439"/>
                    <a:pt x="0" y="276268"/>
                  </a:cubicBezTo>
                  <a:close/>
                </a:path>
              </a:pathLst>
            </a:custGeom>
            <a:solidFill>
              <a:srgbClr val="FFFFCC"/>
            </a:solidFill>
            <a:ln w="38100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sd="852854689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27432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UTM Cookies" panose="02040603050506020204" pitchFamily="18" charset="0"/>
                  <a:ea typeface="+mn-ea"/>
                  <a:cs typeface="Calibri" panose="020F0502020204030204" pitchFamily="34" charset="0"/>
                </a:rPr>
                <a:t>THẢO LUẬN NHÓM ĐÔI</a:t>
              </a: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61F7B5BF-50CC-6FFF-09F0-8118F3874EB7}"/>
                </a:ext>
              </a:extLst>
            </p:cNvPr>
            <p:cNvGrpSpPr/>
            <p:nvPr/>
          </p:nvGrpSpPr>
          <p:grpSpPr>
            <a:xfrm>
              <a:off x="8001897" y="3789019"/>
              <a:ext cx="3807499" cy="2732119"/>
              <a:chOff x="1197026" y="4232126"/>
              <a:chExt cx="3751815" cy="2630711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77F50F7F-10CE-AD08-EF56-7FFB2B770B5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901180" y="4246637"/>
                <a:ext cx="2047661" cy="2616200"/>
              </a:xfrm>
              <a:prstGeom prst="rect">
                <a:avLst/>
              </a:prstGeom>
            </p:spPr>
          </p:pic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CBA59B10-794F-7CED-86CF-7AA125C7E11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97026" y="4232126"/>
                <a:ext cx="1811038" cy="2616200"/>
              </a:xfrm>
              <a:prstGeom prst="rect">
                <a:avLst/>
              </a:prstGeom>
            </p:spPr>
          </p:pic>
        </p:grp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CA28519F-D9BE-4A27-0D2F-77B1031C6C6F}"/>
              </a:ext>
            </a:extLst>
          </p:cNvPr>
          <p:cNvSpPr txBox="1"/>
          <p:nvPr/>
        </p:nvSpPr>
        <p:spPr>
          <a:xfrm>
            <a:off x="488322" y="4591199"/>
            <a:ext cx="49659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Hoàn</a:t>
            </a:r>
            <a:r>
              <a:rPr kumimoji="0" lang="en-US" sz="3200" b="1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thành</a:t>
            </a:r>
            <a:r>
              <a:rPr kumimoji="0" lang="en-US" sz="3200" b="1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phiếu</a:t>
            </a:r>
            <a:r>
              <a:rPr kumimoji="0" lang="en-US" sz="3200" b="1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bài</a:t>
            </a:r>
            <a:r>
              <a:rPr kumimoji="0" lang="en-US" sz="3200" b="1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tập</a:t>
            </a:r>
            <a:endParaRPr kumimoji="0" lang="en-US" sz="32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233ACFA0-BFCA-0B40-F508-1C857C4D83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6746461"/>
              </p:ext>
            </p:extLst>
          </p:nvPr>
        </p:nvGraphicFramePr>
        <p:xfrm>
          <a:off x="5083313" y="1793091"/>
          <a:ext cx="7022548" cy="26252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11274">
                  <a:extLst>
                    <a:ext uri="{9D8B030D-6E8A-4147-A177-3AD203B41FA5}">
                      <a16:colId xmlns:a16="http://schemas.microsoft.com/office/drawing/2014/main" val="3950774914"/>
                    </a:ext>
                  </a:extLst>
                </a:gridCol>
                <a:gridCol w="3511274">
                  <a:extLst>
                    <a:ext uri="{9D8B030D-6E8A-4147-A177-3AD203B41FA5}">
                      <a16:colId xmlns:a16="http://schemas.microsoft.com/office/drawing/2014/main" val="2554216831"/>
                    </a:ext>
                  </a:extLst>
                </a:gridCol>
              </a:tblGrid>
              <a:tr h="84016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rgbClr val="002060"/>
                          </a:solidFill>
                        </a:rPr>
                        <a:t>Tên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</a:rPr>
                        <a:t>hoạt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</a:rPr>
                        <a:t>động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</a:rPr>
                        <a:t>em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</a:rPr>
                        <a:t>chọn</a:t>
                      </a:r>
                      <a:endParaRPr lang="en-US" sz="28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rgbClr val="002060"/>
                          </a:solidFill>
                        </a:rPr>
                        <a:t>Thời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</a:rPr>
                        <a:t>gian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</a:rPr>
                        <a:t>diễn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</a:rPr>
                        <a:t>ra</a:t>
                      </a:r>
                      <a:endParaRPr lang="en-US" sz="28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3748400"/>
                  </a:ext>
                </a:extLst>
              </a:tr>
              <a:tr h="840164">
                <a:tc>
                  <a:txBody>
                    <a:bodyPr/>
                    <a:lstStyle/>
                    <a:p>
                      <a:pPr algn="ctr"/>
                      <a:endParaRPr lang="en-US" sz="280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1278530"/>
                  </a:ext>
                </a:extLst>
              </a:tr>
              <a:tr h="840164">
                <a:tc>
                  <a:txBody>
                    <a:bodyPr/>
                    <a:lstStyle/>
                    <a:p>
                      <a:pPr algn="ctr"/>
                      <a:endParaRPr lang="en-US" sz="280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79118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5708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tinh-tinh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D9AABB6-A67E-DA48-562C-C2BA89DE7C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33B4A45-4CC4-AC0A-995E-7465B7BD323A}"/>
              </a:ext>
            </a:extLst>
          </p:cNvPr>
          <p:cNvSpPr/>
          <p:nvPr/>
        </p:nvSpPr>
        <p:spPr>
          <a:xfrm>
            <a:off x="516000" y="459000"/>
            <a:ext cx="11160000" cy="5940000"/>
          </a:xfrm>
          <a:custGeom>
            <a:avLst/>
            <a:gdLst>
              <a:gd name="connsiteX0" fmla="*/ 0 w 11160000"/>
              <a:gd name="connsiteY0" fmla="*/ 303118 h 5940000"/>
              <a:gd name="connsiteX1" fmla="*/ 303118 w 11160000"/>
              <a:gd name="connsiteY1" fmla="*/ 0 h 5940000"/>
              <a:gd name="connsiteX2" fmla="*/ 962728 w 11160000"/>
              <a:gd name="connsiteY2" fmla="*/ 0 h 5940000"/>
              <a:gd name="connsiteX3" fmla="*/ 1305726 w 11160000"/>
              <a:gd name="connsiteY3" fmla="*/ 0 h 5940000"/>
              <a:gd name="connsiteX4" fmla="*/ 1859798 w 11160000"/>
              <a:gd name="connsiteY4" fmla="*/ 0 h 5940000"/>
              <a:gd name="connsiteX5" fmla="*/ 2730484 w 11160000"/>
              <a:gd name="connsiteY5" fmla="*/ 0 h 5940000"/>
              <a:gd name="connsiteX6" fmla="*/ 3073481 w 11160000"/>
              <a:gd name="connsiteY6" fmla="*/ 0 h 5940000"/>
              <a:gd name="connsiteX7" fmla="*/ 3416478 w 11160000"/>
              <a:gd name="connsiteY7" fmla="*/ 0 h 5940000"/>
              <a:gd name="connsiteX8" fmla="*/ 3865013 w 11160000"/>
              <a:gd name="connsiteY8" fmla="*/ 0 h 5940000"/>
              <a:gd name="connsiteX9" fmla="*/ 4524624 w 11160000"/>
              <a:gd name="connsiteY9" fmla="*/ 0 h 5940000"/>
              <a:gd name="connsiteX10" fmla="*/ 5078696 w 11160000"/>
              <a:gd name="connsiteY10" fmla="*/ 0 h 5940000"/>
              <a:gd name="connsiteX11" fmla="*/ 5738306 w 11160000"/>
              <a:gd name="connsiteY11" fmla="*/ 0 h 5940000"/>
              <a:gd name="connsiteX12" fmla="*/ 6503454 w 11160000"/>
              <a:gd name="connsiteY12" fmla="*/ 0 h 5940000"/>
              <a:gd name="connsiteX13" fmla="*/ 7268602 w 11160000"/>
              <a:gd name="connsiteY13" fmla="*/ 0 h 5940000"/>
              <a:gd name="connsiteX14" fmla="*/ 7822675 w 11160000"/>
              <a:gd name="connsiteY14" fmla="*/ 0 h 5940000"/>
              <a:gd name="connsiteX15" fmla="*/ 8587823 w 11160000"/>
              <a:gd name="connsiteY15" fmla="*/ 0 h 5940000"/>
              <a:gd name="connsiteX16" fmla="*/ 9458508 w 11160000"/>
              <a:gd name="connsiteY16" fmla="*/ 0 h 5940000"/>
              <a:gd name="connsiteX17" fmla="*/ 10856882 w 11160000"/>
              <a:gd name="connsiteY17" fmla="*/ 0 h 5940000"/>
              <a:gd name="connsiteX18" fmla="*/ 11160000 w 11160000"/>
              <a:gd name="connsiteY18" fmla="*/ 303118 h 5940000"/>
              <a:gd name="connsiteX19" fmla="*/ 11160000 w 11160000"/>
              <a:gd name="connsiteY19" fmla="*/ 916501 h 5940000"/>
              <a:gd name="connsiteX20" fmla="*/ 11160000 w 11160000"/>
              <a:gd name="connsiteY20" fmla="*/ 1476546 h 5940000"/>
              <a:gd name="connsiteX21" fmla="*/ 11160000 w 11160000"/>
              <a:gd name="connsiteY21" fmla="*/ 1983254 h 5940000"/>
              <a:gd name="connsiteX22" fmla="*/ 11160000 w 11160000"/>
              <a:gd name="connsiteY22" fmla="*/ 2756649 h 5940000"/>
              <a:gd name="connsiteX23" fmla="*/ 11160000 w 11160000"/>
              <a:gd name="connsiteY23" fmla="*/ 3530045 h 5940000"/>
              <a:gd name="connsiteX24" fmla="*/ 11160000 w 11160000"/>
              <a:gd name="connsiteY24" fmla="*/ 4303441 h 5940000"/>
              <a:gd name="connsiteX25" fmla="*/ 11160000 w 11160000"/>
              <a:gd name="connsiteY25" fmla="*/ 4863486 h 5940000"/>
              <a:gd name="connsiteX26" fmla="*/ 11160000 w 11160000"/>
              <a:gd name="connsiteY26" fmla="*/ 5636882 h 5940000"/>
              <a:gd name="connsiteX27" fmla="*/ 10856882 w 11160000"/>
              <a:gd name="connsiteY27" fmla="*/ 5940000 h 5940000"/>
              <a:gd name="connsiteX28" fmla="*/ 10197272 w 11160000"/>
              <a:gd name="connsiteY28" fmla="*/ 5940000 h 5940000"/>
              <a:gd name="connsiteX29" fmla="*/ 9854274 w 11160000"/>
              <a:gd name="connsiteY29" fmla="*/ 5940000 h 5940000"/>
              <a:gd name="connsiteX30" fmla="*/ 9300202 w 11160000"/>
              <a:gd name="connsiteY30" fmla="*/ 5940000 h 5940000"/>
              <a:gd name="connsiteX31" fmla="*/ 8535054 w 11160000"/>
              <a:gd name="connsiteY31" fmla="*/ 5940000 h 5940000"/>
              <a:gd name="connsiteX32" fmla="*/ 7875444 w 11160000"/>
              <a:gd name="connsiteY32" fmla="*/ 5940000 h 5940000"/>
              <a:gd name="connsiteX33" fmla="*/ 7110296 w 11160000"/>
              <a:gd name="connsiteY33" fmla="*/ 5940000 h 5940000"/>
              <a:gd name="connsiteX34" fmla="*/ 6345148 w 11160000"/>
              <a:gd name="connsiteY34" fmla="*/ 5940000 h 5940000"/>
              <a:gd name="connsiteX35" fmla="*/ 5474462 w 11160000"/>
              <a:gd name="connsiteY35" fmla="*/ 5940000 h 5940000"/>
              <a:gd name="connsiteX36" fmla="*/ 4603777 w 11160000"/>
              <a:gd name="connsiteY36" fmla="*/ 5940000 h 5940000"/>
              <a:gd name="connsiteX37" fmla="*/ 4049704 w 11160000"/>
              <a:gd name="connsiteY37" fmla="*/ 5940000 h 5940000"/>
              <a:gd name="connsiteX38" fmla="*/ 3179019 w 11160000"/>
              <a:gd name="connsiteY38" fmla="*/ 5940000 h 5940000"/>
              <a:gd name="connsiteX39" fmla="*/ 2624946 w 11160000"/>
              <a:gd name="connsiteY39" fmla="*/ 5940000 h 5940000"/>
              <a:gd name="connsiteX40" fmla="*/ 1859798 w 11160000"/>
              <a:gd name="connsiteY40" fmla="*/ 5940000 h 5940000"/>
              <a:gd name="connsiteX41" fmla="*/ 1200188 w 11160000"/>
              <a:gd name="connsiteY41" fmla="*/ 5940000 h 5940000"/>
              <a:gd name="connsiteX42" fmla="*/ 303118 w 11160000"/>
              <a:gd name="connsiteY42" fmla="*/ 5940000 h 5940000"/>
              <a:gd name="connsiteX43" fmla="*/ 0 w 11160000"/>
              <a:gd name="connsiteY43" fmla="*/ 5636882 h 5940000"/>
              <a:gd name="connsiteX44" fmla="*/ 0 w 11160000"/>
              <a:gd name="connsiteY44" fmla="*/ 4863486 h 5940000"/>
              <a:gd name="connsiteX45" fmla="*/ 0 w 11160000"/>
              <a:gd name="connsiteY45" fmla="*/ 4356779 h 5940000"/>
              <a:gd name="connsiteX46" fmla="*/ 0 w 11160000"/>
              <a:gd name="connsiteY46" fmla="*/ 3743396 h 5940000"/>
              <a:gd name="connsiteX47" fmla="*/ 0 w 11160000"/>
              <a:gd name="connsiteY47" fmla="*/ 3130013 h 5940000"/>
              <a:gd name="connsiteX48" fmla="*/ 0 w 11160000"/>
              <a:gd name="connsiteY48" fmla="*/ 2569968 h 5940000"/>
              <a:gd name="connsiteX49" fmla="*/ 0 w 11160000"/>
              <a:gd name="connsiteY49" fmla="*/ 1849910 h 5940000"/>
              <a:gd name="connsiteX50" fmla="*/ 0 w 11160000"/>
              <a:gd name="connsiteY50" fmla="*/ 1129851 h 5940000"/>
              <a:gd name="connsiteX51" fmla="*/ 0 w 11160000"/>
              <a:gd name="connsiteY51" fmla="*/ 303118 h 59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1160000" h="5940000" fill="none" extrusionOk="0">
                <a:moveTo>
                  <a:pt x="0" y="303118"/>
                </a:moveTo>
                <a:cubicBezTo>
                  <a:pt x="-459" y="109024"/>
                  <a:pt x="129738" y="-35853"/>
                  <a:pt x="303118" y="0"/>
                </a:cubicBezTo>
                <a:cubicBezTo>
                  <a:pt x="594592" y="-4444"/>
                  <a:pt x="649950" y="-29171"/>
                  <a:pt x="962728" y="0"/>
                </a:cubicBezTo>
                <a:cubicBezTo>
                  <a:pt x="1275506" y="29171"/>
                  <a:pt x="1187107" y="-2207"/>
                  <a:pt x="1305726" y="0"/>
                </a:cubicBezTo>
                <a:cubicBezTo>
                  <a:pt x="1424345" y="2207"/>
                  <a:pt x="1635286" y="-1105"/>
                  <a:pt x="1859798" y="0"/>
                </a:cubicBezTo>
                <a:cubicBezTo>
                  <a:pt x="2084310" y="1105"/>
                  <a:pt x="2516684" y="35275"/>
                  <a:pt x="2730484" y="0"/>
                </a:cubicBezTo>
                <a:cubicBezTo>
                  <a:pt x="2944284" y="-35275"/>
                  <a:pt x="2925668" y="-9463"/>
                  <a:pt x="3073481" y="0"/>
                </a:cubicBezTo>
                <a:cubicBezTo>
                  <a:pt x="3221294" y="9463"/>
                  <a:pt x="3260137" y="-3620"/>
                  <a:pt x="3416478" y="0"/>
                </a:cubicBezTo>
                <a:cubicBezTo>
                  <a:pt x="3572819" y="3620"/>
                  <a:pt x="3658655" y="-15039"/>
                  <a:pt x="3865013" y="0"/>
                </a:cubicBezTo>
                <a:cubicBezTo>
                  <a:pt x="4071372" y="15039"/>
                  <a:pt x="4314059" y="10973"/>
                  <a:pt x="4524624" y="0"/>
                </a:cubicBezTo>
                <a:cubicBezTo>
                  <a:pt x="4735189" y="-10973"/>
                  <a:pt x="4825901" y="2072"/>
                  <a:pt x="5078696" y="0"/>
                </a:cubicBezTo>
                <a:cubicBezTo>
                  <a:pt x="5331491" y="-2072"/>
                  <a:pt x="5574403" y="5006"/>
                  <a:pt x="5738306" y="0"/>
                </a:cubicBezTo>
                <a:cubicBezTo>
                  <a:pt x="5902209" y="-5006"/>
                  <a:pt x="6272563" y="16404"/>
                  <a:pt x="6503454" y="0"/>
                </a:cubicBezTo>
                <a:cubicBezTo>
                  <a:pt x="6734345" y="-16404"/>
                  <a:pt x="6887240" y="27933"/>
                  <a:pt x="7268602" y="0"/>
                </a:cubicBezTo>
                <a:cubicBezTo>
                  <a:pt x="7649964" y="-27933"/>
                  <a:pt x="7694547" y="15980"/>
                  <a:pt x="7822675" y="0"/>
                </a:cubicBezTo>
                <a:cubicBezTo>
                  <a:pt x="7950803" y="-15980"/>
                  <a:pt x="8413412" y="2507"/>
                  <a:pt x="8587823" y="0"/>
                </a:cubicBezTo>
                <a:cubicBezTo>
                  <a:pt x="8762234" y="-2507"/>
                  <a:pt x="9170658" y="-21565"/>
                  <a:pt x="9458508" y="0"/>
                </a:cubicBezTo>
                <a:cubicBezTo>
                  <a:pt x="9746358" y="21565"/>
                  <a:pt x="10264976" y="33661"/>
                  <a:pt x="10856882" y="0"/>
                </a:cubicBezTo>
                <a:cubicBezTo>
                  <a:pt x="11015249" y="-4939"/>
                  <a:pt x="11157490" y="140142"/>
                  <a:pt x="11160000" y="303118"/>
                </a:cubicBezTo>
                <a:cubicBezTo>
                  <a:pt x="11183339" y="580109"/>
                  <a:pt x="11164493" y="716227"/>
                  <a:pt x="11160000" y="916501"/>
                </a:cubicBezTo>
                <a:cubicBezTo>
                  <a:pt x="11155507" y="1116775"/>
                  <a:pt x="11160184" y="1224573"/>
                  <a:pt x="11160000" y="1476546"/>
                </a:cubicBezTo>
                <a:cubicBezTo>
                  <a:pt x="11159816" y="1728519"/>
                  <a:pt x="11158104" y="1762362"/>
                  <a:pt x="11160000" y="1983254"/>
                </a:cubicBezTo>
                <a:cubicBezTo>
                  <a:pt x="11161896" y="2204146"/>
                  <a:pt x="11165617" y="2506599"/>
                  <a:pt x="11160000" y="2756649"/>
                </a:cubicBezTo>
                <a:cubicBezTo>
                  <a:pt x="11154383" y="3006699"/>
                  <a:pt x="11192214" y="3223193"/>
                  <a:pt x="11160000" y="3530045"/>
                </a:cubicBezTo>
                <a:cubicBezTo>
                  <a:pt x="11127786" y="3836897"/>
                  <a:pt x="11124016" y="4045414"/>
                  <a:pt x="11160000" y="4303441"/>
                </a:cubicBezTo>
                <a:cubicBezTo>
                  <a:pt x="11195984" y="4561468"/>
                  <a:pt x="11139606" y="4701152"/>
                  <a:pt x="11160000" y="4863486"/>
                </a:cubicBezTo>
                <a:cubicBezTo>
                  <a:pt x="11180394" y="5025820"/>
                  <a:pt x="11166231" y="5467040"/>
                  <a:pt x="11160000" y="5636882"/>
                </a:cubicBezTo>
                <a:cubicBezTo>
                  <a:pt x="11177700" y="5790838"/>
                  <a:pt x="11007162" y="5920042"/>
                  <a:pt x="10856882" y="5940000"/>
                </a:cubicBezTo>
                <a:cubicBezTo>
                  <a:pt x="10600635" y="5940495"/>
                  <a:pt x="10416771" y="5957384"/>
                  <a:pt x="10197272" y="5940000"/>
                </a:cubicBezTo>
                <a:cubicBezTo>
                  <a:pt x="9977773" y="5922617"/>
                  <a:pt x="9989195" y="5941285"/>
                  <a:pt x="9854274" y="5940000"/>
                </a:cubicBezTo>
                <a:cubicBezTo>
                  <a:pt x="9719353" y="5938715"/>
                  <a:pt x="9525505" y="5947647"/>
                  <a:pt x="9300202" y="5940000"/>
                </a:cubicBezTo>
                <a:cubicBezTo>
                  <a:pt x="9074899" y="5932353"/>
                  <a:pt x="8718964" y="5911680"/>
                  <a:pt x="8535054" y="5940000"/>
                </a:cubicBezTo>
                <a:cubicBezTo>
                  <a:pt x="8351144" y="5968320"/>
                  <a:pt x="8199815" y="5932571"/>
                  <a:pt x="7875444" y="5940000"/>
                </a:cubicBezTo>
                <a:cubicBezTo>
                  <a:pt x="7551073" y="5947430"/>
                  <a:pt x="7376334" y="5953185"/>
                  <a:pt x="7110296" y="5940000"/>
                </a:cubicBezTo>
                <a:cubicBezTo>
                  <a:pt x="6844258" y="5926815"/>
                  <a:pt x="6612628" y="5963800"/>
                  <a:pt x="6345148" y="5940000"/>
                </a:cubicBezTo>
                <a:cubicBezTo>
                  <a:pt x="6077668" y="5916200"/>
                  <a:pt x="5904826" y="5956229"/>
                  <a:pt x="5474462" y="5940000"/>
                </a:cubicBezTo>
                <a:cubicBezTo>
                  <a:pt x="5044098" y="5923771"/>
                  <a:pt x="4813248" y="5910087"/>
                  <a:pt x="4603777" y="5940000"/>
                </a:cubicBezTo>
                <a:cubicBezTo>
                  <a:pt x="4394307" y="5969913"/>
                  <a:pt x="4311810" y="5917763"/>
                  <a:pt x="4049704" y="5940000"/>
                </a:cubicBezTo>
                <a:cubicBezTo>
                  <a:pt x="3787598" y="5962237"/>
                  <a:pt x="3428068" y="5921596"/>
                  <a:pt x="3179019" y="5940000"/>
                </a:cubicBezTo>
                <a:cubicBezTo>
                  <a:pt x="2929970" y="5958404"/>
                  <a:pt x="2813997" y="5953987"/>
                  <a:pt x="2624946" y="5940000"/>
                </a:cubicBezTo>
                <a:cubicBezTo>
                  <a:pt x="2435895" y="5926013"/>
                  <a:pt x="2231907" y="5943139"/>
                  <a:pt x="1859798" y="5940000"/>
                </a:cubicBezTo>
                <a:cubicBezTo>
                  <a:pt x="1487689" y="5936861"/>
                  <a:pt x="1474488" y="5967208"/>
                  <a:pt x="1200188" y="5940000"/>
                </a:cubicBezTo>
                <a:cubicBezTo>
                  <a:pt x="925888" y="5912793"/>
                  <a:pt x="482917" y="5968406"/>
                  <a:pt x="303118" y="5940000"/>
                </a:cubicBezTo>
                <a:cubicBezTo>
                  <a:pt x="137311" y="5965872"/>
                  <a:pt x="-2854" y="5765274"/>
                  <a:pt x="0" y="5636882"/>
                </a:cubicBezTo>
                <a:cubicBezTo>
                  <a:pt x="8456" y="5346971"/>
                  <a:pt x="-2670" y="5157459"/>
                  <a:pt x="0" y="4863486"/>
                </a:cubicBezTo>
                <a:cubicBezTo>
                  <a:pt x="2670" y="4569513"/>
                  <a:pt x="-10421" y="4524644"/>
                  <a:pt x="0" y="4356779"/>
                </a:cubicBezTo>
                <a:cubicBezTo>
                  <a:pt x="10421" y="4188914"/>
                  <a:pt x="-13022" y="3992361"/>
                  <a:pt x="0" y="3743396"/>
                </a:cubicBezTo>
                <a:cubicBezTo>
                  <a:pt x="13022" y="3494431"/>
                  <a:pt x="-21464" y="3340994"/>
                  <a:pt x="0" y="3130013"/>
                </a:cubicBezTo>
                <a:cubicBezTo>
                  <a:pt x="21464" y="2919032"/>
                  <a:pt x="-12313" y="2777755"/>
                  <a:pt x="0" y="2569968"/>
                </a:cubicBezTo>
                <a:cubicBezTo>
                  <a:pt x="12313" y="2362182"/>
                  <a:pt x="14102" y="2132172"/>
                  <a:pt x="0" y="1849910"/>
                </a:cubicBezTo>
                <a:cubicBezTo>
                  <a:pt x="-14102" y="1567648"/>
                  <a:pt x="3688" y="1423008"/>
                  <a:pt x="0" y="1129851"/>
                </a:cubicBezTo>
                <a:cubicBezTo>
                  <a:pt x="-3688" y="836694"/>
                  <a:pt x="-30859" y="571141"/>
                  <a:pt x="0" y="303118"/>
                </a:cubicBezTo>
                <a:close/>
              </a:path>
              <a:path w="11160000" h="5940000" stroke="0" extrusionOk="0">
                <a:moveTo>
                  <a:pt x="0" y="303118"/>
                </a:moveTo>
                <a:cubicBezTo>
                  <a:pt x="-13170" y="163376"/>
                  <a:pt x="162397" y="6766"/>
                  <a:pt x="303118" y="0"/>
                </a:cubicBezTo>
                <a:cubicBezTo>
                  <a:pt x="480887" y="6829"/>
                  <a:pt x="659206" y="-8483"/>
                  <a:pt x="751653" y="0"/>
                </a:cubicBezTo>
                <a:cubicBezTo>
                  <a:pt x="844100" y="8483"/>
                  <a:pt x="1062568" y="-5446"/>
                  <a:pt x="1305726" y="0"/>
                </a:cubicBezTo>
                <a:cubicBezTo>
                  <a:pt x="1548884" y="5446"/>
                  <a:pt x="1755477" y="4658"/>
                  <a:pt x="2176411" y="0"/>
                </a:cubicBezTo>
                <a:cubicBezTo>
                  <a:pt x="2597346" y="-4658"/>
                  <a:pt x="2642372" y="22298"/>
                  <a:pt x="2941559" y="0"/>
                </a:cubicBezTo>
                <a:cubicBezTo>
                  <a:pt x="3240746" y="-22298"/>
                  <a:pt x="3555472" y="-24925"/>
                  <a:pt x="3812245" y="0"/>
                </a:cubicBezTo>
                <a:cubicBezTo>
                  <a:pt x="4069018" y="24925"/>
                  <a:pt x="4054404" y="3117"/>
                  <a:pt x="4260780" y="0"/>
                </a:cubicBezTo>
                <a:cubicBezTo>
                  <a:pt x="4467157" y="-3117"/>
                  <a:pt x="4691553" y="27116"/>
                  <a:pt x="4814852" y="0"/>
                </a:cubicBezTo>
                <a:cubicBezTo>
                  <a:pt x="4938151" y="-27116"/>
                  <a:pt x="5325669" y="-21516"/>
                  <a:pt x="5580000" y="0"/>
                </a:cubicBezTo>
                <a:cubicBezTo>
                  <a:pt x="5834331" y="21516"/>
                  <a:pt x="5805773" y="13446"/>
                  <a:pt x="5922997" y="0"/>
                </a:cubicBezTo>
                <a:cubicBezTo>
                  <a:pt x="6040221" y="-13446"/>
                  <a:pt x="6189488" y="5418"/>
                  <a:pt x="6371532" y="0"/>
                </a:cubicBezTo>
                <a:cubicBezTo>
                  <a:pt x="6553576" y="-5418"/>
                  <a:pt x="7001248" y="8733"/>
                  <a:pt x="7242218" y="0"/>
                </a:cubicBezTo>
                <a:cubicBezTo>
                  <a:pt x="7483188" y="-8733"/>
                  <a:pt x="7446722" y="-16834"/>
                  <a:pt x="7585215" y="0"/>
                </a:cubicBezTo>
                <a:cubicBezTo>
                  <a:pt x="7723708" y="16834"/>
                  <a:pt x="8025878" y="11261"/>
                  <a:pt x="8244825" y="0"/>
                </a:cubicBezTo>
                <a:cubicBezTo>
                  <a:pt x="8463772" y="-11261"/>
                  <a:pt x="8567271" y="-11362"/>
                  <a:pt x="8693360" y="0"/>
                </a:cubicBezTo>
                <a:cubicBezTo>
                  <a:pt x="8819449" y="11362"/>
                  <a:pt x="9281110" y="-33917"/>
                  <a:pt x="9458508" y="0"/>
                </a:cubicBezTo>
                <a:cubicBezTo>
                  <a:pt x="9635906" y="33917"/>
                  <a:pt x="10211970" y="-59527"/>
                  <a:pt x="10856882" y="0"/>
                </a:cubicBezTo>
                <a:cubicBezTo>
                  <a:pt x="11023641" y="23772"/>
                  <a:pt x="11163789" y="152892"/>
                  <a:pt x="11160000" y="303118"/>
                </a:cubicBezTo>
                <a:cubicBezTo>
                  <a:pt x="11194122" y="564935"/>
                  <a:pt x="11186927" y="822649"/>
                  <a:pt x="11160000" y="1023176"/>
                </a:cubicBezTo>
                <a:cubicBezTo>
                  <a:pt x="11133073" y="1223703"/>
                  <a:pt x="11187496" y="1394257"/>
                  <a:pt x="11160000" y="1636559"/>
                </a:cubicBezTo>
                <a:cubicBezTo>
                  <a:pt x="11132504" y="1878861"/>
                  <a:pt x="11168509" y="2079534"/>
                  <a:pt x="11160000" y="2196604"/>
                </a:cubicBezTo>
                <a:cubicBezTo>
                  <a:pt x="11151491" y="2313674"/>
                  <a:pt x="11146188" y="2633801"/>
                  <a:pt x="11160000" y="2756649"/>
                </a:cubicBezTo>
                <a:cubicBezTo>
                  <a:pt x="11173812" y="2879497"/>
                  <a:pt x="11132476" y="3142314"/>
                  <a:pt x="11160000" y="3316695"/>
                </a:cubicBezTo>
                <a:cubicBezTo>
                  <a:pt x="11187524" y="3491076"/>
                  <a:pt x="11153588" y="3702272"/>
                  <a:pt x="11160000" y="3930078"/>
                </a:cubicBezTo>
                <a:cubicBezTo>
                  <a:pt x="11166412" y="4157884"/>
                  <a:pt x="11185777" y="4341332"/>
                  <a:pt x="11160000" y="4543460"/>
                </a:cubicBezTo>
                <a:cubicBezTo>
                  <a:pt x="11134223" y="4745588"/>
                  <a:pt x="11125917" y="5415548"/>
                  <a:pt x="11160000" y="5636882"/>
                </a:cubicBezTo>
                <a:cubicBezTo>
                  <a:pt x="11132208" y="5810680"/>
                  <a:pt x="11049089" y="5938000"/>
                  <a:pt x="10856882" y="5940000"/>
                </a:cubicBezTo>
                <a:cubicBezTo>
                  <a:pt x="10538011" y="5913832"/>
                  <a:pt x="10248359" y="5953645"/>
                  <a:pt x="9986196" y="5940000"/>
                </a:cubicBezTo>
                <a:cubicBezTo>
                  <a:pt x="9724033" y="5926355"/>
                  <a:pt x="9486571" y="5973792"/>
                  <a:pt x="9221049" y="5940000"/>
                </a:cubicBezTo>
                <a:cubicBezTo>
                  <a:pt x="8955527" y="5906208"/>
                  <a:pt x="8598476" y="5914076"/>
                  <a:pt x="8350363" y="5940000"/>
                </a:cubicBezTo>
                <a:cubicBezTo>
                  <a:pt x="8102250" y="5965924"/>
                  <a:pt x="8088725" y="5952647"/>
                  <a:pt x="8007366" y="5940000"/>
                </a:cubicBezTo>
                <a:cubicBezTo>
                  <a:pt x="7926007" y="5927353"/>
                  <a:pt x="7622383" y="5953624"/>
                  <a:pt x="7242218" y="5940000"/>
                </a:cubicBezTo>
                <a:cubicBezTo>
                  <a:pt x="6862053" y="5926376"/>
                  <a:pt x="6739835" y="5913271"/>
                  <a:pt x="6477070" y="5940000"/>
                </a:cubicBezTo>
                <a:cubicBezTo>
                  <a:pt x="6214305" y="5966729"/>
                  <a:pt x="5870737" y="5904606"/>
                  <a:pt x="5711922" y="5940000"/>
                </a:cubicBezTo>
                <a:cubicBezTo>
                  <a:pt x="5553107" y="5975394"/>
                  <a:pt x="5409038" y="5920206"/>
                  <a:pt x="5157849" y="5940000"/>
                </a:cubicBezTo>
                <a:cubicBezTo>
                  <a:pt x="4906660" y="5959794"/>
                  <a:pt x="4634805" y="5911909"/>
                  <a:pt x="4498239" y="5940000"/>
                </a:cubicBezTo>
                <a:cubicBezTo>
                  <a:pt x="4361673" y="5968092"/>
                  <a:pt x="4238275" y="5936424"/>
                  <a:pt x="4155242" y="5940000"/>
                </a:cubicBezTo>
                <a:cubicBezTo>
                  <a:pt x="4072209" y="5943576"/>
                  <a:pt x="3901532" y="5956575"/>
                  <a:pt x="3812245" y="5940000"/>
                </a:cubicBezTo>
                <a:cubicBezTo>
                  <a:pt x="3722958" y="5923425"/>
                  <a:pt x="3354515" y="5945313"/>
                  <a:pt x="2941559" y="5940000"/>
                </a:cubicBezTo>
                <a:cubicBezTo>
                  <a:pt x="2528603" y="5934687"/>
                  <a:pt x="2613631" y="5934740"/>
                  <a:pt x="2387486" y="5940000"/>
                </a:cubicBezTo>
                <a:cubicBezTo>
                  <a:pt x="2161341" y="5945260"/>
                  <a:pt x="1938028" y="5983494"/>
                  <a:pt x="1516801" y="5940000"/>
                </a:cubicBezTo>
                <a:cubicBezTo>
                  <a:pt x="1095574" y="5896506"/>
                  <a:pt x="774011" y="5977315"/>
                  <a:pt x="303118" y="5940000"/>
                </a:cubicBezTo>
                <a:cubicBezTo>
                  <a:pt x="176541" y="5936160"/>
                  <a:pt x="15057" y="5833295"/>
                  <a:pt x="0" y="5636882"/>
                </a:cubicBezTo>
                <a:cubicBezTo>
                  <a:pt x="41" y="5475725"/>
                  <a:pt x="-7985" y="5287136"/>
                  <a:pt x="0" y="4970162"/>
                </a:cubicBezTo>
                <a:cubicBezTo>
                  <a:pt x="7985" y="4653188"/>
                  <a:pt x="31068" y="4544701"/>
                  <a:pt x="0" y="4250103"/>
                </a:cubicBezTo>
                <a:cubicBezTo>
                  <a:pt x="-31068" y="3955505"/>
                  <a:pt x="30403" y="3803275"/>
                  <a:pt x="0" y="3530045"/>
                </a:cubicBezTo>
                <a:cubicBezTo>
                  <a:pt x="-30403" y="3256815"/>
                  <a:pt x="17082" y="2962701"/>
                  <a:pt x="0" y="2809987"/>
                </a:cubicBezTo>
                <a:cubicBezTo>
                  <a:pt x="-17082" y="2657273"/>
                  <a:pt x="13201" y="2474315"/>
                  <a:pt x="0" y="2143267"/>
                </a:cubicBezTo>
                <a:cubicBezTo>
                  <a:pt x="-13201" y="1812219"/>
                  <a:pt x="-33271" y="1680821"/>
                  <a:pt x="0" y="1423208"/>
                </a:cubicBezTo>
                <a:cubicBezTo>
                  <a:pt x="33271" y="1165595"/>
                  <a:pt x="-41543" y="613062"/>
                  <a:pt x="0" y="303118"/>
                </a:cubicBezTo>
                <a:close/>
              </a:path>
            </a:pathLst>
          </a:custGeom>
          <a:solidFill>
            <a:schemeClr val="bg1"/>
          </a:solidFill>
          <a:ln w="28575" cap="rnd" cmpd="thinThick">
            <a:solidFill>
              <a:srgbClr val="2B4C18"/>
            </a:solidFill>
            <a:prstDash val="solid"/>
            <a:round/>
            <a:extLst>
              <a:ext uri="{C807C97D-BFC1-408E-A445-0C87EB9F89A2}">
                <ask:lineSketchStyleProps xmlns:ask="http://schemas.microsoft.com/office/drawing/2018/sketchyshapes" sd="3905381866">
                  <a:prstGeom prst="roundRect">
                    <a:avLst>
                      <a:gd name="adj" fmla="val 5103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58E76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CF68CD-27C5-ACAF-DDAC-F557E5AD67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907024"/>
            <a:ext cx="12192000" cy="950976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53ACA32E-5D64-72E4-B986-155EB0205D62}"/>
              </a:ext>
            </a:extLst>
          </p:cNvPr>
          <p:cNvGrpSpPr/>
          <p:nvPr/>
        </p:nvGrpSpPr>
        <p:grpSpPr>
          <a:xfrm>
            <a:off x="1203679" y="1978321"/>
            <a:ext cx="2016905" cy="3960000"/>
            <a:chOff x="1203679" y="1978321"/>
            <a:chExt cx="2016905" cy="396000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0397EBF-64B0-7A68-6DF4-5936E8245CA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203679" y="1978321"/>
              <a:ext cx="2016905" cy="3960000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B20F14B6-DB99-6B1E-F92E-F30B377E3455}"/>
                </a:ext>
              </a:extLst>
            </p:cNvPr>
            <p:cNvSpPr txBox="1"/>
            <p:nvPr/>
          </p:nvSpPr>
          <p:spPr>
            <a:xfrm>
              <a:off x="1455731" y="4076700"/>
              <a:ext cx="14707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C2F6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CHIA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A70363DF-8C97-D2E0-2B8E-ACED4112C9E8}"/>
              </a:ext>
            </a:extLst>
          </p:cNvPr>
          <p:cNvGrpSpPr/>
          <p:nvPr/>
        </p:nvGrpSpPr>
        <p:grpSpPr>
          <a:xfrm>
            <a:off x="8932640" y="1947023"/>
            <a:ext cx="2055681" cy="3960000"/>
            <a:chOff x="8932640" y="1947023"/>
            <a:chExt cx="2055681" cy="3960000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BC8A709F-CF5B-B039-8287-4B1AFFF8BDD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932640" y="1947023"/>
              <a:ext cx="2055681" cy="3960000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262B575-E135-9FAE-4D01-E728DED2533E}"/>
                </a:ext>
              </a:extLst>
            </p:cNvPr>
            <p:cNvSpPr txBox="1"/>
            <p:nvPr/>
          </p:nvSpPr>
          <p:spPr>
            <a:xfrm>
              <a:off x="9184691" y="4235451"/>
              <a:ext cx="15515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>
                  <a:ln>
                    <a:noFill/>
                  </a:ln>
                  <a:solidFill>
                    <a:srgbClr val="9D5FC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LỚP</a:t>
              </a:r>
            </a:p>
          </p:txBody>
        </p:sp>
      </p:grpSp>
      <p:pic>
        <p:nvPicPr>
          <p:cNvPr id="39" name="Picture 38">
            <a:extLst>
              <a:ext uri="{FF2B5EF4-FFF2-40B4-BE49-F238E27FC236}">
                <a16:creationId xmlns:a16="http://schemas.microsoft.com/office/drawing/2014/main" id="{0CEE1CA4-7F18-C3AC-E945-D26B363DBD1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96403" y="0"/>
            <a:ext cx="4395597" cy="1725318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318FB556-FDC9-34D4-D598-D790A9A5AFD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0" y="-1"/>
            <a:ext cx="4395597" cy="1725318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56260041-E12A-2B5A-86D3-825CEC61BE49}"/>
              </a:ext>
            </a:extLst>
          </p:cNvPr>
          <p:cNvGrpSpPr/>
          <p:nvPr/>
        </p:nvGrpSpPr>
        <p:grpSpPr>
          <a:xfrm>
            <a:off x="3560763" y="867023"/>
            <a:ext cx="2419200" cy="5040000"/>
            <a:chOff x="3560763" y="867023"/>
            <a:chExt cx="2419200" cy="504000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306B7DCF-3509-3C93-A368-AA2B248A753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560763" y="867023"/>
              <a:ext cx="2419200" cy="5040000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AF3F50AA-100F-9830-7849-66B12B651432}"/>
                </a:ext>
              </a:extLst>
            </p:cNvPr>
            <p:cNvSpPr txBox="1"/>
            <p:nvPr/>
          </p:nvSpPr>
          <p:spPr>
            <a:xfrm>
              <a:off x="4055987" y="1295090"/>
              <a:ext cx="142875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3EDE7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SẺ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6F82E8A3-68F7-C787-BBE3-24A7A8A7FA5E}"/>
              </a:ext>
            </a:extLst>
          </p:cNvPr>
          <p:cNvGrpSpPr/>
          <p:nvPr/>
        </p:nvGrpSpPr>
        <p:grpSpPr>
          <a:xfrm>
            <a:off x="6320142" y="1047023"/>
            <a:ext cx="2272320" cy="4860000"/>
            <a:chOff x="6320142" y="1047023"/>
            <a:chExt cx="2272320" cy="4860000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7605C631-66EC-17B8-DB37-2DA2C21387A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320142" y="1047023"/>
              <a:ext cx="2272320" cy="4860000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3A91011D-8835-1A4F-A501-6A7031B3EEB5}"/>
                </a:ext>
              </a:extLst>
            </p:cNvPr>
            <p:cNvSpPr txBox="1"/>
            <p:nvPr/>
          </p:nvSpPr>
          <p:spPr>
            <a:xfrm>
              <a:off x="6495962" y="1439334"/>
              <a:ext cx="194235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AC0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TRƯỚC</a:t>
              </a:r>
            </a:p>
          </p:txBody>
        </p:sp>
      </p:grpSp>
      <p:pic>
        <p:nvPicPr>
          <p:cNvPr id="41" name="NHẠC DẠO NGẮN 10S">
            <a:hlinkClick r:id="" action="ppaction://media"/>
            <a:extLst>
              <a:ext uri="{FF2B5EF4-FFF2-40B4-BE49-F238E27FC236}">
                <a16:creationId xmlns:a16="http://schemas.microsoft.com/office/drawing/2014/main" id="{85D24207-2C55-E62A-9009-83ABF340F42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220637" y="-2836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30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9291" fill="hold"/>
                                            <p:tgtEl>
                                              <p:spTgt spid="4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9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5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" presetClass="entr" presetSubtype="4" fill="hold" nodeType="clickEffect" p14:presetBounceEnd="53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20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21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âm-thanh-nhảy-nhẹ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23" presetID="2" presetClass="entr" presetSubtype="4" fill="hold" nodeType="afterEffect" p14:presetBounceEnd="53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25" dur="7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26" dur="7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âm-thanh-nhảy-nhẹ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8" presetID="2" presetClass="entr" presetSubtype="4" fill="hold" nodeType="afterEffect" p14:presetBounceEnd="53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30" dur="7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31" dur="7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âm-thanh-nhảy-nhẹ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33" presetID="2" presetClass="entr" presetSubtype="4" fill="hold" nodeType="afterEffect" p14:presetBounceEnd="53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35" dur="7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36" dur="7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âm-thanh-nhảy-nhẹ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37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1"/>
                    </p:tgtEl>
                  </p:cMediaNode>
                </p:audio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9291" fill="hold"/>
                                            <p:tgtEl>
                                              <p:spTgt spid="4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9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5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âm-thanh-nhảy-nhẹ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23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7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7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âm-thanh-nhảy-nhẹ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8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7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7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âm-thanh-nhảy-nhẹ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33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7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7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âm-thanh-nhảy-nhẹ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37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1"/>
                    </p:tgtEl>
                  </p:cMediaNode>
                </p:audio>
              </p:childTnLst>
            </p:cTn>
          </p:par>
        </p:tn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61A68BF9-662A-4997-A301-21630BC669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id="{B37C2262-6A76-45E9-A454-8D00971B8935}"/>
              </a:ext>
            </a:extLst>
          </p:cNvPr>
          <p:cNvSpPr/>
          <p:nvPr/>
        </p:nvSpPr>
        <p:spPr>
          <a:xfrm>
            <a:off x="356135" y="342821"/>
            <a:ext cx="11479731" cy="6172357"/>
          </a:xfrm>
          <a:prstGeom prst="rect">
            <a:avLst/>
          </a:prstGeom>
          <a:noFill/>
          <a:ln>
            <a:solidFill>
              <a:srgbClr val="7DB2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54A2598-4E22-443F-AD13-F936A8EB19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9010" y="781510"/>
            <a:ext cx="9260440" cy="3427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404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000">
        <p14:warp dir="in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E2560ABA-4736-4B36-A9B1-C79A5712EE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pic>
        <p:nvPicPr>
          <p:cNvPr id="9" name="dubuque精美钢琴曲">
            <a:hlinkClick r:id="" action="ppaction://media"/>
            <a:extLst>
              <a:ext uri="{FF2B5EF4-FFF2-40B4-BE49-F238E27FC236}">
                <a16:creationId xmlns:a16="http://schemas.microsoft.com/office/drawing/2014/main" id="{F57380F8-8431-44BF-9300-52047EA3EEE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48241" y="-1396136"/>
            <a:ext cx="609459" cy="609459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ACFB29B5-5932-457F-A35C-573B7D5F6D58}"/>
              </a:ext>
            </a:extLst>
          </p:cNvPr>
          <p:cNvSpPr/>
          <p:nvPr/>
        </p:nvSpPr>
        <p:spPr>
          <a:xfrm>
            <a:off x="356135" y="342821"/>
            <a:ext cx="11479731" cy="6172357"/>
          </a:xfrm>
          <a:prstGeom prst="rect">
            <a:avLst/>
          </a:prstGeom>
          <a:noFill/>
          <a:ln>
            <a:solidFill>
              <a:srgbClr val="7DB2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3147DF6-949D-4419-A61D-843FB284F395}"/>
              </a:ext>
            </a:extLst>
          </p:cNvPr>
          <p:cNvSpPr txBox="1"/>
          <p:nvPr/>
        </p:nvSpPr>
        <p:spPr>
          <a:xfrm>
            <a:off x="1952217" y="657377"/>
            <a:ext cx="7761222" cy="7075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0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998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Thứ</a:t>
            </a:r>
            <a:r>
              <a:rPr kumimoji="0" lang="en-US" sz="3998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... </a:t>
            </a:r>
            <a:r>
              <a:rPr kumimoji="0" lang="en-US" sz="3998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ngày</a:t>
            </a:r>
            <a:r>
              <a:rPr kumimoji="0" lang="en-US" sz="3998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... </a:t>
            </a:r>
            <a:r>
              <a:rPr kumimoji="0" lang="en-US" sz="3998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tháng</a:t>
            </a:r>
            <a:r>
              <a:rPr kumimoji="0" lang="en-US" sz="3998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... </a:t>
            </a:r>
            <a:r>
              <a:rPr kumimoji="0" lang="en-US" sz="3998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năm</a:t>
            </a:r>
            <a:r>
              <a:rPr kumimoji="0" lang="en-US" sz="3998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….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F6C9E6D-F4DE-4EF5-9117-B1253C95C6A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37814"/>
          <a:stretch/>
        </p:blipFill>
        <p:spPr>
          <a:xfrm>
            <a:off x="4708206" y="1054011"/>
            <a:ext cx="1949769" cy="87820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FED3B3C-AD0E-754D-FAA0-FA876A647E6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15154" y="2087436"/>
            <a:ext cx="7742591" cy="144487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B069A6F-3926-F974-F1DC-678EA5012F37}"/>
              </a:ext>
            </a:extLst>
          </p:cNvPr>
          <p:cNvSpPr txBox="1"/>
          <p:nvPr/>
        </p:nvSpPr>
        <p:spPr>
          <a:xfrm>
            <a:off x="5162550" y="3448050"/>
            <a:ext cx="17240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(</a:t>
            </a:r>
            <a:r>
              <a:rPr lang="en-US" sz="4000" dirty="0" err="1"/>
              <a:t>Tiết</a:t>
            </a:r>
            <a:r>
              <a:rPr lang="en-US" sz="4000" dirty="0"/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3810450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1000">
        <p14:warp dir="in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999">
                <p:cTn id="3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2" grpId="0" animBg="1"/>
      <p:bldP spid="13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8DE0F2A-21B6-4BA3-ACEC-344BC3A26B16}"/>
              </a:ext>
            </a:extLst>
          </p:cNvPr>
          <p:cNvSpPr/>
          <p:nvPr/>
        </p:nvSpPr>
        <p:spPr>
          <a:xfrm>
            <a:off x="952500" y="623281"/>
            <a:ext cx="10405190" cy="1569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914194">
              <a:defRPr/>
            </a:pPr>
            <a:r>
              <a:rPr lang="vi-VN" sz="3199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Tháng 6 này, chúng mình sẽ cùng tham dự một trại hè dành cho học sinh từ 7 đến 10 tuổi.</a:t>
            </a:r>
          </a:p>
          <a:p>
            <a:pPr lvl="0" algn="just" defTabSz="914194">
              <a:defRPr/>
            </a:pPr>
            <a:r>
              <a:rPr lang="vi-VN" sz="3199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Dưới đây là tờ lịch tháng 6: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59509F-1C64-B040-D027-560B90EB68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5450" y="2514600"/>
            <a:ext cx="8934450" cy="329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625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E1A19C4-3811-F3CF-9383-DFC6F29C354C}"/>
              </a:ext>
            </a:extLst>
          </p:cNvPr>
          <p:cNvSpPr/>
          <p:nvPr/>
        </p:nvSpPr>
        <p:spPr>
          <a:xfrm>
            <a:off x="390525" y="226346"/>
            <a:ext cx="11106149" cy="1240504"/>
          </a:xfrm>
          <a:prstGeom prst="roundRect">
            <a:avLst/>
          </a:prstGeom>
          <a:solidFill>
            <a:srgbClr val="FFFF99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n-US" sz="3300" b="1" dirty="0">
                <a:solidFill>
                  <a:srgbClr val="000000"/>
                </a:solidFill>
                <a:latin typeface="Calibri"/>
              </a:rPr>
              <a:t>1. </a:t>
            </a:r>
            <a:r>
              <a:rPr lang="vi-VN" sz="3300" b="1" dirty="0">
                <a:solidFill>
                  <a:srgbClr val="000000"/>
                </a:solidFill>
                <a:latin typeface="Calibri"/>
              </a:rPr>
              <a:t>Trại hè được tổ chức từ ngày 24 tháng 6 đến hết ngày 30 tháng 6. Hỏi trại hè được tổ chức trong bao nhiêu ngày?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7A01113-F6EE-AE0B-6363-00F4AE435C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825" y="1828800"/>
            <a:ext cx="5911470" cy="39623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A02B6ED-F704-50D4-28BE-4F422A014452}"/>
              </a:ext>
            </a:extLst>
          </p:cNvPr>
          <p:cNvSpPr/>
          <p:nvPr/>
        </p:nvSpPr>
        <p:spPr>
          <a:xfrm>
            <a:off x="1019175" y="5086350"/>
            <a:ext cx="4048125" cy="39052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EC5AB02-3E53-A2BA-0A70-80EB2B4718D1}"/>
              </a:ext>
            </a:extLst>
          </p:cNvPr>
          <p:cNvSpPr txBox="1"/>
          <p:nvPr/>
        </p:nvSpPr>
        <p:spPr>
          <a:xfrm>
            <a:off x="6448425" y="2381250"/>
            <a:ext cx="54483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Trại hè được tổ chức trong 7 ngày</a:t>
            </a:r>
            <a:r>
              <a:rPr lang="en-US" sz="40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 24, 25, 26, 27, 28, 29, 30</a:t>
            </a:r>
            <a:endParaRPr lang="en-US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0916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B8B0DFC2-FC15-6A73-285B-034F29F86F65}"/>
              </a:ext>
            </a:extLst>
          </p:cNvPr>
          <p:cNvSpPr/>
          <p:nvPr/>
        </p:nvSpPr>
        <p:spPr>
          <a:xfrm>
            <a:off x="180975" y="276225"/>
            <a:ext cx="638175" cy="571500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2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793D978-9B19-B68D-DE92-3899E0E10C26}"/>
              </a:ext>
            </a:extLst>
          </p:cNvPr>
          <p:cNvSpPr/>
          <p:nvPr/>
        </p:nvSpPr>
        <p:spPr>
          <a:xfrm>
            <a:off x="838200" y="92996"/>
            <a:ext cx="11106149" cy="1240504"/>
          </a:xfrm>
          <a:prstGeom prst="roundRect">
            <a:avLst/>
          </a:prstGeom>
          <a:solidFill>
            <a:srgbClr val="FFFF99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n-US" sz="3300" b="1" dirty="0">
                <a:solidFill>
                  <a:srgbClr val="000000"/>
                </a:solidFill>
              </a:rPr>
              <a:t>a) </a:t>
            </a:r>
            <a:r>
              <a:rPr lang="en-US" sz="3300" b="1" dirty="0" err="1">
                <a:solidFill>
                  <a:srgbClr val="000000"/>
                </a:solidFill>
              </a:rPr>
              <a:t>Thời</a:t>
            </a:r>
            <a:r>
              <a:rPr lang="en-US" sz="3300" b="1" dirty="0">
                <a:solidFill>
                  <a:srgbClr val="000000"/>
                </a:solidFill>
              </a:rPr>
              <a:t> </a:t>
            </a:r>
            <a:r>
              <a:rPr lang="en-US" sz="3300" b="1" dirty="0" err="1">
                <a:solidFill>
                  <a:srgbClr val="000000"/>
                </a:solidFill>
              </a:rPr>
              <a:t>hạn</a:t>
            </a:r>
            <a:r>
              <a:rPr lang="en-US" sz="3300" b="1" dirty="0">
                <a:solidFill>
                  <a:srgbClr val="000000"/>
                </a:solidFill>
              </a:rPr>
              <a:t> </a:t>
            </a:r>
            <a:r>
              <a:rPr lang="en-US" sz="3300" b="1" dirty="0" err="1">
                <a:solidFill>
                  <a:srgbClr val="000000"/>
                </a:solidFill>
              </a:rPr>
              <a:t>đăng</a:t>
            </a:r>
            <a:r>
              <a:rPr lang="en-US" sz="3300" b="1" dirty="0">
                <a:solidFill>
                  <a:srgbClr val="000000"/>
                </a:solidFill>
              </a:rPr>
              <a:t> </a:t>
            </a:r>
            <a:r>
              <a:rPr lang="en-US" sz="3300" b="1" dirty="0" err="1">
                <a:solidFill>
                  <a:srgbClr val="000000"/>
                </a:solidFill>
              </a:rPr>
              <a:t>kí</a:t>
            </a:r>
            <a:r>
              <a:rPr lang="en-US" sz="3300" b="1" dirty="0">
                <a:solidFill>
                  <a:srgbClr val="000000"/>
                </a:solidFill>
              </a:rPr>
              <a:t> </a:t>
            </a:r>
            <a:r>
              <a:rPr lang="en-US" sz="3300" b="1" dirty="0" err="1">
                <a:solidFill>
                  <a:srgbClr val="000000"/>
                </a:solidFill>
              </a:rPr>
              <a:t>tham</a:t>
            </a:r>
            <a:r>
              <a:rPr lang="en-US" sz="3300" b="1" dirty="0">
                <a:solidFill>
                  <a:srgbClr val="000000"/>
                </a:solidFill>
              </a:rPr>
              <a:t> </a:t>
            </a:r>
            <a:r>
              <a:rPr lang="en-US" sz="3300" b="1" dirty="0" err="1">
                <a:solidFill>
                  <a:srgbClr val="000000"/>
                </a:solidFill>
              </a:rPr>
              <a:t>dự</a:t>
            </a:r>
            <a:r>
              <a:rPr lang="en-US" sz="3300" b="1" dirty="0">
                <a:solidFill>
                  <a:srgbClr val="000000"/>
                </a:solidFill>
              </a:rPr>
              <a:t> </a:t>
            </a:r>
            <a:r>
              <a:rPr lang="en-US" sz="3300" b="1" dirty="0" err="1">
                <a:solidFill>
                  <a:srgbClr val="000000"/>
                </a:solidFill>
              </a:rPr>
              <a:t>trại</a:t>
            </a:r>
            <a:r>
              <a:rPr lang="en-US" sz="3300" b="1" dirty="0">
                <a:solidFill>
                  <a:srgbClr val="000000"/>
                </a:solidFill>
              </a:rPr>
              <a:t> </a:t>
            </a:r>
            <a:r>
              <a:rPr lang="en-US" sz="3300" b="1" dirty="0" err="1">
                <a:solidFill>
                  <a:srgbClr val="000000"/>
                </a:solidFill>
              </a:rPr>
              <a:t>hè</a:t>
            </a:r>
            <a:r>
              <a:rPr lang="en-US" sz="3300" b="1" dirty="0">
                <a:solidFill>
                  <a:srgbClr val="000000"/>
                </a:solidFill>
              </a:rPr>
              <a:t> </a:t>
            </a:r>
            <a:r>
              <a:rPr lang="en-US" sz="3300" b="1" dirty="0" err="1">
                <a:solidFill>
                  <a:srgbClr val="000000"/>
                </a:solidFill>
              </a:rPr>
              <a:t>là</a:t>
            </a:r>
            <a:r>
              <a:rPr lang="en-US" sz="3300" b="1" dirty="0">
                <a:solidFill>
                  <a:srgbClr val="000000"/>
                </a:solidFill>
              </a:rPr>
              <a:t> </a:t>
            </a:r>
            <a:r>
              <a:rPr lang="en-US" sz="3300" b="1" dirty="0" err="1">
                <a:solidFill>
                  <a:srgbClr val="000000"/>
                </a:solidFill>
              </a:rPr>
              <a:t>hết</a:t>
            </a:r>
            <a:r>
              <a:rPr lang="en-US" sz="3300" b="1" dirty="0">
                <a:solidFill>
                  <a:srgbClr val="000000"/>
                </a:solidFill>
              </a:rPr>
              <a:t> </a:t>
            </a:r>
            <a:r>
              <a:rPr lang="en-US" sz="3300" b="1" dirty="0" err="1">
                <a:solidFill>
                  <a:srgbClr val="000000"/>
                </a:solidFill>
              </a:rPr>
              <a:t>ngày</a:t>
            </a:r>
            <a:r>
              <a:rPr lang="en-US" sz="3300" b="1" dirty="0">
                <a:solidFill>
                  <a:srgbClr val="000000"/>
                </a:solidFill>
              </a:rPr>
              <a:t> </a:t>
            </a:r>
            <a:r>
              <a:rPr lang="en-US" sz="3300" b="1" dirty="0" err="1">
                <a:solidFill>
                  <a:srgbClr val="000000"/>
                </a:solidFill>
              </a:rPr>
              <a:t>thứ</a:t>
            </a:r>
            <a:r>
              <a:rPr lang="en-US" sz="3300" b="1" dirty="0">
                <a:solidFill>
                  <a:srgbClr val="000000"/>
                </a:solidFill>
              </a:rPr>
              <a:t> </a:t>
            </a:r>
            <a:r>
              <a:rPr lang="en-US" sz="3300" b="1" dirty="0" err="1">
                <a:solidFill>
                  <a:srgbClr val="000000"/>
                </a:solidFill>
              </a:rPr>
              <a:t>Sáu</a:t>
            </a:r>
            <a:r>
              <a:rPr lang="en-US" sz="3300" b="1" dirty="0">
                <a:solidFill>
                  <a:srgbClr val="000000"/>
                </a:solidFill>
              </a:rPr>
              <a:t> </a:t>
            </a:r>
            <a:r>
              <a:rPr lang="en-US" sz="3300" b="1" dirty="0" err="1">
                <a:solidFill>
                  <a:srgbClr val="000000"/>
                </a:solidFill>
              </a:rPr>
              <a:t>đầu</a:t>
            </a:r>
            <a:r>
              <a:rPr lang="en-US" sz="3300" b="1" dirty="0">
                <a:solidFill>
                  <a:srgbClr val="000000"/>
                </a:solidFill>
              </a:rPr>
              <a:t> </a:t>
            </a:r>
            <a:r>
              <a:rPr lang="en-US" sz="3300" b="1" dirty="0" err="1">
                <a:solidFill>
                  <a:srgbClr val="000000"/>
                </a:solidFill>
              </a:rPr>
              <a:t>tiên</a:t>
            </a:r>
            <a:r>
              <a:rPr lang="en-US" sz="3300" b="1" dirty="0">
                <a:solidFill>
                  <a:srgbClr val="000000"/>
                </a:solidFill>
              </a:rPr>
              <a:t> </a:t>
            </a:r>
            <a:r>
              <a:rPr lang="en-US" sz="3300" b="1" dirty="0" err="1">
                <a:solidFill>
                  <a:srgbClr val="000000"/>
                </a:solidFill>
              </a:rPr>
              <a:t>của</a:t>
            </a:r>
            <a:r>
              <a:rPr lang="en-US" sz="3300" b="1" dirty="0">
                <a:solidFill>
                  <a:srgbClr val="000000"/>
                </a:solidFill>
              </a:rPr>
              <a:t> </a:t>
            </a:r>
            <a:r>
              <a:rPr lang="en-US" sz="3300" b="1" dirty="0" err="1">
                <a:solidFill>
                  <a:srgbClr val="000000"/>
                </a:solidFill>
              </a:rPr>
              <a:t>tháng</a:t>
            </a:r>
            <a:r>
              <a:rPr lang="en-US" sz="3300" b="1" dirty="0">
                <a:solidFill>
                  <a:srgbClr val="000000"/>
                </a:solidFill>
              </a:rPr>
              <a:t> 6. </a:t>
            </a:r>
            <a:r>
              <a:rPr lang="en-US" sz="3300" b="1" dirty="0" err="1">
                <a:solidFill>
                  <a:srgbClr val="000000"/>
                </a:solidFill>
              </a:rPr>
              <a:t>Vậy</a:t>
            </a:r>
            <a:r>
              <a:rPr lang="en-US" sz="3300" b="1" dirty="0">
                <a:solidFill>
                  <a:srgbClr val="000000"/>
                </a:solidFill>
              </a:rPr>
              <a:t> </a:t>
            </a:r>
            <a:r>
              <a:rPr lang="en-US" sz="3300" b="1" dirty="0" err="1">
                <a:solidFill>
                  <a:srgbClr val="000000"/>
                </a:solidFill>
              </a:rPr>
              <a:t>thời</a:t>
            </a:r>
            <a:r>
              <a:rPr lang="en-US" sz="3300" b="1" dirty="0">
                <a:solidFill>
                  <a:srgbClr val="000000"/>
                </a:solidFill>
              </a:rPr>
              <a:t> </a:t>
            </a:r>
            <a:r>
              <a:rPr lang="en-US" sz="3300" b="1" dirty="0" err="1">
                <a:solidFill>
                  <a:srgbClr val="000000"/>
                </a:solidFill>
              </a:rPr>
              <a:t>hạn</a:t>
            </a:r>
            <a:r>
              <a:rPr lang="en-US" sz="3300" b="1" dirty="0">
                <a:solidFill>
                  <a:srgbClr val="000000"/>
                </a:solidFill>
              </a:rPr>
              <a:t> </a:t>
            </a:r>
            <a:r>
              <a:rPr lang="en-US" sz="3300" b="1" dirty="0" err="1">
                <a:solidFill>
                  <a:srgbClr val="000000"/>
                </a:solidFill>
              </a:rPr>
              <a:t>đăng</a:t>
            </a:r>
            <a:r>
              <a:rPr lang="en-US" sz="3300" b="1" dirty="0">
                <a:solidFill>
                  <a:srgbClr val="000000"/>
                </a:solidFill>
              </a:rPr>
              <a:t> </a:t>
            </a:r>
            <a:r>
              <a:rPr lang="en-US" sz="3300" b="1" dirty="0" err="1">
                <a:solidFill>
                  <a:srgbClr val="000000"/>
                </a:solidFill>
              </a:rPr>
              <a:t>kí</a:t>
            </a:r>
            <a:r>
              <a:rPr lang="en-US" sz="3300" b="1" dirty="0">
                <a:solidFill>
                  <a:srgbClr val="000000"/>
                </a:solidFill>
              </a:rPr>
              <a:t> </a:t>
            </a:r>
            <a:r>
              <a:rPr lang="en-US" sz="3300" b="1" dirty="0" err="1">
                <a:solidFill>
                  <a:srgbClr val="000000"/>
                </a:solidFill>
              </a:rPr>
              <a:t>là</a:t>
            </a:r>
            <a:r>
              <a:rPr lang="en-US" sz="3300" b="1" dirty="0">
                <a:solidFill>
                  <a:srgbClr val="000000"/>
                </a:solidFill>
              </a:rPr>
              <a:t> </a:t>
            </a:r>
            <a:r>
              <a:rPr lang="en-US" sz="3300" b="1" dirty="0" err="1">
                <a:solidFill>
                  <a:srgbClr val="000000"/>
                </a:solidFill>
              </a:rPr>
              <a:t>hết</a:t>
            </a:r>
            <a:r>
              <a:rPr lang="en-US" sz="3300" b="1" dirty="0">
                <a:solidFill>
                  <a:srgbClr val="000000"/>
                </a:solidFill>
              </a:rPr>
              <a:t> </a:t>
            </a:r>
            <a:r>
              <a:rPr lang="en-US" sz="3300" b="1" dirty="0" err="1">
                <a:solidFill>
                  <a:srgbClr val="000000"/>
                </a:solidFill>
              </a:rPr>
              <a:t>ngày</a:t>
            </a:r>
            <a:r>
              <a:rPr lang="en-US" sz="3300" b="1" dirty="0">
                <a:solidFill>
                  <a:srgbClr val="000000"/>
                </a:solidFill>
              </a:rPr>
              <a:t> </a:t>
            </a:r>
            <a:r>
              <a:rPr lang="en-US" sz="3300" b="1" dirty="0" err="1">
                <a:solidFill>
                  <a:srgbClr val="000000"/>
                </a:solidFill>
              </a:rPr>
              <a:t>nào</a:t>
            </a:r>
            <a:r>
              <a:rPr lang="en-US" sz="3300" b="1" dirty="0">
                <a:solidFill>
                  <a:srgbClr val="000000"/>
                </a:solidFill>
              </a:rPr>
              <a:t>?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684AC69-C882-437F-0B0E-71DF9F9713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437" y="1914525"/>
            <a:ext cx="5775850" cy="3657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FB4948D3-F7E5-1B3B-4CF8-8BB849F107F1}"/>
              </a:ext>
            </a:extLst>
          </p:cNvPr>
          <p:cNvSpPr/>
          <p:nvPr/>
        </p:nvSpPr>
        <p:spPr>
          <a:xfrm>
            <a:off x="3600451" y="2971801"/>
            <a:ext cx="495300" cy="116204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04F2E8F-A2AE-BA45-C8E6-5806D213B13C}"/>
              </a:ext>
            </a:extLst>
          </p:cNvPr>
          <p:cNvSpPr txBox="1"/>
          <p:nvPr/>
        </p:nvSpPr>
        <p:spPr>
          <a:xfrm>
            <a:off x="6591300" y="2114550"/>
            <a:ext cx="531495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/>
              <a:t>Thời</a:t>
            </a:r>
            <a:r>
              <a:rPr lang="en-US" sz="3200" b="1" dirty="0"/>
              <a:t> </a:t>
            </a:r>
            <a:r>
              <a:rPr lang="en-US" sz="3200" b="1" dirty="0" err="1"/>
              <a:t>hạn</a:t>
            </a:r>
            <a:r>
              <a:rPr lang="en-US" sz="3200" b="1" dirty="0"/>
              <a:t> </a:t>
            </a:r>
            <a:r>
              <a:rPr lang="en-US" sz="3200" b="1" dirty="0" err="1"/>
              <a:t>đăng</a:t>
            </a:r>
            <a:r>
              <a:rPr lang="en-US" sz="3200" b="1" dirty="0"/>
              <a:t> </a:t>
            </a:r>
            <a:r>
              <a:rPr lang="en-US" sz="3200" b="1" dirty="0" err="1"/>
              <a:t>kí</a:t>
            </a:r>
            <a:r>
              <a:rPr lang="en-US" sz="3200" b="1" dirty="0"/>
              <a:t> </a:t>
            </a:r>
            <a:r>
              <a:rPr lang="en-US" sz="3200" b="1" dirty="0" err="1"/>
              <a:t>tham</a:t>
            </a:r>
            <a:r>
              <a:rPr lang="en-US" sz="3200" b="1" dirty="0"/>
              <a:t> </a:t>
            </a:r>
            <a:r>
              <a:rPr lang="en-US" sz="3200" b="1" dirty="0" err="1"/>
              <a:t>dự</a:t>
            </a:r>
            <a:r>
              <a:rPr lang="en-US" sz="3200" b="1" dirty="0"/>
              <a:t> </a:t>
            </a:r>
            <a:r>
              <a:rPr lang="en-US" sz="3200" b="1" dirty="0" err="1"/>
              <a:t>trại</a:t>
            </a:r>
            <a:r>
              <a:rPr lang="en-US" sz="3200" b="1" dirty="0"/>
              <a:t> </a:t>
            </a:r>
            <a:r>
              <a:rPr lang="en-US" sz="3200" b="1" dirty="0" err="1"/>
              <a:t>hè</a:t>
            </a:r>
            <a:r>
              <a:rPr lang="en-US" sz="3200" b="1" dirty="0"/>
              <a:t> </a:t>
            </a:r>
            <a:r>
              <a:rPr lang="en-US" sz="3200" b="1" dirty="0" err="1"/>
              <a:t>là</a:t>
            </a:r>
            <a:r>
              <a:rPr lang="en-US" sz="3200" b="1" dirty="0"/>
              <a:t> </a:t>
            </a:r>
            <a:r>
              <a:rPr lang="en-US" sz="3200" b="1" dirty="0" err="1"/>
              <a:t>hết</a:t>
            </a:r>
            <a:r>
              <a:rPr lang="en-US" sz="3200" b="1" dirty="0"/>
              <a:t> </a:t>
            </a:r>
            <a:r>
              <a:rPr lang="en-US" sz="3200" b="1" dirty="0" err="1"/>
              <a:t>ngày</a:t>
            </a:r>
            <a:r>
              <a:rPr lang="en-US" sz="3200" b="1" dirty="0"/>
              <a:t> </a:t>
            </a:r>
            <a:r>
              <a:rPr lang="en-US" sz="3200" b="1" dirty="0" err="1"/>
              <a:t>thứ</a:t>
            </a:r>
            <a:r>
              <a:rPr lang="en-US" sz="3200" b="1" dirty="0"/>
              <a:t> </a:t>
            </a:r>
            <a:r>
              <a:rPr lang="en-US" sz="3200" b="1" dirty="0" err="1"/>
              <a:t>Sáu</a:t>
            </a:r>
            <a:r>
              <a:rPr lang="en-US" sz="3200" b="1" dirty="0"/>
              <a:t> </a:t>
            </a:r>
            <a:r>
              <a:rPr lang="en-US" sz="3200" b="1" dirty="0" err="1"/>
              <a:t>đầu</a:t>
            </a:r>
            <a:r>
              <a:rPr lang="en-US" sz="3200" b="1" dirty="0"/>
              <a:t> </a:t>
            </a:r>
            <a:r>
              <a:rPr lang="en-US" sz="3200" b="1" dirty="0" err="1"/>
              <a:t>tiên</a:t>
            </a:r>
            <a:r>
              <a:rPr lang="en-US" sz="3200" b="1" dirty="0"/>
              <a:t> </a:t>
            </a:r>
            <a:r>
              <a:rPr lang="en-US" sz="3200" b="1" dirty="0" err="1"/>
              <a:t>của</a:t>
            </a:r>
            <a:r>
              <a:rPr lang="en-US" sz="3200" b="1" dirty="0"/>
              <a:t> </a:t>
            </a:r>
            <a:r>
              <a:rPr lang="en-US" sz="3200" b="1" dirty="0" err="1"/>
              <a:t>tháng</a:t>
            </a:r>
            <a:r>
              <a:rPr lang="en-US" sz="3200" b="1" dirty="0"/>
              <a:t> 6.</a:t>
            </a:r>
          </a:p>
          <a:p>
            <a:pPr algn="just"/>
            <a:r>
              <a:rPr lang="en-US" sz="3200" b="1" i="1" dirty="0"/>
              <a:t>=&gt; </a:t>
            </a:r>
            <a:r>
              <a:rPr lang="en-US" sz="3200" b="1" i="1" dirty="0" err="1"/>
              <a:t>Vậy</a:t>
            </a:r>
            <a:r>
              <a:rPr lang="en-US" sz="3200" b="1" i="1" dirty="0"/>
              <a:t> </a:t>
            </a:r>
            <a:r>
              <a:rPr lang="en-US" sz="3200" b="1" i="1" dirty="0" err="1"/>
              <a:t>thời</a:t>
            </a:r>
            <a:r>
              <a:rPr lang="en-US" sz="3200" b="1" i="1" dirty="0"/>
              <a:t> </a:t>
            </a:r>
            <a:r>
              <a:rPr lang="en-US" sz="3200" b="1" i="1" dirty="0" err="1"/>
              <a:t>hạn</a:t>
            </a:r>
            <a:r>
              <a:rPr lang="en-US" sz="3200" b="1" i="1" dirty="0"/>
              <a:t> </a:t>
            </a:r>
            <a:r>
              <a:rPr lang="en-US" sz="3200" b="1" i="1" dirty="0" err="1"/>
              <a:t>đăng</a:t>
            </a:r>
            <a:r>
              <a:rPr lang="en-US" sz="3200" b="1" i="1" dirty="0"/>
              <a:t> </a:t>
            </a:r>
            <a:r>
              <a:rPr lang="en-US" sz="3200" b="1" i="1" dirty="0" err="1"/>
              <a:t>kí</a:t>
            </a:r>
            <a:r>
              <a:rPr lang="en-US" sz="3200" b="1" i="1" dirty="0"/>
              <a:t> </a:t>
            </a:r>
            <a:r>
              <a:rPr lang="en-US" sz="3200" b="1" i="1" dirty="0" err="1"/>
              <a:t>là</a:t>
            </a:r>
            <a:r>
              <a:rPr lang="en-US" sz="3200" b="1" i="1" dirty="0"/>
              <a:t> </a:t>
            </a:r>
            <a:r>
              <a:rPr lang="en-US" sz="3200" b="1" i="1" dirty="0" err="1"/>
              <a:t>hết</a:t>
            </a:r>
            <a:r>
              <a:rPr lang="en-US" sz="3200" b="1" i="1" dirty="0"/>
              <a:t> </a:t>
            </a:r>
            <a:r>
              <a:rPr lang="en-US" sz="3200" b="1" i="1" dirty="0" err="1"/>
              <a:t>ngày</a:t>
            </a:r>
            <a:r>
              <a:rPr lang="en-US" sz="3200" b="1" i="1" dirty="0"/>
              <a:t> 7 </a:t>
            </a:r>
            <a:r>
              <a:rPr lang="en-US" sz="3200" b="1" i="1" dirty="0" err="1"/>
              <a:t>tháng</a:t>
            </a:r>
            <a:r>
              <a:rPr lang="en-US" sz="3200" b="1" i="1" dirty="0"/>
              <a:t> 6</a:t>
            </a:r>
            <a:r>
              <a:rPr lang="en-US" sz="32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88338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7" grpId="0" animBg="1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B8B0DFC2-FC15-6A73-285B-034F29F86F65}"/>
              </a:ext>
            </a:extLst>
          </p:cNvPr>
          <p:cNvSpPr/>
          <p:nvPr/>
        </p:nvSpPr>
        <p:spPr>
          <a:xfrm>
            <a:off x="180975" y="276225"/>
            <a:ext cx="638175" cy="571500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793D978-9B19-B68D-DE92-3899E0E10C26}"/>
              </a:ext>
            </a:extLst>
          </p:cNvPr>
          <p:cNvSpPr/>
          <p:nvPr/>
        </p:nvSpPr>
        <p:spPr>
          <a:xfrm>
            <a:off x="838200" y="92996"/>
            <a:ext cx="11106149" cy="1240504"/>
          </a:xfrm>
          <a:prstGeom prst="roundRect">
            <a:avLst/>
          </a:prstGeom>
          <a:solidFill>
            <a:srgbClr val="FFFF99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vi-VN" sz="3300" b="1" dirty="0">
                <a:solidFill>
                  <a:srgbClr val="000000"/>
                </a:solidFill>
                <a:latin typeface="Calibri"/>
              </a:rPr>
              <a:t>b) Danh sách những người tham dự sự kiện này sẽ được thông báo vào thứ Hai tuần kế tiếp. Đó là ngày nào?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684AC69-C882-437F-0B0E-71DF9F9713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437" y="1914525"/>
            <a:ext cx="5775850" cy="3657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04F2E8F-A2AE-BA45-C8E6-5806D213B13C}"/>
              </a:ext>
            </a:extLst>
          </p:cNvPr>
          <p:cNvSpPr txBox="1"/>
          <p:nvPr/>
        </p:nvSpPr>
        <p:spPr>
          <a:xfrm>
            <a:off x="6591300" y="2114550"/>
            <a:ext cx="531495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200" b="1" dirty="0">
                <a:solidFill>
                  <a:srgbClr val="000000"/>
                </a:solidFill>
                <a:latin typeface="Calibri"/>
              </a:rPr>
              <a:t>Danh sách những người tham dự sự kiện này sẽ được thông báo vào thứ Hai tuần kế tiếp là ngày 10 tháng 6.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12E5929-CB6B-BA2A-637E-6732132DAA8E}"/>
              </a:ext>
            </a:extLst>
          </p:cNvPr>
          <p:cNvSpPr/>
          <p:nvPr/>
        </p:nvSpPr>
        <p:spPr>
          <a:xfrm>
            <a:off x="0" y="3800476"/>
            <a:ext cx="1523999" cy="33337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solidFill>
                  <a:srgbClr val="FF0000"/>
                </a:solidFill>
              </a:rPr>
              <a:t>Thứ</a:t>
            </a:r>
            <a:r>
              <a:rPr lang="en-US" sz="1600" b="1" dirty="0">
                <a:solidFill>
                  <a:srgbClr val="FF0000"/>
                </a:solidFill>
              </a:rPr>
              <a:t> 2 </a:t>
            </a:r>
            <a:r>
              <a:rPr lang="en-US" sz="1600" b="1" dirty="0" err="1">
                <a:solidFill>
                  <a:srgbClr val="FF0000"/>
                </a:solidFill>
              </a:rPr>
              <a:t>đầu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err="1">
                <a:solidFill>
                  <a:srgbClr val="FF0000"/>
                </a:solidFill>
              </a:rPr>
              <a:t>tiên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7F4BDBA-B70F-9B6F-2714-743855E1A040}"/>
              </a:ext>
            </a:extLst>
          </p:cNvPr>
          <p:cNvSpPr/>
          <p:nvPr/>
        </p:nvSpPr>
        <p:spPr>
          <a:xfrm>
            <a:off x="428625" y="4229101"/>
            <a:ext cx="990599" cy="35242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solidFill>
                  <a:srgbClr val="FF0000"/>
                </a:solidFill>
              </a:rPr>
              <a:t>Kế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err="1">
                <a:solidFill>
                  <a:srgbClr val="FF0000"/>
                </a:solidFill>
              </a:rPr>
              <a:t>tiếp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A17C6EE-18C7-E9A7-8E20-6890D5375345}"/>
              </a:ext>
            </a:extLst>
          </p:cNvPr>
          <p:cNvSpPr/>
          <p:nvPr/>
        </p:nvSpPr>
        <p:spPr>
          <a:xfrm>
            <a:off x="1447799" y="4200525"/>
            <a:ext cx="361951" cy="36195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564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8" grpId="0"/>
      <p:bldP spid="3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B8B0DFC2-FC15-6A73-285B-034F29F86F65}"/>
              </a:ext>
            </a:extLst>
          </p:cNvPr>
          <p:cNvSpPr/>
          <p:nvPr/>
        </p:nvSpPr>
        <p:spPr>
          <a:xfrm>
            <a:off x="180975" y="276225"/>
            <a:ext cx="638175" cy="571500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793D978-9B19-B68D-DE92-3899E0E10C26}"/>
              </a:ext>
            </a:extLst>
          </p:cNvPr>
          <p:cNvSpPr/>
          <p:nvPr/>
        </p:nvSpPr>
        <p:spPr>
          <a:xfrm>
            <a:off x="838200" y="92996"/>
            <a:ext cx="11106149" cy="1556900"/>
          </a:xfrm>
          <a:prstGeom prst="roundRect">
            <a:avLst/>
          </a:prstGeom>
          <a:solidFill>
            <a:srgbClr val="FFFF99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vi-VN" sz="3300" b="1" dirty="0">
                <a:solidFill>
                  <a:srgbClr val="000000"/>
                </a:solidFill>
                <a:latin typeface="Calibri"/>
              </a:rPr>
              <a:t>Một ngày trước thời điểm diễn ra trại hè.</a:t>
            </a:r>
          </a:p>
          <a:p>
            <a:pPr lvl="0" algn="just"/>
            <a:r>
              <a:rPr lang="vi-VN" sz="3300" b="1" dirty="0">
                <a:solidFill>
                  <a:srgbClr val="000000"/>
                </a:solidFill>
                <a:latin typeface="Calibri"/>
              </a:rPr>
              <a:t>a) Buổi sáng, Nam chuẩn bị những đồ dùng cần thiết để tham dự trại hè. Thời gian bắt đầu và kết thúc như sau: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09CF16-C2D5-B5A0-6E01-E39EF032FD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066" y="1848470"/>
            <a:ext cx="4438650" cy="20478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6E0A922-F41E-B0FB-49FF-B58BAA713103}"/>
              </a:ext>
            </a:extLst>
          </p:cNvPr>
          <p:cNvSpPr txBox="1"/>
          <p:nvPr/>
        </p:nvSpPr>
        <p:spPr>
          <a:xfrm>
            <a:off x="5329030" y="2104611"/>
            <a:ext cx="62202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/>
              <a:t>Hỏi</a:t>
            </a:r>
            <a:r>
              <a:rPr lang="en-US" sz="3200" b="1" dirty="0"/>
              <a:t> Nam </a:t>
            </a:r>
            <a:r>
              <a:rPr lang="en-US" sz="3200" b="1" dirty="0" err="1"/>
              <a:t>đã</a:t>
            </a:r>
            <a:r>
              <a:rPr lang="en-US" sz="3200" b="1" dirty="0"/>
              <a:t> </a:t>
            </a:r>
            <a:r>
              <a:rPr lang="en-US" sz="3200" b="1" dirty="0" err="1"/>
              <a:t>chuẩn</a:t>
            </a:r>
            <a:r>
              <a:rPr lang="en-US" sz="3200" b="1" dirty="0"/>
              <a:t> </a:t>
            </a:r>
            <a:r>
              <a:rPr lang="en-US" sz="3200" b="1" dirty="0" err="1"/>
              <a:t>bị</a:t>
            </a:r>
            <a:r>
              <a:rPr lang="en-US" sz="3200" b="1" dirty="0"/>
              <a:t> </a:t>
            </a:r>
            <a:r>
              <a:rPr lang="en-US" sz="3200" b="1" dirty="0" err="1"/>
              <a:t>đồ</a:t>
            </a:r>
            <a:r>
              <a:rPr lang="en-US" sz="3200" b="1" dirty="0"/>
              <a:t> </a:t>
            </a:r>
            <a:r>
              <a:rPr lang="en-US" sz="3200" b="1" dirty="0" err="1"/>
              <a:t>dùng</a:t>
            </a:r>
            <a:r>
              <a:rPr lang="en-US" sz="3200" b="1" dirty="0"/>
              <a:t> </a:t>
            </a:r>
            <a:r>
              <a:rPr lang="en-US" sz="3200" b="1" dirty="0" err="1"/>
              <a:t>trong</a:t>
            </a:r>
            <a:r>
              <a:rPr lang="en-US" sz="3200" b="1" dirty="0"/>
              <a:t> bao </a:t>
            </a:r>
            <a:r>
              <a:rPr lang="en-US" sz="3200" b="1" dirty="0" err="1"/>
              <a:t>lâu</a:t>
            </a:r>
            <a:r>
              <a:rPr lang="en-US" sz="3200" b="1" dirty="0"/>
              <a:t>?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37BF62D-D9A4-454E-4DF7-E5B69B70CEFA}"/>
              </a:ext>
            </a:extLst>
          </p:cNvPr>
          <p:cNvSpPr/>
          <p:nvPr/>
        </p:nvSpPr>
        <p:spPr>
          <a:xfrm>
            <a:off x="477078" y="3999258"/>
            <a:ext cx="1878496" cy="64231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9 </a:t>
            </a:r>
            <a:r>
              <a:rPr lang="en-US" sz="2400" b="1" dirty="0" err="1">
                <a:solidFill>
                  <a:srgbClr val="FF0000"/>
                </a:solidFill>
              </a:rPr>
              <a:t>giờ</a:t>
            </a:r>
            <a:r>
              <a:rPr lang="en-US" sz="2400" b="1" dirty="0">
                <a:solidFill>
                  <a:srgbClr val="FF0000"/>
                </a:solidFill>
              </a:rPr>
              <a:t> 5 </a:t>
            </a:r>
            <a:r>
              <a:rPr lang="en-US" sz="2400" b="1" dirty="0" err="1">
                <a:solidFill>
                  <a:srgbClr val="FF0000"/>
                </a:solidFill>
              </a:rPr>
              <a:t>phút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D9F02F8-9188-AE20-0064-DBEA3C0F51C8}"/>
              </a:ext>
            </a:extLst>
          </p:cNvPr>
          <p:cNvSpPr/>
          <p:nvPr/>
        </p:nvSpPr>
        <p:spPr>
          <a:xfrm>
            <a:off x="3101009" y="4019136"/>
            <a:ext cx="1878496" cy="64231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9 </a:t>
            </a:r>
            <a:r>
              <a:rPr lang="en-US" sz="2400" b="1" dirty="0" err="1">
                <a:solidFill>
                  <a:srgbClr val="FF0000"/>
                </a:solidFill>
              </a:rPr>
              <a:t>giờ</a:t>
            </a:r>
            <a:r>
              <a:rPr lang="en-US" sz="2400" b="1" dirty="0">
                <a:solidFill>
                  <a:srgbClr val="FF0000"/>
                </a:solidFill>
              </a:rPr>
              <a:t> 35 </a:t>
            </a:r>
            <a:r>
              <a:rPr lang="en-US" sz="2400" b="1" dirty="0" err="1">
                <a:solidFill>
                  <a:srgbClr val="FF0000"/>
                </a:solidFill>
              </a:rPr>
              <a:t>phút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F6A0C36-D780-12D1-F379-2CAD77A9D614}"/>
              </a:ext>
            </a:extLst>
          </p:cNvPr>
          <p:cNvSpPr txBox="1"/>
          <p:nvPr/>
        </p:nvSpPr>
        <p:spPr>
          <a:xfrm>
            <a:off x="5438361" y="3535846"/>
            <a:ext cx="622024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solidFill>
                  <a:srgbClr val="FF0000"/>
                </a:solidFill>
              </a:rPr>
              <a:t>Buổi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sáng</a:t>
            </a:r>
            <a:r>
              <a:rPr lang="en-US" sz="3200" b="1" dirty="0">
                <a:solidFill>
                  <a:srgbClr val="FF0000"/>
                </a:solidFill>
              </a:rPr>
              <a:t>, Nam </a:t>
            </a:r>
            <a:r>
              <a:rPr lang="en-US" sz="3200" b="1" dirty="0" err="1">
                <a:solidFill>
                  <a:srgbClr val="FF0000"/>
                </a:solidFill>
              </a:rPr>
              <a:t>chuẩn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bị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đồ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tham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dự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trại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hè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bắt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đầu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từ</a:t>
            </a:r>
            <a:r>
              <a:rPr lang="en-US" sz="3200" b="1" dirty="0">
                <a:solidFill>
                  <a:srgbClr val="FF0000"/>
                </a:solidFill>
              </a:rPr>
              <a:t> 9 </a:t>
            </a:r>
            <a:r>
              <a:rPr lang="en-US" sz="3200" b="1" dirty="0" err="1">
                <a:solidFill>
                  <a:srgbClr val="FF0000"/>
                </a:solidFill>
              </a:rPr>
              <a:t>giờ</a:t>
            </a:r>
            <a:r>
              <a:rPr lang="en-US" sz="3200" b="1" dirty="0">
                <a:solidFill>
                  <a:srgbClr val="FF0000"/>
                </a:solidFill>
              </a:rPr>
              <a:t> 5 </a:t>
            </a:r>
            <a:r>
              <a:rPr lang="en-US" sz="3200" b="1" dirty="0" err="1">
                <a:solidFill>
                  <a:srgbClr val="FF0000"/>
                </a:solidFill>
              </a:rPr>
              <a:t>phút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đến</a:t>
            </a:r>
            <a:r>
              <a:rPr lang="en-US" sz="3200" b="1" dirty="0">
                <a:solidFill>
                  <a:srgbClr val="FF0000"/>
                </a:solidFill>
              </a:rPr>
              <a:t> 9 </a:t>
            </a:r>
            <a:r>
              <a:rPr lang="en-US" sz="3200" b="1" dirty="0" err="1">
                <a:solidFill>
                  <a:srgbClr val="FF0000"/>
                </a:solidFill>
              </a:rPr>
              <a:t>giờ</a:t>
            </a:r>
            <a:r>
              <a:rPr lang="en-US" sz="3200" b="1" dirty="0">
                <a:solidFill>
                  <a:srgbClr val="FF0000"/>
                </a:solidFill>
              </a:rPr>
              <a:t> 35 </a:t>
            </a:r>
            <a:r>
              <a:rPr lang="en-US" sz="3200" b="1" dirty="0" err="1">
                <a:solidFill>
                  <a:srgbClr val="FF0000"/>
                </a:solidFill>
              </a:rPr>
              <a:t>phút</a:t>
            </a:r>
            <a:r>
              <a:rPr lang="en-US" sz="3200" b="1" dirty="0">
                <a:solidFill>
                  <a:srgbClr val="FF0000"/>
                </a:solidFill>
              </a:rPr>
              <a:t>.</a:t>
            </a:r>
          </a:p>
          <a:p>
            <a:pPr algn="just"/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i="1" dirty="0">
                <a:solidFill>
                  <a:srgbClr val="FF0000"/>
                </a:solidFill>
              </a:rPr>
              <a:t>=&gt; </a:t>
            </a:r>
            <a:r>
              <a:rPr lang="en-US" sz="3200" b="1" i="1" dirty="0" err="1">
                <a:solidFill>
                  <a:srgbClr val="FF0000"/>
                </a:solidFill>
              </a:rPr>
              <a:t>Vậy</a:t>
            </a:r>
            <a:r>
              <a:rPr lang="en-US" sz="3200" b="1" i="1" dirty="0">
                <a:solidFill>
                  <a:srgbClr val="FF0000"/>
                </a:solidFill>
              </a:rPr>
              <a:t> Nam </a:t>
            </a:r>
            <a:r>
              <a:rPr lang="en-US" sz="3200" b="1" i="1" dirty="0" err="1">
                <a:solidFill>
                  <a:srgbClr val="FF0000"/>
                </a:solidFill>
              </a:rPr>
              <a:t>chuẩn</a:t>
            </a:r>
            <a:r>
              <a:rPr lang="en-US" sz="3200" b="1" i="1" dirty="0">
                <a:solidFill>
                  <a:srgbClr val="FF0000"/>
                </a:solidFill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</a:rPr>
              <a:t>bị</a:t>
            </a:r>
            <a:r>
              <a:rPr lang="en-US" sz="3200" b="1" i="1" dirty="0">
                <a:solidFill>
                  <a:srgbClr val="FF0000"/>
                </a:solidFill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</a:rPr>
              <a:t>đồ</a:t>
            </a:r>
            <a:r>
              <a:rPr lang="en-US" sz="3200" b="1" i="1" dirty="0">
                <a:solidFill>
                  <a:srgbClr val="FF0000"/>
                </a:solidFill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</a:rPr>
              <a:t>tham</a:t>
            </a:r>
            <a:r>
              <a:rPr lang="en-US" sz="3200" b="1" i="1" dirty="0">
                <a:solidFill>
                  <a:srgbClr val="FF0000"/>
                </a:solidFill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</a:rPr>
              <a:t>dự</a:t>
            </a:r>
            <a:r>
              <a:rPr lang="en-US" sz="3200" b="1" i="1" dirty="0">
                <a:solidFill>
                  <a:srgbClr val="FF0000"/>
                </a:solidFill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</a:rPr>
              <a:t>trại</a:t>
            </a:r>
            <a:r>
              <a:rPr lang="en-US" sz="3200" b="1" i="1" dirty="0">
                <a:solidFill>
                  <a:srgbClr val="FF0000"/>
                </a:solidFill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</a:rPr>
              <a:t>hè</a:t>
            </a:r>
            <a:r>
              <a:rPr lang="en-US" sz="3200" b="1" i="1" dirty="0">
                <a:solidFill>
                  <a:srgbClr val="FF0000"/>
                </a:solidFill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</a:rPr>
              <a:t>mất</a:t>
            </a:r>
            <a:r>
              <a:rPr lang="en-US" sz="3200" b="1" i="1" dirty="0">
                <a:solidFill>
                  <a:srgbClr val="FF0000"/>
                </a:solidFill>
              </a:rPr>
              <a:t> 30 </a:t>
            </a:r>
            <a:r>
              <a:rPr lang="en-US" sz="3200" b="1" i="1" dirty="0" err="1">
                <a:solidFill>
                  <a:srgbClr val="FF0000"/>
                </a:solidFill>
              </a:rPr>
              <a:t>phút</a:t>
            </a:r>
            <a:r>
              <a:rPr lang="en-US" sz="3200" b="1" i="1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43972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/>
      <p:bldP spid="7" grpId="0" animBg="1"/>
      <p:bldP spid="8" grpId="0" animBg="1"/>
      <p:bldP spid="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B8B0DFC2-FC15-6A73-285B-034F29F86F65}"/>
              </a:ext>
            </a:extLst>
          </p:cNvPr>
          <p:cNvSpPr/>
          <p:nvPr/>
        </p:nvSpPr>
        <p:spPr>
          <a:xfrm>
            <a:off x="180975" y="276225"/>
            <a:ext cx="638175" cy="571500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793D978-9B19-B68D-DE92-3899E0E10C26}"/>
              </a:ext>
            </a:extLst>
          </p:cNvPr>
          <p:cNvSpPr/>
          <p:nvPr/>
        </p:nvSpPr>
        <p:spPr>
          <a:xfrm>
            <a:off x="838200" y="92996"/>
            <a:ext cx="11106149" cy="1556900"/>
          </a:xfrm>
          <a:prstGeom prst="roundRect">
            <a:avLst/>
          </a:prstGeom>
          <a:solidFill>
            <a:srgbClr val="FFFF99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vi-VN" sz="3300" b="1" dirty="0">
                <a:solidFill>
                  <a:srgbClr val="000000"/>
                </a:solidFill>
                <a:latin typeface="Calibri"/>
              </a:rPr>
              <a:t>b) Buổi chiều, Nam nướng bánh quy để tặng các bạn. Thời gian bắt đầu và kết thúc như sau: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F854A58-C20A-8537-1F26-B7BC43BA2F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370" y="1864828"/>
            <a:ext cx="5280571" cy="26177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CB3D435-9082-3C9F-50AE-E4FE69F00055}"/>
              </a:ext>
            </a:extLst>
          </p:cNvPr>
          <p:cNvSpPr txBox="1"/>
          <p:nvPr/>
        </p:nvSpPr>
        <p:spPr>
          <a:xfrm>
            <a:off x="6591300" y="2114550"/>
            <a:ext cx="53149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200" b="1" dirty="0">
                <a:solidFill>
                  <a:srgbClr val="000000"/>
                </a:solidFill>
                <a:latin typeface="Calibri"/>
              </a:rPr>
              <a:t>Hỏi Nam đã nướng bánh trong bao lâu?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CD0F605-9148-C858-1A43-B6C77B003B57}"/>
              </a:ext>
            </a:extLst>
          </p:cNvPr>
          <p:cNvSpPr/>
          <p:nvPr/>
        </p:nvSpPr>
        <p:spPr>
          <a:xfrm>
            <a:off x="914399" y="4526033"/>
            <a:ext cx="1669776" cy="64231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4 </a:t>
            </a:r>
            <a:r>
              <a:rPr lang="en-US" sz="2400" b="1" dirty="0" err="1">
                <a:solidFill>
                  <a:srgbClr val="FF0000"/>
                </a:solidFill>
              </a:rPr>
              <a:t>giờ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353282CE-D82D-675C-88E8-A45BFAE4AB28}"/>
              </a:ext>
            </a:extLst>
          </p:cNvPr>
          <p:cNvSpPr/>
          <p:nvPr/>
        </p:nvSpPr>
        <p:spPr>
          <a:xfrm>
            <a:off x="3916016" y="4585667"/>
            <a:ext cx="2146853" cy="64231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4 </a:t>
            </a:r>
            <a:r>
              <a:rPr lang="en-US" sz="2400" b="1" dirty="0" err="1">
                <a:solidFill>
                  <a:srgbClr val="FF0000"/>
                </a:solidFill>
              </a:rPr>
              <a:t>giờ</a:t>
            </a:r>
            <a:r>
              <a:rPr lang="en-US" sz="2400" b="1" dirty="0">
                <a:solidFill>
                  <a:srgbClr val="FF0000"/>
                </a:solidFill>
              </a:rPr>
              <a:t> 55 </a:t>
            </a:r>
            <a:r>
              <a:rPr lang="en-US" sz="2400" b="1" dirty="0" err="1">
                <a:solidFill>
                  <a:srgbClr val="FF0000"/>
                </a:solidFill>
              </a:rPr>
              <a:t>phút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E1E55CB-9ACB-B332-54A3-E82B18F33EC7}"/>
              </a:ext>
            </a:extLst>
          </p:cNvPr>
          <p:cNvSpPr txBox="1"/>
          <p:nvPr/>
        </p:nvSpPr>
        <p:spPr>
          <a:xfrm>
            <a:off x="6253370" y="3476212"/>
            <a:ext cx="568352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Buổi chiều, Nam bắt đầu nướng bánh quy từ 4 giờ đến 4 giờ 55 phút.</a:t>
            </a:r>
          </a:p>
          <a:p>
            <a:pPr algn="just"/>
            <a:r>
              <a:rPr lang="en-US" sz="3200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=&gt; </a:t>
            </a:r>
            <a:r>
              <a:rPr lang="vi-VN" sz="3200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Vậy Nam nướng bánh quy hết 55 phút.</a:t>
            </a:r>
          </a:p>
        </p:txBody>
      </p:sp>
    </p:spTree>
    <p:extLst>
      <p:ext uri="{BB962C8B-B14F-4D97-AF65-F5344CB8AC3E}">
        <p14:creationId xmlns:p14="http://schemas.microsoft.com/office/powerpoint/2010/main" val="3207520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/>
      <p:bldP spid="12" grpId="0" animBg="1"/>
      <p:bldP spid="13" grpId="0" animBg="1"/>
      <p:bldP spid="1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B8B0DFC2-FC15-6A73-285B-034F29F86F65}"/>
              </a:ext>
            </a:extLst>
          </p:cNvPr>
          <p:cNvSpPr/>
          <p:nvPr/>
        </p:nvSpPr>
        <p:spPr>
          <a:xfrm>
            <a:off x="180975" y="276225"/>
            <a:ext cx="638175" cy="571500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793D978-9B19-B68D-DE92-3899E0E10C26}"/>
              </a:ext>
            </a:extLst>
          </p:cNvPr>
          <p:cNvSpPr/>
          <p:nvPr/>
        </p:nvSpPr>
        <p:spPr>
          <a:xfrm>
            <a:off x="838200" y="92996"/>
            <a:ext cx="11106149" cy="1556900"/>
          </a:xfrm>
          <a:prstGeom prst="roundRect">
            <a:avLst/>
          </a:prstGeom>
          <a:solidFill>
            <a:srgbClr val="FFFF99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n-US" sz="3300" b="1" dirty="0" err="1">
                <a:solidFill>
                  <a:srgbClr val="000000"/>
                </a:solidFill>
                <a:latin typeface="Calibri"/>
              </a:rPr>
              <a:t>Vào</a:t>
            </a:r>
            <a:r>
              <a:rPr lang="en-US" sz="3300" b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vi-VN" sz="3300" b="1" dirty="0">
                <a:solidFill>
                  <a:srgbClr val="000000"/>
                </a:solidFill>
                <a:latin typeface="Calibri"/>
              </a:rPr>
              <a:t>ngày đầu tiên tham dự trại hè, chúng mình được chọn tham gia hai hoặc ba hoạt động (không trùng thời gian) trong các hoạt động sau: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78BD1CB-1C06-CEF1-92A5-9B05B1E460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522" y="1748610"/>
            <a:ext cx="6111943" cy="48062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BF7AFEB-1D34-558A-3CB1-D737464B7BF5}"/>
              </a:ext>
            </a:extLst>
          </p:cNvPr>
          <p:cNvSpPr txBox="1"/>
          <p:nvPr/>
        </p:nvSpPr>
        <p:spPr>
          <a:xfrm>
            <a:off x="7235688" y="2047461"/>
            <a:ext cx="477078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 chọn tham gia những hoạt động nào? Các hoạt động đó diễn ra theo thứ tự như thế nào?</a:t>
            </a:r>
          </a:p>
        </p:txBody>
      </p:sp>
    </p:spTree>
    <p:extLst>
      <p:ext uri="{BB962C8B-B14F-4D97-AF65-F5344CB8AC3E}">
        <p14:creationId xmlns:p14="http://schemas.microsoft.com/office/powerpoint/2010/main" val="998119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/>
    </p:bldLst>
  </p:timing>
</p:sld>
</file>

<file path=ppt/theme/theme1.xml><?xml version="1.0" encoding="utf-8"?>
<a:theme xmlns:a="http://schemas.openxmlformats.org/drawingml/2006/main" name="1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466</Words>
  <Application>Microsoft Office PowerPoint</Application>
  <PresentationFormat>Widescreen</PresentationFormat>
  <Paragraphs>46</Paragraphs>
  <Slides>12</Slides>
  <Notes>5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等线</vt:lpstr>
      <vt:lpstr>Arial</vt:lpstr>
      <vt:lpstr>Calibri</vt:lpstr>
      <vt:lpstr>Calibri Light</vt:lpstr>
      <vt:lpstr>Cambria</vt:lpstr>
      <vt:lpstr>ITC Avant Garde Std Bk</vt:lpstr>
      <vt:lpstr>UTM Cookies</vt:lpstr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MyPC</cp:lastModifiedBy>
  <cp:revision>15</cp:revision>
  <dcterms:created xsi:type="dcterms:W3CDTF">2023-02-05T05:09:40Z</dcterms:created>
  <dcterms:modified xsi:type="dcterms:W3CDTF">2025-04-10T08:21:38Z</dcterms:modified>
</cp:coreProperties>
</file>