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92" r:id="rId9"/>
    <p:sldId id="264" r:id="rId10"/>
    <p:sldId id="266" r:id="rId11"/>
    <p:sldId id="268" r:id="rId12"/>
    <p:sldId id="270" r:id="rId13"/>
    <p:sldId id="275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434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iCiel Crocante</vt:lpstr>
      <vt:lpstr>SVN-Hole Hearted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14</cp:revision>
  <dcterms:created xsi:type="dcterms:W3CDTF">2023-02-05T04:09:18Z</dcterms:created>
  <dcterms:modified xsi:type="dcterms:W3CDTF">2025-04-10T07:57:01Z</dcterms:modified>
</cp:coreProperties>
</file>