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2" r:id="rId2"/>
    <p:sldId id="291" r:id="rId3"/>
    <p:sldId id="318" r:id="rId4"/>
    <p:sldId id="315" r:id="rId5"/>
    <p:sldId id="336" r:id="rId6"/>
    <p:sldId id="337" r:id="rId7"/>
    <p:sldId id="301" r:id="rId8"/>
    <p:sldId id="321" r:id="rId9"/>
    <p:sldId id="322" r:id="rId10"/>
    <p:sldId id="334" r:id="rId11"/>
    <p:sldId id="338" r:id="rId12"/>
    <p:sldId id="339" r:id="rId13"/>
    <p:sldId id="324" r:id="rId14"/>
    <p:sldId id="340" r:id="rId15"/>
    <p:sldId id="341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8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5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9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5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2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00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2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5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5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83DA86F-1642-8BD5-DBC4-B966D52133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890" y="0"/>
            <a:ext cx="1018706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C1E80-A854-7EA2-2457-91CC6CDC4453}"/>
              </a:ext>
            </a:extLst>
          </p:cNvPr>
          <p:cNvSpPr txBox="1"/>
          <p:nvPr/>
        </p:nvSpPr>
        <p:spPr>
          <a:xfrm>
            <a:off x="2447778" y="2782902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…..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…..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….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E65FF-BFE6-3EDA-F948-F01E3134F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028" y="3146625"/>
            <a:ext cx="3084843" cy="123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F7F0B-3C5B-374D-2C27-F6EDEBCC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48" y="4053395"/>
            <a:ext cx="824860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2AECB-2DA4-971A-9E9D-A257769EF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7" y="790574"/>
            <a:ext cx="5976938" cy="404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2DF4F1-1935-495B-3F1C-F33DAD6A4E6D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C4AA98-8155-CDA7-1F95-1DEA91F6687F}"/>
              </a:ext>
            </a:extLst>
          </p:cNvPr>
          <p:cNvSpPr/>
          <p:nvPr/>
        </p:nvSpPr>
        <p:spPr>
          <a:xfrm>
            <a:off x="5629275" y="40957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43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1F297-E85C-C811-F2DB-D0920E9D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1219200"/>
            <a:ext cx="636525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8007F-1FE6-33D8-34D3-09A7349DD777}"/>
              </a:ext>
            </a:extLst>
          </p:cNvPr>
          <p:cNvSpPr/>
          <p:nvPr/>
        </p:nvSpPr>
        <p:spPr>
          <a:xfrm>
            <a:off x="44672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EA036-4201-1114-DA2D-D50B39262FD8}"/>
              </a:ext>
            </a:extLst>
          </p:cNvPr>
          <p:cNvSpPr/>
          <p:nvPr/>
        </p:nvSpPr>
        <p:spPr>
          <a:xfrm>
            <a:off x="5772150" y="43815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430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FCFF9-EEA5-8592-558B-73517DEB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5" y="1081087"/>
            <a:ext cx="6191250" cy="426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4D9ED-9350-AD37-B51B-64546FBF8553}"/>
              </a:ext>
            </a:extLst>
          </p:cNvPr>
          <p:cNvSpPr/>
          <p:nvPr/>
        </p:nvSpPr>
        <p:spPr>
          <a:xfrm>
            <a:off x="4572000" y="46005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52FCF-2C8C-E66C-9DB9-1D493BB842A1}"/>
              </a:ext>
            </a:extLst>
          </p:cNvPr>
          <p:cNvSpPr/>
          <p:nvPr/>
        </p:nvSpPr>
        <p:spPr>
          <a:xfrm>
            <a:off x="5905500" y="45910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6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5729D-5D3E-70EC-670F-E8ECA78A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32733F-B40A-9745-16E2-4BE587455A48}"/>
              </a:ext>
            </a:extLst>
          </p:cNvPr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FAB8A-76F2-4EE8-1AE9-EF9EE87D11A0}"/>
              </a:ext>
            </a:extLst>
          </p:cNvPr>
          <p:cNvCxnSpPr>
            <a:cxnSpLocks/>
          </p:cNvCxnSpPr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38FA2-4C0A-1122-60C2-F8F089A1F5F1}"/>
              </a:ext>
            </a:extLst>
          </p:cNvPr>
          <p:cNvCxnSpPr>
            <a:cxnSpLocks/>
          </p:cNvCxnSpPr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A1803E-8B19-9308-8628-2073E20BC95F}"/>
              </a:ext>
            </a:extLst>
          </p:cNvPr>
          <p:cNvCxnSpPr>
            <a:cxnSpLocks/>
          </p:cNvCxnSpPr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C094C-BF96-DEF2-6EE0-32038BA4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AC1D2-725B-8273-627C-44571B0A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A0F1E2-D73E-8CED-D20A-BC44FA627557}"/>
              </a:ext>
            </a:extLst>
          </p:cNvPr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435E0-F405-5F68-9D24-742993605846}"/>
              </a:ext>
            </a:extLst>
          </p:cNvPr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17651C-0C86-2095-CD56-04FFD96A9AA5}"/>
              </a:ext>
            </a:extLst>
          </p:cNvPr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63E0279-98CA-94B3-B94F-89A73D9C3852}"/>
              </a:ext>
            </a:extLst>
          </p:cNvPr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1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3AB06-F39C-9C7B-3262-C2EAA736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C189FC-266D-B395-E882-8C8CFCE0EB3A}"/>
              </a:ext>
            </a:extLst>
          </p:cNvPr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8A54C-B671-14E8-04E3-4849F5015A4B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072CB68-D0C2-9BA2-5277-0C9C7BB780DD}"/>
                </a:ext>
              </a:extLst>
            </p:cNvPr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3C123-855D-F448-C82F-1035E34B93D9}"/>
              </a:ext>
            </a:extLst>
          </p:cNvPr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F4477-F0B4-F603-88E3-76E54D391248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EF32181-0931-0B88-443C-698D739248F2}"/>
                </a:ext>
              </a:extLst>
            </p:cNvPr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29CBC4-EC8B-6FDB-C9A7-791C7C5624FF}"/>
              </a:ext>
            </a:extLst>
          </p:cNvPr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A390C-90B8-44E8-D28A-96730F9A3CCF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6A88101-53CA-799A-2875-E7ABAA2FB614}"/>
                </a:ext>
              </a:extLst>
            </p:cNvPr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91357-719F-4D16-35A1-064091841BB3}"/>
              </a:ext>
            </a:extLst>
          </p:cNvPr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E5BF3B-FC2F-7AF1-C9E5-D8EE0AB780B9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04977D3-9E06-8B80-D23A-C07299AF6566}"/>
                </a:ext>
              </a:extLst>
            </p:cNvPr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6D5A29-A566-E31B-E381-FB8781D67FAE}"/>
              </a:ext>
            </a:extLst>
          </p:cNvPr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8239B6-5A86-DD10-2056-105B8DC3B109}"/>
              </a:ext>
            </a:extLst>
          </p:cNvPr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704F72-0E5F-5E00-3E7B-73B8D359C20A}"/>
              </a:ext>
            </a:extLst>
          </p:cNvPr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AC6F480-843C-5486-59CE-37453D7BFB35}"/>
              </a:ext>
            </a:extLst>
          </p:cNvPr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72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BC724-E4D9-0DD9-426A-C60F56D22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846" y="2944246"/>
            <a:ext cx="5078408" cy="2798307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CC257DB-6E6A-3ED7-AAF8-A251B9497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43E2E8-586F-6B3F-63CF-D267222DA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75" y="2008968"/>
            <a:ext cx="342624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27493-55CB-DD98-CE03-6FB45A3C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57212"/>
            <a:ext cx="1714500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C12E8-61C4-28D2-51E8-040862881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45" y="1157000"/>
            <a:ext cx="5985980" cy="5755750"/>
          </a:xfrm>
          <a:prstGeom prst="rect">
            <a:avLst/>
          </a:prstGeom>
        </p:spPr>
      </p:pic>
      <p:grpSp>
        <p:nvGrpSpPr>
          <p:cNvPr id="8" name="组合 15">
            <a:extLst>
              <a:ext uri="{FF2B5EF4-FFF2-40B4-BE49-F238E27FC236}">
                <a16:creationId xmlns:a16="http://schemas.microsoft.com/office/drawing/2014/main" id="{FD20A74A-AA9C-C407-C999-667E87AE01B6}"/>
              </a:ext>
            </a:extLst>
          </p:cNvPr>
          <p:cNvGrpSpPr/>
          <p:nvPr/>
        </p:nvGrpSpPr>
        <p:grpSpPr>
          <a:xfrm rot="5400000">
            <a:off x="5386966" y="-2699711"/>
            <a:ext cx="1258958" cy="6798920"/>
            <a:chOff x="1236832" y="-1019015"/>
            <a:chExt cx="1391718" cy="6842161"/>
          </a:xfrm>
        </p:grpSpPr>
        <p:sp>
          <p:nvSpPr>
            <p:cNvPr id="9" name="Rectangle 69">
              <a:extLst>
                <a:ext uri="{FF2B5EF4-FFF2-40B4-BE49-F238E27FC236}">
                  <a16:creationId xmlns:a16="http://schemas.microsoft.com/office/drawing/2014/main" id="{BC0F0CD5-2DC5-26AC-8085-71C88B38AB5E}"/>
                </a:ext>
              </a:extLst>
            </p:cNvPr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E8865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EF9707A3-F608-BDD7-17EA-9B078CF5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2714C-C7F4-2917-C4EB-188B35C3C789}"/>
              </a:ext>
            </a:extLst>
          </p:cNvPr>
          <p:cNvSpPr/>
          <p:nvPr/>
        </p:nvSpPr>
        <p:spPr>
          <a:xfrm>
            <a:off x="2997985" y="441862"/>
            <a:ext cx="6417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hồ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2B345-A202-5381-5D32-36616B54D6C3}"/>
              </a:ext>
            </a:extLst>
          </p:cNvPr>
          <p:cNvGrpSpPr/>
          <p:nvPr/>
        </p:nvGrpSpPr>
        <p:grpSpPr>
          <a:xfrm>
            <a:off x="5562600" y="2202041"/>
            <a:ext cx="152400" cy="3697066"/>
            <a:chOff x="5562600" y="2246534"/>
            <a:chExt cx="152400" cy="36970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ED3040-6DF6-11EA-A75C-C089B272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B226DA-FD84-E7FA-B19E-16F5FBECD4B8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BF81708-BA00-7A51-B450-387EF05232E8}"/>
              </a:ext>
            </a:extLst>
          </p:cNvPr>
          <p:cNvSpPr/>
          <p:nvPr/>
        </p:nvSpPr>
        <p:spPr>
          <a:xfrm rot="19795885">
            <a:off x="5774950" y="3508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DF1B2-1BB6-BC65-D8AE-910C085CF8C6}"/>
              </a:ext>
            </a:extLst>
          </p:cNvPr>
          <p:cNvGrpSpPr/>
          <p:nvPr/>
        </p:nvGrpSpPr>
        <p:grpSpPr>
          <a:xfrm>
            <a:off x="4585186" y="3690411"/>
            <a:ext cx="2100957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1A49AF-3155-8F93-E183-5129654CA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C89110F-3FAF-F614-F1E7-BBA2737045FB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A6326-89A0-2CE0-0318-D6C5D1F850D3}"/>
              </a:ext>
            </a:extLst>
          </p:cNvPr>
          <p:cNvGrpSpPr/>
          <p:nvPr/>
        </p:nvGrpSpPr>
        <p:grpSpPr>
          <a:xfrm rot="592822">
            <a:off x="4588321" y="3709663"/>
            <a:ext cx="2100957" cy="610410"/>
            <a:chOff x="4585186" y="3690411"/>
            <a:chExt cx="2100957" cy="6104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4514B0-E83B-14F3-08C5-C1664706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19EA761-7BF2-96A8-C12F-72365E04FF2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9DE0F7-4A21-7C3C-1A92-9180DC52C229}"/>
              </a:ext>
            </a:extLst>
          </p:cNvPr>
          <p:cNvGrpSpPr/>
          <p:nvPr/>
        </p:nvGrpSpPr>
        <p:grpSpPr>
          <a:xfrm rot="927705">
            <a:off x="4588321" y="3700985"/>
            <a:ext cx="2100957" cy="610410"/>
            <a:chOff x="4585186" y="3690411"/>
            <a:chExt cx="2100957" cy="6104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D7D4B6-383A-B913-429E-52D55B66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B015116-9AE6-7F59-E7BF-69223F9B4C8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7E3B11-A124-9E0F-8B89-3950E7248C56}"/>
              </a:ext>
            </a:extLst>
          </p:cNvPr>
          <p:cNvGrpSpPr/>
          <p:nvPr/>
        </p:nvGrpSpPr>
        <p:grpSpPr>
          <a:xfrm rot="1309248">
            <a:off x="4588322" y="3700986"/>
            <a:ext cx="2100957" cy="610410"/>
            <a:chOff x="4585186" y="3690411"/>
            <a:chExt cx="2100957" cy="6104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BFCBD-8447-A836-FE4B-9BCA9EAC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C63B8-6881-7E0C-7686-1641A68EFAEF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51905-9EE6-05FF-5874-99DB1F0CD683}"/>
              </a:ext>
            </a:extLst>
          </p:cNvPr>
          <p:cNvGrpSpPr/>
          <p:nvPr/>
        </p:nvGrpSpPr>
        <p:grpSpPr>
          <a:xfrm rot="1619174">
            <a:off x="4612078" y="3713087"/>
            <a:ext cx="2100957" cy="610410"/>
            <a:chOff x="4585186" y="3690411"/>
            <a:chExt cx="2100957" cy="6104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DC0125-980F-2F59-D8C9-85ACE176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7C320C0-DFC8-1901-5118-45624908E20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EF1DD9-1037-96FC-AFA6-E2D2ED3391EF}"/>
              </a:ext>
            </a:extLst>
          </p:cNvPr>
          <p:cNvGrpSpPr/>
          <p:nvPr/>
        </p:nvGrpSpPr>
        <p:grpSpPr>
          <a:xfrm rot="1798602">
            <a:off x="4630085" y="3720332"/>
            <a:ext cx="2100957" cy="610410"/>
            <a:chOff x="4585186" y="3690411"/>
            <a:chExt cx="2100957" cy="61041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4EB830E-7754-5A7F-08A8-5206C19CF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BA9889A-52D9-CB12-92B6-860AA44A524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5BE30F7-8969-705F-D20D-6132682712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/>
        </p:blipFill>
        <p:spPr>
          <a:xfrm>
            <a:off x="77697" y="3879841"/>
            <a:ext cx="2114926" cy="29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0" y="46167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3324225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57B1F5-0710-1BD7-2EA6-3173C136948A}"/>
              </a:ext>
            </a:extLst>
          </p:cNvPr>
          <p:cNvGrpSpPr/>
          <p:nvPr/>
        </p:nvGrpSpPr>
        <p:grpSpPr>
          <a:xfrm rot="1798602">
            <a:off x="2391710" y="3025007"/>
            <a:ext cx="2100957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26CBE3-8380-E9AE-55E3-8DF3B931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4EA2F1-9F20-F9E2-15E0-4321799AAACA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0728A9-2253-B564-F41E-40BD4520A5F5}"/>
              </a:ext>
            </a:extLst>
          </p:cNvPr>
          <p:cNvGrpSpPr/>
          <p:nvPr/>
        </p:nvGrpSpPr>
        <p:grpSpPr>
          <a:xfrm>
            <a:off x="5743108" y="420993"/>
            <a:ext cx="5422581" cy="3836682"/>
            <a:chOff x="5124004" y="1521941"/>
            <a:chExt cx="5422581" cy="38366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3D54A72-472C-ABAD-9F0F-27C127280769}"/>
                </a:ext>
              </a:extLst>
            </p:cNvPr>
            <p:cNvSpPr/>
            <p:nvPr/>
          </p:nvSpPr>
          <p:spPr>
            <a:xfrm>
              <a:off x="5581709" y="2221138"/>
              <a:ext cx="4964876" cy="3137485"/>
            </a:xfrm>
            <a:custGeom>
              <a:avLst/>
              <a:gdLst>
                <a:gd name="connsiteX0" fmla="*/ 0 w 4964876"/>
                <a:gd name="connsiteY0" fmla="*/ 522925 h 3137485"/>
                <a:gd name="connsiteX1" fmla="*/ 522925 w 4964876"/>
                <a:gd name="connsiteY1" fmla="*/ 0 h 3137485"/>
                <a:gd name="connsiteX2" fmla="*/ 4441951 w 4964876"/>
                <a:gd name="connsiteY2" fmla="*/ 0 h 3137485"/>
                <a:gd name="connsiteX3" fmla="*/ 4964876 w 4964876"/>
                <a:gd name="connsiteY3" fmla="*/ 522925 h 3137485"/>
                <a:gd name="connsiteX4" fmla="*/ 4964876 w 4964876"/>
                <a:gd name="connsiteY4" fmla="*/ 2614560 h 3137485"/>
                <a:gd name="connsiteX5" fmla="*/ 4441951 w 4964876"/>
                <a:gd name="connsiteY5" fmla="*/ 3137485 h 3137485"/>
                <a:gd name="connsiteX6" fmla="*/ 522925 w 4964876"/>
                <a:gd name="connsiteY6" fmla="*/ 3137485 h 3137485"/>
                <a:gd name="connsiteX7" fmla="*/ 0 w 4964876"/>
                <a:gd name="connsiteY7" fmla="*/ 2614560 h 3137485"/>
                <a:gd name="connsiteX8" fmla="*/ 0 w 4964876"/>
                <a:gd name="connsiteY8" fmla="*/ 522925 h 313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3137485" fill="none" extrusionOk="0">
                  <a:moveTo>
                    <a:pt x="0" y="522925"/>
                  </a:moveTo>
                  <a:cubicBezTo>
                    <a:pt x="-22014" y="224914"/>
                    <a:pt x="266934" y="37351"/>
                    <a:pt x="522925" y="0"/>
                  </a:cubicBezTo>
                  <a:cubicBezTo>
                    <a:pt x="1413695" y="-61902"/>
                    <a:pt x="3590029" y="-101778"/>
                    <a:pt x="4441951" y="0"/>
                  </a:cubicBezTo>
                  <a:cubicBezTo>
                    <a:pt x="4703627" y="-8506"/>
                    <a:pt x="4992504" y="197304"/>
                    <a:pt x="4964876" y="522925"/>
                  </a:cubicBezTo>
                  <a:cubicBezTo>
                    <a:pt x="5022530" y="1459848"/>
                    <a:pt x="4981151" y="2028786"/>
                    <a:pt x="4964876" y="2614560"/>
                  </a:cubicBezTo>
                  <a:cubicBezTo>
                    <a:pt x="4952934" y="2897518"/>
                    <a:pt x="4725935" y="3115208"/>
                    <a:pt x="4441951" y="3137485"/>
                  </a:cubicBezTo>
                  <a:cubicBezTo>
                    <a:pt x="3363799" y="2995093"/>
                    <a:pt x="1148954" y="3248586"/>
                    <a:pt x="522925" y="3137485"/>
                  </a:cubicBezTo>
                  <a:cubicBezTo>
                    <a:pt x="229270" y="3139912"/>
                    <a:pt x="-6389" y="2932495"/>
                    <a:pt x="0" y="2614560"/>
                  </a:cubicBezTo>
                  <a:cubicBezTo>
                    <a:pt x="-60195" y="1997009"/>
                    <a:pt x="-117669" y="1000694"/>
                    <a:pt x="0" y="522925"/>
                  </a:cubicBezTo>
                  <a:close/>
                </a:path>
                <a:path w="4964876" h="3137485" stroke="0" extrusionOk="0">
                  <a:moveTo>
                    <a:pt x="0" y="522925"/>
                  </a:moveTo>
                  <a:cubicBezTo>
                    <a:pt x="-6288" y="225810"/>
                    <a:pt x="212457" y="-36236"/>
                    <a:pt x="522925" y="0"/>
                  </a:cubicBezTo>
                  <a:cubicBezTo>
                    <a:pt x="1020638" y="-164947"/>
                    <a:pt x="2755755" y="-52288"/>
                    <a:pt x="4441951" y="0"/>
                  </a:cubicBezTo>
                  <a:cubicBezTo>
                    <a:pt x="4728884" y="-29305"/>
                    <a:pt x="4926587" y="240251"/>
                    <a:pt x="4964876" y="522925"/>
                  </a:cubicBezTo>
                  <a:cubicBezTo>
                    <a:pt x="4821551" y="830515"/>
                    <a:pt x="5058326" y="2264936"/>
                    <a:pt x="4964876" y="2614560"/>
                  </a:cubicBezTo>
                  <a:cubicBezTo>
                    <a:pt x="4989069" y="2934600"/>
                    <a:pt x="4712034" y="3103419"/>
                    <a:pt x="4441951" y="3137485"/>
                  </a:cubicBezTo>
                  <a:cubicBezTo>
                    <a:pt x="3580806" y="3296026"/>
                    <a:pt x="2273146" y="2995649"/>
                    <a:pt x="522925" y="3137485"/>
                  </a:cubicBezTo>
                  <a:cubicBezTo>
                    <a:pt x="231403" y="3185220"/>
                    <a:pt x="6769" y="2901010"/>
                    <a:pt x="0" y="2614560"/>
                  </a:cubicBezTo>
                  <a:cubicBezTo>
                    <a:pt x="108226" y="2278167"/>
                    <a:pt x="-136457" y="872956"/>
                    <a:pt x="0" y="5229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giờ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đánh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dấu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đỏ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tương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ứng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với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1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Trên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đồng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có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 60 </a:t>
              </a:r>
              <a:r>
                <a:rPr lang="en-US" sz="3600" dirty="0" err="1">
                  <a:solidFill>
                    <a:srgbClr val="002060"/>
                  </a:solidFill>
                  <a:latin typeface="Calibri"/>
                </a:rPr>
                <a:t>phần</a:t>
              </a:r>
              <a:r>
                <a:rPr lang="en-US" sz="3600" dirty="0">
                  <a:solidFill>
                    <a:srgbClr val="002060"/>
                  </a:solidFill>
                  <a:latin typeface="Calibri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447B39-44AD-CB3F-AE46-788C4BF22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4004" y="1521941"/>
              <a:ext cx="1093595" cy="109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C73F5-9FEF-2931-722B-FA4EB167385D}"/>
              </a:ext>
            </a:extLst>
          </p:cNvPr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libri"/>
              </a:rPr>
              <a:t>5 </a:t>
            </a:r>
            <a:r>
              <a:rPr lang="en-US" sz="3600" dirty="0" err="1">
                <a:solidFill>
                  <a:srgbClr val="002060"/>
                </a:solidFill>
                <a:latin typeface="Calibri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 43 </a:t>
            </a:r>
            <a:r>
              <a:rPr lang="en-US" sz="3600" dirty="0" err="1">
                <a:solidFill>
                  <a:srgbClr val="002060"/>
                </a:solidFill>
                <a:latin typeface="Calibri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DD9BC6-EB31-03D9-05B0-751F8E43D6B5}"/>
              </a:ext>
            </a:extLst>
          </p:cNvPr>
          <p:cNvGrpSpPr/>
          <p:nvPr/>
        </p:nvGrpSpPr>
        <p:grpSpPr>
          <a:xfrm rot="8832777">
            <a:off x="6104015" y="1708515"/>
            <a:ext cx="143274" cy="2201388"/>
            <a:chOff x="5562600" y="2246536"/>
            <a:chExt cx="152404" cy="36970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1F2D65-C3D5-FA6B-09CB-0DF83CCD2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4" y="2246536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B2DDC8-2049-0DC5-AE94-602CCD72CCD7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8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48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9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7BA6E-4412-3E9A-97E5-A92C1999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0" y="-7172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C8FE99-D541-EA9B-C818-88B7C7E7F8C0}"/>
              </a:ext>
            </a:extLst>
          </p:cNvPr>
          <p:cNvGrpSpPr/>
          <p:nvPr/>
        </p:nvGrpSpPr>
        <p:grpSpPr>
          <a:xfrm>
            <a:off x="6124575" y="9733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4D25D9-2583-F851-DEF9-16AF3903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A9C52F7-206D-1062-DF73-33800AD68B5A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4EA2F1-9F20-F9E2-15E0-4321799AAACA}"/>
              </a:ext>
            </a:extLst>
          </p:cNvPr>
          <p:cNvSpPr/>
          <p:nvPr/>
        </p:nvSpPr>
        <p:spPr>
          <a:xfrm rot="16306038">
            <a:off x="6727230" y="2302179"/>
            <a:ext cx="69406" cy="1059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C73F5-9FEF-2931-722B-FA4EB167385D}"/>
              </a:ext>
            </a:extLst>
          </p:cNvPr>
          <p:cNvSpPr/>
          <p:nvPr/>
        </p:nvSpPr>
        <p:spPr>
          <a:xfrm>
            <a:off x="4953000" y="5467350"/>
            <a:ext cx="2850364" cy="1028700"/>
          </a:xfrm>
          <a:custGeom>
            <a:avLst/>
            <a:gdLst>
              <a:gd name="connsiteX0" fmla="*/ 0 w 2850364"/>
              <a:gd name="connsiteY0" fmla="*/ 171453 h 1028700"/>
              <a:gd name="connsiteX1" fmla="*/ 171453 w 2850364"/>
              <a:gd name="connsiteY1" fmla="*/ 0 h 1028700"/>
              <a:gd name="connsiteX2" fmla="*/ 2678911 w 2850364"/>
              <a:gd name="connsiteY2" fmla="*/ 0 h 1028700"/>
              <a:gd name="connsiteX3" fmla="*/ 2850364 w 2850364"/>
              <a:gd name="connsiteY3" fmla="*/ 171453 h 1028700"/>
              <a:gd name="connsiteX4" fmla="*/ 2850364 w 2850364"/>
              <a:gd name="connsiteY4" fmla="*/ 857247 h 1028700"/>
              <a:gd name="connsiteX5" fmla="*/ 2678911 w 2850364"/>
              <a:gd name="connsiteY5" fmla="*/ 1028700 h 1028700"/>
              <a:gd name="connsiteX6" fmla="*/ 171453 w 2850364"/>
              <a:gd name="connsiteY6" fmla="*/ 1028700 h 1028700"/>
              <a:gd name="connsiteX7" fmla="*/ 0 w 2850364"/>
              <a:gd name="connsiteY7" fmla="*/ 857247 h 1028700"/>
              <a:gd name="connsiteX8" fmla="*/ 0 w 2850364"/>
              <a:gd name="connsiteY8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364" h="1028700" fill="none" extrusionOk="0">
                <a:moveTo>
                  <a:pt x="0" y="171453"/>
                </a:moveTo>
                <a:cubicBezTo>
                  <a:pt x="-13413" y="71153"/>
                  <a:pt x="86673" y="11282"/>
                  <a:pt x="171453" y="0"/>
                </a:cubicBezTo>
                <a:cubicBezTo>
                  <a:pt x="1127879" y="-61902"/>
                  <a:pt x="1502931" y="-101778"/>
                  <a:pt x="2678911" y="0"/>
                </a:cubicBezTo>
                <a:cubicBezTo>
                  <a:pt x="2769583" y="-1260"/>
                  <a:pt x="2853776" y="72215"/>
                  <a:pt x="2850364" y="171453"/>
                </a:cubicBezTo>
                <a:cubicBezTo>
                  <a:pt x="2790130" y="361346"/>
                  <a:pt x="2878609" y="747156"/>
                  <a:pt x="2850364" y="857247"/>
                </a:cubicBezTo>
                <a:cubicBezTo>
                  <a:pt x="2844461" y="949048"/>
                  <a:pt x="2772669" y="1024389"/>
                  <a:pt x="2678911" y="1028700"/>
                </a:cubicBezTo>
                <a:cubicBezTo>
                  <a:pt x="2090165" y="886308"/>
                  <a:pt x="762930" y="1139801"/>
                  <a:pt x="171453" y="1028700"/>
                </a:cubicBezTo>
                <a:cubicBezTo>
                  <a:pt x="66874" y="1033647"/>
                  <a:pt x="-3259" y="966799"/>
                  <a:pt x="0" y="857247"/>
                </a:cubicBezTo>
                <a:cubicBezTo>
                  <a:pt x="-47443" y="609544"/>
                  <a:pt x="-26879" y="482243"/>
                  <a:pt x="0" y="171453"/>
                </a:cubicBezTo>
                <a:close/>
              </a:path>
              <a:path w="2850364" h="1028700" stroke="0" extrusionOk="0">
                <a:moveTo>
                  <a:pt x="0" y="171453"/>
                </a:moveTo>
                <a:cubicBezTo>
                  <a:pt x="-9675" y="63975"/>
                  <a:pt x="71920" y="-8099"/>
                  <a:pt x="171453" y="0"/>
                </a:cubicBezTo>
                <a:cubicBezTo>
                  <a:pt x="1077746" y="-164947"/>
                  <a:pt x="1964063" y="-52288"/>
                  <a:pt x="2678911" y="0"/>
                </a:cubicBezTo>
                <a:cubicBezTo>
                  <a:pt x="2773391" y="-3311"/>
                  <a:pt x="2844924" y="77633"/>
                  <a:pt x="2850364" y="171453"/>
                </a:cubicBezTo>
                <a:cubicBezTo>
                  <a:pt x="2821779" y="437660"/>
                  <a:pt x="2868308" y="737724"/>
                  <a:pt x="2850364" y="857247"/>
                </a:cubicBezTo>
                <a:cubicBezTo>
                  <a:pt x="2855812" y="958972"/>
                  <a:pt x="2772942" y="1027499"/>
                  <a:pt x="2678911" y="1028700"/>
                </a:cubicBezTo>
                <a:cubicBezTo>
                  <a:pt x="2148733" y="1187241"/>
                  <a:pt x="1047091" y="886864"/>
                  <a:pt x="171453" y="1028700"/>
                </a:cubicBezTo>
                <a:cubicBezTo>
                  <a:pt x="75703" y="1047299"/>
                  <a:pt x="3192" y="950828"/>
                  <a:pt x="0" y="857247"/>
                </a:cubicBezTo>
                <a:cubicBezTo>
                  <a:pt x="-34083" y="595381"/>
                  <a:pt x="-52662" y="301105"/>
                  <a:pt x="0" y="17145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493E73-AF84-AA32-8450-14A79816E6E1}"/>
              </a:ext>
            </a:extLst>
          </p:cNvPr>
          <p:cNvGrpSpPr/>
          <p:nvPr/>
        </p:nvGrpSpPr>
        <p:grpSpPr>
          <a:xfrm rot="3651780">
            <a:off x="6113890" y="1431564"/>
            <a:ext cx="167010" cy="2767974"/>
            <a:chOff x="5562600" y="2246534"/>
            <a:chExt cx="152400" cy="36970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EE5CA4-13BB-7441-0927-7E4320950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796838-2B18-2388-3F63-E277A3AE478D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8978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537" y="1446144"/>
            <a:ext cx="6075908" cy="3965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221BE-1ED4-F00E-9175-AF0D98E56DD3}"/>
              </a:ext>
            </a:extLst>
          </p:cNvPr>
          <p:cNvSpPr txBox="1"/>
          <p:nvPr/>
        </p:nvSpPr>
        <p:spPr>
          <a:xfrm rot="21448110">
            <a:off x="4514850" y="1981200"/>
            <a:ext cx="343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Hoạt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động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D53EBF8-C7E7-0159-61C8-3C38660B6389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7B45A-D0F8-8483-5D1F-F0EDF366455A}"/>
              </a:ext>
            </a:extLst>
          </p:cNvPr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34A8-A41A-7EC7-8B74-9A482C74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88166-A387-6352-C790-BCD383A62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C46B7-FD75-0D08-F753-4AE6201738AD}"/>
              </a:ext>
            </a:extLst>
          </p:cNvPr>
          <p:cNvGrpSpPr/>
          <p:nvPr/>
        </p:nvGrpSpPr>
        <p:grpSpPr>
          <a:xfrm>
            <a:off x="429348" y="1569481"/>
            <a:ext cx="3807499" cy="4003226"/>
            <a:chOff x="8001897" y="2517912"/>
            <a:chExt cx="3807499" cy="400322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57D80B2-ABD4-0C90-5B44-517A86DF77CB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97E1CB-086E-DA58-2293-B310BF955C86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7BB8CFE-A800-DFBF-1719-4C3404A07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D2E9C5A-87FD-D4BC-4D4F-0D5D624F9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6290740-4497-345F-03D9-044DD5D57421}"/>
              </a:ext>
            </a:extLst>
          </p:cNvPr>
          <p:cNvSpPr txBox="1"/>
          <p:nvPr/>
        </p:nvSpPr>
        <p:spPr>
          <a:xfrm>
            <a:off x="154947" y="5585112"/>
            <a:ext cx="496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B0AA2-7173-D378-05C6-3CB71879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628649"/>
            <a:ext cx="7227746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E17E1-0EC1-1110-69C2-07E9E60C4765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39003-3C9C-D6CB-17F8-BC1BBC073935}"/>
              </a:ext>
            </a:extLst>
          </p:cNvPr>
          <p:cNvSpPr/>
          <p:nvPr/>
        </p:nvSpPr>
        <p:spPr>
          <a:xfrm>
            <a:off x="5762625" y="4162425"/>
            <a:ext cx="762000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160</Words>
  <Application>Microsoft Office PowerPoint</Application>
  <PresentationFormat>Widescreen</PresentationFormat>
  <Paragraphs>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UTM Cookies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33</cp:revision>
  <dcterms:created xsi:type="dcterms:W3CDTF">2023-02-05T02:18:46Z</dcterms:created>
  <dcterms:modified xsi:type="dcterms:W3CDTF">2025-04-10T07:55:15Z</dcterms:modified>
</cp:coreProperties>
</file>