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16"/>
  </p:notesMasterIdLst>
  <p:sldIdLst>
    <p:sldId id="257" r:id="rId4"/>
    <p:sldId id="293" r:id="rId5"/>
    <p:sldId id="297" r:id="rId6"/>
    <p:sldId id="260" r:id="rId7"/>
    <p:sldId id="298" r:id="rId8"/>
    <p:sldId id="299" r:id="rId9"/>
    <p:sldId id="301" r:id="rId10"/>
    <p:sldId id="300" r:id="rId11"/>
    <p:sldId id="303" r:id="rId12"/>
    <p:sldId id="302" r:id="rId13"/>
    <p:sldId id="304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12" y="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4.wdp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Cách</a:t>
            </a:r>
            <a:r>
              <a:rPr lang="en-US" sz="66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33" name="Pentagon 12">
                <a:extLst>
                  <a:ext uri="{FF2B5EF4-FFF2-40B4-BE49-F238E27FC236}">
                    <a16:creationId xmlns:a16="http://schemas.microsoft.com/office/drawing/2014/main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>
                    <a:ln w="0"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giải</a:t>
                </a:r>
              </a:p>
            </p:txBody>
          </p:sp>
        </p:grp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1C91F7-9D30-4FD4-2416-72B9E22BE42C}"/>
              </a:ext>
            </a:extLst>
          </p:cNvPr>
          <p:cNvGrpSpPr/>
          <p:nvPr/>
        </p:nvGrpSpPr>
        <p:grpSpPr>
          <a:xfrm>
            <a:off x="364911" y="2962591"/>
            <a:ext cx="17305383" cy="3222906"/>
            <a:chOff x="243274" y="1975060"/>
            <a:chExt cx="11536922" cy="2148604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5215D868-B19F-0009-A14C-26D9FDCE9755}"/>
                </a:ext>
              </a:extLst>
            </p:cNvPr>
            <p:cNvSpPr/>
            <p:nvPr/>
          </p:nvSpPr>
          <p:spPr>
            <a:xfrm>
              <a:off x="1605756" y="1975060"/>
              <a:ext cx="10096617" cy="21486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80">
              <a:extLst>
                <a:ext uri="{FF2B5EF4-FFF2-40B4-BE49-F238E27FC236}">
                  <a16:creationId xmlns:a16="http://schemas.microsoft.com/office/drawing/2014/main" id="{239FE4B9-910C-4A59-96DB-E670CA24A869}"/>
                </a:ext>
              </a:extLst>
            </p:cNvPr>
            <p:cNvSpPr txBox="1"/>
            <p:nvPr/>
          </p:nvSpPr>
          <p:spPr>
            <a:xfrm>
              <a:off x="2471130" y="2076980"/>
              <a:ext cx="9309066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EFEF2E-C453-2998-9E81-20157FFE4ED4}"/>
                </a:ext>
              </a:extLst>
            </p:cNvPr>
            <p:cNvGrpSpPr/>
            <p:nvPr/>
          </p:nvGrpSpPr>
          <p:grpSpPr>
            <a:xfrm>
              <a:off x="243274" y="2490272"/>
              <a:ext cx="1231729" cy="1417336"/>
              <a:chOff x="1025336" y="982776"/>
              <a:chExt cx="896478" cy="105344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6EC21C6-F854-F63C-B789-3FEBE5C17FE8}"/>
                  </a:ext>
                </a:extLst>
              </p:cNvPr>
              <p:cNvGrpSpPr/>
              <p:nvPr/>
            </p:nvGrpSpPr>
            <p:grpSpPr>
              <a:xfrm>
                <a:off x="1025336" y="982776"/>
                <a:ext cx="885201" cy="844517"/>
                <a:chOff x="1025336" y="989984"/>
                <a:chExt cx="885201" cy="844517"/>
              </a:xfrm>
            </p:grpSpPr>
            <p:sp>
              <p:nvSpPr>
                <p:cNvPr id="41" name="文本框 44">
                  <a:extLst>
                    <a:ext uri="{FF2B5EF4-FFF2-40B4-BE49-F238E27FC236}">
                      <a16:creationId xmlns:a16="http://schemas.microsoft.com/office/drawing/2014/main" id="{3A5A2EF6-17B3-FFFF-0F51-CC1F54306520}"/>
                    </a:ext>
                  </a:extLst>
                </p:cNvPr>
                <p:cNvSpPr txBox="1"/>
                <p:nvPr/>
              </p:nvSpPr>
              <p:spPr>
                <a:xfrm>
                  <a:off x="1269171" y="1017449"/>
                  <a:ext cx="641366" cy="32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28700"/>
                  <a:r>
                    <a:rPr lang="en-US" altLang="zh-CN" sz="3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汉堡包手机字体" panose="020B0604000101010104" pitchFamily="34" charset="-122"/>
                      <a:cs typeface="Times New Roman" panose="02020603050405020304" pitchFamily="18" charset="0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42" name="椭圆 28">
                  <a:extLst>
                    <a:ext uri="{FF2B5EF4-FFF2-40B4-BE49-F238E27FC236}">
                      <a16:creationId xmlns:a16="http://schemas.microsoft.com/office/drawing/2014/main" id="{5730ACAB-B000-78F0-121A-2FAA0EDE9A4E}"/>
                    </a:ext>
                  </a:extLst>
                </p:cNvPr>
                <p:cNvSpPr/>
                <p:nvPr/>
              </p:nvSpPr>
              <p:spPr>
                <a:xfrm>
                  <a:off x="1025336" y="989984"/>
                  <a:ext cx="879688" cy="844517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700"/>
                  <a:endParaRPr lang="zh-CN" altLang="en-US" sz="2025">
                    <a:solidFill>
                      <a:srgbClr val="FFFFFF"/>
                    </a:solidFill>
                    <a:latin typeface="Times New Roman" panose="02020603050405020304" pitchFamily="18" charset="0"/>
                    <a:ea typeface="字魂105号-简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pic>
            <p:nvPicPr>
              <p:cNvPr id="40" name="图片 29">
                <a:extLst>
                  <a:ext uri="{FF2B5EF4-FFF2-40B4-BE49-F238E27FC236}">
                    <a16:creationId xmlns:a16="http://schemas.microsoft.com/office/drawing/2014/main" id="{01C520E7-24C0-80C0-A367-9FFCAC8E6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183735" y="1246959"/>
                <a:ext cx="738079" cy="789263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901CB-070B-6A23-4583-807BD2BB15D7}"/>
              </a:ext>
            </a:extLst>
          </p:cNvPr>
          <p:cNvGrpSpPr/>
          <p:nvPr/>
        </p:nvGrpSpPr>
        <p:grpSpPr>
          <a:xfrm>
            <a:off x="368681" y="6394571"/>
            <a:ext cx="17157294" cy="3222906"/>
            <a:chOff x="245787" y="4263047"/>
            <a:chExt cx="11438196" cy="2148604"/>
          </a:xfrm>
        </p:grpSpPr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2148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9">
              <a:extLst>
                <a:ext uri="{FF2B5EF4-FFF2-40B4-BE49-F238E27FC236}">
                  <a16:creationId xmlns:a16="http://schemas.microsoft.com/office/drawing/2014/main" id="{CD07ECE5-EA52-C54D-E8FA-C41A3D4E2EE0}"/>
                </a:ext>
              </a:extLst>
            </p:cNvPr>
            <p:cNvSpPr txBox="1"/>
            <p:nvPr/>
          </p:nvSpPr>
          <p:spPr>
            <a:xfrm>
              <a:off x="2471130" y="4374232"/>
              <a:ext cx="9144000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nước dâng lên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 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1"/>
              <a:ext cx="1239918" cy="1332401"/>
              <a:chOff x="1008099" y="2141142"/>
              <a:chExt cx="902438" cy="990317"/>
            </a:xfrm>
          </p:grpSpPr>
          <p:sp>
            <p:nvSpPr>
              <p:cNvPr id="47" name="椭圆 22">
                <a:extLst>
                  <a:ext uri="{FF2B5EF4-FFF2-40B4-BE49-F238E27FC236}">
                    <a16:creationId xmlns:a16="http://schemas.microsoft.com/office/drawing/2014/main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8" name="椭圆 30">
                <a:extLst>
                  <a:ext uri="{FF2B5EF4-FFF2-40B4-BE49-F238E27FC236}">
                    <a16:creationId xmlns:a16="http://schemas.microsoft.com/office/drawing/2014/main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49" name="图片 33">
                <a:extLst>
                  <a:ext uri="{FF2B5EF4-FFF2-40B4-BE49-F238E27FC236}">
                    <a16:creationId xmlns:a16="http://schemas.microsoft.com/office/drawing/2014/main" id="{86EAA158-C186-1FB9-CF50-98AE23F8B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118147" y="2452646"/>
                <a:ext cx="694066" cy="663560"/>
              </a:xfrm>
              <a:prstGeom prst="rect">
                <a:avLst/>
              </a:prstGeom>
            </p:spPr>
          </p:pic>
          <p:sp>
            <p:nvSpPr>
              <p:cNvPr id="50" name="文本框 36">
                <a:extLst>
                  <a:ext uri="{FF2B5EF4-FFF2-40B4-BE49-F238E27FC236}">
                    <a16:creationId xmlns:a16="http://schemas.microsoft.com/office/drawing/2014/main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8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494</Words>
  <Application>Microsoft Office PowerPoint</Application>
  <PresentationFormat>Custom</PresentationFormat>
  <Paragraphs>58</Paragraphs>
  <Slides>12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#9Slide03 AmpleSoft Bold</vt:lpstr>
      <vt:lpstr>Abril Fatface</vt:lpstr>
      <vt:lpstr>Aldrich</vt:lpstr>
      <vt:lpstr>Arial</vt:lpstr>
      <vt:lpstr>Calibri</vt:lpstr>
      <vt:lpstr>Cambria</vt:lpstr>
      <vt:lpstr>Times New Roman</vt:lpstr>
      <vt:lpstr>印品黑体</vt:lpstr>
      <vt:lpstr>Office Theme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Office 365</cp:lastModifiedBy>
  <cp:revision>36</cp:revision>
  <dcterms:created xsi:type="dcterms:W3CDTF">2006-08-16T00:00:00Z</dcterms:created>
  <dcterms:modified xsi:type="dcterms:W3CDTF">2025-02-21T16:38:23Z</dcterms:modified>
  <dc:identifier>DAGNWVmsOs8</dc:identifier>
</cp:coreProperties>
</file>