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14" r:id="rId3"/>
    <p:sldMasterId id="2147483719" r:id="rId4"/>
  </p:sldMasterIdLst>
  <p:notesMasterIdLst>
    <p:notesMasterId r:id="rId19"/>
  </p:notesMasterIdLst>
  <p:sldIdLst>
    <p:sldId id="310" r:id="rId5"/>
    <p:sldId id="321" r:id="rId6"/>
    <p:sldId id="2677" r:id="rId7"/>
    <p:sldId id="351" r:id="rId8"/>
    <p:sldId id="2653" r:id="rId9"/>
    <p:sldId id="2663" r:id="rId10"/>
    <p:sldId id="2678" r:id="rId11"/>
    <p:sldId id="2665" r:id="rId12"/>
    <p:sldId id="2679" r:id="rId13"/>
    <p:sldId id="2669" r:id="rId14"/>
    <p:sldId id="2634" r:id="rId15"/>
    <p:sldId id="2671" r:id="rId16"/>
    <p:sldId id="2680" r:id="rId17"/>
    <p:sldId id="26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C7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A573-BE31-4B33-8939-99946698361A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3486-57C0-429C-810C-84DCAABD7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29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r>
              <a:rPr lang="en-US"/>
              <a:t>Lan Hương - 0354473852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4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Thầy cô đừng chia sẻ bài lên các trang mạng nhé!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0982B-88CB-4633-B7E4-CFC5039A86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04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EE6F6E-4724-4A96-8384-64CCDFD4B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086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4772025" y="-3113521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6912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7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53B401E-CE72-452B-B777-AFC245592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078433" y="2413733"/>
            <a:ext cx="2779413" cy="277941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515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72905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695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9781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3906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25FF01-CBD6-42CE-B40A-61EAC05CA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43FBF8-0876-49FF-85E4-C53CA87F3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5" b="52819"/>
          <a:stretch/>
        </p:blipFill>
        <p:spPr>
          <a:xfrm>
            <a:off x="0" y="0"/>
            <a:ext cx="2011133" cy="1655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7CBB98-D230-40B2-9F0C-6F8B59057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0" b="4469"/>
          <a:stretch/>
        </p:blipFill>
        <p:spPr>
          <a:xfrm>
            <a:off x="10689944" y="0"/>
            <a:ext cx="1502056" cy="33517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62869E-C7F0-45D0-BCC8-9574E4FEC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E1E7-DB78-4298-9B52-18AE40186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B6FDD6-00C8-4BAA-BDB1-E94BD82A7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D66D10C-2930-4890-9E2B-9C9EDCAC2C22}"/>
              </a:ext>
            </a:extLst>
          </p:cNvPr>
          <p:cNvSpPr/>
          <p:nvPr userDrawn="1"/>
        </p:nvSpPr>
        <p:spPr>
          <a:xfrm>
            <a:off x="725714" y="312850"/>
            <a:ext cx="10950795" cy="6232300"/>
          </a:xfrm>
          <a:custGeom>
            <a:avLst/>
            <a:gdLst>
              <a:gd name="connsiteX0" fmla="*/ 155082 w 11935141"/>
              <a:gd name="connsiteY0" fmla="*/ 100033 h 6723569"/>
              <a:gd name="connsiteX1" fmla="*/ 1328790 w 11935141"/>
              <a:gd name="connsiteY1" fmla="*/ 577705 h 6723569"/>
              <a:gd name="connsiteX2" fmla="*/ 2311429 w 11935141"/>
              <a:gd name="connsiteY2" fmla="*/ 4499 h 6723569"/>
              <a:gd name="connsiteX3" fmla="*/ 4194820 w 11935141"/>
              <a:gd name="connsiteY3" fmla="*/ 659591 h 6723569"/>
              <a:gd name="connsiteX4" fmla="*/ 5409471 w 11935141"/>
              <a:gd name="connsiteY4" fmla="*/ 18147 h 6723569"/>
              <a:gd name="connsiteX5" fmla="*/ 6446700 w 11935141"/>
              <a:gd name="connsiteY5" fmla="*/ 714182 h 6723569"/>
              <a:gd name="connsiteX6" fmla="*/ 7101793 w 11935141"/>
              <a:gd name="connsiteY6" fmla="*/ 18147 h 6723569"/>
              <a:gd name="connsiteX7" fmla="*/ 8002545 w 11935141"/>
              <a:gd name="connsiteY7" fmla="*/ 605000 h 6723569"/>
              <a:gd name="connsiteX8" fmla="*/ 9162605 w 11935141"/>
              <a:gd name="connsiteY8" fmla="*/ 4499 h 6723569"/>
              <a:gd name="connsiteX9" fmla="*/ 10117948 w 11935141"/>
              <a:gd name="connsiteY9" fmla="*/ 318397 h 6723569"/>
              <a:gd name="connsiteX10" fmla="*/ 10895871 w 11935141"/>
              <a:gd name="connsiteY10" fmla="*/ 86385 h 6723569"/>
              <a:gd name="connsiteX11" fmla="*/ 11523668 w 11935141"/>
              <a:gd name="connsiteY11" fmla="*/ 359341 h 6723569"/>
              <a:gd name="connsiteX12" fmla="*/ 11810271 w 11935141"/>
              <a:gd name="connsiteY12" fmla="*/ 1191854 h 6723569"/>
              <a:gd name="connsiteX13" fmla="*/ 11428133 w 11935141"/>
              <a:gd name="connsiteY13" fmla="*/ 2010720 h 6723569"/>
              <a:gd name="connsiteX14" fmla="*/ 11933100 w 11935141"/>
              <a:gd name="connsiteY14" fmla="*/ 2843233 h 6723569"/>
              <a:gd name="connsiteX15" fmla="*/ 11196121 w 11935141"/>
              <a:gd name="connsiteY15" fmla="*/ 3798576 h 6723569"/>
              <a:gd name="connsiteX16" fmla="*/ 11919453 w 11935141"/>
              <a:gd name="connsiteY16" fmla="*/ 4672033 h 6723569"/>
              <a:gd name="connsiteX17" fmla="*/ 11578259 w 11935141"/>
              <a:gd name="connsiteY17" fmla="*/ 5381717 h 6723569"/>
              <a:gd name="connsiteX18" fmla="*/ 11851214 w 11935141"/>
              <a:gd name="connsiteY18" fmla="*/ 6241526 h 6723569"/>
              <a:gd name="connsiteX19" fmla="*/ 11414485 w 11935141"/>
              <a:gd name="connsiteY19" fmla="*/ 6569072 h 6723569"/>
              <a:gd name="connsiteX20" fmla="*/ 10759393 w 11935141"/>
              <a:gd name="connsiteY20" fmla="*/ 6241526 h 6723569"/>
              <a:gd name="connsiteX21" fmla="*/ 9885936 w 11935141"/>
              <a:gd name="connsiteY21" fmla="*/ 6623663 h 6723569"/>
              <a:gd name="connsiteX22" fmla="*/ 9572038 w 11935141"/>
              <a:gd name="connsiteY22" fmla="*/ 6105048 h 6723569"/>
              <a:gd name="connsiteX23" fmla="*/ 8643990 w 11935141"/>
              <a:gd name="connsiteY23" fmla="*/ 6664606 h 6723569"/>
              <a:gd name="connsiteX24" fmla="*/ 7402044 w 11935141"/>
              <a:gd name="connsiteY24" fmla="*/ 6364356 h 6723569"/>
              <a:gd name="connsiteX25" fmla="*/ 6801542 w 11935141"/>
              <a:gd name="connsiteY25" fmla="*/ 6719197 h 6723569"/>
              <a:gd name="connsiteX26" fmla="*/ 5518653 w 11935141"/>
              <a:gd name="connsiteY26" fmla="*/ 6064105 h 6723569"/>
              <a:gd name="connsiteX27" fmla="*/ 4713435 w 11935141"/>
              <a:gd name="connsiteY27" fmla="*/ 6691902 h 6723569"/>
              <a:gd name="connsiteX28" fmla="*/ 4003751 w 11935141"/>
              <a:gd name="connsiteY28" fmla="*/ 6364356 h 6723569"/>
              <a:gd name="connsiteX29" fmla="*/ 3239476 w 11935141"/>
              <a:gd name="connsiteY29" fmla="*/ 6623663 h 6723569"/>
              <a:gd name="connsiteX30" fmla="*/ 2202247 w 11935141"/>
              <a:gd name="connsiteY30" fmla="*/ 6418947 h 6723569"/>
              <a:gd name="connsiteX31" fmla="*/ 1328790 w 11935141"/>
              <a:gd name="connsiteY31" fmla="*/ 6705550 h 6723569"/>
              <a:gd name="connsiteX32" fmla="*/ 905709 w 11935141"/>
              <a:gd name="connsiteY32" fmla="*/ 6391651 h 6723569"/>
              <a:gd name="connsiteX33" fmla="*/ 45900 w 11935141"/>
              <a:gd name="connsiteY33" fmla="*/ 6541776 h 6723569"/>
              <a:gd name="connsiteX34" fmla="*/ 141435 w 11935141"/>
              <a:gd name="connsiteY34" fmla="*/ 5954923 h 6723569"/>
              <a:gd name="connsiteX35" fmla="*/ 346151 w 11935141"/>
              <a:gd name="connsiteY35" fmla="*/ 5627376 h 6723569"/>
              <a:gd name="connsiteX36" fmla="*/ 100491 w 11935141"/>
              <a:gd name="connsiteY36" fmla="*/ 4753920 h 6723569"/>
              <a:gd name="connsiteX37" fmla="*/ 1001244 w 11935141"/>
              <a:gd name="connsiteY37" fmla="*/ 4685681 h 6723569"/>
              <a:gd name="connsiteX38" fmla="*/ 86844 w 11935141"/>
              <a:gd name="connsiteY38" fmla="*/ 3743985 h 6723569"/>
              <a:gd name="connsiteX39" fmla="*/ 264265 w 11935141"/>
              <a:gd name="connsiteY39" fmla="*/ 2815938 h 6723569"/>
              <a:gd name="connsiteX40" fmla="*/ 155082 w 11935141"/>
              <a:gd name="connsiteY40" fmla="*/ 1492105 h 6723569"/>
              <a:gd name="connsiteX41" fmla="*/ 591811 w 11935141"/>
              <a:gd name="connsiteY41" fmla="*/ 1287388 h 6723569"/>
              <a:gd name="connsiteX42" fmla="*/ 155082 w 11935141"/>
              <a:gd name="connsiteY42" fmla="*/ 100033 h 672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35141" h="6723569">
                <a:moveTo>
                  <a:pt x="155082" y="100033"/>
                </a:moveTo>
                <a:cubicBezTo>
                  <a:pt x="277912" y="-18247"/>
                  <a:pt x="969399" y="593627"/>
                  <a:pt x="1328790" y="577705"/>
                </a:cubicBezTo>
                <a:cubicBezTo>
                  <a:pt x="1688181" y="561783"/>
                  <a:pt x="1833757" y="-9149"/>
                  <a:pt x="2311429" y="4499"/>
                </a:cubicBezTo>
                <a:cubicBezTo>
                  <a:pt x="2789101" y="18147"/>
                  <a:pt x="3678480" y="657316"/>
                  <a:pt x="4194820" y="659591"/>
                </a:cubicBezTo>
                <a:cubicBezTo>
                  <a:pt x="4711160" y="661866"/>
                  <a:pt x="5034158" y="9049"/>
                  <a:pt x="5409471" y="18147"/>
                </a:cubicBezTo>
                <a:cubicBezTo>
                  <a:pt x="5784784" y="27245"/>
                  <a:pt x="6164646" y="714182"/>
                  <a:pt x="6446700" y="714182"/>
                </a:cubicBezTo>
                <a:cubicBezTo>
                  <a:pt x="6728754" y="714182"/>
                  <a:pt x="6842486" y="36344"/>
                  <a:pt x="7101793" y="18147"/>
                </a:cubicBezTo>
                <a:cubicBezTo>
                  <a:pt x="7361100" y="-50"/>
                  <a:pt x="7659076" y="607275"/>
                  <a:pt x="8002545" y="605000"/>
                </a:cubicBezTo>
                <a:cubicBezTo>
                  <a:pt x="8346014" y="602725"/>
                  <a:pt x="8810038" y="52266"/>
                  <a:pt x="9162605" y="4499"/>
                </a:cubicBezTo>
                <a:cubicBezTo>
                  <a:pt x="9515172" y="-43268"/>
                  <a:pt x="9829070" y="304749"/>
                  <a:pt x="10117948" y="318397"/>
                </a:cubicBezTo>
                <a:cubicBezTo>
                  <a:pt x="10406826" y="332045"/>
                  <a:pt x="10661584" y="79561"/>
                  <a:pt x="10895871" y="86385"/>
                </a:cubicBezTo>
                <a:cubicBezTo>
                  <a:pt x="11130158" y="93209"/>
                  <a:pt x="11371268" y="175096"/>
                  <a:pt x="11523668" y="359341"/>
                </a:cubicBezTo>
                <a:cubicBezTo>
                  <a:pt x="11676068" y="543586"/>
                  <a:pt x="11826194" y="916624"/>
                  <a:pt x="11810271" y="1191854"/>
                </a:cubicBezTo>
                <a:cubicBezTo>
                  <a:pt x="11794348" y="1467084"/>
                  <a:pt x="11407662" y="1735490"/>
                  <a:pt x="11428133" y="2010720"/>
                </a:cubicBezTo>
                <a:cubicBezTo>
                  <a:pt x="11448604" y="2285950"/>
                  <a:pt x="11971769" y="2545257"/>
                  <a:pt x="11933100" y="2843233"/>
                </a:cubicBezTo>
                <a:cubicBezTo>
                  <a:pt x="11894431" y="3141209"/>
                  <a:pt x="11198395" y="3493776"/>
                  <a:pt x="11196121" y="3798576"/>
                </a:cubicBezTo>
                <a:cubicBezTo>
                  <a:pt x="11193847" y="4103376"/>
                  <a:pt x="11855763" y="4408176"/>
                  <a:pt x="11919453" y="4672033"/>
                </a:cubicBezTo>
                <a:cubicBezTo>
                  <a:pt x="11983143" y="4935890"/>
                  <a:pt x="11589632" y="5120135"/>
                  <a:pt x="11578259" y="5381717"/>
                </a:cubicBezTo>
                <a:cubicBezTo>
                  <a:pt x="11566886" y="5643299"/>
                  <a:pt x="11878510" y="6043634"/>
                  <a:pt x="11851214" y="6241526"/>
                </a:cubicBezTo>
                <a:cubicBezTo>
                  <a:pt x="11823918" y="6439418"/>
                  <a:pt x="11596455" y="6569072"/>
                  <a:pt x="11414485" y="6569072"/>
                </a:cubicBezTo>
                <a:cubicBezTo>
                  <a:pt x="11232515" y="6569072"/>
                  <a:pt x="11014151" y="6232428"/>
                  <a:pt x="10759393" y="6241526"/>
                </a:cubicBezTo>
                <a:cubicBezTo>
                  <a:pt x="10504635" y="6250625"/>
                  <a:pt x="10083828" y="6646409"/>
                  <a:pt x="9885936" y="6623663"/>
                </a:cubicBezTo>
                <a:cubicBezTo>
                  <a:pt x="9688044" y="6600917"/>
                  <a:pt x="9779029" y="6098224"/>
                  <a:pt x="9572038" y="6105048"/>
                </a:cubicBezTo>
                <a:cubicBezTo>
                  <a:pt x="9365047" y="6111872"/>
                  <a:pt x="9005655" y="6621388"/>
                  <a:pt x="8643990" y="6664606"/>
                </a:cubicBezTo>
                <a:cubicBezTo>
                  <a:pt x="8282325" y="6707824"/>
                  <a:pt x="7709118" y="6355258"/>
                  <a:pt x="7402044" y="6364356"/>
                </a:cubicBezTo>
                <a:cubicBezTo>
                  <a:pt x="7094970" y="6373454"/>
                  <a:pt x="7115440" y="6769239"/>
                  <a:pt x="6801542" y="6719197"/>
                </a:cubicBezTo>
                <a:cubicBezTo>
                  <a:pt x="6487644" y="6669155"/>
                  <a:pt x="5866671" y="6068654"/>
                  <a:pt x="5518653" y="6064105"/>
                </a:cubicBezTo>
                <a:cubicBezTo>
                  <a:pt x="5170635" y="6059556"/>
                  <a:pt x="4965919" y="6641860"/>
                  <a:pt x="4713435" y="6691902"/>
                </a:cubicBezTo>
                <a:cubicBezTo>
                  <a:pt x="4460951" y="6741944"/>
                  <a:pt x="4249411" y="6375729"/>
                  <a:pt x="4003751" y="6364356"/>
                </a:cubicBezTo>
                <a:cubicBezTo>
                  <a:pt x="3758091" y="6352983"/>
                  <a:pt x="3539727" y="6614565"/>
                  <a:pt x="3239476" y="6623663"/>
                </a:cubicBezTo>
                <a:cubicBezTo>
                  <a:pt x="2939225" y="6632761"/>
                  <a:pt x="2520695" y="6405299"/>
                  <a:pt x="2202247" y="6418947"/>
                </a:cubicBezTo>
                <a:cubicBezTo>
                  <a:pt x="1883799" y="6432595"/>
                  <a:pt x="1544880" y="6710099"/>
                  <a:pt x="1328790" y="6705550"/>
                </a:cubicBezTo>
                <a:cubicBezTo>
                  <a:pt x="1112700" y="6701001"/>
                  <a:pt x="1119524" y="6418947"/>
                  <a:pt x="905709" y="6391651"/>
                </a:cubicBezTo>
                <a:cubicBezTo>
                  <a:pt x="691894" y="6364355"/>
                  <a:pt x="173279" y="6614564"/>
                  <a:pt x="45900" y="6541776"/>
                </a:cubicBezTo>
                <a:cubicBezTo>
                  <a:pt x="-81479" y="6468988"/>
                  <a:pt x="91393" y="6107323"/>
                  <a:pt x="141435" y="5954923"/>
                </a:cubicBezTo>
                <a:cubicBezTo>
                  <a:pt x="191477" y="5802523"/>
                  <a:pt x="352975" y="5827543"/>
                  <a:pt x="346151" y="5627376"/>
                </a:cubicBezTo>
                <a:cubicBezTo>
                  <a:pt x="339327" y="5427209"/>
                  <a:pt x="-8691" y="4910869"/>
                  <a:pt x="100491" y="4753920"/>
                </a:cubicBezTo>
                <a:cubicBezTo>
                  <a:pt x="209673" y="4596971"/>
                  <a:pt x="1003518" y="4854003"/>
                  <a:pt x="1001244" y="4685681"/>
                </a:cubicBezTo>
                <a:cubicBezTo>
                  <a:pt x="998970" y="4517359"/>
                  <a:pt x="209674" y="4055609"/>
                  <a:pt x="86844" y="3743985"/>
                </a:cubicBezTo>
                <a:cubicBezTo>
                  <a:pt x="-35986" y="3432361"/>
                  <a:pt x="252892" y="3191251"/>
                  <a:pt x="264265" y="2815938"/>
                </a:cubicBezTo>
                <a:cubicBezTo>
                  <a:pt x="275638" y="2440625"/>
                  <a:pt x="100491" y="1746863"/>
                  <a:pt x="155082" y="1492105"/>
                </a:cubicBezTo>
                <a:cubicBezTo>
                  <a:pt x="209673" y="1237347"/>
                  <a:pt x="591811" y="1517125"/>
                  <a:pt x="591811" y="1287388"/>
                </a:cubicBezTo>
                <a:cubicBezTo>
                  <a:pt x="591811" y="1057651"/>
                  <a:pt x="32252" y="218313"/>
                  <a:pt x="155082" y="1000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EE89447-E273-45EC-A005-D3EA7D8A10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3" y="-312850"/>
            <a:ext cx="2603218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6293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154103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1101066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17827340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81155300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01008608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272975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3407562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092894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896464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73632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346273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636099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13581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295019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88687487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9825857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130249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83359829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242335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186261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81651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13BD979-838C-4CC3-A471-5A9574C71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D443A8-DE5C-41E4-99D3-4618D6D060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02352"/>
            <a:ext cx="12192000" cy="17556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89A5A5-AD68-4264-B2F8-4AD4652B0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5" t="55451"/>
          <a:stretch/>
        </p:blipFill>
        <p:spPr>
          <a:xfrm>
            <a:off x="9067800" y="5324029"/>
            <a:ext cx="3124200" cy="1563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888CF-B61D-45F0-8757-2A1B6E4A2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1" r="74375"/>
          <a:stretch/>
        </p:blipFill>
        <p:spPr>
          <a:xfrm>
            <a:off x="1" y="5324029"/>
            <a:ext cx="3124200" cy="15630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6364E4-68CC-4AF4-B8C4-715D0DA01602}"/>
              </a:ext>
            </a:extLst>
          </p:cNvPr>
          <p:cNvSpPr/>
          <p:nvPr userDrawn="1"/>
        </p:nvSpPr>
        <p:spPr>
          <a:xfrm>
            <a:off x="530095" y="423365"/>
            <a:ext cx="11131811" cy="60112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9DC75762-BFD5-42B1-853F-83EB58D978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80486">
            <a:off x="9540269" y="5090601"/>
            <a:ext cx="2944689" cy="18131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E89AD1-63FC-4B9D-8730-F064612486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69" y="-274971"/>
            <a:ext cx="3328094" cy="1396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08B3C99-A2AF-4578-812D-3F8C3B4B52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562100" cy="16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90169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36594099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182545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D892B6-1E32-42D8-85C0-6DAC34D15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5315409" y="1508125"/>
            <a:ext cx="4035249" cy="4035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860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2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4BE68DB3-D991-43A4-8FCC-E99A3CC684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91"/>
            <a:ext cx="12192000" cy="67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98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2FF0705-1A42-45FA-F805-D362E20C65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699098" y="-510023"/>
            <a:ext cx="2312523" cy="23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31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6F798-E4B2-4A0E-885F-0DF0BB3F89B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9" y="39732"/>
            <a:ext cx="1360535" cy="1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9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8E9C3B-C877-6FAD-D813-FB21086A471F}"/>
              </a:ext>
            </a:extLst>
          </p:cNvPr>
          <p:cNvSpPr txBox="1"/>
          <p:nvPr/>
        </p:nvSpPr>
        <p:spPr>
          <a:xfrm rot="20684009">
            <a:off x="802105" y="1580195"/>
            <a:ext cx="4090737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KHỞI </a:t>
            </a:r>
          </a:p>
          <a:p>
            <a:pPr algn="ctr" defTabSz="1219170">
              <a:buClr>
                <a:srgbClr val="000000"/>
              </a:buClr>
            </a:pPr>
            <a:r>
              <a:rPr lang="en-US" sz="7466" b="1" kern="0" dirty="0">
                <a:ln w="6600">
                  <a:solidFill>
                    <a:srgbClr val="96461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4618"/>
                  </a:outerShdw>
                </a:effectLst>
                <a:latin typeface="SVN-Poky's"/>
                <a:cs typeface="Arial"/>
                <a:sym typeface="Arial"/>
              </a:rPr>
              <a:t>ĐỘNG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1ACA8A-0207-4BBC-9F03-5D75B7282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709" y="321688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1076866" y="705719"/>
            <a:ext cx="4711376" cy="743876"/>
            <a:chOff x="3143655" y="216637"/>
            <a:chExt cx="5128625" cy="7438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4585087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81509" y="256532"/>
              <a:ext cx="4006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143655" y="216637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3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4BD5A775-F093-40C1-A59A-B733F9761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68" y="5286232"/>
            <a:ext cx="2103232" cy="18581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76372CB-A848-4278-8511-B23FE7F93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08" r="90000">
                        <a14:foregroundMark x1="32000" y1="39231" x2="36692" y2="43077"/>
                        <a14:backgroundMark x1="24538" y1="65538" x2="34077" y2="87231"/>
                        <a14:backgroundMark x1="34462" y1="84154" x2="90077" y2="84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31" y="5946148"/>
            <a:ext cx="1115765" cy="985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26FCE-13FB-406F-8093-17406B22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42" y="2426100"/>
            <a:ext cx="10914904" cy="7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22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1568840" y="0"/>
            <a:ext cx="5659120" cy="1214279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6 378 – 2 549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479405" y="13863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2730506" y="1435972"/>
            <a:ext cx="365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6 378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2843768" y="2672574"/>
            <a:ext cx="4129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2 549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053792" y="3070496"/>
            <a:ext cx="551219" cy="1886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024497" y="4099501"/>
            <a:ext cx="3146822" cy="66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5473654" y="39284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4782566" y="39205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3989409" y="388643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2898158" y="389844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F1042D-98C8-422D-B37A-2415824516D8}"/>
              </a:ext>
            </a:extLst>
          </p:cNvPr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6C8101-7BD1-4CC6-AFCD-D7FFC1EA8BEA}"/>
              </a:ext>
            </a:extLst>
          </p:cNvPr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Nháp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AEF75185-47DC-4D86-AB75-2F53A5CE90B1}"/>
              </a:ext>
            </a:extLst>
          </p:cNvPr>
          <p:cNvSpPr/>
          <p:nvPr/>
        </p:nvSpPr>
        <p:spPr>
          <a:xfrm>
            <a:off x="7921128" y="1713283"/>
            <a:ext cx="250082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18 - 9</a:t>
            </a:r>
          </a:p>
        </p:txBody>
      </p:sp>
      <p:sp>
        <p:nvSpPr>
          <p:cNvPr id="75" name="Rounded Rectangle 19">
            <a:extLst>
              <a:ext uri="{FF2B5EF4-FFF2-40B4-BE49-F238E27FC236}">
                <a16:creationId xmlns:a16="http://schemas.microsoft.com/office/drawing/2014/main" id="{4DBEE3E8-E09B-4ED9-AA68-1F6B11C302DC}"/>
              </a:ext>
            </a:extLst>
          </p:cNvPr>
          <p:cNvSpPr/>
          <p:nvPr/>
        </p:nvSpPr>
        <p:spPr>
          <a:xfrm>
            <a:off x="10035413" y="1713283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9</a:t>
            </a:r>
          </a:p>
        </p:txBody>
      </p:sp>
      <p:sp>
        <p:nvSpPr>
          <p:cNvPr id="76" name="Rounded Rectangle 21">
            <a:extLst>
              <a:ext uri="{FF2B5EF4-FFF2-40B4-BE49-F238E27FC236}">
                <a16:creationId xmlns:a16="http://schemas.microsoft.com/office/drawing/2014/main" id="{BF8C3431-C1C8-4DB4-9B5A-2F7B12E2E11A}"/>
              </a:ext>
            </a:extLst>
          </p:cNvPr>
          <p:cNvSpPr/>
          <p:nvPr/>
        </p:nvSpPr>
        <p:spPr>
          <a:xfrm>
            <a:off x="8476344" y="2672574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005536" y="28006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74EFDF24-8781-45B6-9E13-9C30BF3D8925}"/>
              </a:ext>
            </a:extLst>
          </p:cNvPr>
          <p:cNvSpPr/>
          <p:nvPr/>
        </p:nvSpPr>
        <p:spPr>
          <a:xfrm>
            <a:off x="7888077" y="4327248"/>
            <a:ext cx="2487876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13 - 5</a:t>
            </a:r>
          </a:p>
        </p:txBody>
      </p: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BA90BBF5-EABB-4896-91E1-B7888D663AEC}"/>
              </a:ext>
            </a:extLst>
          </p:cNvPr>
          <p:cNvSpPr/>
          <p:nvPr/>
        </p:nvSpPr>
        <p:spPr>
          <a:xfrm>
            <a:off x="10082765" y="4327248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= 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B69BB8D-3935-41DA-BFE3-B779294AE9CF}"/>
              </a:ext>
            </a:extLst>
          </p:cNvPr>
          <p:cNvSpPr/>
          <p:nvPr/>
        </p:nvSpPr>
        <p:spPr>
          <a:xfrm>
            <a:off x="8523696" y="5286539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 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3081293" y="278916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3" grpId="0"/>
      <p:bldP spid="74" grpId="0"/>
      <p:bldP spid="75" grpId="0"/>
      <p:bldP spid="76" grpId="0"/>
      <p:bldP spid="77" grpId="0" animBg="1"/>
      <p:bldP spid="77" grpId="1" animBg="1"/>
      <p:bldP spid="20" grpId="0"/>
      <p:bldP spid="21" grpId="0"/>
      <p:bldP spid="22" grpId="0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8" y="1837678"/>
            <a:ext cx="8806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lít dầu xe chở d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đã bơm trong hai lần là: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+ 2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(l)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 –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 =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(l)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l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dầu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566407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7E8019-D52D-4DC4-A752-46F09B6E0F08}"/>
              </a:ext>
            </a:extLst>
          </p:cNvPr>
          <p:cNvGrpSpPr/>
          <p:nvPr/>
        </p:nvGrpSpPr>
        <p:grpSpPr>
          <a:xfrm>
            <a:off x="277875" y="350612"/>
            <a:ext cx="11245340" cy="1394020"/>
            <a:chOff x="3090389" y="207759"/>
            <a:chExt cx="11245340" cy="13940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5343C0-55EF-4886-A3C6-72D051802056}"/>
                </a:ext>
              </a:extLst>
            </p:cNvPr>
            <p:cNvSpPr/>
            <p:nvPr/>
          </p:nvSpPr>
          <p:spPr>
            <a:xfrm>
              <a:off x="3687193" y="238546"/>
              <a:ext cx="10542003" cy="126097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4607E-739E-4F01-A2C1-233F478D60C5}"/>
                </a:ext>
              </a:extLst>
            </p:cNvPr>
            <p:cNvSpPr txBox="1"/>
            <p:nvPr/>
          </p:nvSpPr>
          <p:spPr>
            <a:xfrm>
              <a:off x="3964760" y="216784"/>
              <a:ext cx="103709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 xe chở 9000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dầu. Lần đầu xe bơm 2 500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xăng dầu. Lần sau xe bơm 2 200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dầu vào một trạm khác. Hỏi trong xe còn lại bao nhiêu lít dầu?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椭圆 47">
              <a:extLst>
                <a:ext uri="{FF2B5EF4-FFF2-40B4-BE49-F238E27FC236}">
                  <a16:creationId xmlns:a16="http://schemas.microsoft.com/office/drawing/2014/main" id="{F99308B9-B890-4ACD-9992-C50A33C9421C}"/>
                </a:ext>
              </a:extLst>
            </p:cNvPr>
            <p:cNvSpPr/>
            <p:nvPr/>
          </p:nvSpPr>
          <p:spPr>
            <a:xfrm>
              <a:off x="3090389" y="207759"/>
              <a:ext cx="78340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873A10-6341-445D-A441-A97CD1F293BA}"/>
              </a:ext>
            </a:extLst>
          </p:cNvPr>
          <p:cNvSpPr txBox="1"/>
          <p:nvPr/>
        </p:nvSpPr>
        <p:spPr>
          <a:xfrm>
            <a:off x="1988597" y="1837678"/>
            <a:ext cx="9969623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bơm 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đầu, trong xe còn lại số lít dầu là: 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9 000 - 2 500 = 6 500 (/)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xe còn lại số lít dầu là: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6 500 - 2 200 = 4 300 (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4 300 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dầu.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59B2038-2E2B-4683-8E6E-E9D0F2753D70}"/>
              </a:ext>
            </a:extLst>
          </p:cNvPr>
          <p:cNvSpPr/>
          <p:nvPr/>
        </p:nvSpPr>
        <p:spPr>
          <a:xfrm>
            <a:off x="701336" y="2334827"/>
            <a:ext cx="1482571" cy="98542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309119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59"/>
            <a:ext cx="2799738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29693"/>
            <a:ext cx="97536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4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C165849-B83F-467F-BD02-87B9B539B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497" y="1060138"/>
            <a:ext cx="866316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916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36BB5-397D-4A04-B26D-E193CC960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183" y="586715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657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9 380 – 6 452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2 928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861733" y="1010138"/>
            <a:ext cx="592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6 636 – 809 = ?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5 827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F1AA3D-2846-4BDA-9FC0-B7D32057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Hình chữ nhật: Góc Tròn 5">
            <a:extLst>
              <a:ext uri="{FF2B5EF4-FFF2-40B4-BE49-F238E27FC236}">
                <a16:creationId xmlns:a16="http://schemas.microsoft.com/office/drawing/2014/main" id="{AB85F4DE-0A99-44EA-A63E-FD09F64833A0}"/>
              </a:ext>
            </a:extLst>
          </p:cNvPr>
          <p:cNvSpPr/>
          <p:nvPr/>
        </p:nvSpPr>
        <p:spPr>
          <a:xfrm>
            <a:off x="2060560" y="454594"/>
            <a:ext cx="7506317" cy="2109309"/>
          </a:xfrm>
          <a:prstGeom prst="roundRect">
            <a:avLst/>
          </a:prstGeom>
          <a:solidFill>
            <a:srgbClr val="FFFBF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BD259-468C-43AA-A035-25A0C392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465" y="590580"/>
            <a:ext cx="6584251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95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PAW Patrol – Wikipedia tiếng Việt">
            <a:extLst>
              <a:ext uri="{FF2B5EF4-FFF2-40B4-BE49-F238E27FC236}">
                <a16:creationId xmlns:a16="http://schemas.microsoft.com/office/drawing/2014/main" id="{13D1A707-F6C3-4270-932B-20DE7C15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497">
            <a:off x="-181564" y="78947"/>
            <a:ext cx="1973597" cy="1710318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64" y="246186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2398938" y="432387"/>
            <a:ext cx="5608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401167" y="425444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4214CB-B134-4B3E-82A7-F33CF4274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81" y="1859963"/>
            <a:ext cx="4702622" cy="1320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699D55-F846-485D-BEC3-DEE1692DB9F0}"/>
              </a:ext>
            </a:extLst>
          </p:cNvPr>
          <p:cNvSpPr txBox="1"/>
          <p:nvPr/>
        </p:nvSpPr>
        <p:spPr>
          <a:xfrm>
            <a:off x="5832629" y="1305017"/>
            <a:ext cx="533547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</p:txBody>
      </p:sp>
    </p:spTree>
    <p:extLst>
      <p:ext uri="{BB962C8B-B14F-4D97-AF65-F5344CB8AC3E}">
        <p14:creationId xmlns:p14="http://schemas.microsoft.com/office/powerpoint/2010/main" val="41874921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641072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621437" y="1074198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692460" y="1420427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7000 – 3000 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7000 – 3000 = 4000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6223246" y="1100831"/>
            <a:ext cx="5504156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6294268" y="1447060"/>
            <a:ext cx="543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8000 – 5000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8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8000 – 5000 = 3000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B809D9-D1D6-4A7B-88C6-EDFB7382511C}"/>
              </a:ext>
            </a:extLst>
          </p:cNvPr>
          <p:cNvSpPr/>
          <p:nvPr/>
        </p:nvSpPr>
        <p:spPr>
          <a:xfrm>
            <a:off x="541538" y="3506679"/>
            <a:ext cx="5122415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2A8FE-DD7A-4403-BE44-F00978DDB438}"/>
              </a:ext>
            </a:extLst>
          </p:cNvPr>
          <p:cNvSpPr txBox="1"/>
          <p:nvPr/>
        </p:nvSpPr>
        <p:spPr>
          <a:xfrm>
            <a:off x="585928" y="3693110"/>
            <a:ext cx="5166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c) 9000 – 7000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9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7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9 000 – 7 000 = 2 000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13B362-CE25-456F-897F-4295C0387C13}"/>
              </a:ext>
            </a:extLst>
          </p:cNvPr>
          <p:cNvSpPr/>
          <p:nvPr/>
        </p:nvSpPr>
        <p:spPr>
          <a:xfrm>
            <a:off x="6267636" y="3515557"/>
            <a:ext cx="5370989" cy="1935332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A6D61-50C8-41C7-BF8C-1625AF661A8C}"/>
              </a:ext>
            </a:extLst>
          </p:cNvPr>
          <p:cNvSpPr txBox="1"/>
          <p:nvPr/>
        </p:nvSpPr>
        <p:spPr>
          <a:xfrm>
            <a:off x="6312026" y="3701988"/>
            <a:ext cx="546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d) 10000 – 6000</a:t>
            </a:r>
          </a:p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10 000 – 6 000 = 4 000</a:t>
            </a:r>
          </a:p>
        </p:txBody>
      </p:sp>
    </p:spTree>
    <p:extLst>
      <p:ext uri="{BB962C8B-B14F-4D97-AF65-F5344CB8AC3E}">
        <p14:creationId xmlns:p14="http://schemas.microsoft.com/office/powerpoint/2010/main" val="22469761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4" grpId="0" animBg="1"/>
      <p:bldP spid="15" grpId="0" build="p"/>
      <p:bldP spid="16" grpId="0" animBg="1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239151"/>
            <a:ext cx="11641072" cy="6372663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C0751-7014-462C-B925-AAF45F44287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325578"/>
            <a:ext cx="1010613" cy="874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9B5A117-67BD-4813-98E2-5CC6244246BD}"/>
              </a:ext>
            </a:extLst>
          </p:cNvPr>
          <p:cNvSpPr txBox="1"/>
          <p:nvPr/>
        </p:nvSpPr>
        <p:spPr>
          <a:xfrm>
            <a:off x="821529" y="455974"/>
            <a:ext cx="6182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7B7CFF-811C-485A-A87B-A17B5781D449}"/>
              </a:ext>
            </a:extLst>
          </p:cNvPr>
          <p:cNvSpPr txBox="1"/>
          <p:nvPr/>
        </p:nvSpPr>
        <p:spPr>
          <a:xfrm>
            <a:off x="138479" y="492680"/>
            <a:ext cx="1804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0" name="Tieng-Cuu-ke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F9321E-9286-43A2-9C9B-4426985214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73152" y="-889298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63559F-5EB2-4D42-8AB2-A9EFA5B3F22D}"/>
              </a:ext>
            </a:extLst>
          </p:cNvPr>
          <p:cNvSpPr/>
          <p:nvPr/>
        </p:nvSpPr>
        <p:spPr>
          <a:xfrm>
            <a:off x="461639" y="1473694"/>
            <a:ext cx="8300621" cy="4438834"/>
          </a:xfrm>
          <a:prstGeom prst="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27D16-22DC-47E1-B4F5-CE4AF2D9DA31}"/>
              </a:ext>
            </a:extLst>
          </p:cNvPr>
          <p:cNvSpPr txBox="1"/>
          <p:nvPr/>
        </p:nvSpPr>
        <p:spPr>
          <a:xfrm>
            <a:off x="550416" y="1660124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7 500 – 300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7 500 – 300 = 7 200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07C268-9D23-4692-9CEE-76B25B6E7D71}"/>
              </a:ext>
            </a:extLst>
          </p:cNvPr>
          <p:cNvSpPr txBox="1"/>
          <p:nvPr/>
        </p:nvSpPr>
        <p:spPr>
          <a:xfrm>
            <a:off x="497150" y="3639845"/>
            <a:ext cx="8291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4 300 – 2 000 = ?</a:t>
            </a: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4 300 – 2 000 = 2 300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B37E9-084B-4112-82C0-C6638958DB79}"/>
              </a:ext>
            </a:extLst>
          </p:cNvPr>
          <p:cNvSpPr txBox="1"/>
          <p:nvPr/>
        </p:nvSpPr>
        <p:spPr>
          <a:xfrm>
            <a:off x="8948691" y="1828800"/>
            <a:ext cx="2618913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3 500 - 1000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algn="just">
              <a:lnSpc>
                <a:spcPct val="150000"/>
              </a:lnSpc>
            </a:pPr>
            <a:r>
              <a:rPr lang="pt-BR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</p:txBody>
      </p:sp>
    </p:spTree>
    <p:extLst>
      <p:ext uri="{BB962C8B-B14F-4D97-AF65-F5344CB8AC3E}">
        <p14:creationId xmlns:p14="http://schemas.microsoft.com/office/powerpoint/2010/main" val="1061761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" grpId="0" animBg="1"/>
      <p:bldP spid="5" grpId="0" build="p"/>
      <p:bldP spid="15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3C859CC-C7F4-47FF-A961-06990CAD0AFF}"/>
              </a:ext>
            </a:extLst>
          </p:cNvPr>
          <p:cNvSpPr/>
          <p:nvPr/>
        </p:nvSpPr>
        <p:spPr>
          <a:xfrm>
            <a:off x="231775" y="443883"/>
            <a:ext cx="11832978" cy="6167931"/>
          </a:xfrm>
          <a:prstGeom prst="round2DiagRect">
            <a:avLst>
              <a:gd name="adj1" fmla="val 10824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9002EE-454A-4B7C-A2F3-ADFECF6E51FA}"/>
              </a:ext>
            </a:extLst>
          </p:cNvPr>
          <p:cNvSpPr/>
          <p:nvPr/>
        </p:nvSpPr>
        <p:spPr>
          <a:xfrm>
            <a:off x="461639" y="648070"/>
            <a:ext cx="5282213" cy="2361460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4419-DF42-4932-B99D-0C13A5B6AAD3}"/>
              </a:ext>
            </a:extLst>
          </p:cNvPr>
          <p:cNvSpPr txBox="1"/>
          <p:nvPr/>
        </p:nvSpPr>
        <p:spPr>
          <a:xfrm>
            <a:off x="461639" y="754602"/>
            <a:ext cx="5539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5 200 – 200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</a:t>
            </a: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2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5 200 – 200 = 5000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AED802-D426-4BE2-80FF-8E994E1232B4}"/>
              </a:ext>
            </a:extLst>
          </p:cNvPr>
          <p:cNvSpPr/>
          <p:nvPr/>
        </p:nvSpPr>
        <p:spPr>
          <a:xfrm>
            <a:off x="5974672" y="701336"/>
            <a:ext cx="6063447" cy="2361460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35CF2-3E0A-4215-A3BA-4F9793C3A71E}"/>
              </a:ext>
            </a:extLst>
          </p:cNvPr>
          <p:cNvSpPr txBox="1"/>
          <p:nvPr/>
        </p:nvSpPr>
        <p:spPr>
          <a:xfrm>
            <a:off x="5956917" y="727969"/>
            <a:ext cx="62350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3 500 – 1000</a:t>
            </a:r>
          </a:p>
          <a:p>
            <a:pPr lvl="0"/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1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5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3 500 – 1000 = 2 500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7CBDFAF-7C56-4AA7-A951-953BB4AF3FBB}"/>
              </a:ext>
            </a:extLst>
          </p:cNvPr>
          <p:cNvSpPr/>
          <p:nvPr/>
        </p:nvSpPr>
        <p:spPr>
          <a:xfrm>
            <a:off x="408372" y="3497802"/>
            <a:ext cx="5770485" cy="1757779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B1A4E1-E949-4054-9133-D150FF1AF6E9}"/>
              </a:ext>
            </a:extLst>
          </p:cNvPr>
          <p:cNvSpPr txBox="1"/>
          <p:nvPr/>
        </p:nvSpPr>
        <p:spPr>
          <a:xfrm>
            <a:off x="408373" y="3604334"/>
            <a:ext cx="5912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6 700 – 600</a:t>
            </a:r>
          </a:p>
          <a:p>
            <a:pPr lvl="0"/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6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3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6 700 – 600 = 6 100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ECD85C-01F1-4A92-8314-9E645720C858}"/>
              </a:ext>
            </a:extLst>
          </p:cNvPr>
          <p:cNvSpPr/>
          <p:nvPr/>
        </p:nvSpPr>
        <p:spPr>
          <a:xfrm>
            <a:off x="6374167" y="3497803"/>
            <a:ext cx="5743852" cy="1757778"/>
          </a:xfrm>
          <a:prstGeom prst="roundRect">
            <a:avLst/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8AF564-D9CB-4DBE-8C45-B99EFE401073}"/>
              </a:ext>
            </a:extLst>
          </p:cNvPr>
          <p:cNvSpPr txBox="1"/>
          <p:nvPr/>
        </p:nvSpPr>
        <p:spPr>
          <a:xfrm>
            <a:off x="6480699" y="3710866"/>
            <a:ext cx="5711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8 400 – 6000</a:t>
            </a:r>
          </a:p>
          <a:p>
            <a:pPr lvl="0"/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400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8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8 400 – 6000 = 2 400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98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/>
      <p:bldP spid="12" grpId="0" animBg="1"/>
      <p:bldP spid="13" grpId="0" build="p"/>
      <p:bldP spid="18" grpId="0" animBg="1"/>
      <p:bldP spid="19" grpId="0" build="p"/>
      <p:bldP spid="20" grpId="0" animBg="1"/>
      <p:bldP spid="21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710</Words>
  <Application>Microsoft Office PowerPoint</Application>
  <PresentationFormat>Widescreen</PresentationFormat>
  <Paragraphs>100</Paragraphs>
  <Slides>14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等线</vt:lpstr>
      <vt:lpstr>Arial</vt:lpstr>
      <vt:lpstr>Bebas Neue</vt:lpstr>
      <vt:lpstr>Calibri</vt:lpstr>
      <vt:lpstr>Calibri Light</vt:lpstr>
      <vt:lpstr>Inter</vt:lpstr>
      <vt:lpstr>Karla</vt:lpstr>
      <vt:lpstr>Love Ya Like A Sister</vt:lpstr>
      <vt:lpstr>Orelega One</vt:lpstr>
      <vt:lpstr>SVN-Poky's</vt:lpstr>
      <vt:lpstr>Tahoma</vt:lpstr>
      <vt:lpstr>字魂59号-创粗黑</vt:lpstr>
      <vt:lpstr>Office 主题​​</vt:lpstr>
      <vt:lpstr>2_Office Theme</vt:lpstr>
      <vt:lpstr>Organic Poultry Farm MK Campaign by Slidesgo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43</cp:revision>
  <dcterms:created xsi:type="dcterms:W3CDTF">2022-11-14T11:24:34Z</dcterms:created>
  <dcterms:modified xsi:type="dcterms:W3CDTF">2025-03-06T11:12:26Z</dcterms:modified>
</cp:coreProperties>
</file>