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7"/>
  </p:notesMasterIdLst>
  <p:sldIdLst>
    <p:sldId id="291" r:id="rId3"/>
    <p:sldId id="261" r:id="rId4"/>
    <p:sldId id="276" r:id="rId5"/>
    <p:sldId id="258" r:id="rId6"/>
    <p:sldId id="259" r:id="rId7"/>
    <p:sldId id="265" r:id="rId8"/>
    <p:sldId id="3813" r:id="rId9"/>
    <p:sldId id="3847" r:id="rId10"/>
    <p:sldId id="262" r:id="rId11"/>
    <p:sldId id="266" r:id="rId12"/>
    <p:sldId id="272" r:id="rId13"/>
    <p:sldId id="3850" r:id="rId14"/>
    <p:sldId id="280" r:id="rId15"/>
    <p:sldId id="289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0C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67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0728B1-8995-407B-8802-7DCB33131ED1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9AF39B-659A-46DC-BFA1-663B86DC55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0813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17911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22897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home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2.xml"/><Relationship Id="rId5" Type="http://schemas.openxmlformats.org/officeDocument/2006/relationships/hyperlink" Target="https://stories.freepik.com/" TargetMode="External"/><Relationship Id="rId4" Type="http://schemas.openxmlformats.org/officeDocument/2006/relationships/hyperlink" Target="https://www.freepik.com/home" TargetMode="Externa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0E992C-C7A5-4DFB-8E69-7F3B9DCD32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1D05A2-0EB2-4C27-B089-0D1E7659F0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44BC44-3758-4C77-A685-5E8045DEC1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7299E-A876-4C88-B779-2C94A8DBE4D6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EEE231-8289-4D7E-BEDF-88C99D2FE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E25021-2600-4C8A-AF5A-ED666CA78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76634-28DE-42E4-898F-AC936219A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6522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1142F2-0E6B-4E13-8F4B-B57132038C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740892-F462-4A95-ABEA-FC29B644FA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DE5EAB-0130-4D7F-A8A9-4AD8C5560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7299E-A876-4C88-B779-2C94A8DBE4D6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197187-F078-4975-9F65-94ECC68A9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AA8181-8A67-4444-A061-B714033A7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76634-28DE-42E4-898F-AC936219A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2767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99E2353-E398-4C4E-B913-0E2700B677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6846E5-9C74-4504-923A-C6C11B8D8A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EEC0DC-3D64-4C5B-BABA-C08F372660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7299E-A876-4C88-B779-2C94A8DBE4D6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DBA738-E42B-43C3-8C40-2E156881AB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8D8992-9B4D-4355-AEDB-DA0B44B14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76634-28DE-42E4-898F-AC936219A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7397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4682233" y="426854"/>
            <a:ext cx="16889665" cy="6443981"/>
            <a:chOff x="-3511675" y="320140"/>
            <a:chExt cx="12667249" cy="4832986"/>
          </a:xfrm>
        </p:grpSpPr>
        <p:sp>
          <p:nvSpPr>
            <p:cNvPr id="10" name="Google Shape;10;p2"/>
            <p:cNvSpPr/>
            <p:nvPr/>
          </p:nvSpPr>
          <p:spPr>
            <a:xfrm>
              <a:off x="-47625" y="2587375"/>
              <a:ext cx="9203199" cy="2565750"/>
            </a:xfrm>
            <a:custGeom>
              <a:avLst/>
              <a:gdLst/>
              <a:ahLst/>
              <a:cxnLst/>
              <a:rect l="l" t="t" r="r" b="b"/>
              <a:pathLst>
                <a:path w="202035" h="69223" extrusionOk="0">
                  <a:moveTo>
                    <a:pt x="0" y="1"/>
                  </a:moveTo>
                  <a:lnTo>
                    <a:pt x="0" y="69222"/>
                  </a:lnTo>
                  <a:lnTo>
                    <a:pt x="202034" y="69222"/>
                  </a:lnTo>
                  <a:lnTo>
                    <a:pt x="202034" y="1"/>
                  </a:ln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1926075" y="2580588"/>
              <a:ext cx="8524947" cy="840689"/>
            </a:xfrm>
            <a:custGeom>
              <a:avLst/>
              <a:gdLst/>
              <a:ahLst/>
              <a:cxnLst/>
              <a:rect l="l" t="t" r="r" b="b"/>
              <a:pathLst>
                <a:path w="135780" h="17043" extrusionOk="0">
                  <a:moveTo>
                    <a:pt x="97443" y="76"/>
                  </a:moveTo>
                  <a:lnTo>
                    <a:pt x="23158" y="101"/>
                  </a:lnTo>
                  <a:cubicBezTo>
                    <a:pt x="23158" y="101"/>
                    <a:pt x="17402" y="1"/>
                    <a:pt x="17285" y="2757"/>
                  </a:cubicBezTo>
                  <a:cubicBezTo>
                    <a:pt x="17169" y="5523"/>
                    <a:pt x="27469" y="5397"/>
                    <a:pt x="27469" y="5397"/>
                  </a:cubicBezTo>
                  <a:lnTo>
                    <a:pt x="70559" y="5280"/>
                  </a:lnTo>
                  <a:cubicBezTo>
                    <a:pt x="70559" y="5280"/>
                    <a:pt x="76415" y="5197"/>
                    <a:pt x="76248" y="7670"/>
                  </a:cubicBezTo>
                  <a:cubicBezTo>
                    <a:pt x="76073" y="10134"/>
                    <a:pt x="65706" y="9123"/>
                    <a:pt x="56758" y="9132"/>
                  </a:cubicBezTo>
                  <a:lnTo>
                    <a:pt x="8246" y="9040"/>
                  </a:lnTo>
                  <a:cubicBezTo>
                    <a:pt x="8246" y="9040"/>
                    <a:pt x="1" y="8998"/>
                    <a:pt x="1020" y="13016"/>
                  </a:cubicBezTo>
                  <a:cubicBezTo>
                    <a:pt x="2048" y="17043"/>
                    <a:pt x="12958" y="15999"/>
                    <a:pt x="17979" y="16232"/>
                  </a:cubicBezTo>
                  <a:lnTo>
                    <a:pt x="81353" y="16416"/>
                  </a:lnTo>
                  <a:lnTo>
                    <a:pt x="116999" y="16416"/>
                  </a:lnTo>
                  <a:cubicBezTo>
                    <a:pt x="116999" y="16416"/>
                    <a:pt x="122630" y="16065"/>
                    <a:pt x="122112" y="13676"/>
                  </a:cubicBezTo>
                  <a:cubicBezTo>
                    <a:pt x="121602" y="11287"/>
                    <a:pt x="113842" y="11897"/>
                    <a:pt x="107250" y="11930"/>
                  </a:cubicBezTo>
                  <a:cubicBezTo>
                    <a:pt x="100667" y="11964"/>
                    <a:pt x="90442" y="9725"/>
                    <a:pt x="102096" y="8864"/>
                  </a:cubicBezTo>
                  <a:lnTo>
                    <a:pt x="125069" y="9232"/>
                  </a:lnTo>
                  <a:cubicBezTo>
                    <a:pt x="125069" y="9232"/>
                    <a:pt x="135779" y="9850"/>
                    <a:pt x="135094" y="7561"/>
                  </a:cubicBezTo>
                  <a:cubicBezTo>
                    <a:pt x="134401" y="5272"/>
                    <a:pt x="131009" y="5439"/>
                    <a:pt x="125069" y="5330"/>
                  </a:cubicBezTo>
                  <a:cubicBezTo>
                    <a:pt x="119121" y="5222"/>
                    <a:pt x="88028" y="4737"/>
                    <a:pt x="88028" y="4737"/>
                  </a:cubicBezTo>
                  <a:cubicBezTo>
                    <a:pt x="88028" y="4737"/>
                    <a:pt x="82004" y="4019"/>
                    <a:pt x="86290" y="2432"/>
                  </a:cubicBezTo>
                  <a:lnTo>
                    <a:pt x="113842" y="2523"/>
                  </a:lnTo>
                  <a:cubicBezTo>
                    <a:pt x="113842" y="2523"/>
                    <a:pt x="125287" y="143"/>
                    <a:pt x="97443" y="76"/>
                  </a:cubicBezTo>
                  <a:close/>
                </a:path>
              </a:pathLst>
            </a:custGeom>
            <a:solidFill>
              <a:srgbClr val="008D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4802324" y="550118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3511675" y="4214537"/>
              <a:ext cx="7528218" cy="730294"/>
            </a:xfrm>
            <a:custGeom>
              <a:avLst/>
              <a:gdLst/>
              <a:ahLst/>
              <a:cxnLst/>
              <a:rect l="l" t="t" r="r" b="b"/>
              <a:pathLst>
                <a:path w="143265" h="14805" extrusionOk="0">
                  <a:moveTo>
                    <a:pt x="102822" y="68"/>
                  </a:moveTo>
                  <a:lnTo>
                    <a:pt x="24445" y="93"/>
                  </a:lnTo>
                  <a:cubicBezTo>
                    <a:pt x="24445" y="93"/>
                    <a:pt x="18371" y="1"/>
                    <a:pt x="18246" y="2399"/>
                  </a:cubicBezTo>
                  <a:cubicBezTo>
                    <a:pt x="18121" y="4796"/>
                    <a:pt x="28989" y="4696"/>
                    <a:pt x="28989" y="4696"/>
                  </a:cubicBezTo>
                  <a:lnTo>
                    <a:pt x="74452" y="4587"/>
                  </a:lnTo>
                  <a:cubicBezTo>
                    <a:pt x="74452" y="4587"/>
                    <a:pt x="80634" y="4521"/>
                    <a:pt x="80450" y="6667"/>
                  </a:cubicBezTo>
                  <a:cubicBezTo>
                    <a:pt x="80267" y="8806"/>
                    <a:pt x="69339" y="7929"/>
                    <a:pt x="59891" y="7937"/>
                  </a:cubicBezTo>
                  <a:lnTo>
                    <a:pt x="8706" y="7854"/>
                  </a:lnTo>
                  <a:cubicBezTo>
                    <a:pt x="8706" y="7854"/>
                    <a:pt x="1" y="7820"/>
                    <a:pt x="1087" y="11312"/>
                  </a:cubicBezTo>
                  <a:cubicBezTo>
                    <a:pt x="2173" y="14804"/>
                    <a:pt x="13676" y="13902"/>
                    <a:pt x="18981" y="14103"/>
                  </a:cubicBezTo>
                  <a:lnTo>
                    <a:pt x="85839" y="14261"/>
                  </a:lnTo>
                  <a:lnTo>
                    <a:pt x="123449" y="14261"/>
                  </a:lnTo>
                  <a:cubicBezTo>
                    <a:pt x="123449" y="14261"/>
                    <a:pt x="129397" y="13961"/>
                    <a:pt x="128845" y="11880"/>
                  </a:cubicBezTo>
                  <a:cubicBezTo>
                    <a:pt x="128294" y="9809"/>
                    <a:pt x="120115" y="10335"/>
                    <a:pt x="113173" y="10368"/>
                  </a:cubicBezTo>
                  <a:cubicBezTo>
                    <a:pt x="106223" y="10393"/>
                    <a:pt x="95437" y="8447"/>
                    <a:pt x="107726" y="7703"/>
                  </a:cubicBezTo>
                  <a:lnTo>
                    <a:pt x="131961" y="8021"/>
                  </a:lnTo>
                  <a:cubicBezTo>
                    <a:pt x="131961" y="8021"/>
                    <a:pt x="143264" y="8556"/>
                    <a:pt x="142538" y="6567"/>
                  </a:cubicBezTo>
                  <a:cubicBezTo>
                    <a:pt x="141811" y="4587"/>
                    <a:pt x="138227" y="4729"/>
                    <a:pt x="131961" y="4637"/>
                  </a:cubicBezTo>
                  <a:cubicBezTo>
                    <a:pt x="125704" y="4537"/>
                    <a:pt x="92881" y="4111"/>
                    <a:pt x="92881" y="4111"/>
                  </a:cubicBezTo>
                  <a:cubicBezTo>
                    <a:pt x="92881" y="4111"/>
                    <a:pt x="86532" y="3485"/>
                    <a:pt x="91052" y="2106"/>
                  </a:cubicBezTo>
                  <a:lnTo>
                    <a:pt x="120124" y="2190"/>
                  </a:lnTo>
                  <a:cubicBezTo>
                    <a:pt x="120124" y="2190"/>
                    <a:pt x="132195" y="126"/>
                    <a:pt x="102822" y="6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 rot="-248774">
            <a:off x="595263" y="1734953"/>
            <a:ext cx="5792360" cy="156048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1453">
                <a:latin typeface="Satisfy"/>
                <a:ea typeface="Satisfy"/>
                <a:cs typeface="Satisfy"/>
                <a:sym typeface="Satisf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255767" y="4562805"/>
            <a:ext cx="3875200" cy="7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ctrTitle" idx="2"/>
          </p:nvPr>
        </p:nvSpPr>
        <p:spPr>
          <a:xfrm>
            <a:off x="1255767" y="3699468"/>
            <a:ext cx="5526000" cy="76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4000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017948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 point">
  <p:cSld name="Main poin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oogle Shape;88;p8"/>
          <p:cNvGrpSpPr/>
          <p:nvPr/>
        </p:nvGrpSpPr>
        <p:grpSpPr>
          <a:xfrm>
            <a:off x="522883" y="109952"/>
            <a:ext cx="11579843" cy="2797693"/>
            <a:chOff x="335036" y="320140"/>
            <a:chExt cx="9419612" cy="2275781"/>
          </a:xfrm>
        </p:grpSpPr>
        <p:sp>
          <p:nvSpPr>
            <p:cNvPr id="89" name="Google Shape;89;p8"/>
            <p:cNvSpPr/>
            <p:nvPr/>
          </p:nvSpPr>
          <p:spPr>
            <a:xfrm>
              <a:off x="6945841" y="1955107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8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1" name="Google Shape;91;p8"/>
          <p:cNvSpPr txBox="1">
            <a:spLocks noGrp="1"/>
          </p:cNvSpPr>
          <p:nvPr>
            <p:ph type="title"/>
          </p:nvPr>
        </p:nvSpPr>
        <p:spPr>
          <a:xfrm rot="-470071">
            <a:off x="2784503" y="2222560"/>
            <a:ext cx="6623020" cy="342560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92" name="Google Shape;92;p8"/>
          <p:cNvGrpSpPr/>
          <p:nvPr/>
        </p:nvGrpSpPr>
        <p:grpSpPr>
          <a:xfrm flipH="1">
            <a:off x="8369927" y="99015"/>
            <a:ext cx="4062439" cy="7247623"/>
            <a:chOff x="3734270" y="74249"/>
            <a:chExt cx="3046829" cy="5435717"/>
          </a:xfrm>
        </p:grpSpPr>
        <p:grpSp>
          <p:nvGrpSpPr>
            <p:cNvPr id="93" name="Google Shape;93;p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94" name="Google Shape;94;p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" name="Google Shape;95;p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" name="Google Shape;96;p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" name="Google Shape;97;p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" name="Google Shape;98;p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" name="Google Shape;99;p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" name="Google Shape;100;p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" name="Google Shape;101;p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2" name="Google Shape;102;p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3" name="Google Shape;103;p8"/>
          <p:cNvGrpSpPr/>
          <p:nvPr/>
        </p:nvGrpSpPr>
        <p:grpSpPr>
          <a:xfrm>
            <a:off x="-227973" y="109982"/>
            <a:ext cx="4062439" cy="7247623"/>
            <a:chOff x="3734270" y="74249"/>
            <a:chExt cx="3046829" cy="5435717"/>
          </a:xfrm>
        </p:grpSpPr>
        <p:grpSp>
          <p:nvGrpSpPr>
            <p:cNvPr id="104" name="Google Shape;104;p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105" name="Google Shape;105;p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" name="Google Shape;106;p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" name="Google Shape;107;p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" name="Google Shape;108;p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" name="Google Shape;109;p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" name="Google Shape;110;p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" name="Google Shape;111;p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" name="Google Shape;112;p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3" name="Google Shape;113;p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4" name="Google Shape;114;p8"/>
          <p:cNvSpPr/>
          <p:nvPr/>
        </p:nvSpPr>
        <p:spPr>
          <a:xfrm flipH="1">
            <a:off x="-123" y="6451867"/>
            <a:ext cx="12192240" cy="2580487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" name="Google Shape;115;p8"/>
          <p:cNvSpPr/>
          <p:nvPr/>
        </p:nvSpPr>
        <p:spPr>
          <a:xfrm>
            <a:off x="5308600" y="250467"/>
            <a:ext cx="1574800" cy="15748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" name="Google Shape;116;p8"/>
          <p:cNvSpPr/>
          <p:nvPr/>
        </p:nvSpPr>
        <p:spPr>
          <a:xfrm flipH="1">
            <a:off x="-2623379" y="5625967"/>
            <a:ext cx="6694579" cy="1574956"/>
          </a:xfrm>
          <a:custGeom>
            <a:avLst/>
            <a:gdLst/>
            <a:ahLst/>
            <a:cxnLst/>
            <a:rect l="l" t="t" r="r" b="b"/>
            <a:pathLst>
              <a:path w="150170" h="16915" extrusionOk="0">
                <a:moveTo>
                  <a:pt x="69788" y="1"/>
                </a:moveTo>
                <a:cubicBezTo>
                  <a:pt x="58612" y="1"/>
                  <a:pt x="48908" y="7870"/>
                  <a:pt x="41401" y="7870"/>
                </a:cubicBezTo>
                <a:cubicBezTo>
                  <a:pt x="40796" y="7870"/>
                  <a:pt x="40206" y="7819"/>
                  <a:pt x="39630" y="7709"/>
                </a:cubicBezTo>
                <a:cubicBezTo>
                  <a:pt x="39094" y="7605"/>
                  <a:pt x="38452" y="7556"/>
                  <a:pt x="37720" y="7556"/>
                </a:cubicBezTo>
                <a:cubicBezTo>
                  <a:pt x="27549" y="7556"/>
                  <a:pt x="0" y="16915"/>
                  <a:pt x="0" y="16915"/>
                </a:cubicBezTo>
                <a:lnTo>
                  <a:pt x="150169" y="14153"/>
                </a:lnTo>
                <a:lnTo>
                  <a:pt x="150169" y="9759"/>
                </a:lnTo>
                <a:cubicBezTo>
                  <a:pt x="150169" y="9759"/>
                  <a:pt x="132133" y="7918"/>
                  <a:pt x="120625" y="7541"/>
                </a:cubicBezTo>
                <a:cubicBezTo>
                  <a:pt x="101271" y="6934"/>
                  <a:pt x="83548" y="636"/>
                  <a:pt x="70952" y="30"/>
                </a:cubicBezTo>
                <a:cubicBezTo>
                  <a:pt x="70562" y="10"/>
                  <a:pt x="70174" y="1"/>
                  <a:pt x="69788" y="1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" name="Google Shape;117;p8"/>
          <p:cNvSpPr/>
          <p:nvPr/>
        </p:nvSpPr>
        <p:spPr>
          <a:xfrm>
            <a:off x="7117517" y="5481133"/>
            <a:ext cx="6694579" cy="1719804"/>
          </a:xfrm>
          <a:custGeom>
            <a:avLst/>
            <a:gdLst/>
            <a:ahLst/>
            <a:cxnLst/>
            <a:rect l="l" t="t" r="r" b="b"/>
            <a:pathLst>
              <a:path w="150170" h="16915" extrusionOk="0">
                <a:moveTo>
                  <a:pt x="69788" y="1"/>
                </a:moveTo>
                <a:cubicBezTo>
                  <a:pt x="58612" y="1"/>
                  <a:pt x="48908" y="7870"/>
                  <a:pt x="41401" y="7870"/>
                </a:cubicBezTo>
                <a:cubicBezTo>
                  <a:pt x="40796" y="7870"/>
                  <a:pt x="40206" y="7819"/>
                  <a:pt x="39630" y="7709"/>
                </a:cubicBezTo>
                <a:cubicBezTo>
                  <a:pt x="39094" y="7605"/>
                  <a:pt x="38452" y="7556"/>
                  <a:pt x="37720" y="7556"/>
                </a:cubicBezTo>
                <a:cubicBezTo>
                  <a:pt x="27549" y="7556"/>
                  <a:pt x="0" y="16915"/>
                  <a:pt x="0" y="16915"/>
                </a:cubicBezTo>
                <a:lnTo>
                  <a:pt x="150169" y="14153"/>
                </a:lnTo>
                <a:lnTo>
                  <a:pt x="150169" y="9759"/>
                </a:lnTo>
                <a:cubicBezTo>
                  <a:pt x="150169" y="9759"/>
                  <a:pt x="132133" y="7918"/>
                  <a:pt x="120625" y="7541"/>
                </a:cubicBezTo>
                <a:cubicBezTo>
                  <a:pt x="101271" y="6934"/>
                  <a:pt x="83548" y="636"/>
                  <a:pt x="70952" y="30"/>
                </a:cubicBezTo>
                <a:cubicBezTo>
                  <a:pt x="70562" y="10"/>
                  <a:pt x="70174" y="1"/>
                  <a:pt x="69788" y="1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639272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 title and description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9"/>
          <p:cNvSpPr/>
          <p:nvPr/>
        </p:nvSpPr>
        <p:spPr>
          <a:xfrm flipH="1">
            <a:off x="8344860" y="850900"/>
            <a:ext cx="2070000" cy="20700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9"/>
          <p:cNvSpPr txBox="1">
            <a:spLocks noGrp="1"/>
          </p:cNvSpPr>
          <p:nvPr>
            <p:ph type="subTitle" idx="1"/>
          </p:nvPr>
        </p:nvSpPr>
        <p:spPr>
          <a:xfrm flipH="1">
            <a:off x="6604827" y="4561733"/>
            <a:ext cx="3708800" cy="74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rgbClr val="754C24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21" name="Google Shape;121;p9"/>
          <p:cNvSpPr txBox="1">
            <a:spLocks noGrp="1"/>
          </p:cNvSpPr>
          <p:nvPr>
            <p:ph type="title"/>
          </p:nvPr>
        </p:nvSpPr>
        <p:spPr>
          <a:xfrm flipH="1">
            <a:off x="4636427" y="3618033"/>
            <a:ext cx="5677200" cy="104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22" name="Google Shape;122;p9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8395460" y="1273500"/>
            <a:ext cx="1968800" cy="12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23" name="Google Shape;123;p9"/>
          <p:cNvSpPr/>
          <p:nvPr/>
        </p:nvSpPr>
        <p:spPr>
          <a:xfrm flipH="1">
            <a:off x="-89045" y="5830300"/>
            <a:ext cx="12382645" cy="1403128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" name="Google Shape;124;p9"/>
          <p:cNvSpPr/>
          <p:nvPr/>
        </p:nvSpPr>
        <p:spPr>
          <a:xfrm>
            <a:off x="4508467" y="6342168"/>
            <a:ext cx="9871436" cy="743605"/>
          </a:xfrm>
          <a:custGeom>
            <a:avLst/>
            <a:gdLst/>
            <a:ahLst/>
            <a:cxnLst/>
            <a:rect l="l" t="t" r="r" b="b"/>
            <a:pathLst>
              <a:path w="143265" h="14805" extrusionOk="0">
                <a:moveTo>
                  <a:pt x="102822" y="68"/>
                </a:moveTo>
                <a:lnTo>
                  <a:pt x="24445" y="93"/>
                </a:lnTo>
                <a:cubicBezTo>
                  <a:pt x="24445" y="93"/>
                  <a:pt x="18371" y="1"/>
                  <a:pt x="18246" y="2399"/>
                </a:cubicBezTo>
                <a:cubicBezTo>
                  <a:pt x="18121" y="4796"/>
                  <a:pt x="28989" y="4696"/>
                  <a:pt x="28989" y="4696"/>
                </a:cubicBezTo>
                <a:lnTo>
                  <a:pt x="74452" y="4587"/>
                </a:lnTo>
                <a:cubicBezTo>
                  <a:pt x="74452" y="4587"/>
                  <a:pt x="80634" y="4521"/>
                  <a:pt x="80450" y="6667"/>
                </a:cubicBezTo>
                <a:cubicBezTo>
                  <a:pt x="80267" y="8806"/>
                  <a:pt x="69339" y="7929"/>
                  <a:pt x="59891" y="7937"/>
                </a:cubicBezTo>
                <a:lnTo>
                  <a:pt x="8706" y="7854"/>
                </a:lnTo>
                <a:cubicBezTo>
                  <a:pt x="8706" y="7854"/>
                  <a:pt x="1" y="7820"/>
                  <a:pt x="1087" y="11312"/>
                </a:cubicBezTo>
                <a:cubicBezTo>
                  <a:pt x="2173" y="14804"/>
                  <a:pt x="13676" y="13902"/>
                  <a:pt x="18981" y="14103"/>
                </a:cubicBezTo>
                <a:lnTo>
                  <a:pt x="85839" y="14261"/>
                </a:lnTo>
                <a:lnTo>
                  <a:pt x="123449" y="14261"/>
                </a:lnTo>
                <a:cubicBezTo>
                  <a:pt x="123449" y="14261"/>
                  <a:pt x="129397" y="13961"/>
                  <a:pt x="128845" y="11880"/>
                </a:cubicBezTo>
                <a:cubicBezTo>
                  <a:pt x="128294" y="9809"/>
                  <a:pt x="120115" y="10335"/>
                  <a:pt x="113173" y="10368"/>
                </a:cubicBezTo>
                <a:cubicBezTo>
                  <a:pt x="106223" y="10393"/>
                  <a:pt x="95437" y="8447"/>
                  <a:pt x="107726" y="7703"/>
                </a:cubicBezTo>
                <a:lnTo>
                  <a:pt x="131961" y="8021"/>
                </a:lnTo>
                <a:cubicBezTo>
                  <a:pt x="131961" y="8021"/>
                  <a:pt x="143264" y="8556"/>
                  <a:pt x="142538" y="6567"/>
                </a:cubicBezTo>
                <a:cubicBezTo>
                  <a:pt x="141811" y="4587"/>
                  <a:pt x="138227" y="4729"/>
                  <a:pt x="131961" y="4637"/>
                </a:cubicBezTo>
                <a:cubicBezTo>
                  <a:pt x="125704" y="4537"/>
                  <a:pt x="92881" y="4111"/>
                  <a:pt x="92881" y="4111"/>
                </a:cubicBezTo>
                <a:cubicBezTo>
                  <a:pt x="92881" y="4111"/>
                  <a:pt x="86532" y="3485"/>
                  <a:pt x="91052" y="2106"/>
                </a:cubicBezTo>
                <a:lnTo>
                  <a:pt x="120124" y="2190"/>
                </a:lnTo>
                <a:cubicBezTo>
                  <a:pt x="120124" y="2190"/>
                  <a:pt x="132195" y="126"/>
                  <a:pt x="102822" y="6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" name="Google Shape;125;p9"/>
          <p:cNvSpPr/>
          <p:nvPr/>
        </p:nvSpPr>
        <p:spPr>
          <a:xfrm>
            <a:off x="268849" y="512187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6" name="Google Shape;126;p9"/>
          <p:cNvGrpSpPr/>
          <p:nvPr/>
        </p:nvGrpSpPr>
        <p:grpSpPr>
          <a:xfrm flipH="1">
            <a:off x="3081354" y="1041421"/>
            <a:ext cx="9833292" cy="1324321"/>
            <a:chOff x="1068461" y="718690"/>
            <a:chExt cx="7374969" cy="993241"/>
          </a:xfrm>
        </p:grpSpPr>
        <p:sp>
          <p:nvSpPr>
            <p:cNvPr id="127" name="Google Shape;127;p9"/>
            <p:cNvSpPr/>
            <p:nvPr/>
          </p:nvSpPr>
          <p:spPr>
            <a:xfrm>
              <a:off x="5634624" y="1071118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9"/>
            <p:cNvSpPr/>
            <p:nvPr/>
          </p:nvSpPr>
          <p:spPr>
            <a:xfrm>
              <a:off x="1068461" y="71869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rgbClr val="D6F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" name="Google Shape;129;p9"/>
          <p:cNvGrpSpPr/>
          <p:nvPr/>
        </p:nvGrpSpPr>
        <p:grpSpPr>
          <a:xfrm rot="-1325081" flipH="1">
            <a:off x="1192518" y="1611927"/>
            <a:ext cx="972537" cy="515408"/>
            <a:chOff x="2468025" y="734125"/>
            <a:chExt cx="980825" cy="519800"/>
          </a:xfrm>
        </p:grpSpPr>
        <p:sp>
          <p:nvSpPr>
            <p:cNvPr id="130" name="Google Shape;130;p9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9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9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6954489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87949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hanks">
  <p:cSld name="Thanks"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27"/>
          <p:cNvSpPr/>
          <p:nvPr/>
        </p:nvSpPr>
        <p:spPr>
          <a:xfrm>
            <a:off x="216915" y="914753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18" name="Google Shape;718;p27"/>
          <p:cNvGrpSpPr/>
          <p:nvPr/>
        </p:nvGrpSpPr>
        <p:grpSpPr>
          <a:xfrm flipH="1">
            <a:off x="-240" y="3109368"/>
            <a:ext cx="12192240" cy="3840761"/>
            <a:chOff x="-2381112" y="2531375"/>
            <a:chExt cx="9144180" cy="2880571"/>
          </a:xfrm>
        </p:grpSpPr>
        <p:sp>
          <p:nvSpPr>
            <p:cNvPr id="719" name="Google Shape;719;p27"/>
            <p:cNvSpPr/>
            <p:nvPr/>
          </p:nvSpPr>
          <p:spPr>
            <a:xfrm>
              <a:off x="3173475" y="2531375"/>
              <a:ext cx="1196850" cy="1196325"/>
            </a:xfrm>
            <a:custGeom>
              <a:avLst/>
              <a:gdLst/>
              <a:ahLst/>
              <a:cxnLst/>
              <a:rect l="l" t="t" r="r" b="b"/>
              <a:pathLst>
                <a:path w="47874" h="47853" extrusionOk="0">
                  <a:moveTo>
                    <a:pt x="23937" y="0"/>
                  </a:moveTo>
                  <a:cubicBezTo>
                    <a:pt x="10713" y="0"/>
                    <a:pt x="0" y="10713"/>
                    <a:pt x="0" y="23937"/>
                  </a:cubicBezTo>
                  <a:cubicBezTo>
                    <a:pt x="0" y="37140"/>
                    <a:pt x="10713" y="47853"/>
                    <a:pt x="23937" y="47853"/>
                  </a:cubicBezTo>
                  <a:cubicBezTo>
                    <a:pt x="37161" y="47853"/>
                    <a:pt x="47873" y="37140"/>
                    <a:pt x="47873" y="23937"/>
                  </a:cubicBezTo>
                  <a:cubicBezTo>
                    <a:pt x="47873" y="10713"/>
                    <a:pt x="37161" y="0"/>
                    <a:pt x="23937" y="0"/>
                  </a:cubicBezTo>
                  <a:close/>
                </a:path>
              </a:pathLst>
            </a:custGeom>
            <a:solidFill>
              <a:srgbClr val="F7A9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1733687" y="3146975"/>
              <a:ext cx="5020934" cy="422875"/>
            </a:xfrm>
            <a:custGeom>
              <a:avLst/>
              <a:gdLst/>
              <a:ahLst/>
              <a:cxnLst/>
              <a:rect l="l" t="t" r="r" b="b"/>
              <a:pathLst>
                <a:path w="150170" h="16915" extrusionOk="0">
                  <a:moveTo>
                    <a:pt x="69788" y="1"/>
                  </a:moveTo>
                  <a:cubicBezTo>
                    <a:pt x="58612" y="1"/>
                    <a:pt x="48908" y="7870"/>
                    <a:pt x="41401" y="7870"/>
                  </a:cubicBezTo>
                  <a:cubicBezTo>
                    <a:pt x="40796" y="7870"/>
                    <a:pt x="40206" y="7819"/>
                    <a:pt x="39630" y="7709"/>
                  </a:cubicBezTo>
                  <a:cubicBezTo>
                    <a:pt x="39094" y="7605"/>
                    <a:pt x="38452" y="7556"/>
                    <a:pt x="37720" y="7556"/>
                  </a:cubicBezTo>
                  <a:cubicBezTo>
                    <a:pt x="27549" y="7556"/>
                    <a:pt x="0" y="16915"/>
                    <a:pt x="0" y="16915"/>
                  </a:cubicBezTo>
                  <a:lnTo>
                    <a:pt x="150169" y="14153"/>
                  </a:lnTo>
                  <a:lnTo>
                    <a:pt x="150169" y="9759"/>
                  </a:lnTo>
                  <a:cubicBezTo>
                    <a:pt x="150169" y="9759"/>
                    <a:pt x="132133" y="7918"/>
                    <a:pt x="120625" y="7541"/>
                  </a:cubicBezTo>
                  <a:cubicBezTo>
                    <a:pt x="101271" y="6934"/>
                    <a:pt x="83548" y="636"/>
                    <a:pt x="70952" y="30"/>
                  </a:cubicBezTo>
                  <a:cubicBezTo>
                    <a:pt x="70562" y="10"/>
                    <a:pt x="70174" y="1"/>
                    <a:pt x="69788" y="1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-2381112" y="3407550"/>
              <a:ext cx="9144180" cy="1935365"/>
            </a:xfrm>
            <a:custGeom>
              <a:avLst/>
              <a:gdLst/>
              <a:ahLst/>
              <a:cxnLst/>
              <a:rect l="l" t="t" r="r" b="b"/>
              <a:pathLst>
                <a:path w="209237" h="68003" extrusionOk="0">
                  <a:moveTo>
                    <a:pt x="1737" y="0"/>
                  </a:moveTo>
                  <a:cubicBezTo>
                    <a:pt x="1569" y="544"/>
                    <a:pt x="1109" y="984"/>
                    <a:pt x="565" y="1151"/>
                  </a:cubicBezTo>
                  <a:lnTo>
                    <a:pt x="0" y="1151"/>
                  </a:lnTo>
                  <a:lnTo>
                    <a:pt x="0" y="68002"/>
                  </a:lnTo>
                  <a:lnTo>
                    <a:pt x="209236" y="68002"/>
                  </a:lnTo>
                  <a:lnTo>
                    <a:pt x="209236" y="1214"/>
                  </a:lnTo>
                  <a:lnTo>
                    <a:pt x="209236" y="1151"/>
                  </a:lnTo>
                  <a:lnTo>
                    <a:pt x="208776" y="1151"/>
                  </a:lnTo>
                  <a:cubicBezTo>
                    <a:pt x="208211" y="1026"/>
                    <a:pt x="207332" y="733"/>
                    <a:pt x="207060" y="0"/>
                  </a:cubicBezTo>
                  <a:cubicBezTo>
                    <a:pt x="206893" y="544"/>
                    <a:pt x="206432" y="984"/>
                    <a:pt x="205888" y="1151"/>
                  </a:cubicBezTo>
                  <a:lnTo>
                    <a:pt x="205847" y="1151"/>
                  </a:lnTo>
                  <a:cubicBezTo>
                    <a:pt x="205282" y="1026"/>
                    <a:pt x="204382" y="733"/>
                    <a:pt x="204131" y="0"/>
                  </a:cubicBezTo>
                  <a:cubicBezTo>
                    <a:pt x="203942" y="544"/>
                    <a:pt x="203503" y="984"/>
                    <a:pt x="202959" y="1151"/>
                  </a:cubicBezTo>
                  <a:lnTo>
                    <a:pt x="202896" y="1151"/>
                  </a:lnTo>
                  <a:cubicBezTo>
                    <a:pt x="202352" y="1026"/>
                    <a:pt x="201453" y="733"/>
                    <a:pt x="201201" y="0"/>
                  </a:cubicBezTo>
                  <a:cubicBezTo>
                    <a:pt x="201013" y="544"/>
                    <a:pt x="200574" y="984"/>
                    <a:pt x="200009" y="1151"/>
                  </a:cubicBezTo>
                  <a:lnTo>
                    <a:pt x="199967" y="1151"/>
                  </a:lnTo>
                  <a:cubicBezTo>
                    <a:pt x="199423" y="1026"/>
                    <a:pt x="198523" y="733"/>
                    <a:pt x="198272" y="0"/>
                  </a:cubicBezTo>
                  <a:cubicBezTo>
                    <a:pt x="198084" y="544"/>
                    <a:pt x="197644" y="984"/>
                    <a:pt x="197080" y="1151"/>
                  </a:cubicBezTo>
                  <a:lnTo>
                    <a:pt x="197038" y="1151"/>
                  </a:lnTo>
                  <a:cubicBezTo>
                    <a:pt x="196494" y="1026"/>
                    <a:pt x="195594" y="733"/>
                    <a:pt x="195343" y="0"/>
                  </a:cubicBezTo>
                  <a:cubicBezTo>
                    <a:pt x="195155" y="544"/>
                    <a:pt x="194715" y="984"/>
                    <a:pt x="194150" y="1151"/>
                  </a:cubicBezTo>
                  <a:lnTo>
                    <a:pt x="194108" y="1151"/>
                  </a:lnTo>
                  <a:cubicBezTo>
                    <a:pt x="193543" y="1026"/>
                    <a:pt x="192665" y="733"/>
                    <a:pt x="192414" y="0"/>
                  </a:cubicBezTo>
                  <a:cubicBezTo>
                    <a:pt x="192225" y="544"/>
                    <a:pt x="191786" y="984"/>
                    <a:pt x="191221" y="1151"/>
                  </a:cubicBezTo>
                  <a:lnTo>
                    <a:pt x="191179" y="1151"/>
                  </a:lnTo>
                  <a:cubicBezTo>
                    <a:pt x="190614" y="1026"/>
                    <a:pt x="189735" y="733"/>
                    <a:pt x="189484" y="0"/>
                  </a:cubicBezTo>
                  <a:cubicBezTo>
                    <a:pt x="189296" y="544"/>
                    <a:pt x="188857" y="984"/>
                    <a:pt x="188292" y="1151"/>
                  </a:cubicBezTo>
                  <a:lnTo>
                    <a:pt x="188250" y="1151"/>
                  </a:lnTo>
                  <a:cubicBezTo>
                    <a:pt x="187685" y="1026"/>
                    <a:pt x="186806" y="733"/>
                    <a:pt x="186534" y="0"/>
                  </a:cubicBezTo>
                  <a:cubicBezTo>
                    <a:pt x="186367" y="544"/>
                    <a:pt x="185906" y="984"/>
                    <a:pt x="185362" y="1151"/>
                  </a:cubicBezTo>
                  <a:lnTo>
                    <a:pt x="185320" y="1151"/>
                  </a:lnTo>
                  <a:cubicBezTo>
                    <a:pt x="184756" y="1026"/>
                    <a:pt x="183877" y="733"/>
                    <a:pt x="183605" y="0"/>
                  </a:cubicBezTo>
                  <a:cubicBezTo>
                    <a:pt x="183416" y="544"/>
                    <a:pt x="182977" y="984"/>
                    <a:pt x="182433" y="1151"/>
                  </a:cubicBezTo>
                  <a:lnTo>
                    <a:pt x="182391" y="1151"/>
                  </a:lnTo>
                  <a:cubicBezTo>
                    <a:pt x="181826" y="1026"/>
                    <a:pt x="180927" y="733"/>
                    <a:pt x="180675" y="0"/>
                  </a:cubicBezTo>
                  <a:cubicBezTo>
                    <a:pt x="180487" y="544"/>
                    <a:pt x="180048" y="984"/>
                    <a:pt x="179504" y="1151"/>
                  </a:cubicBezTo>
                  <a:lnTo>
                    <a:pt x="179441" y="1151"/>
                  </a:lnTo>
                  <a:cubicBezTo>
                    <a:pt x="178897" y="1026"/>
                    <a:pt x="177997" y="733"/>
                    <a:pt x="177746" y="0"/>
                  </a:cubicBezTo>
                  <a:cubicBezTo>
                    <a:pt x="177558" y="544"/>
                    <a:pt x="177118" y="984"/>
                    <a:pt x="176553" y="1151"/>
                  </a:cubicBezTo>
                  <a:lnTo>
                    <a:pt x="176512" y="1151"/>
                  </a:lnTo>
                  <a:cubicBezTo>
                    <a:pt x="175968" y="1026"/>
                    <a:pt x="175068" y="733"/>
                    <a:pt x="174817" y="0"/>
                  </a:cubicBezTo>
                  <a:cubicBezTo>
                    <a:pt x="174628" y="544"/>
                    <a:pt x="174189" y="984"/>
                    <a:pt x="173624" y="1151"/>
                  </a:cubicBezTo>
                  <a:lnTo>
                    <a:pt x="173582" y="1151"/>
                  </a:lnTo>
                  <a:cubicBezTo>
                    <a:pt x="173038" y="1026"/>
                    <a:pt x="172139" y="733"/>
                    <a:pt x="171888" y="0"/>
                  </a:cubicBezTo>
                  <a:cubicBezTo>
                    <a:pt x="171699" y="544"/>
                    <a:pt x="171260" y="984"/>
                    <a:pt x="170695" y="1151"/>
                  </a:cubicBezTo>
                  <a:lnTo>
                    <a:pt x="170653" y="1151"/>
                  </a:lnTo>
                  <a:cubicBezTo>
                    <a:pt x="170088" y="1026"/>
                    <a:pt x="169209" y="733"/>
                    <a:pt x="168958" y="0"/>
                  </a:cubicBezTo>
                  <a:cubicBezTo>
                    <a:pt x="168770" y="544"/>
                    <a:pt x="168330" y="984"/>
                    <a:pt x="167766" y="1151"/>
                  </a:cubicBezTo>
                  <a:lnTo>
                    <a:pt x="167724" y="1151"/>
                  </a:lnTo>
                  <a:cubicBezTo>
                    <a:pt x="167159" y="1026"/>
                    <a:pt x="166280" y="733"/>
                    <a:pt x="166029" y="0"/>
                  </a:cubicBezTo>
                  <a:cubicBezTo>
                    <a:pt x="165841" y="544"/>
                    <a:pt x="165401" y="984"/>
                    <a:pt x="164836" y="1151"/>
                  </a:cubicBezTo>
                  <a:lnTo>
                    <a:pt x="164773" y="1151"/>
                  </a:lnTo>
                  <a:cubicBezTo>
                    <a:pt x="164209" y="1026"/>
                    <a:pt x="163330" y="733"/>
                    <a:pt x="163079" y="0"/>
                  </a:cubicBezTo>
                  <a:cubicBezTo>
                    <a:pt x="162890" y="544"/>
                    <a:pt x="162451" y="984"/>
                    <a:pt x="161886" y="1151"/>
                  </a:cubicBezTo>
                  <a:lnTo>
                    <a:pt x="161844" y="1151"/>
                  </a:lnTo>
                  <a:cubicBezTo>
                    <a:pt x="161279" y="1026"/>
                    <a:pt x="160400" y="733"/>
                    <a:pt x="160149" y="0"/>
                  </a:cubicBezTo>
                  <a:cubicBezTo>
                    <a:pt x="159961" y="544"/>
                    <a:pt x="159522" y="984"/>
                    <a:pt x="158957" y="1151"/>
                  </a:cubicBezTo>
                  <a:lnTo>
                    <a:pt x="158915" y="1151"/>
                  </a:lnTo>
                  <a:cubicBezTo>
                    <a:pt x="158350" y="1026"/>
                    <a:pt x="157471" y="733"/>
                    <a:pt x="157199" y="0"/>
                  </a:cubicBezTo>
                  <a:cubicBezTo>
                    <a:pt x="157032" y="544"/>
                    <a:pt x="156571" y="984"/>
                    <a:pt x="156027" y="1151"/>
                  </a:cubicBezTo>
                  <a:lnTo>
                    <a:pt x="155986" y="1151"/>
                  </a:lnTo>
                  <a:cubicBezTo>
                    <a:pt x="155421" y="1026"/>
                    <a:pt x="154542" y="733"/>
                    <a:pt x="154270" y="0"/>
                  </a:cubicBezTo>
                  <a:cubicBezTo>
                    <a:pt x="154082" y="544"/>
                    <a:pt x="153642" y="984"/>
                    <a:pt x="153098" y="1151"/>
                  </a:cubicBezTo>
                  <a:lnTo>
                    <a:pt x="153056" y="1151"/>
                  </a:lnTo>
                  <a:cubicBezTo>
                    <a:pt x="152491" y="1026"/>
                    <a:pt x="151592" y="733"/>
                    <a:pt x="151341" y="0"/>
                  </a:cubicBezTo>
                  <a:cubicBezTo>
                    <a:pt x="151152" y="544"/>
                    <a:pt x="150713" y="984"/>
                    <a:pt x="150169" y="1151"/>
                  </a:cubicBezTo>
                  <a:lnTo>
                    <a:pt x="150106" y="1151"/>
                  </a:lnTo>
                  <a:cubicBezTo>
                    <a:pt x="149562" y="1026"/>
                    <a:pt x="148662" y="733"/>
                    <a:pt x="148411" y="0"/>
                  </a:cubicBezTo>
                  <a:cubicBezTo>
                    <a:pt x="148223" y="544"/>
                    <a:pt x="147783" y="984"/>
                    <a:pt x="147219" y="1151"/>
                  </a:cubicBezTo>
                  <a:lnTo>
                    <a:pt x="147177" y="1151"/>
                  </a:lnTo>
                  <a:cubicBezTo>
                    <a:pt x="146633" y="1026"/>
                    <a:pt x="145733" y="733"/>
                    <a:pt x="145482" y="0"/>
                  </a:cubicBezTo>
                  <a:cubicBezTo>
                    <a:pt x="145294" y="544"/>
                    <a:pt x="144854" y="984"/>
                    <a:pt x="144289" y="1151"/>
                  </a:cubicBezTo>
                  <a:lnTo>
                    <a:pt x="144247" y="1151"/>
                  </a:lnTo>
                  <a:cubicBezTo>
                    <a:pt x="143703" y="1026"/>
                    <a:pt x="142804" y="733"/>
                    <a:pt x="142553" y="0"/>
                  </a:cubicBezTo>
                  <a:cubicBezTo>
                    <a:pt x="142364" y="544"/>
                    <a:pt x="141925" y="984"/>
                    <a:pt x="141360" y="1151"/>
                  </a:cubicBezTo>
                  <a:lnTo>
                    <a:pt x="141318" y="1151"/>
                  </a:lnTo>
                  <a:cubicBezTo>
                    <a:pt x="140753" y="1026"/>
                    <a:pt x="139874" y="733"/>
                    <a:pt x="139623" y="0"/>
                  </a:cubicBezTo>
                  <a:cubicBezTo>
                    <a:pt x="139435" y="544"/>
                    <a:pt x="138996" y="984"/>
                    <a:pt x="138431" y="1151"/>
                  </a:cubicBezTo>
                  <a:lnTo>
                    <a:pt x="138389" y="1151"/>
                  </a:lnTo>
                  <a:cubicBezTo>
                    <a:pt x="137824" y="1026"/>
                    <a:pt x="136945" y="733"/>
                    <a:pt x="136694" y="0"/>
                  </a:cubicBezTo>
                  <a:cubicBezTo>
                    <a:pt x="136506" y="544"/>
                    <a:pt x="136066" y="984"/>
                    <a:pt x="135501" y="1151"/>
                  </a:cubicBezTo>
                  <a:lnTo>
                    <a:pt x="135459" y="1151"/>
                  </a:lnTo>
                  <a:cubicBezTo>
                    <a:pt x="134895" y="1026"/>
                    <a:pt x="134016" y="733"/>
                    <a:pt x="133744" y="0"/>
                  </a:cubicBezTo>
                  <a:cubicBezTo>
                    <a:pt x="133576" y="544"/>
                    <a:pt x="133116" y="984"/>
                    <a:pt x="132572" y="1151"/>
                  </a:cubicBezTo>
                  <a:lnTo>
                    <a:pt x="132530" y="1151"/>
                  </a:lnTo>
                  <a:cubicBezTo>
                    <a:pt x="131965" y="1026"/>
                    <a:pt x="131086" y="733"/>
                    <a:pt x="130814" y="0"/>
                  </a:cubicBezTo>
                  <a:cubicBezTo>
                    <a:pt x="130626" y="544"/>
                    <a:pt x="130187" y="984"/>
                    <a:pt x="129643" y="1151"/>
                  </a:cubicBezTo>
                  <a:lnTo>
                    <a:pt x="129601" y="1151"/>
                  </a:lnTo>
                  <a:cubicBezTo>
                    <a:pt x="129036" y="1026"/>
                    <a:pt x="128136" y="733"/>
                    <a:pt x="127885" y="0"/>
                  </a:cubicBezTo>
                  <a:cubicBezTo>
                    <a:pt x="127697" y="544"/>
                    <a:pt x="127257" y="984"/>
                    <a:pt x="126713" y="1151"/>
                  </a:cubicBezTo>
                  <a:lnTo>
                    <a:pt x="126651" y="1151"/>
                  </a:lnTo>
                  <a:cubicBezTo>
                    <a:pt x="126107" y="1026"/>
                    <a:pt x="125207" y="733"/>
                    <a:pt x="124956" y="0"/>
                  </a:cubicBezTo>
                  <a:cubicBezTo>
                    <a:pt x="124768" y="544"/>
                    <a:pt x="124328" y="984"/>
                    <a:pt x="123763" y="1151"/>
                  </a:cubicBezTo>
                  <a:lnTo>
                    <a:pt x="123721" y="1151"/>
                  </a:lnTo>
                  <a:cubicBezTo>
                    <a:pt x="123156" y="1026"/>
                    <a:pt x="122257" y="733"/>
                    <a:pt x="122006" y="0"/>
                  </a:cubicBezTo>
                  <a:cubicBezTo>
                    <a:pt x="121817" y="544"/>
                    <a:pt x="121378" y="984"/>
                    <a:pt x="120834" y="1151"/>
                  </a:cubicBezTo>
                  <a:lnTo>
                    <a:pt x="120771" y="1151"/>
                  </a:lnTo>
                  <a:cubicBezTo>
                    <a:pt x="120227" y="1026"/>
                    <a:pt x="119327" y="733"/>
                    <a:pt x="119076" y="0"/>
                  </a:cubicBezTo>
                  <a:cubicBezTo>
                    <a:pt x="118888" y="544"/>
                    <a:pt x="118449" y="984"/>
                    <a:pt x="117884" y="1151"/>
                  </a:cubicBezTo>
                  <a:lnTo>
                    <a:pt x="117842" y="1151"/>
                  </a:lnTo>
                  <a:cubicBezTo>
                    <a:pt x="117298" y="1026"/>
                    <a:pt x="116398" y="733"/>
                    <a:pt x="116147" y="0"/>
                  </a:cubicBezTo>
                  <a:cubicBezTo>
                    <a:pt x="115959" y="544"/>
                    <a:pt x="115519" y="984"/>
                    <a:pt x="114954" y="1151"/>
                  </a:cubicBezTo>
                  <a:lnTo>
                    <a:pt x="114912" y="1151"/>
                  </a:lnTo>
                  <a:cubicBezTo>
                    <a:pt x="114368" y="1026"/>
                    <a:pt x="113469" y="733"/>
                    <a:pt x="113218" y="0"/>
                  </a:cubicBezTo>
                  <a:cubicBezTo>
                    <a:pt x="113029" y="544"/>
                    <a:pt x="112590" y="984"/>
                    <a:pt x="112025" y="1151"/>
                  </a:cubicBezTo>
                  <a:lnTo>
                    <a:pt x="111983" y="1151"/>
                  </a:lnTo>
                  <a:cubicBezTo>
                    <a:pt x="111418" y="1026"/>
                    <a:pt x="110539" y="733"/>
                    <a:pt x="110288" y="0"/>
                  </a:cubicBezTo>
                  <a:cubicBezTo>
                    <a:pt x="110100" y="544"/>
                    <a:pt x="109661" y="984"/>
                    <a:pt x="109096" y="1151"/>
                  </a:cubicBezTo>
                  <a:lnTo>
                    <a:pt x="109054" y="1151"/>
                  </a:lnTo>
                  <a:cubicBezTo>
                    <a:pt x="108489" y="1026"/>
                    <a:pt x="107610" y="733"/>
                    <a:pt x="107359" y="0"/>
                  </a:cubicBezTo>
                  <a:cubicBezTo>
                    <a:pt x="107171" y="544"/>
                    <a:pt x="106731" y="984"/>
                    <a:pt x="106166" y="1151"/>
                  </a:cubicBezTo>
                  <a:lnTo>
                    <a:pt x="106125" y="1151"/>
                  </a:lnTo>
                  <a:cubicBezTo>
                    <a:pt x="105560" y="1026"/>
                    <a:pt x="104681" y="733"/>
                    <a:pt x="104409" y="0"/>
                  </a:cubicBezTo>
                  <a:cubicBezTo>
                    <a:pt x="104221" y="544"/>
                    <a:pt x="103781" y="984"/>
                    <a:pt x="103237" y="1151"/>
                  </a:cubicBezTo>
                  <a:lnTo>
                    <a:pt x="103195" y="1151"/>
                  </a:lnTo>
                  <a:cubicBezTo>
                    <a:pt x="102630" y="1026"/>
                    <a:pt x="101731" y="733"/>
                    <a:pt x="101480" y="0"/>
                  </a:cubicBezTo>
                  <a:cubicBezTo>
                    <a:pt x="101291" y="544"/>
                    <a:pt x="100852" y="984"/>
                    <a:pt x="100308" y="1151"/>
                  </a:cubicBezTo>
                  <a:lnTo>
                    <a:pt x="100245" y="1151"/>
                  </a:lnTo>
                  <a:cubicBezTo>
                    <a:pt x="99701" y="1026"/>
                    <a:pt x="98801" y="733"/>
                    <a:pt x="98550" y="0"/>
                  </a:cubicBezTo>
                  <a:cubicBezTo>
                    <a:pt x="98362" y="544"/>
                    <a:pt x="97923" y="984"/>
                    <a:pt x="97358" y="1151"/>
                  </a:cubicBezTo>
                  <a:lnTo>
                    <a:pt x="97316" y="1151"/>
                  </a:lnTo>
                  <a:cubicBezTo>
                    <a:pt x="96772" y="1026"/>
                    <a:pt x="95872" y="733"/>
                    <a:pt x="95621" y="0"/>
                  </a:cubicBezTo>
                  <a:cubicBezTo>
                    <a:pt x="95433" y="544"/>
                    <a:pt x="94993" y="984"/>
                    <a:pt x="94428" y="1151"/>
                  </a:cubicBezTo>
                  <a:lnTo>
                    <a:pt x="94386" y="1151"/>
                  </a:lnTo>
                  <a:cubicBezTo>
                    <a:pt x="93842" y="1026"/>
                    <a:pt x="92943" y="733"/>
                    <a:pt x="92692" y="0"/>
                  </a:cubicBezTo>
                  <a:cubicBezTo>
                    <a:pt x="92503" y="544"/>
                    <a:pt x="92064" y="984"/>
                    <a:pt x="91499" y="1151"/>
                  </a:cubicBezTo>
                  <a:lnTo>
                    <a:pt x="91457" y="1151"/>
                  </a:lnTo>
                  <a:cubicBezTo>
                    <a:pt x="90892" y="1026"/>
                    <a:pt x="90013" y="733"/>
                    <a:pt x="89762" y="0"/>
                  </a:cubicBezTo>
                  <a:cubicBezTo>
                    <a:pt x="89574" y="544"/>
                    <a:pt x="89135" y="984"/>
                    <a:pt x="88570" y="1151"/>
                  </a:cubicBezTo>
                  <a:lnTo>
                    <a:pt x="88528" y="1151"/>
                  </a:lnTo>
                  <a:cubicBezTo>
                    <a:pt x="87963" y="1026"/>
                    <a:pt x="87084" y="733"/>
                    <a:pt x="86833" y="0"/>
                  </a:cubicBezTo>
                  <a:cubicBezTo>
                    <a:pt x="86645" y="544"/>
                    <a:pt x="86205" y="984"/>
                    <a:pt x="85640" y="1151"/>
                  </a:cubicBezTo>
                  <a:lnTo>
                    <a:pt x="85599" y="1151"/>
                  </a:lnTo>
                  <a:cubicBezTo>
                    <a:pt x="85034" y="1026"/>
                    <a:pt x="84155" y="733"/>
                    <a:pt x="83883" y="0"/>
                  </a:cubicBezTo>
                  <a:cubicBezTo>
                    <a:pt x="83715" y="544"/>
                    <a:pt x="83255" y="984"/>
                    <a:pt x="82711" y="1151"/>
                  </a:cubicBezTo>
                  <a:lnTo>
                    <a:pt x="82648" y="1151"/>
                  </a:lnTo>
                  <a:cubicBezTo>
                    <a:pt x="82083" y="1026"/>
                    <a:pt x="81205" y="733"/>
                    <a:pt x="80953" y="0"/>
                  </a:cubicBezTo>
                  <a:cubicBezTo>
                    <a:pt x="80765" y="544"/>
                    <a:pt x="80326" y="984"/>
                    <a:pt x="79761" y="1151"/>
                  </a:cubicBezTo>
                  <a:lnTo>
                    <a:pt x="79719" y="1151"/>
                  </a:lnTo>
                  <a:cubicBezTo>
                    <a:pt x="79154" y="1026"/>
                    <a:pt x="78275" y="733"/>
                    <a:pt x="78024" y="0"/>
                  </a:cubicBezTo>
                  <a:cubicBezTo>
                    <a:pt x="77836" y="544"/>
                    <a:pt x="77396" y="984"/>
                    <a:pt x="76832" y="1151"/>
                  </a:cubicBezTo>
                  <a:lnTo>
                    <a:pt x="76790" y="1151"/>
                  </a:lnTo>
                  <a:cubicBezTo>
                    <a:pt x="76225" y="1026"/>
                    <a:pt x="75346" y="733"/>
                    <a:pt x="75074" y="0"/>
                  </a:cubicBezTo>
                  <a:cubicBezTo>
                    <a:pt x="74907" y="544"/>
                    <a:pt x="74446" y="984"/>
                    <a:pt x="73902" y="1151"/>
                  </a:cubicBezTo>
                  <a:lnTo>
                    <a:pt x="73860" y="1151"/>
                  </a:lnTo>
                  <a:cubicBezTo>
                    <a:pt x="73295" y="1026"/>
                    <a:pt x="72417" y="733"/>
                    <a:pt x="72145" y="0"/>
                  </a:cubicBezTo>
                  <a:cubicBezTo>
                    <a:pt x="71956" y="544"/>
                    <a:pt x="71517" y="984"/>
                    <a:pt x="70973" y="1151"/>
                  </a:cubicBezTo>
                  <a:lnTo>
                    <a:pt x="70931" y="1151"/>
                  </a:lnTo>
                  <a:cubicBezTo>
                    <a:pt x="70366" y="1026"/>
                    <a:pt x="69466" y="733"/>
                    <a:pt x="69215" y="0"/>
                  </a:cubicBezTo>
                  <a:cubicBezTo>
                    <a:pt x="69027" y="544"/>
                    <a:pt x="68588" y="984"/>
                    <a:pt x="68044" y="1151"/>
                  </a:cubicBezTo>
                  <a:lnTo>
                    <a:pt x="67981" y="1151"/>
                  </a:lnTo>
                  <a:cubicBezTo>
                    <a:pt x="67437" y="1026"/>
                    <a:pt x="66537" y="733"/>
                    <a:pt x="66286" y="0"/>
                  </a:cubicBezTo>
                  <a:cubicBezTo>
                    <a:pt x="66098" y="544"/>
                    <a:pt x="65658" y="984"/>
                    <a:pt x="65093" y="1151"/>
                  </a:cubicBezTo>
                  <a:lnTo>
                    <a:pt x="65052" y="1151"/>
                  </a:lnTo>
                  <a:cubicBezTo>
                    <a:pt x="64508" y="1026"/>
                    <a:pt x="63608" y="733"/>
                    <a:pt x="63357" y="0"/>
                  </a:cubicBezTo>
                  <a:cubicBezTo>
                    <a:pt x="63168" y="544"/>
                    <a:pt x="62729" y="984"/>
                    <a:pt x="62164" y="1151"/>
                  </a:cubicBezTo>
                  <a:lnTo>
                    <a:pt x="62122" y="1151"/>
                  </a:lnTo>
                  <a:cubicBezTo>
                    <a:pt x="61578" y="1026"/>
                    <a:pt x="60678" y="733"/>
                    <a:pt x="60427" y="0"/>
                  </a:cubicBezTo>
                  <a:cubicBezTo>
                    <a:pt x="60239" y="544"/>
                    <a:pt x="59800" y="984"/>
                    <a:pt x="59235" y="1151"/>
                  </a:cubicBezTo>
                  <a:lnTo>
                    <a:pt x="59193" y="1151"/>
                  </a:lnTo>
                  <a:cubicBezTo>
                    <a:pt x="58628" y="1026"/>
                    <a:pt x="57749" y="733"/>
                    <a:pt x="57498" y="0"/>
                  </a:cubicBezTo>
                  <a:cubicBezTo>
                    <a:pt x="57310" y="544"/>
                    <a:pt x="56870" y="984"/>
                    <a:pt x="56305" y="1151"/>
                  </a:cubicBezTo>
                  <a:lnTo>
                    <a:pt x="56243" y="1151"/>
                  </a:lnTo>
                  <a:cubicBezTo>
                    <a:pt x="55678" y="1026"/>
                    <a:pt x="54778" y="733"/>
                    <a:pt x="54527" y="0"/>
                  </a:cubicBezTo>
                  <a:cubicBezTo>
                    <a:pt x="54339" y="544"/>
                    <a:pt x="53899" y="984"/>
                    <a:pt x="53355" y="1151"/>
                  </a:cubicBezTo>
                  <a:lnTo>
                    <a:pt x="53292" y="1151"/>
                  </a:lnTo>
                  <a:cubicBezTo>
                    <a:pt x="52748" y="1026"/>
                    <a:pt x="51849" y="733"/>
                    <a:pt x="51598" y="0"/>
                  </a:cubicBezTo>
                  <a:cubicBezTo>
                    <a:pt x="51409" y="544"/>
                    <a:pt x="50970" y="984"/>
                    <a:pt x="50405" y="1151"/>
                  </a:cubicBezTo>
                  <a:lnTo>
                    <a:pt x="50363" y="1151"/>
                  </a:lnTo>
                  <a:cubicBezTo>
                    <a:pt x="49819" y="1026"/>
                    <a:pt x="48919" y="733"/>
                    <a:pt x="48668" y="0"/>
                  </a:cubicBezTo>
                  <a:cubicBezTo>
                    <a:pt x="48480" y="544"/>
                    <a:pt x="48041" y="984"/>
                    <a:pt x="47476" y="1151"/>
                  </a:cubicBezTo>
                  <a:lnTo>
                    <a:pt x="47434" y="1151"/>
                  </a:lnTo>
                  <a:cubicBezTo>
                    <a:pt x="46890" y="1026"/>
                    <a:pt x="45990" y="733"/>
                    <a:pt x="45739" y="0"/>
                  </a:cubicBezTo>
                  <a:cubicBezTo>
                    <a:pt x="45551" y="544"/>
                    <a:pt x="45111" y="984"/>
                    <a:pt x="44546" y="1151"/>
                  </a:cubicBezTo>
                  <a:lnTo>
                    <a:pt x="44505" y="1151"/>
                  </a:lnTo>
                  <a:cubicBezTo>
                    <a:pt x="43940" y="1026"/>
                    <a:pt x="43061" y="733"/>
                    <a:pt x="42810" y="0"/>
                  </a:cubicBezTo>
                  <a:cubicBezTo>
                    <a:pt x="42621" y="544"/>
                    <a:pt x="42182" y="984"/>
                    <a:pt x="41617" y="1151"/>
                  </a:cubicBezTo>
                  <a:lnTo>
                    <a:pt x="41596" y="1151"/>
                  </a:lnTo>
                  <a:cubicBezTo>
                    <a:pt x="41031" y="1026"/>
                    <a:pt x="40131" y="733"/>
                    <a:pt x="39880" y="0"/>
                  </a:cubicBezTo>
                  <a:cubicBezTo>
                    <a:pt x="39692" y="544"/>
                    <a:pt x="39253" y="984"/>
                    <a:pt x="38709" y="1151"/>
                  </a:cubicBezTo>
                  <a:lnTo>
                    <a:pt x="38646" y="1151"/>
                  </a:lnTo>
                  <a:cubicBezTo>
                    <a:pt x="38102" y="1026"/>
                    <a:pt x="37202" y="733"/>
                    <a:pt x="36951" y="0"/>
                  </a:cubicBezTo>
                  <a:cubicBezTo>
                    <a:pt x="36763" y="544"/>
                    <a:pt x="36323" y="984"/>
                    <a:pt x="35758" y="1151"/>
                  </a:cubicBezTo>
                  <a:lnTo>
                    <a:pt x="35717" y="1151"/>
                  </a:lnTo>
                  <a:cubicBezTo>
                    <a:pt x="35173" y="1026"/>
                    <a:pt x="34273" y="733"/>
                    <a:pt x="34022" y="0"/>
                  </a:cubicBezTo>
                  <a:cubicBezTo>
                    <a:pt x="33833" y="544"/>
                    <a:pt x="33394" y="984"/>
                    <a:pt x="32829" y="1151"/>
                  </a:cubicBezTo>
                  <a:lnTo>
                    <a:pt x="32787" y="1151"/>
                  </a:lnTo>
                  <a:cubicBezTo>
                    <a:pt x="32243" y="1026"/>
                    <a:pt x="31344" y="733"/>
                    <a:pt x="31092" y="0"/>
                  </a:cubicBezTo>
                  <a:cubicBezTo>
                    <a:pt x="30904" y="544"/>
                    <a:pt x="30465" y="984"/>
                    <a:pt x="29900" y="1151"/>
                  </a:cubicBezTo>
                  <a:lnTo>
                    <a:pt x="29858" y="1151"/>
                  </a:lnTo>
                  <a:cubicBezTo>
                    <a:pt x="29293" y="1026"/>
                    <a:pt x="28414" y="733"/>
                    <a:pt x="28163" y="0"/>
                  </a:cubicBezTo>
                  <a:cubicBezTo>
                    <a:pt x="27975" y="544"/>
                    <a:pt x="27535" y="984"/>
                    <a:pt x="26971" y="1151"/>
                  </a:cubicBezTo>
                  <a:lnTo>
                    <a:pt x="26929" y="1151"/>
                  </a:lnTo>
                  <a:cubicBezTo>
                    <a:pt x="26364" y="1026"/>
                    <a:pt x="25485" y="733"/>
                    <a:pt x="25234" y="0"/>
                  </a:cubicBezTo>
                  <a:cubicBezTo>
                    <a:pt x="25046" y="544"/>
                    <a:pt x="24606" y="984"/>
                    <a:pt x="24041" y="1151"/>
                  </a:cubicBezTo>
                  <a:lnTo>
                    <a:pt x="23999" y="1151"/>
                  </a:lnTo>
                  <a:cubicBezTo>
                    <a:pt x="23434" y="1026"/>
                    <a:pt x="22556" y="733"/>
                    <a:pt x="22284" y="0"/>
                  </a:cubicBezTo>
                  <a:cubicBezTo>
                    <a:pt x="22116" y="544"/>
                    <a:pt x="21656" y="984"/>
                    <a:pt x="21112" y="1151"/>
                  </a:cubicBezTo>
                  <a:lnTo>
                    <a:pt x="21070" y="1151"/>
                  </a:lnTo>
                  <a:cubicBezTo>
                    <a:pt x="20505" y="1026"/>
                    <a:pt x="19626" y="733"/>
                    <a:pt x="19354" y="0"/>
                  </a:cubicBezTo>
                  <a:cubicBezTo>
                    <a:pt x="19166" y="544"/>
                    <a:pt x="18727" y="984"/>
                    <a:pt x="18183" y="1151"/>
                  </a:cubicBezTo>
                  <a:lnTo>
                    <a:pt x="18141" y="1151"/>
                  </a:lnTo>
                  <a:cubicBezTo>
                    <a:pt x="17576" y="1026"/>
                    <a:pt x="16676" y="733"/>
                    <a:pt x="16425" y="0"/>
                  </a:cubicBezTo>
                  <a:cubicBezTo>
                    <a:pt x="16237" y="544"/>
                    <a:pt x="15797" y="984"/>
                    <a:pt x="15253" y="1151"/>
                  </a:cubicBezTo>
                  <a:lnTo>
                    <a:pt x="15170" y="1151"/>
                  </a:lnTo>
                  <a:cubicBezTo>
                    <a:pt x="14605" y="1026"/>
                    <a:pt x="13726" y="733"/>
                    <a:pt x="13475" y="0"/>
                  </a:cubicBezTo>
                  <a:cubicBezTo>
                    <a:pt x="13286" y="544"/>
                    <a:pt x="12847" y="984"/>
                    <a:pt x="12282" y="1151"/>
                  </a:cubicBezTo>
                  <a:lnTo>
                    <a:pt x="12240" y="1151"/>
                  </a:lnTo>
                  <a:cubicBezTo>
                    <a:pt x="11675" y="1026"/>
                    <a:pt x="10797" y="733"/>
                    <a:pt x="10546" y="0"/>
                  </a:cubicBezTo>
                  <a:cubicBezTo>
                    <a:pt x="10357" y="544"/>
                    <a:pt x="9918" y="984"/>
                    <a:pt x="9353" y="1151"/>
                  </a:cubicBezTo>
                  <a:lnTo>
                    <a:pt x="9311" y="1151"/>
                  </a:lnTo>
                  <a:cubicBezTo>
                    <a:pt x="8746" y="1026"/>
                    <a:pt x="7867" y="733"/>
                    <a:pt x="7616" y="0"/>
                  </a:cubicBezTo>
                  <a:cubicBezTo>
                    <a:pt x="7428" y="544"/>
                    <a:pt x="6988" y="984"/>
                    <a:pt x="6424" y="1151"/>
                  </a:cubicBezTo>
                  <a:lnTo>
                    <a:pt x="6382" y="1151"/>
                  </a:lnTo>
                  <a:cubicBezTo>
                    <a:pt x="5817" y="1026"/>
                    <a:pt x="4938" y="733"/>
                    <a:pt x="4687" y="0"/>
                  </a:cubicBezTo>
                  <a:cubicBezTo>
                    <a:pt x="4499" y="544"/>
                    <a:pt x="4059" y="984"/>
                    <a:pt x="3494" y="1151"/>
                  </a:cubicBezTo>
                  <a:lnTo>
                    <a:pt x="3452" y="1151"/>
                  </a:lnTo>
                  <a:cubicBezTo>
                    <a:pt x="2887" y="1026"/>
                    <a:pt x="2009" y="733"/>
                    <a:pt x="1737" y="0"/>
                  </a:cubicBez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2267088" y="3391181"/>
              <a:ext cx="3188459" cy="2020765"/>
            </a:xfrm>
            <a:custGeom>
              <a:avLst/>
              <a:gdLst/>
              <a:ahLst/>
              <a:cxnLst/>
              <a:rect l="l" t="t" r="r" b="b"/>
              <a:pathLst>
                <a:path w="97798" h="67982" extrusionOk="0">
                  <a:moveTo>
                    <a:pt x="27326" y="0"/>
                  </a:moveTo>
                  <a:cubicBezTo>
                    <a:pt x="27138" y="565"/>
                    <a:pt x="26699" y="984"/>
                    <a:pt x="26134" y="1151"/>
                  </a:cubicBezTo>
                  <a:lnTo>
                    <a:pt x="26092" y="1151"/>
                  </a:lnTo>
                  <a:cubicBezTo>
                    <a:pt x="25548" y="1067"/>
                    <a:pt x="25046" y="816"/>
                    <a:pt x="24648" y="419"/>
                  </a:cubicBezTo>
                  <a:cubicBezTo>
                    <a:pt x="24397" y="523"/>
                    <a:pt x="24251" y="628"/>
                    <a:pt x="24251" y="754"/>
                  </a:cubicBezTo>
                  <a:cubicBezTo>
                    <a:pt x="23979" y="2637"/>
                    <a:pt x="43165" y="1528"/>
                    <a:pt x="43207" y="3348"/>
                  </a:cubicBezTo>
                  <a:cubicBezTo>
                    <a:pt x="43228" y="5148"/>
                    <a:pt x="23916" y="5210"/>
                    <a:pt x="24146" y="7365"/>
                  </a:cubicBezTo>
                  <a:cubicBezTo>
                    <a:pt x="24231" y="8129"/>
                    <a:pt x="26580" y="8335"/>
                    <a:pt x="29751" y="8335"/>
                  </a:cubicBezTo>
                  <a:cubicBezTo>
                    <a:pt x="33491" y="8335"/>
                    <a:pt x="38374" y="8048"/>
                    <a:pt x="42041" y="8048"/>
                  </a:cubicBezTo>
                  <a:cubicBezTo>
                    <a:pt x="45152" y="8048"/>
                    <a:pt x="47387" y="8255"/>
                    <a:pt x="47308" y="9018"/>
                  </a:cubicBezTo>
                  <a:cubicBezTo>
                    <a:pt x="47036" y="11446"/>
                    <a:pt x="20401" y="9521"/>
                    <a:pt x="20401" y="12471"/>
                  </a:cubicBezTo>
                  <a:cubicBezTo>
                    <a:pt x="20401" y="13416"/>
                    <a:pt x="22547" y="13672"/>
                    <a:pt x="25456" y="13672"/>
                  </a:cubicBezTo>
                  <a:cubicBezTo>
                    <a:pt x="28894" y="13672"/>
                    <a:pt x="33395" y="13314"/>
                    <a:pt x="36679" y="13314"/>
                  </a:cubicBezTo>
                  <a:cubicBezTo>
                    <a:pt x="39293" y="13314"/>
                    <a:pt x="41134" y="13541"/>
                    <a:pt x="41052" y="14354"/>
                  </a:cubicBezTo>
                  <a:cubicBezTo>
                    <a:pt x="40801" y="17032"/>
                    <a:pt x="26301" y="14605"/>
                    <a:pt x="26301" y="17032"/>
                  </a:cubicBezTo>
                  <a:cubicBezTo>
                    <a:pt x="26301" y="17721"/>
                    <a:pt x="28000" y="17924"/>
                    <a:pt x="30434" y="17924"/>
                  </a:cubicBezTo>
                  <a:cubicBezTo>
                    <a:pt x="33957" y="17924"/>
                    <a:pt x="39019" y="17498"/>
                    <a:pt x="42699" y="17498"/>
                  </a:cubicBezTo>
                  <a:cubicBezTo>
                    <a:pt x="45439" y="17498"/>
                    <a:pt x="47413" y="17734"/>
                    <a:pt x="47413" y="18560"/>
                  </a:cubicBezTo>
                  <a:cubicBezTo>
                    <a:pt x="47413" y="19395"/>
                    <a:pt x="44543" y="19612"/>
                    <a:pt x="40604" y="19612"/>
                  </a:cubicBezTo>
                  <a:cubicBezTo>
                    <a:pt x="36377" y="19612"/>
                    <a:pt x="30920" y="19363"/>
                    <a:pt x="26452" y="19363"/>
                  </a:cubicBezTo>
                  <a:cubicBezTo>
                    <a:pt x="21740" y="19363"/>
                    <a:pt x="18128" y="19640"/>
                    <a:pt x="18225" y="20777"/>
                  </a:cubicBezTo>
                  <a:cubicBezTo>
                    <a:pt x="18346" y="22220"/>
                    <a:pt x="22772" y="22421"/>
                    <a:pt x="27622" y="22421"/>
                  </a:cubicBezTo>
                  <a:cubicBezTo>
                    <a:pt x="29498" y="22421"/>
                    <a:pt x="31437" y="22391"/>
                    <a:pt x="33216" y="22391"/>
                  </a:cubicBezTo>
                  <a:cubicBezTo>
                    <a:pt x="37111" y="22391"/>
                    <a:pt x="40236" y="22535"/>
                    <a:pt x="40236" y="23456"/>
                  </a:cubicBezTo>
                  <a:cubicBezTo>
                    <a:pt x="40236" y="25883"/>
                    <a:pt x="24146" y="25360"/>
                    <a:pt x="24146" y="27222"/>
                  </a:cubicBezTo>
                  <a:cubicBezTo>
                    <a:pt x="24146" y="27890"/>
                    <a:pt x="27209" y="27998"/>
                    <a:pt x="31112" y="27998"/>
                  </a:cubicBezTo>
                  <a:cubicBezTo>
                    <a:pt x="32980" y="27998"/>
                    <a:pt x="35040" y="27973"/>
                    <a:pt x="37049" y="27973"/>
                  </a:cubicBezTo>
                  <a:cubicBezTo>
                    <a:pt x="42549" y="27973"/>
                    <a:pt x="47669" y="28159"/>
                    <a:pt x="47413" y="29544"/>
                  </a:cubicBezTo>
                  <a:cubicBezTo>
                    <a:pt x="47242" y="30470"/>
                    <a:pt x="44144" y="30692"/>
                    <a:pt x="39957" y="30692"/>
                  </a:cubicBezTo>
                  <a:cubicBezTo>
                    <a:pt x="36133" y="30692"/>
                    <a:pt x="31401" y="30507"/>
                    <a:pt x="27160" y="30507"/>
                  </a:cubicBezTo>
                  <a:cubicBezTo>
                    <a:pt x="21252" y="30507"/>
                    <a:pt x="16299" y="30865"/>
                    <a:pt x="16090" y="32578"/>
                  </a:cubicBezTo>
                  <a:cubicBezTo>
                    <a:pt x="15894" y="34138"/>
                    <a:pt x="18895" y="34536"/>
                    <a:pt x="22793" y="34536"/>
                  </a:cubicBezTo>
                  <a:cubicBezTo>
                    <a:pt x="26865" y="34536"/>
                    <a:pt x="31915" y="34102"/>
                    <a:pt x="35322" y="34102"/>
                  </a:cubicBezTo>
                  <a:cubicBezTo>
                    <a:pt x="37671" y="34102"/>
                    <a:pt x="39240" y="34308"/>
                    <a:pt x="39169" y="35006"/>
                  </a:cubicBezTo>
                  <a:cubicBezTo>
                    <a:pt x="38897" y="37684"/>
                    <a:pt x="12052" y="35257"/>
                    <a:pt x="11801" y="39295"/>
                  </a:cubicBezTo>
                  <a:cubicBezTo>
                    <a:pt x="11749" y="40045"/>
                    <a:pt x="12885" y="40332"/>
                    <a:pt x="14751" y="40332"/>
                  </a:cubicBezTo>
                  <a:cubicBezTo>
                    <a:pt x="20813" y="40332"/>
                    <a:pt x="34577" y="37303"/>
                    <a:pt x="40283" y="37303"/>
                  </a:cubicBezTo>
                  <a:cubicBezTo>
                    <a:pt x="41931" y="37303"/>
                    <a:pt x="42906" y="37556"/>
                    <a:pt x="42831" y="38207"/>
                  </a:cubicBezTo>
                  <a:cubicBezTo>
                    <a:pt x="42433" y="41806"/>
                    <a:pt x="6947" y="41806"/>
                    <a:pt x="6424" y="45739"/>
                  </a:cubicBezTo>
                  <a:cubicBezTo>
                    <a:pt x="6292" y="46715"/>
                    <a:pt x="8727" y="47059"/>
                    <a:pt x="12480" y="47059"/>
                  </a:cubicBezTo>
                  <a:cubicBezTo>
                    <a:pt x="21440" y="47059"/>
                    <a:pt x="37908" y="45099"/>
                    <a:pt x="44851" y="45099"/>
                  </a:cubicBezTo>
                  <a:cubicBezTo>
                    <a:pt x="46974" y="45099"/>
                    <a:pt x="48206" y="45282"/>
                    <a:pt x="48062" y="45760"/>
                  </a:cubicBezTo>
                  <a:cubicBezTo>
                    <a:pt x="47267" y="48438"/>
                    <a:pt x="13412" y="48690"/>
                    <a:pt x="13412" y="51368"/>
                  </a:cubicBezTo>
                  <a:cubicBezTo>
                    <a:pt x="13412" y="51832"/>
                    <a:pt x="14275" y="52015"/>
                    <a:pt x="15699" y="52015"/>
                  </a:cubicBezTo>
                  <a:cubicBezTo>
                    <a:pt x="20951" y="52015"/>
                    <a:pt x="33843" y="49533"/>
                    <a:pt x="39321" y="49533"/>
                  </a:cubicBezTo>
                  <a:cubicBezTo>
                    <a:pt x="40929" y="49533"/>
                    <a:pt x="41898" y="49747"/>
                    <a:pt x="41847" y="50301"/>
                  </a:cubicBezTo>
                  <a:cubicBezTo>
                    <a:pt x="41596" y="53251"/>
                    <a:pt x="0" y="52435"/>
                    <a:pt x="0" y="56201"/>
                  </a:cubicBezTo>
                  <a:cubicBezTo>
                    <a:pt x="0" y="57055"/>
                    <a:pt x="2093" y="57366"/>
                    <a:pt x="5318" y="57366"/>
                  </a:cubicBezTo>
                  <a:cubicBezTo>
                    <a:pt x="13981" y="57366"/>
                    <a:pt x="30813" y="55121"/>
                    <a:pt x="37189" y="55121"/>
                  </a:cubicBezTo>
                  <a:cubicBezTo>
                    <a:pt x="38849" y="55121"/>
                    <a:pt x="39800" y="55273"/>
                    <a:pt x="39713" y="55657"/>
                  </a:cubicBezTo>
                  <a:cubicBezTo>
                    <a:pt x="39190" y="58084"/>
                    <a:pt x="5921" y="58084"/>
                    <a:pt x="6173" y="59946"/>
                  </a:cubicBezTo>
                  <a:cubicBezTo>
                    <a:pt x="6277" y="60672"/>
                    <a:pt x="12403" y="60758"/>
                    <a:pt x="19897" y="60758"/>
                  </a:cubicBezTo>
                  <a:cubicBezTo>
                    <a:pt x="22223" y="60758"/>
                    <a:pt x="24681" y="60749"/>
                    <a:pt x="27132" y="60749"/>
                  </a:cubicBezTo>
                  <a:cubicBezTo>
                    <a:pt x="37284" y="60749"/>
                    <a:pt x="47308" y="60891"/>
                    <a:pt x="47308" y="62353"/>
                  </a:cubicBezTo>
                  <a:cubicBezTo>
                    <a:pt x="47308" y="65324"/>
                    <a:pt x="251" y="64257"/>
                    <a:pt x="251" y="67458"/>
                  </a:cubicBezTo>
                  <a:cubicBezTo>
                    <a:pt x="251" y="67667"/>
                    <a:pt x="419" y="67856"/>
                    <a:pt x="732" y="67981"/>
                  </a:cubicBezTo>
                  <a:lnTo>
                    <a:pt x="70262" y="67981"/>
                  </a:lnTo>
                  <a:cubicBezTo>
                    <a:pt x="63064" y="67500"/>
                    <a:pt x="57289" y="66872"/>
                    <a:pt x="57289" y="65763"/>
                  </a:cubicBezTo>
                  <a:cubicBezTo>
                    <a:pt x="57289" y="64623"/>
                    <a:pt x="62311" y="64358"/>
                    <a:pt x="68514" y="64358"/>
                  </a:cubicBezTo>
                  <a:cubicBezTo>
                    <a:pt x="73896" y="64358"/>
                    <a:pt x="80168" y="64557"/>
                    <a:pt x="84818" y="64557"/>
                  </a:cubicBezTo>
                  <a:cubicBezTo>
                    <a:pt x="88771" y="64557"/>
                    <a:pt x="91554" y="64413"/>
                    <a:pt x="91625" y="63880"/>
                  </a:cubicBezTo>
                  <a:cubicBezTo>
                    <a:pt x="91897" y="61997"/>
                    <a:pt x="58628" y="61997"/>
                    <a:pt x="58084" y="59591"/>
                  </a:cubicBezTo>
                  <a:cubicBezTo>
                    <a:pt x="58000" y="59202"/>
                    <a:pt x="58964" y="59048"/>
                    <a:pt x="60641" y="59048"/>
                  </a:cubicBezTo>
                  <a:cubicBezTo>
                    <a:pt x="67036" y="59048"/>
                    <a:pt x="83805" y="61288"/>
                    <a:pt x="92460" y="61288"/>
                  </a:cubicBezTo>
                  <a:cubicBezTo>
                    <a:pt x="95696" y="61288"/>
                    <a:pt x="97797" y="60975"/>
                    <a:pt x="97797" y="60114"/>
                  </a:cubicBezTo>
                  <a:cubicBezTo>
                    <a:pt x="97797" y="56369"/>
                    <a:pt x="48334" y="56682"/>
                    <a:pt x="48062" y="53732"/>
                  </a:cubicBezTo>
                  <a:cubicBezTo>
                    <a:pt x="48014" y="53213"/>
                    <a:pt x="49106" y="53008"/>
                    <a:pt x="50940" y="53008"/>
                  </a:cubicBezTo>
                  <a:cubicBezTo>
                    <a:pt x="57839" y="53008"/>
                    <a:pt x="75226" y="55911"/>
                    <a:pt x="81807" y="55911"/>
                  </a:cubicBezTo>
                  <a:cubicBezTo>
                    <a:pt x="83421" y="55911"/>
                    <a:pt x="84385" y="55736"/>
                    <a:pt x="84385" y="55301"/>
                  </a:cubicBezTo>
                  <a:cubicBezTo>
                    <a:pt x="84385" y="52623"/>
                    <a:pt x="56473" y="51807"/>
                    <a:pt x="55678" y="49129"/>
                  </a:cubicBezTo>
                  <a:cubicBezTo>
                    <a:pt x="55544" y="48691"/>
                    <a:pt x="56424" y="48518"/>
                    <a:pt x="57987" y="48518"/>
                  </a:cubicBezTo>
                  <a:cubicBezTo>
                    <a:pt x="63800" y="48518"/>
                    <a:pt x="79060" y="50907"/>
                    <a:pt x="86766" y="50907"/>
                  </a:cubicBezTo>
                  <a:cubicBezTo>
                    <a:pt x="89650" y="50907"/>
                    <a:pt x="91477" y="50572"/>
                    <a:pt x="91353" y="49652"/>
                  </a:cubicBezTo>
                  <a:cubicBezTo>
                    <a:pt x="90829" y="45677"/>
                    <a:pt x="55929" y="45635"/>
                    <a:pt x="54883" y="42517"/>
                  </a:cubicBezTo>
                  <a:lnTo>
                    <a:pt x="54883" y="42224"/>
                  </a:lnTo>
                  <a:cubicBezTo>
                    <a:pt x="55043" y="41802"/>
                    <a:pt x="55922" y="41632"/>
                    <a:pt x="57290" y="41632"/>
                  </a:cubicBezTo>
                  <a:cubicBezTo>
                    <a:pt x="62791" y="41632"/>
                    <a:pt x="76193" y="44369"/>
                    <a:pt x="82547" y="44369"/>
                  </a:cubicBezTo>
                  <a:cubicBezTo>
                    <a:pt x="84705" y="44369"/>
                    <a:pt x="86050" y="44053"/>
                    <a:pt x="85996" y="43208"/>
                  </a:cubicBezTo>
                  <a:cubicBezTo>
                    <a:pt x="85724" y="39190"/>
                    <a:pt x="49233" y="41115"/>
                    <a:pt x="48961" y="38437"/>
                  </a:cubicBezTo>
                  <a:cubicBezTo>
                    <a:pt x="48902" y="37804"/>
                    <a:pt x="50700" y="37598"/>
                    <a:pt x="53479" y="37598"/>
                  </a:cubicBezTo>
                  <a:cubicBezTo>
                    <a:pt x="58674" y="37598"/>
                    <a:pt x="67300" y="38318"/>
                    <a:pt x="73649" y="38318"/>
                  </a:cubicBezTo>
                  <a:cubicBezTo>
                    <a:pt x="78392" y="38318"/>
                    <a:pt x="81864" y="37916"/>
                    <a:pt x="81686" y="36512"/>
                  </a:cubicBezTo>
                  <a:cubicBezTo>
                    <a:pt x="81465" y="34704"/>
                    <a:pt x="76852" y="34372"/>
                    <a:pt x="71550" y="34372"/>
                  </a:cubicBezTo>
                  <a:cubicBezTo>
                    <a:pt x="68477" y="34372"/>
                    <a:pt x="65172" y="34483"/>
                    <a:pt x="62357" y="34483"/>
                  </a:cubicBezTo>
                  <a:cubicBezTo>
                    <a:pt x="58511" y="34483"/>
                    <a:pt x="55580" y="34275"/>
                    <a:pt x="55406" y="33290"/>
                  </a:cubicBezTo>
                  <a:cubicBezTo>
                    <a:pt x="55175" y="32036"/>
                    <a:pt x="58436" y="31802"/>
                    <a:pt x="62263" y="31802"/>
                  </a:cubicBezTo>
                  <a:cubicBezTo>
                    <a:pt x="64532" y="31802"/>
                    <a:pt x="66999" y="31884"/>
                    <a:pt x="69055" y="31884"/>
                  </a:cubicBezTo>
                  <a:cubicBezTo>
                    <a:pt x="71691" y="31884"/>
                    <a:pt x="73651" y="31750"/>
                    <a:pt x="73651" y="31135"/>
                  </a:cubicBezTo>
                  <a:cubicBezTo>
                    <a:pt x="73651" y="29252"/>
                    <a:pt x="57540" y="29796"/>
                    <a:pt x="57540" y="27389"/>
                  </a:cubicBezTo>
                  <a:cubicBezTo>
                    <a:pt x="57540" y="26461"/>
                    <a:pt x="60722" y="26319"/>
                    <a:pt x="64667" y="26319"/>
                  </a:cubicBezTo>
                  <a:cubicBezTo>
                    <a:pt x="66396" y="26319"/>
                    <a:pt x="68270" y="26346"/>
                    <a:pt x="70088" y="26346"/>
                  </a:cubicBezTo>
                  <a:cubicBezTo>
                    <a:pt x="74964" y="26346"/>
                    <a:pt x="79429" y="26151"/>
                    <a:pt x="79552" y="24711"/>
                  </a:cubicBezTo>
                  <a:cubicBezTo>
                    <a:pt x="79639" y="23681"/>
                    <a:pt x="76653" y="23395"/>
                    <a:pt x="72549" y="23395"/>
                  </a:cubicBezTo>
                  <a:cubicBezTo>
                    <a:pt x="67417" y="23395"/>
                    <a:pt x="60537" y="23843"/>
                    <a:pt x="55733" y="23843"/>
                  </a:cubicBezTo>
                  <a:cubicBezTo>
                    <a:pt x="52358" y="23843"/>
                    <a:pt x="50008" y="23622"/>
                    <a:pt x="50008" y="22870"/>
                  </a:cubicBezTo>
                  <a:cubicBezTo>
                    <a:pt x="50008" y="21945"/>
                    <a:pt x="52567" y="21719"/>
                    <a:pt x="55920" y="21719"/>
                  </a:cubicBezTo>
                  <a:cubicBezTo>
                    <a:pt x="59141" y="21719"/>
                    <a:pt x="63094" y="21928"/>
                    <a:pt x="66212" y="21928"/>
                  </a:cubicBezTo>
                  <a:cubicBezTo>
                    <a:pt x="69251" y="21928"/>
                    <a:pt x="71496" y="21729"/>
                    <a:pt x="71496" y="20945"/>
                  </a:cubicBezTo>
                  <a:cubicBezTo>
                    <a:pt x="71496" y="18539"/>
                    <a:pt x="57017" y="20945"/>
                    <a:pt x="56745" y="18267"/>
                  </a:cubicBezTo>
                  <a:cubicBezTo>
                    <a:pt x="56663" y="17461"/>
                    <a:pt x="58501" y="17236"/>
                    <a:pt x="61111" y="17236"/>
                  </a:cubicBezTo>
                  <a:cubicBezTo>
                    <a:pt x="64383" y="17236"/>
                    <a:pt x="68868" y="17589"/>
                    <a:pt x="72302" y="17589"/>
                  </a:cubicBezTo>
                  <a:cubicBezTo>
                    <a:pt x="75231" y="17589"/>
                    <a:pt x="77397" y="17333"/>
                    <a:pt x="77397" y="16384"/>
                  </a:cubicBezTo>
                  <a:cubicBezTo>
                    <a:pt x="77397" y="13433"/>
                    <a:pt x="50824" y="15337"/>
                    <a:pt x="50552" y="12931"/>
                  </a:cubicBezTo>
                  <a:cubicBezTo>
                    <a:pt x="50473" y="12168"/>
                    <a:pt x="52702" y="11961"/>
                    <a:pt x="55804" y="11961"/>
                  </a:cubicBezTo>
                  <a:cubicBezTo>
                    <a:pt x="59461" y="11961"/>
                    <a:pt x="64331" y="12248"/>
                    <a:pt x="68060" y="12248"/>
                  </a:cubicBezTo>
                  <a:cubicBezTo>
                    <a:pt x="71223" y="12248"/>
                    <a:pt x="73566" y="12042"/>
                    <a:pt x="73651" y="11278"/>
                  </a:cubicBezTo>
                  <a:cubicBezTo>
                    <a:pt x="73902" y="9102"/>
                    <a:pt x="58189" y="9102"/>
                    <a:pt x="55113" y="7763"/>
                  </a:cubicBezTo>
                  <a:lnTo>
                    <a:pt x="55113" y="6780"/>
                  </a:lnTo>
                  <a:cubicBezTo>
                    <a:pt x="58189" y="5587"/>
                    <a:pt x="73798" y="6361"/>
                    <a:pt x="73568" y="4666"/>
                  </a:cubicBezTo>
                  <a:cubicBezTo>
                    <a:pt x="73528" y="4419"/>
                    <a:pt x="72467" y="4343"/>
                    <a:pt x="70873" y="4343"/>
                  </a:cubicBezTo>
                  <a:cubicBezTo>
                    <a:pt x="68407" y="4343"/>
                    <a:pt x="64665" y="4523"/>
                    <a:pt x="61451" y="4523"/>
                  </a:cubicBezTo>
                  <a:cubicBezTo>
                    <a:pt x="57968" y="4523"/>
                    <a:pt x="55105" y="4312"/>
                    <a:pt x="55155" y="3432"/>
                  </a:cubicBezTo>
                  <a:cubicBezTo>
                    <a:pt x="55259" y="1193"/>
                    <a:pt x="68504" y="2951"/>
                    <a:pt x="68860" y="1298"/>
                  </a:cubicBezTo>
                  <a:cubicBezTo>
                    <a:pt x="68922" y="1026"/>
                    <a:pt x="68609" y="795"/>
                    <a:pt x="68023" y="607"/>
                  </a:cubicBezTo>
                  <a:cubicBezTo>
                    <a:pt x="67793" y="858"/>
                    <a:pt x="67500" y="1047"/>
                    <a:pt x="67186" y="1151"/>
                  </a:cubicBezTo>
                  <a:lnTo>
                    <a:pt x="67144" y="1151"/>
                  </a:lnTo>
                  <a:cubicBezTo>
                    <a:pt x="66621" y="1047"/>
                    <a:pt x="65805" y="775"/>
                    <a:pt x="65491" y="126"/>
                  </a:cubicBezTo>
                  <a:lnTo>
                    <a:pt x="65386" y="126"/>
                  </a:lnTo>
                  <a:cubicBezTo>
                    <a:pt x="65177" y="628"/>
                    <a:pt x="64759" y="1005"/>
                    <a:pt x="64256" y="1151"/>
                  </a:cubicBezTo>
                  <a:lnTo>
                    <a:pt x="64215" y="1151"/>
                  </a:lnTo>
                  <a:cubicBezTo>
                    <a:pt x="63650" y="1047"/>
                    <a:pt x="62771" y="733"/>
                    <a:pt x="62499" y="0"/>
                  </a:cubicBezTo>
                  <a:cubicBezTo>
                    <a:pt x="62311" y="565"/>
                    <a:pt x="61871" y="984"/>
                    <a:pt x="61327" y="1151"/>
                  </a:cubicBezTo>
                  <a:lnTo>
                    <a:pt x="61285" y="1151"/>
                  </a:lnTo>
                  <a:cubicBezTo>
                    <a:pt x="60720" y="1047"/>
                    <a:pt x="59821" y="733"/>
                    <a:pt x="59570" y="0"/>
                  </a:cubicBezTo>
                  <a:cubicBezTo>
                    <a:pt x="59381" y="565"/>
                    <a:pt x="58942" y="984"/>
                    <a:pt x="58398" y="1151"/>
                  </a:cubicBezTo>
                  <a:lnTo>
                    <a:pt x="58335" y="1151"/>
                  </a:lnTo>
                  <a:cubicBezTo>
                    <a:pt x="57791" y="1047"/>
                    <a:pt x="56891" y="733"/>
                    <a:pt x="56640" y="0"/>
                  </a:cubicBezTo>
                  <a:cubicBezTo>
                    <a:pt x="56452" y="565"/>
                    <a:pt x="56013" y="984"/>
                    <a:pt x="55448" y="1151"/>
                  </a:cubicBezTo>
                  <a:lnTo>
                    <a:pt x="55406" y="1151"/>
                  </a:lnTo>
                  <a:cubicBezTo>
                    <a:pt x="54862" y="1047"/>
                    <a:pt x="53962" y="733"/>
                    <a:pt x="53711" y="0"/>
                  </a:cubicBezTo>
                  <a:cubicBezTo>
                    <a:pt x="53523" y="565"/>
                    <a:pt x="53083" y="984"/>
                    <a:pt x="52518" y="1151"/>
                  </a:cubicBezTo>
                  <a:lnTo>
                    <a:pt x="52476" y="1151"/>
                  </a:lnTo>
                  <a:cubicBezTo>
                    <a:pt x="51932" y="1047"/>
                    <a:pt x="51033" y="733"/>
                    <a:pt x="50782" y="0"/>
                  </a:cubicBezTo>
                  <a:cubicBezTo>
                    <a:pt x="50593" y="565"/>
                    <a:pt x="50154" y="984"/>
                    <a:pt x="49589" y="1151"/>
                  </a:cubicBezTo>
                  <a:lnTo>
                    <a:pt x="49547" y="1151"/>
                  </a:lnTo>
                  <a:cubicBezTo>
                    <a:pt x="48982" y="1047"/>
                    <a:pt x="48103" y="733"/>
                    <a:pt x="47852" y="0"/>
                  </a:cubicBezTo>
                  <a:cubicBezTo>
                    <a:pt x="47664" y="565"/>
                    <a:pt x="47225" y="984"/>
                    <a:pt x="46660" y="1151"/>
                  </a:cubicBezTo>
                  <a:lnTo>
                    <a:pt x="46618" y="1151"/>
                  </a:lnTo>
                  <a:cubicBezTo>
                    <a:pt x="46053" y="1047"/>
                    <a:pt x="45174" y="733"/>
                    <a:pt x="44923" y="0"/>
                  </a:cubicBezTo>
                  <a:cubicBezTo>
                    <a:pt x="44735" y="565"/>
                    <a:pt x="44295" y="984"/>
                    <a:pt x="43730" y="1151"/>
                  </a:cubicBezTo>
                  <a:lnTo>
                    <a:pt x="43689" y="1151"/>
                  </a:lnTo>
                  <a:cubicBezTo>
                    <a:pt x="43124" y="1047"/>
                    <a:pt x="42245" y="733"/>
                    <a:pt x="41973" y="0"/>
                  </a:cubicBezTo>
                  <a:cubicBezTo>
                    <a:pt x="41785" y="565"/>
                    <a:pt x="41345" y="984"/>
                    <a:pt x="40801" y="1151"/>
                  </a:cubicBezTo>
                  <a:lnTo>
                    <a:pt x="40759" y="1151"/>
                  </a:lnTo>
                  <a:cubicBezTo>
                    <a:pt x="40194" y="1047"/>
                    <a:pt x="39295" y="733"/>
                    <a:pt x="39044" y="0"/>
                  </a:cubicBezTo>
                  <a:cubicBezTo>
                    <a:pt x="38855" y="565"/>
                    <a:pt x="38416" y="984"/>
                    <a:pt x="37872" y="1151"/>
                  </a:cubicBezTo>
                  <a:lnTo>
                    <a:pt x="37809" y="1151"/>
                  </a:lnTo>
                  <a:cubicBezTo>
                    <a:pt x="37265" y="1047"/>
                    <a:pt x="36365" y="733"/>
                    <a:pt x="36114" y="0"/>
                  </a:cubicBezTo>
                  <a:cubicBezTo>
                    <a:pt x="35926" y="565"/>
                    <a:pt x="35487" y="984"/>
                    <a:pt x="34922" y="1151"/>
                  </a:cubicBezTo>
                  <a:lnTo>
                    <a:pt x="34880" y="1151"/>
                  </a:lnTo>
                  <a:cubicBezTo>
                    <a:pt x="34336" y="1047"/>
                    <a:pt x="33436" y="733"/>
                    <a:pt x="33185" y="0"/>
                  </a:cubicBezTo>
                  <a:cubicBezTo>
                    <a:pt x="32997" y="565"/>
                    <a:pt x="32557" y="984"/>
                    <a:pt x="31992" y="1151"/>
                  </a:cubicBezTo>
                  <a:lnTo>
                    <a:pt x="31950" y="1151"/>
                  </a:lnTo>
                  <a:cubicBezTo>
                    <a:pt x="31406" y="1047"/>
                    <a:pt x="30507" y="733"/>
                    <a:pt x="30256" y="0"/>
                  </a:cubicBezTo>
                  <a:cubicBezTo>
                    <a:pt x="30067" y="565"/>
                    <a:pt x="29628" y="984"/>
                    <a:pt x="29063" y="1151"/>
                  </a:cubicBezTo>
                  <a:lnTo>
                    <a:pt x="29021" y="1151"/>
                  </a:lnTo>
                  <a:cubicBezTo>
                    <a:pt x="28456" y="1047"/>
                    <a:pt x="27577" y="733"/>
                    <a:pt x="27326" y="0"/>
                  </a:cubicBezTo>
                  <a:close/>
                </a:path>
              </a:pathLst>
            </a:custGeom>
            <a:solidFill>
              <a:srgbClr val="B3F5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23" name="Google Shape;723;p27"/>
          <p:cNvGrpSpPr/>
          <p:nvPr/>
        </p:nvGrpSpPr>
        <p:grpSpPr>
          <a:xfrm flipH="1">
            <a:off x="13" y="1041446"/>
            <a:ext cx="4304383" cy="6265549"/>
            <a:chOff x="5925256" y="467618"/>
            <a:chExt cx="1701157" cy="2476241"/>
          </a:xfrm>
        </p:grpSpPr>
        <p:sp>
          <p:nvSpPr>
            <p:cNvPr id="724" name="Google Shape;724;p27"/>
            <p:cNvSpPr/>
            <p:nvPr/>
          </p:nvSpPr>
          <p:spPr>
            <a:xfrm>
              <a:off x="6735855" y="1197418"/>
              <a:ext cx="488342" cy="1746440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6083942" y="677063"/>
              <a:ext cx="630109" cy="536486"/>
            </a:xfrm>
            <a:custGeom>
              <a:avLst/>
              <a:gdLst/>
              <a:ahLst/>
              <a:cxnLst/>
              <a:rect l="l" t="t" r="r" b="b"/>
              <a:pathLst>
                <a:path w="12774" h="10876" extrusionOk="0">
                  <a:moveTo>
                    <a:pt x="271" y="1"/>
                  </a:moveTo>
                  <a:cubicBezTo>
                    <a:pt x="96" y="1"/>
                    <a:pt x="0" y="7"/>
                    <a:pt x="0" y="7"/>
                  </a:cubicBezTo>
                  <a:lnTo>
                    <a:pt x="3567" y="4576"/>
                  </a:lnTo>
                  <a:lnTo>
                    <a:pt x="7878" y="5361"/>
                  </a:lnTo>
                  <a:lnTo>
                    <a:pt x="5129" y="6673"/>
                  </a:lnTo>
                  <a:lnTo>
                    <a:pt x="5129" y="6673"/>
                  </a:lnTo>
                  <a:lnTo>
                    <a:pt x="9315" y="6331"/>
                  </a:lnTo>
                  <a:lnTo>
                    <a:pt x="7427" y="7935"/>
                  </a:lnTo>
                  <a:cubicBezTo>
                    <a:pt x="9532" y="8745"/>
                    <a:pt x="12773" y="10875"/>
                    <a:pt x="12773" y="10875"/>
                  </a:cubicBezTo>
                  <a:cubicBezTo>
                    <a:pt x="10614" y="499"/>
                    <a:pt x="1921" y="1"/>
                    <a:pt x="271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5925256" y="1152333"/>
              <a:ext cx="788796" cy="288665"/>
            </a:xfrm>
            <a:custGeom>
              <a:avLst/>
              <a:gdLst/>
              <a:ahLst/>
              <a:cxnLst/>
              <a:rect l="l" t="t" r="r" b="b"/>
              <a:pathLst>
                <a:path w="15991" h="5852" extrusionOk="0">
                  <a:moveTo>
                    <a:pt x="10295" y="0"/>
                  </a:moveTo>
                  <a:cubicBezTo>
                    <a:pt x="3432" y="0"/>
                    <a:pt x="1" y="5852"/>
                    <a:pt x="1" y="5852"/>
                  </a:cubicBezTo>
                  <a:lnTo>
                    <a:pt x="5715" y="5426"/>
                  </a:lnTo>
                  <a:lnTo>
                    <a:pt x="8773" y="2251"/>
                  </a:lnTo>
                  <a:lnTo>
                    <a:pt x="8296" y="5309"/>
                  </a:lnTo>
                  <a:lnTo>
                    <a:pt x="10351" y="1591"/>
                  </a:lnTo>
                  <a:lnTo>
                    <a:pt x="10610" y="4081"/>
                  </a:lnTo>
                  <a:cubicBezTo>
                    <a:pt x="12440" y="2769"/>
                    <a:pt x="15990" y="1240"/>
                    <a:pt x="15990" y="1240"/>
                  </a:cubicBezTo>
                  <a:cubicBezTo>
                    <a:pt x="13884" y="355"/>
                    <a:pt x="11985" y="0"/>
                    <a:pt x="10295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6733783" y="1099898"/>
              <a:ext cx="892630" cy="258673"/>
            </a:xfrm>
            <a:custGeom>
              <a:avLst/>
              <a:gdLst/>
              <a:ahLst/>
              <a:cxnLst/>
              <a:rect l="l" t="t" r="r" b="b"/>
              <a:pathLst>
                <a:path w="18096" h="5244" extrusionOk="0">
                  <a:moveTo>
                    <a:pt x="7764" y="0"/>
                  </a:moveTo>
                  <a:cubicBezTo>
                    <a:pt x="5399" y="0"/>
                    <a:pt x="2762" y="656"/>
                    <a:pt x="0" y="2479"/>
                  </a:cubicBezTo>
                  <a:cubicBezTo>
                    <a:pt x="0" y="2479"/>
                    <a:pt x="4169" y="3398"/>
                    <a:pt x="6475" y="4408"/>
                  </a:cubicBezTo>
                  <a:lnTo>
                    <a:pt x="5999" y="1819"/>
                  </a:lnTo>
                  <a:lnTo>
                    <a:pt x="9265" y="5244"/>
                  </a:lnTo>
                  <a:lnTo>
                    <a:pt x="7862" y="2211"/>
                  </a:lnTo>
                  <a:lnTo>
                    <a:pt x="11997" y="4901"/>
                  </a:lnTo>
                  <a:lnTo>
                    <a:pt x="18095" y="4300"/>
                  </a:lnTo>
                  <a:cubicBezTo>
                    <a:pt x="18095" y="4300"/>
                    <a:pt x="13822" y="0"/>
                    <a:pt x="7764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6688846" y="467618"/>
              <a:ext cx="547733" cy="754563"/>
            </a:xfrm>
            <a:custGeom>
              <a:avLst/>
              <a:gdLst/>
              <a:ahLst/>
              <a:cxnLst/>
              <a:rect l="l" t="t" r="r" b="b"/>
              <a:pathLst>
                <a:path w="11104" h="15297" extrusionOk="0">
                  <a:moveTo>
                    <a:pt x="11103" y="0"/>
                  </a:moveTo>
                  <a:cubicBezTo>
                    <a:pt x="11103" y="1"/>
                    <a:pt x="1" y="3392"/>
                    <a:pt x="911" y="15297"/>
                  </a:cubicBezTo>
                  <a:cubicBezTo>
                    <a:pt x="911" y="15297"/>
                    <a:pt x="3685" y="12022"/>
                    <a:pt x="5657" y="10443"/>
                  </a:cubicBezTo>
                  <a:lnTo>
                    <a:pt x="3192" y="9616"/>
                  </a:lnTo>
                  <a:lnTo>
                    <a:pt x="7703" y="8354"/>
                  </a:lnTo>
                  <a:lnTo>
                    <a:pt x="4420" y="8146"/>
                  </a:lnTo>
                  <a:lnTo>
                    <a:pt x="8714" y="5748"/>
                  </a:lnTo>
                  <a:lnTo>
                    <a:pt x="11103" y="0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6241346" y="1223365"/>
              <a:ext cx="485876" cy="781348"/>
            </a:xfrm>
            <a:custGeom>
              <a:avLst/>
              <a:gdLst/>
              <a:ahLst/>
              <a:cxnLst/>
              <a:rect l="l" t="t" r="r" b="b"/>
              <a:pathLst>
                <a:path w="9850" h="15840" extrusionOk="0">
                  <a:moveTo>
                    <a:pt x="9850" y="1"/>
                  </a:moveTo>
                  <a:lnTo>
                    <a:pt x="9850" y="1"/>
                  </a:lnTo>
                  <a:cubicBezTo>
                    <a:pt x="0" y="6074"/>
                    <a:pt x="4035" y="15840"/>
                    <a:pt x="4035" y="15840"/>
                  </a:cubicBezTo>
                  <a:lnTo>
                    <a:pt x="7085" y="10911"/>
                  </a:lnTo>
                  <a:lnTo>
                    <a:pt x="6374" y="6517"/>
                  </a:lnTo>
                  <a:lnTo>
                    <a:pt x="8505" y="8722"/>
                  </a:lnTo>
                  <a:lnTo>
                    <a:pt x="6784" y="4821"/>
                  </a:lnTo>
                  <a:lnTo>
                    <a:pt x="8906" y="6107"/>
                  </a:lnTo>
                  <a:cubicBezTo>
                    <a:pt x="8956" y="3819"/>
                    <a:pt x="9850" y="1"/>
                    <a:pt x="9850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5925256" y="1144885"/>
              <a:ext cx="801966" cy="296113"/>
            </a:xfrm>
            <a:custGeom>
              <a:avLst/>
              <a:gdLst/>
              <a:ahLst/>
              <a:cxnLst/>
              <a:rect l="l" t="t" r="r" b="b"/>
              <a:pathLst>
                <a:path w="16258" h="6003" extrusionOk="0">
                  <a:moveTo>
                    <a:pt x="10097" y="1"/>
                  </a:moveTo>
                  <a:cubicBezTo>
                    <a:pt x="3453" y="1"/>
                    <a:pt x="1" y="6003"/>
                    <a:pt x="1" y="6003"/>
                  </a:cubicBezTo>
                  <a:cubicBezTo>
                    <a:pt x="5302" y="1956"/>
                    <a:pt x="9815" y="1079"/>
                    <a:pt x="12731" y="1079"/>
                  </a:cubicBezTo>
                  <a:cubicBezTo>
                    <a:pt x="14962" y="1079"/>
                    <a:pt x="16258" y="1592"/>
                    <a:pt x="16258" y="1592"/>
                  </a:cubicBezTo>
                  <a:cubicBezTo>
                    <a:pt x="13969" y="449"/>
                    <a:pt x="11914" y="1"/>
                    <a:pt x="10097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6083942" y="677359"/>
              <a:ext cx="643280" cy="546055"/>
            </a:xfrm>
            <a:custGeom>
              <a:avLst/>
              <a:gdLst/>
              <a:ahLst/>
              <a:cxnLst/>
              <a:rect l="l" t="t" r="r" b="b"/>
              <a:pathLst>
                <a:path w="13041" h="11070" extrusionOk="0">
                  <a:moveTo>
                    <a:pt x="91" y="0"/>
                  </a:moveTo>
                  <a:cubicBezTo>
                    <a:pt x="61" y="0"/>
                    <a:pt x="31" y="0"/>
                    <a:pt x="0" y="1"/>
                  </a:cubicBezTo>
                  <a:cubicBezTo>
                    <a:pt x="0" y="1"/>
                    <a:pt x="10050" y="3250"/>
                    <a:pt x="13041" y="11070"/>
                  </a:cubicBezTo>
                  <a:cubicBezTo>
                    <a:pt x="13041" y="11070"/>
                    <a:pt x="11636" y="0"/>
                    <a:pt x="91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6615939" y="468013"/>
              <a:ext cx="620639" cy="729455"/>
            </a:xfrm>
            <a:custGeom>
              <a:avLst/>
              <a:gdLst/>
              <a:ahLst/>
              <a:cxnLst/>
              <a:rect l="l" t="t" r="r" b="b"/>
              <a:pathLst>
                <a:path w="12582" h="14788" extrusionOk="0">
                  <a:moveTo>
                    <a:pt x="12581" y="1"/>
                  </a:moveTo>
                  <a:cubicBezTo>
                    <a:pt x="0" y="4094"/>
                    <a:pt x="2431" y="14787"/>
                    <a:pt x="2431" y="14787"/>
                  </a:cubicBezTo>
                  <a:cubicBezTo>
                    <a:pt x="4645" y="5306"/>
                    <a:pt x="12581" y="1"/>
                    <a:pt x="12581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3" name="Google Shape;733;p27"/>
          <p:cNvSpPr txBox="1">
            <a:spLocks noGrp="1"/>
          </p:cNvSpPr>
          <p:nvPr>
            <p:ph type="ctrTitle"/>
          </p:nvPr>
        </p:nvSpPr>
        <p:spPr>
          <a:xfrm rot="-248774">
            <a:off x="5357763" y="785881"/>
            <a:ext cx="5792360" cy="156048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1453">
                <a:solidFill>
                  <a:srgbClr val="005870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734" name="Google Shape;734;p27"/>
          <p:cNvSpPr txBox="1">
            <a:spLocks noGrp="1"/>
          </p:cNvSpPr>
          <p:nvPr>
            <p:ph type="subTitle" idx="1"/>
          </p:nvPr>
        </p:nvSpPr>
        <p:spPr>
          <a:xfrm>
            <a:off x="6310367" y="2534233"/>
            <a:ext cx="4434000" cy="1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735" name="Google Shape;735;p27"/>
          <p:cNvSpPr txBox="1"/>
          <p:nvPr/>
        </p:nvSpPr>
        <p:spPr>
          <a:xfrm>
            <a:off x="6310367" y="4575200"/>
            <a:ext cx="4304400" cy="13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67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CREDITS: </a:t>
            </a:r>
            <a:r>
              <a:rPr lang="en" sz="1467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This presentation template was created by 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,</a:t>
            </a:r>
            <a:r>
              <a:rPr lang="en" sz="1467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" sz="1467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including icons from 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,</a:t>
            </a:r>
            <a:r>
              <a:rPr lang="en" sz="1467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" sz="1467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infographics &amp; images by 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endParaRPr sz="1467" b="1" u="sng">
              <a:solidFill>
                <a:schemeClr val="lt1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</p:spTree>
    <p:extLst>
      <p:ext uri="{BB962C8B-B14F-4D97-AF65-F5344CB8AC3E}">
        <p14:creationId xmlns:p14="http://schemas.microsoft.com/office/powerpoint/2010/main" val="21291443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">
  <p:cSld name="Background"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28"/>
          <p:cNvSpPr/>
          <p:nvPr/>
        </p:nvSpPr>
        <p:spPr>
          <a:xfrm flipH="1">
            <a:off x="468688" y="718367"/>
            <a:ext cx="1478400" cy="1478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38" name="Google Shape;738;p28"/>
          <p:cNvGrpSpPr/>
          <p:nvPr/>
        </p:nvGrpSpPr>
        <p:grpSpPr>
          <a:xfrm flipH="1">
            <a:off x="662973" y="245266"/>
            <a:ext cx="4062439" cy="7247623"/>
            <a:chOff x="3734270" y="74249"/>
            <a:chExt cx="3046829" cy="5435717"/>
          </a:xfrm>
        </p:grpSpPr>
        <p:grpSp>
          <p:nvGrpSpPr>
            <p:cNvPr id="739" name="Google Shape;739;p2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740" name="Google Shape;740;p2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1" name="Google Shape;741;p2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2" name="Google Shape;742;p2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3" name="Google Shape;743;p2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4" name="Google Shape;744;p2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5" name="Google Shape;745;p2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6" name="Google Shape;746;p2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7" name="Google Shape;747;p2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48" name="Google Shape;748;p2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49" name="Google Shape;749;p28"/>
          <p:cNvGrpSpPr/>
          <p:nvPr/>
        </p:nvGrpSpPr>
        <p:grpSpPr>
          <a:xfrm rot="1325081">
            <a:off x="8196901" y="409193"/>
            <a:ext cx="972537" cy="515408"/>
            <a:chOff x="2468025" y="734125"/>
            <a:chExt cx="980825" cy="519800"/>
          </a:xfrm>
        </p:grpSpPr>
        <p:sp>
          <p:nvSpPr>
            <p:cNvPr id="750" name="Google Shape;750;p28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8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8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53" name="Google Shape;753;p28"/>
          <p:cNvSpPr/>
          <p:nvPr/>
        </p:nvSpPr>
        <p:spPr>
          <a:xfrm>
            <a:off x="-1206490" y="2776587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4" name="Google Shape;754;p28"/>
          <p:cNvSpPr/>
          <p:nvPr/>
        </p:nvSpPr>
        <p:spPr>
          <a:xfrm>
            <a:off x="-1517307" y="5521300"/>
            <a:ext cx="13599387" cy="1675133"/>
          </a:xfrm>
          <a:custGeom>
            <a:avLst/>
            <a:gdLst/>
            <a:ahLst/>
            <a:cxnLst/>
            <a:rect l="l" t="t" r="r" b="b"/>
            <a:pathLst>
              <a:path w="279019" h="50254" extrusionOk="0">
                <a:moveTo>
                  <a:pt x="18613" y="24122"/>
                </a:moveTo>
                <a:cubicBezTo>
                  <a:pt x="23058" y="18217"/>
                  <a:pt x="37346" y="15613"/>
                  <a:pt x="45283" y="12311"/>
                </a:cubicBezTo>
                <a:cubicBezTo>
                  <a:pt x="53221" y="9009"/>
                  <a:pt x="60269" y="6279"/>
                  <a:pt x="66238" y="4310"/>
                </a:cubicBezTo>
                <a:cubicBezTo>
                  <a:pt x="72207" y="2342"/>
                  <a:pt x="75700" y="1072"/>
                  <a:pt x="81097" y="500"/>
                </a:cubicBezTo>
                <a:cubicBezTo>
                  <a:pt x="86495" y="-71"/>
                  <a:pt x="93162" y="-389"/>
                  <a:pt x="98623" y="881"/>
                </a:cubicBezTo>
                <a:cubicBezTo>
                  <a:pt x="104084" y="2151"/>
                  <a:pt x="108021" y="4437"/>
                  <a:pt x="113863" y="8120"/>
                </a:cubicBezTo>
                <a:cubicBezTo>
                  <a:pt x="119705" y="11803"/>
                  <a:pt x="129230" y="19614"/>
                  <a:pt x="133675" y="22979"/>
                </a:cubicBezTo>
                <a:cubicBezTo>
                  <a:pt x="138120" y="26345"/>
                  <a:pt x="137422" y="27170"/>
                  <a:pt x="140533" y="28313"/>
                </a:cubicBezTo>
                <a:cubicBezTo>
                  <a:pt x="143645" y="29456"/>
                  <a:pt x="147201" y="30536"/>
                  <a:pt x="152344" y="29837"/>
                </a:cubicBezTo>
                <a:cubicBezTo>
                  <a:pt x="157488" y="29139"/>
                  <a:pt x="165489" y="25710"/>
                  <a:pt x="171394" y="24122"/>
                </a:cubicBezTo>
                <a:cubicBezTo>
                  <a:pt x="177300" y="22535"/>
                  <a:pt x="181491" y="20566"/>
                  <a:pt x="187777" y="20312"/>
                </a:cubicBezTo>
                <a:cubicBezTo>
                  <a:pt x="194064" y="20058"/>
                  <a:pt x="202382" y="20947"/>
                  <a:pt x="209113" y="22598"/>
                </a:cubicBezTo>
                <a:cubicBezTo>
                  <a:pt x="215844" y="24249"/>
                  <a:pt x="222448" y="27869"/>
                  <a:pt x="228163" y="30218"/>
                </a:cubicBezTo>
                <a:cubicBezTo>
                  <a:pt x="233878" y="32568"/>
                  <a:pt x="238450" y="34854"/>
                  <a:pt x="243403" y="36695"/>
                </a:cubicBezTo>
                <a:cubicBezTo>
                  <a:pt x="248356" y="38537"/>
                  <a:pt x="253436" y="39870"/>
                  <a:pt x="257881" y="41267"/>
                </a:cubicBezTo>
                <a:cubicBezTo>
                  <a:pt x="262326" y="42664"/>
                  <a:pt x="270391" y="43744"/>
                  <a:pt x="270073" y="45077"/>
                </a:cubicBezTo>
                <a:cubicBezTo>
                  <a:pt x="269756" y="46411"/>
                  <a:pt x="297886" y="48824"/>
                  <a:pt x="255976" y="49268"/>
                </a:cubicBezTo>
                <a:cubicBezTo>
                  <a:pt x="214066" y="49713"/>
                  <a:pt x="58174" y="51935"/>
                  <a:pt x="18613" y="47744"/>
                </a:cubicBezTo>
                <a:cubicBezTo>
                  <a:pt x="-20947" y="43553"/>
                  <a:pt x="14168" y="30028"/>
                  <a:pt x="18613" y="24122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</p:sp>
      <p:sp>
        <p:nvSpPr>
          <p:cNvPr id="755" name="Google Shape;755;p28"/>
          <p:cNvSpPr/>
          <p:nvPr/>
        </p:nvSpPr>
        <p:spPr>
          <a:xfrm>
            <a:off x="9563110" y="452487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6400350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1">
  <p:cSld name="Background 1"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29"/>
          <p:cNvSpPr/>
          <p:nvPr/>
        </p:nvSpPr>
        <p:spPr>
          <a:xfrm rot="10800000">
            <a:off x="9531200" y="5132667"/>
            <a:ext cx="2203600" cy="1968400"/>
          </a:xfrm>
          <a:prstGeom prst="pie">
            <a:avLst>
              <a:gd name="adj1" fmla="val 0"/>
              <a:gd name="adj2" fmla="val 10721538"/>
            </a:avLst>
          </a:prstGeom>
          <a:solidFill>
            <a:srgbClr val="FBE5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8" name="Google Shape;758;p29"/>
          <p:cNvSpPr/>
          <p:nvPr/>
        </p:nvSpPr>
        <p:spPr>
          <a:xfrm flipH="1">
            <a:off x="-152107" y="5600701"/>
            <a:ext cx="12420308" cy="3187753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9" name="Google Shape;759;p29"/>
          <p:cNvSpPr/>
          <p:nvPr/>
        </p:nvSpPr>
        <p:spPr>
          <a:xfrm>
            <a:off x="-73996" y="2083821"/>
            <a:ext cx="1785159" cy="456225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60" name="Google Shape;760;p29"/>
          <p:cNvGrpSpPr/>
          <p:nvPr/>
        </p:nvGrpSpPr>
        <p:grpSpPr>
          <a:xfrm>
            <a:off x="10307799" y="4025907"/>
            <a:ext cx="907807" cy="1321423"/>
            <a:chOff x="7730849" y="1571630"/>
            <a:chExt cx="680855" cy="991067"/>
          </a:xfrm>
        </p:grpSpPr>
        <p:sp>
          <p:nvSpPr>
            <p:cNvPr id="761" name="Google Shape;761;p29"/>
            <p:cNvSpPr/>
            <p:nvPr/>
          </p:nvSpPr>
          <p:spPr>
            <a:xfrm flipH="1">
              <a:off x="7891829" y="1863713"/>
              <a:ext cx="195451" cy="698983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9"/>
            <p:cNvSpPr/>
            <p:nvPr/>
          </p:nvSpPr>
          <p:spPr>
            <a:xfrm flipH="1">
              <a:off x="8096002" y="1655455"/>
              <a:ext cx="252191" cy="214719"/>
            </a:xfrm>
            <a:custGeom>
              <a:avLst/>
              <a:gdLst/>
              <a:ahLst/>
              <a:cxnLst/>
              <a:rect l="l" t="t" r="r" b="b"/>
              <a:pathLst>
                <a:path w="12774" h="10876" extrusionOk="0">
                  <a:moveTo>
                    <a:pt x="271" y="1"/>
                  </a:moveTo>
                  <a:cubicBezTo>
                    <a:pt x="96" y="1"/>
                    <a:pt x="0" y="7"/>
                    <a:pt x="0" y="7"/>
                  </a:cubicBezTo>
                  <a:lnTo>
                    <a:pt x="3567" y="4576"/>
                  </a:lnTo>
                  <a:lnTo>
                    <a:pt x="7878" y="5361"/>
                  </a:lnTo>
                  <a:lnTo>
                    <a:pt x="5129" y="6673"/>
                  </a:lnTo>
                  <a:lnTo>
                    <a:pt x="5129" y="6673"/>
                  </a:lnTo>
                  <a:lnTo>
                    <a:pt x="9315" y="6331"/>
                  </a:lnTo>
                  <a:lnTo>
                    <a:pt x="7427" y="7935"/>
                  </a:lnTo>
                  <a:cubicBezTo>
                    <a:pt x="9532" y="8745"/>
                    <a:pt x="12773" y="10875"/>
                    <a:pt x="12773" y="10875"/>
                  </a:cubicBezTo>
                  <a:cubicBezTo>
                    <a:pt x="10614" y="499"/>
                    <a:pt x="1921" y="1"/>
                    <a:pt x="271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9"/>
            <p:cNvSpPr/>
            <p:nvPr/>
          </p:nvSpPr>
          <p:spPr>
            <a:xfrm flipH="1">
              <a:off x="8096001" y="1845669"/>
              <a:ext cx="315702" cy="115533"/>
            </a:xfrm>
            <a:custGeom>
              <a:avLst/>
              <a:gdLst/>
              <a:ahLst/>
              <a:cxnLst/>
              <a:rect l="l" t="t" r="r" b="b"/>
              <a:pathLst>
                <a:path w="15991" h="5852" extrusionOk="0">
                  <a:moveTo>
                    <a:pt x="10295" y="0"/>
                  </a:moveTo>
                  <a:cubicBezTo>
                    <a:pt x="3432" y="0"/>
                    <a:pt x="1" y="5852"/>
                    <a:pt x="1" y="5852"/>
                  </a:cubicBezTo>
                  <a:lnTo>
                    <a:pt x="5715" y="5426"/>
                  </a:lnTo>
                  <a:lnTo>
                    <a:pt x="8773" y="2251"/>
                  </a:lnTo>
                  <a:lnTo>
                    <a:pt x="8296" y="5309"/>
                  </a:lnTo>
                  <a:lnTo>
                    <a:pt x="10351" y="1591"/>
                  </a:lnTo>
                  <a:lnTo>
                    <a:pt x="10610" y="4081"/>
                  </a:lnTo>
                  <a:cubicBezTo>
                    <a:pt x="12440" y="2769"/>
                    <a:pt x="15990" y="1240"/>
                    <a:pt x="15990" y="1240"/>
                  </a:cubicBezTo>
                  <a:cubicBezTo>
                    <a:pt x="13884" y="355"/>
                    <a:pt x="11985" y="0"/>
                    <a:pt x="10295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9"/>
            <p:cNvSpPr/>
            <p:nvPr/>
          </p:nvSpPr>
          <p:spPr>
            <a:xfrm flipH="1">
              <a:off x="7730849" y="1824683"/>
              <a:ext cx="357260" cy="103530"/>
            </a:xfrm>
            <a:custGeom>
              <a:avLst/>
              <a:gdLst/>
              <a:ahLst/>
              <a:cxnLst/>
              <a:rect l="l" t="t" r="r" b="b"/>
              <a:pathLst>
                <a:path w="18096" h="5244" extrusionOk="0">
                  <a:moveTo>
                    <a:pt x="7764" y="0"/>
                  </a:moveTo>
                  <a:cubicBezTo>
                    <a:pt x="5399" y="0"/>
                    <a:pt x="2762" y="656"/>
                    <a:pt x="0" y="2479"/>
                  </a:cubicBezTo>
                  <a:cubicBezTo>
                    <a:pt x="0" y="2479"/>
                    <a:pt x="4169" y="3398"/>
                    <a:pt x="6475" y="4408"/>
                  </a:cubicBezTo>
                  <a:lnTo>
                    <a:pt x="5999" y="1819"/>
                  </a:lnTo>
                  <a:lnTo>
                    <a:pt x="9265" y="5244"/>
                  </a:lnTo>
                  <a:lnTo>
                    <a:pt x="7862" y="2211"/>
                  </a:lnTo>
                  <a:lnTo>
                    <a:pt x="11997" y="4901"/>
                  </a:lnTo>
                  <a:lnTo>
                    <a:pt x="18095" y="4300"/>
                  </a:lnTo>
                  <a:cubicBezTo>
                    <a:pt x="18095" y="4300"/>
                    <a:pt x="13822" y="0"/>
                    <a:pt x="7764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9"/>
            <p:cNvSpPr/>
            <p:nvPr/>
          </p:nvSpPr>
          <p:spPr>
            <a:xfrm flipH="1">
              <a:off x="7886873" y="1571630"/>
              <a:ext cx="219221" cy="302001"/>
            </a:xfrm>
            <a:custGeom>
              <a:avLst/>
              <a:gdLst/>
              <a:ahLst/>
              <a:cxnLst/>
              <a:rect l="l" t="t" r="r" b="b"/>
              <a:pathLst>
                <a:path w="11104" h="15297" extrusionOk="0">
                  <a:moveTo>
                    <a:pt x="11103" y="0"/>
                  </a:moveTo>
                  <a:cubicBezTo>
                    <a:pt x="11103" y="1"/>
                    <a:pt x="1" y="3392"/>
                    <a:pt x="911" y="15297"/>
                  </a:cubicBezTo>
                  <a:cubicBezTo>
                    <a:pt x="911" y="15297"/>
                    <a:pt x="3685" y="12022"/>
                    <a:pt x="5657" y="10443"/>
                  </a:cubicBezTo>
                  <a:lnTo>
                    <a:pt x="3192" y="9616"/>
                  </a:lnTo>
                  <a:lnTo>
                    <a:pt x="7703" y="8354"/>
                  </a:lnTo>
                  <a:lnTo>
                    <a:pt x="4420" y="8146"/>
                  </a:lnTo>
                  <a:lnTo>
                    <a:pt x="8714" y="5748"/>
                  </a:lnTo>
                  <a:lnTo>
                    <a:pt x="11103" y="0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9"/>
            <p:cNvSpPr/>
            <p:nvPr/>
          </p:nvSpPr>
          <p:spPr>
            <a:xfrm flipH="1">
              <a:off x="8090732" y="1874098"/>
              <a:ext cx="194464" cy="312721"/>
            </a:xfrm>
            <a:custGeom>
              <a:avLst/>
              <a:gdLst/>
              <a:ahLst/>
              <a:cxnLst/>
              <a:rect l="l" t="t" r="r" b="b"/>
              <a:pathLst>
                <a:path w="9850" h="15840" extrusionOk="0">
                  <a:moveTo>
                    <a:pt x="9850" y="1"/>
                  </a:moveTo>
                  <a:lnTo>
                    <a:pt x="9850" y="1"/>
                  </a:lnTo>
                  <a:cubicBezTo>
                    <a:pt x="0" y="6074"/>
                    <a:pt x="4035" y="15840"/>
                    <a:pt x="4035" y="15840"/>
                  </a:cubicBezTo>
                  <a:lnTo>
                    <a:pt x="7085" y="10911"/>
                  </a:lnTo>
                  <a:lnTo>
                    <a:pt x="6374" y="6517"/>
                  </a:lnTo>
                  <a:lnTo>
                    <a:pt x="8505" y="8722"/>
                  </a:lnTo>
                  <a:lnTo>
                    <a:pt x="6784" y="4821"/>
                  </a:lnTo>
                  <a:lnTo>
                    <a:pt x="8906" y="6107"/>
                  </a:lnTo>
                  <a:cubicBezTo>
                    <a:pt x="8956" y="3819"/>
                    <a:pt x="9850" y="1"/>
                    <a:pt x="9850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9"/>
            <p:cNvSpPr/>
            <p:nvPr/>
          </p:nvSpPr>
          <p:spPr>
            <a:xfrm flipH="1">
              <a:off x="8090730" y="1842688"/>
              <a:ext cx="320974" cy="118514"/>
            </a:xfrm>
            <a:custGeom>
              <a:avLst/>
              <a:gdLst/>
              <a:ahLst/>
              <a:cxnLst/>
              <a:rect l="l" t="t" r="r" b="b"/>
              <a:pathLst>
                <a:path w="16258" h="6003" extrusionOk="0">
                  <a:moveTo>
                    <a:pt x="10097" y="1"/>
                  </a:moveTo>
                  <a:cubicBezTo>
                    <a:pt x="3453" y="1"/>
                    <a:pt x="1" y="6003"/>
                    <a:pt x="1" y="6003"/>
                  </a:cubicBezTo>
                  <a:cubicBezTo>
                    <a:pt x="5302" y="1956"/>
                    <a:pt x="9815" y="1079"/>
                    <a:pt x="12731" y="1079"/>
                  </a:cubicBezTo>
                  <a:cubicBezTo>
                    <a:pt x="14962" y="1079"/>
                    <a:pt x="16258" y="1592"/>
                    <a:pt x="16258" y="1592"/>
                  </a:cubicBezTo>
                  <a:cubicBezTo>
                    <a:pt x="13969" y="449"/>
                    <a:pt x="11914" y="1"/>
                    <a:pt x="10097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9"/>
            <p:cNvSpPr/>
            <p:nvPr/>
          </p:nvSpPr>
          <p:spPr>
            <a:xfrm flipH="1">
              <a:off x="8090731" y="1655573"/>
              <a:ext cx="257462" cy="218549"/>
            </a:xfrm>
            <a:custGeom>
              <a:avLst/>
              <a:gdLst/>
              <a:ahLst/>
              <a:cxnLst/>
              <a:rect l="l" t="t" r="r" b="b"/>
              <a:pathLst>
                <a:path w="13041" h="11070" extrusionOk="0">
                  <a:moveTo>
                    <a:pt x="91" y="0"/>
                  </a:moveTo>
                  <a:cubicBezTo>
                    <a:pt x="61" y="0"/>
                    <a:pt x="31" y="0"/>
                    <a:pt x="0" y="1"/>
                  </a:cubicBezTo>
                  <a:cubicBezTo>
                    <a:pt x="0" y="1"/>
                    <a:pt x="10050" y="3250"/>
                    <a:pt x="13041" y="11070"/>
                  </a:cubicBezTo>
                  <a:cubicBezTo>
                    <a:pt x="13041" y="11070"/>
                    <a:pt x="11636" y="0"/>
                    <a:pt x="91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9"/>
            <p:cNvSpPr/>
            <p:nvPr/>
          </p:nvSpPr>
          <p:spPr>
            <a:xfrm flipH="1">
              <a:off x="7886873" y="1571788"/>
              <a:ext cx="248400" cy="291952"/>
            </a:xfrm>
            <a:custGeom>
              <a:avLst/>
              <a:gdLst/>
              <a:ahLst/>
              <a:cxnLst/>
              <a:rect l="l" t="t" r="r" b="b"/>
              <a:pathLst>
                <a:path w="12582" h="14788" extrusionOk="0">
                  <a:moveTo>
                    <a:pt x="12581" y="1"/>
                  </a:moveTo>
                  <a:cubicBezTo>
                    <a:pt x="0" y="4094"/>
                    <a:pt x="2431" y="14787"/>
                    <a:pt x="2431" y="14787"/>
                  </a:cubicBezTo>
                  <a:cubicBezTo>
                    <a:pt x="4645" y="5306"/>
                    <a:pt x="12581" y="1"/>
                    <a:pt x="12581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70" name="Google Shape;770;p29"/>
          <p:cNvSpPr/>
          <p:nvPr/>
        </p:nvSpPr>
        <p:spPr>
          <a:xfrm>
            <a:off x="10471644" y="5264893"/>
            <a:ext cx="268333" cy="132800"/>
          </a:xfrm>
          <a:custGeom>
            <a:avLst/>
            <a:gdLst/>
            <a:ahLst/>
            <a:cxnLst/>
            <a:rect l="l" t="t" r="r" b="b"/>
            <a:pathLst>
              <a:path w="8050" h="3984" extrusionOk="0">
                <a:moveTo>
                  <a:pt x="748" y="73"/>
                </a:moveTo>
                <a:cubicBezTo>
                  <a:pt x="1097" y="-229"/>
                  <a:pt x="1533" y="549"/>
                  <a:pt x="2176" y="692"/>
                </a:cubicBezTo>
                <a:cubicBezTo>
                  <a:pt x="2819" y="835"/>
                  <a:pt x="3907" y="946"/>
                  <a:pt x="4605" y="930"/>
                </a:cubicBezTo>
                <a:cubicBezTo>
                  <a:pt x="5304" y="914"/>
                  <a:pt x="5907" y="692"/>
                  <a:pt x="6367" y="597"/>
                </a:cubicBezTo>
                <a:cubicBezTo>
                  <a:pt x="6827" y="502"/>
                  <a:pt x="7089" y="192"/>
                  <a:pt x="7367" y="359"/>
                </a:cubicBezTo>
                <a:cubicBezTo>
                  <a:pt x="7645" y="526"/>
                  <a:pt x="8098" y="1081"/>
                  <a:pt x="8034" y="1597"/>
                </a:cubicBezTo>
                <a:cubicBezTo>
                  <a:pt x="7971" y="2113"/>
                  <a:pt x="7907" y="3065"/>
                  <a:pt x="6986" y="3454"/>
                </a:cubicBezTo>
                <a:cubicBezTo>
                  <a:pt x="6065" y="3843"/>
                  <a:pt x="3661" y="4089"/>
                  <a:pt x="2510" y="3930"/>
                </a:cubicBezTo>
                <a:cubicBezTo>
                  <a:pt x="1359" y="3771"/>
                  <a:pt x="375" y="3145"/>
                  <a:pt x="81" y="2502"/>
                </a:cubicBezTo>
                <a:cubicBezTo>
                  <a:pt x="-213" y="1859"/>
                  <a:pt x="399" y="375"/>
                  <a:pt x="748" y="73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</p:sp>
      <p:grpSp>
        <p:nvGrpSpPr>
          <p:cNvPr id="771" name="Google Shape;771;p29"/>
          <p:cNvGrpSpPr/>
          <p:nvPr/>
        </p:nvGrpSpPr>
        <p:grpSpPr>
          <a:xfrm>
            <a:off x="8934283" y="571524"/>
            <a:ext cx="4090357" cy="1645200"/>
            <a:chOff x="6691187" y="447693"/>
            <a:chExt cx="3067768" cy="1233900"/>
          </a:xfrm>
        </p:grpSpPr>
        <p:sp>
          <p:nvSpPr>
            <p:cNvPr id="772" name="Google Shape;772;p29"/>
            <p:cNvSpPr/>
            <p:nvPr/>
          </p:nvSpPr>
          <p:spPr>
            <a:xfrm>
              <a:off x="6950149" y="447693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73" name="Google Shape;773;p29"/>
            <p:cNvGrpSpPr/>
            <p:nvPr/>
          </p:nvGrpSpPr>
          <p:grpSpPr>
            <a:xfrm flipH="1">
              <a:off x="6691187" y="1376106"/>
              <a:ext cx="576431" cy="305486"/>
              <a:chOff x="2468025" y="734125"/>
              <a:chExt cx="980825" cy="519800"/>
            </a:xfrm>
          </p:grpSpPr>
          <p:sp>
            <p:nvSpPr>
              <p:cNvPr id="774" name="Google Shape;774;p29"/>
              <p:cNvSpPr/>
              <p:nvPr/>
            </p:nvSpPr>
            <p:spPr>
              <a:xfrm>
                <a:off x="2831050" y="905000"/>
                <a:ext cx="617800" cy="140225"/>
              </a:xfrm>
              <a:custGeom>
                <a:avLst/>
                <a:gdLst/>
                <a:ahLst/>
                <a:cxnLst/>
                <a:rect l="l" t="t" r="r" b="b"/>
                <a:pathLst>
                  <a:path w="24712" h="5609" extrusionOk="0">
                    <a:moveTo>
                      <a:pt x="18198" y="1"/>
                    </a:moveTo>
                    <a:cubicBezTo>
                      <a:pt x="15715" y="1"/>
                      <a:pt x="14485" y="2407"/>
                      <a:pt x="12052" y="2407"/>
                    </a:cubicBezTo>
                    <a:cubicBezTo>
                      <a:pt x="9710" y="2407"/>
                      <a:pt x="7709" y="668"/>
                      <a:pt x="5003" y="668"/>
                    </a:cubicBezTo>
                    <a:cubicBezTo>
                      <a:pt x="4711" y="668"/>
                      <a:pt x="4411" y="688"/>
                      <a:pt x="4101" y="733"/>
                    </a:cubicBezTo>
                    <a:cubicBezTo>
                      <a:pt x="1507" y="1131"/>
                      <a:pt x="0" y="5315"/>
                      <a:pt x="0" y="5315"/>
                    </a:cubicBezTo>
                    <a:cubicBezTo>
                      <a:pt x="0" y="5315"/>
                      <a:pt x="3060" y="2256"/>
                      <a:pt x="5465" y="2256"/>
                    </a:cubicBezTo>
                    <a:cubicBezTo>
                      <a:pt x="5520" y="2256"/>
                      <a:pt x="5574" y="2257"/>
                      <a:pt x="5629" y="2260"/>
                    </a:cubicBezTo>
                    <a:cubicBezTo>
                      <a:pt x="8077" y="2407"/>
                      <a:pt x="9918" y="5608"/>
                      <a:pt x="12199" y="5608"/>
                    </a:cubicBezTo>
                    <a:cubicBezTo>
                      <a:pt x="14398" y="5608"/>
                      <a:pt x="16189" y="1931"/>
                      <a:pt x="18903" y="1931"/>
                    </a:cubicBezTo>
                    <a:cubicBezTo>
                      <a:pt x="19003" y="1931"/>
                      <a:pt x="19105" y="1936"/>
                      <a:pt x="19208" y="1947"/>
                    </a:cubicBezTo>
                    <a:cubicBezTo>
                      <a:pt x="22116" y="2260"/>
                      <a:pt x="24711" y="4395"/>
                      <a:pt x="24711" y="4395"/>
                    </a:cubicBezTo>
                    <a:cubicBezTo>
                      <a:pt x="24711" y="4395"/>
                      <a:pt x="22409" y="880"/>
                      <a:pt x="19208" y="126"/>
                    </a:cubicBezTo>
                    <a:cubicBezTo>
                      <a:pt x="18848" y="39"/>
                      <a:pt x="18513" y="1"/>
                      <a:pt x="18198" y="1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5" name="Google Shape;775;p29"/>
              <p:cNvSpPr/>
              <p:nvPr/>
            </p:nvSpPr>
            <p:spPr>
              <a:xfrm>
                <a:off x="2468025" y="1149000"/>
                <a:ext cx="463475" cy="104925"/>
              </a:xfrm>
              <a:custGeom>
                <a:avLst/>
                <a:gdLst/>
                <a:ahLst/>
                <a:cxnLst/>
                <a:rect l="l" t="t" r="r" b="b"/>
                <a:pathLst>
                  <a:path w="18539" h="4197" extrusionOk="0">
                    <a:moveTo>
                      <a:pt x="13655" y="0"/>
                    </a:moveTo>
                    <a:cubicBezTo>
                      <a:pt x="11792" y="0"/>
                      <a:pt x="10877" y="1811"/>
                      <a:pt x="9039" y="1811"/>
                    </a:cubicBezTo>
                    <a:cubicBezTo>
                      <a:pt x="7276" y="1811"/>
                      <a:pt x="5771" y="489"/>
                      <a:pt x="3746" y="489"/>
                    </a:cubicBezTo>
                    <a:cubicBezTo>
                      <a:pt x="3535" y="489"/>
                      <a:pt x="3319" y="504"/>
                      <a:pt x="3097" y="535"/>
                    </a:cubicBezTo>
                    <a:cubicBezTo>
                      <a:pt x="1151" y="828"/>
                      <a:pt x="0" y="3967"/>
                      <a:pt x="0" y="3967"/>
                    </a:cubicBezTo>
                    <a:cubicBezTo>
                      <a:pt x="0" y="3967"/>
                      <a:pt x="2304" y="1683"/>
                      <a:pt x="4109" y="1683"/>
                    </a:cubicBezTo>
                    <a:cubicBezTo>
                      <a:pt x="4148" y="1683"/>
                      <a:pt x="4188" y="1684"/>
                      <a:pt x="4227" y="1686"/>
                    </a:cubicBezTo>
                    <a:cubicBezTo>
                      <a:pt x="6068" y="1811"/>
                      <a:pt x="7449" y="4197"/>
                      <a:pt x="9165" y="4197"/>
                    </a:cubicBezTo>
                    <a:cubicBezTo>
                      <a:pt x="10817" y="4197"/>
                      <a:pt x="12139" y="1443"/>
                      <a:pt x="14177" y="1443"/>
                    </a:cubicBezTo>
                    <a:cubicBezTo>
                      <a:pt x="14255" y="1443"/>
                      <a:pt x="14335" y="1447"/>
                      <a:pt x="14417" y="1456"/>
                    </a:cubicBezTo>
                    <a:cubicBezTo>
                      <a:pt x="16593" y="1686"/>
                      <a:pt x="18539" y="3297"/>
                      <a:pt x="18539" y="3297"/>
                    </a:cubicBezTo>
                    <a:cubicBezTo>
                      <a:pt x="18539" y="3297"/>
                      <a:pt x="16823" y="661"/>
                      <a:pt x="14417" y="96"/>
                    </a:cubicBezTo>
                    <a:cubicBezTo>
                      <a:pt x="14145" y="30"/>
                      <a:pt x="13892" y="0"/>
                      <a:pt x="13655" y="0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6" name="Google Shape;776;p29"/>
              <p:cNvSpPr/>
              <p:nvPr/>
            </p:nvSpPr>
            <p:spPr>
              <a:xfrm>
                <a:off x="2565325" y="734125"/>
                <a:ext cx="290850" cy="66275"/>
              </a:xfrm>
              <a:custGeom>
                <a:avLst/>
                <a:gdLst/>
                <a:ahLst/>
                <a:cxnLst/>
                <a:rect l="l" t="t" r="r" b="b"/>
                <a:pathLst>
                  <a:path w="11634" h="2651" extrusionOk="0">
                    <a:moveTo>
                      <a:pt x="8575" y="0"/>
                    </a:moveTo>
                    <a:cubicBezTo>
                      <a:pt x="7400" y="0"/>
                      <a:pt x="6825" y="1144"/>
                      <a:pt x="5670" y="1144"/>
                    </a:cubicBezTo>
                    <a:cubicBezTo>
                      <a:pt x="4579" y="1144"/>
                      <a:pt x="3640" y="316"/>
                      <a:pt x="2367" y="316"/>
                    </a:cubicBezTo>
                    <a:cubicBezTo>
                      <a:pt x="2224" y="316"/>
                      <a:pt x="2077" y="326"/>
                      <a:pt x="1925" y="349"/>
                    </a:cubicBezTo>
                    <a:cubicBezTo>
                      <a:pt x="711" y="538"/>
                      <a:pt x="0" y="2505"/>
                      <a:pt x="0" y="2505"/>
                    </a:cubicBezTo>
                    <a:cubicBezTo>
                      <a:pt x="0" y="2505"/>
                      <a:pt x="1445" y="1080"/>
                      <a:pt x="2585" y="1080"/>
                    </a:cubicBezTo>
                    <a:cubicBezTo>
                      <a:pt x="2610" y="1080"/>
                      <a:pt x="2634" y="1080"/>
                      <a:pt x="2657" y="1082"/>
                    </a:cubicBezTo>
                    <a:cubicBezTo>
                      <a:pt x="3808" y="1124"/>
                      <a:pt x="4666" y="2651"/>
                      <a:pt x="5733" y="2651"/>
                    </a:cubicBezTo>
                    <a:cubicBezTo>
                      <a:pt x="6780" y="2651"/>
                      <a:pt x="7614" y="906"/>
                      <a:pt x="8888" y="906"/>
                    </a:cubicBezTo>
                    <a:cubicBezTo>
                      <a:pt x="8938" y="906"/>
                      <a:pt x="8988" y="909"/>
                      <a:pt x="9039" y="914"/>
                    </a:cubicBezTo>
                    <a:cubicBezTo>
                      <a:pt x="10399" y="1061"/>
                      <a:pt x="11634" y="2065"/>
                      <a:pt x="11634" y="2065"/>
                    </a:cubicBezTo>
                    <a:cubicBezTo>
                      <a:pt x="11634" y="2065"/>
                      <a:pt x="10546" y="412"/>
                      <a:pt x="9039" y="56"/>
                    </a:cubicBezTo>
                    <a:cubicBezTo>
                      <a:pt x="8874" y="17"/>
                      <a:pt x="8720" y="0"/>
                      <a:pt x="8575" y="0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199358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2">
  <p:cSld name="Background 2"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8" name="Google Shape;778;p30"/>
          <p:cNvGrpSpPr/>
          <p:nvPr/>
        </p:nvGrpSpPr>
        <p:grpSpPr>
          <a:xfrm>
            <a:off x="-44515" y="3873767"/>
            <a:ext cx="12281033" cy="2984168"/>
            <a:chOff x="-100" y="2905325"/>
            <a:chExt cx="9210775" cy="2238126"/>
          </a:xfrm>
        </p:grpSpPr>
        <p:sp>
          <p:nvSpPr>
            <p:cNvPr id="779" name="Google Shape;779;p30"/>
            <p:cNvSpPr/>
            <p:nvPr/>
          </p:nvSpPr>
          <p:spPr>
            <a:xfrm flipH="1">
              <a:off x="62" y="2905325"/>
              <a:ext cx="9210613" cy="1935365"/>
            </a:xfrm>
            <a:custGeom>
              <a:avLst/>
              <a:gdLst/>
              <a:ahLst/>
              <a:cxnLst/>
              <a:rect l="l" t="t" r="r" b="b"/>
              <a:pathLst>
                <a:path w="209237" h="68003" extrusionOk="0">
                  <a:moveTo>
                    <a:pt x="1737" y="0"/>
                  </a:moveTo>
                  <a:cubicBezTo>
                    <a:pt x="1569" y="544"/>
                    <a:pt x="1109" y="984"/>
                    <a:pt x="565" y="1151"/>
                  </a:cubicBezTo>
                  <a:lnTo>
                    <a:pt x="0" y="1151"/>
                  </a:lnTo>
                  <a:lnTo>
                    <a:pt x="0" y="68002"/>
                  </a:lnTo>
                  <a:lnTo>
                    <a:pt x="209236" y="68002"/>
                  </a:lnTo>
                  <a:lnTo>
                    <a:pt x="209236" y="1214"/>
                  </a:lnTo>
                  <a:lnTo>
                    <a:pt x="209236" y="1151"/>
                  </a:lnTo>
                  <a:lnTo>
                    <a:pt x="208776" y="1151"/>
                  </a:lnTo>
                  <a:cubicBezTo>
                    <a:pt x="208211" y="1026"/>
                    <a:pt x="207332" y="733"/>
                    <a:pt x="207060" y="0"/>
                  </a:cubicBezTo>
                  <a:cubicBezTo>
                    <a:pt x="206893" y="544"/>
                    <a:pt x="206432" y="984"/>
                    <a:pt x="205888" y="1151"/>
                  </a:cubicBezTo>
                  <a:lnTo>
                    <a:pt x="205847" y="1151"/>
                  </a:lnTo>
                  <a:cubicBezTo>
                    <a:pt x="205282" y="1026"/>
                    <a:pt x="204382" y="733"/>
                    <a:pt x="204131" y="0"/>
                  </a:cubicBezTo>
                  <a:cubicBezTo>
                    <a:pt x="203942" y="544"/>
                    <a:pt x="203503" y="984"/>
                    <a:pt x="202959" y="1151"/>
                  </a:cubicBezTo>
                  <a:lnTo>
                    <a:pt x="202896" y="1151"/>
                  </a:lnTo>
                  <a:cubicBezTo>
                    <a:pt x="202352" y="1026"/>
                    <a:pt x="201453" y="733"/>
                    <a:pt x="201201" y="0"/>
                  </a:cubicBezTo>
                  <a:cubicBezTo>
                    <a:pt x="201013" y="544"/>
                    <a:pt x="200574" y="984"/>
                    <a:pt x="200009" y="1151"/>
                  </a:cubicBezTo>
                  <a:lnTo>
                    <a:pt x="199967" y="1151"/>
                  </a:lnTo>
                  <a:cubicBezTo>
                    <a:pt x="199423" y="1026"/>
                    <a:pt x="198523" y="733"/>
                    <a:pt x="198272" y="0"/>
                  </a:cubicBezTo>
                  <a:cubicBezTo>
                    <a:pt x="198084" y="544"/>
                    <a:pt x="197644" y="984"/>
                    <a:pt x="197080" y="1151"/>
                  </a:cubicBezTo>
                  <a:lnTo>
                    <a:pt x="197038" y="1151"/>
                  </a:lnTo>
                  <a:cubicBezTo>
                    <a:pt x="196494" y="1026"/>
                    <a:pt x="195594" y="733"/>
                    <a:pt x="195343" y="0"/>
                  </a:cubicBezTo>
                  <a:cubicBezTo>
                    <a:pt x="195155" y="544"/>
                    <a:pt x="194715" y="984"/>
                    <a:pt x="194150" y="1151"/>
                  </a:cubicBezTo>
                  <a:lnTo>
                    <a:pt x="194108" y="1151"/>
                  </a:lnTo>
                  <a:cubicBezTo>
                    <a:pt x="193543" y="1026"/>
                    <a:pt x="192665" y="733"/>
                    <a:pt x="192414" y="0"/>
                  </a:cubicBezTo>
                  <a:cubicBezTo>
                    <a:pt x="192225" y="544"/>
                    <a:pt x="191786" y="984"/>
                    <a:pt x="191221" y="1151"/>
                  </a:cubicBezTo>
                  <a:lnTo>
                    <a:pt x="191179" y="1151"/>
                  </a:lnTo>
                  <a:cubicBezTo>
                    <a:pt x="190614" y="1026"/>
                    <a:pt x="189735" y="733"/>
                    <a:pt x="189484" y="0"/>
                  </a:cubicBezTo>
                  <a:cubicBezTo>
                    <a:pt x="189296" y="544"/>
                    <a:pt x="188857" y="984"/>
                    <a:pt x="188292" y="1151"/>
                  </a:cubicBezTo>
                  <a:lnTo>
                    <a:pt x="188250" y="1151"/>
                  </a:lnTo>
                  <a:cubicBezTo>
                    <a:pt x="187685" y="1026"/>
                    <a:pt x="186806" y="733"/>
                    <a:pt x="186534" y="0"/>
                  </a:cubicBezTo>
                  <a:cubicBezTo>
                    <a:pt x="186367" y="544"/>
                    <a:pt x="185906" y="984"/>
                    <a:pt x="185362" y="1151"/>
                  </a:cubicBezTo>
                  <a:lnTo>
                    <a:pt x="185320" y="1151"/>
                  </a:lnTo>
                  <a:cubicBezTo>
                    <a:pt x="184756" y="1026"/>
                    <a:pt x="183877" y="733"/>
                    <a:pt x="183605" y="0"/>
                  </a:cubicBezTo>
                  <a:cubicBezTo>
                    <a:pt x="183416" y="544"/>
                    <a:pt x="182977" y="984"/>
                    <a:pt x="182433" y="1151"/>
                  </a:cubicBezTo>
                  <a:lnTo>
                    <a:pt x="182391" y="1151"/>
                  </a:lnTo>
                  <a:cubicBezTo>
                    <a:pt x="181826" y="1026"/>
                    <a:pt x="180927" y="733"/>
                    <a:pt x="180675" y="0"/>
                  </a:cubicBezTo>
                  <a:cubicBezTo>
                    <a:pt x="180487" y="544"/>
                    <a:pt x="180048" y="984"/>
                    <a:pt x="179504" y="1151"/>
                  </a:cubicBezTo>
                  <a:lnTo>
                    <a:pt x="179441" y="1151"/>
                  </a:lnTo>
                  <a:cubicBezTo>
                    <a:pt x="178897" y="1026"/>
                    <a:pt x="177997" y="733"/>
                    <a:pt x="177746" y="0"/>
                  </a:cubicBezTo>
                  <a:cubicBezTo>
                    <a:pt x="177558" y="544"/>
                    <a:pt x="177118" y="984"/>
                    <a:pt x="176553" y="1151"/>
                  </a:cubicBezTo>
                  <a:lnTo>
                    <a:pt x="176512" y="1151"/>
                  </a:lnTo>
                  <a:cubicBezTo>
                    <a:pt x="175968" y="1026"/>
                    <a:pt x="175068" y="733"/>
                    <a:pt x="174817" y="0"/>
                  </a:cubicBezTo>
                  <a:cubicBezTo>
                    <a:pt x="174628" y="544"/>
                    <a:pt x="174189" y="984"/>
                    <a:pt x="173624" y="1151"/>
                  </a:cubicBezTo>
                  <a:lnTo>
                    <a:pt x="173582" y="1151"/>
                  </a:lnTo>
                  <a:cubicBezTo>
                    <a:pt x="173038" y="1026"/>
                    <a:pt x="172139" y="733"/>
                    <a:pt x="171888" y="0"/>
                  </a:cubicBezTo>
                  <a:cubicBezTo>
                    <a:pt x="171699" y="544"/>
                    <a:pt x="171260" y="984"/>
                    <a:pt x="170695" y="1151"/>
                  </a:cubicBezTo>
                  <a:lnTo>
                    <a:pt x="170653" y="1151"/>
                  </a:lnTo>
                  <a:cubicBezTo>
                    <a:pt x="170088" y="1026"/>
                    <a:pt x="169209" y="733"/>
                    <a:pt x="168958" y="0"/>
                  </a:cubicBezTo>
                  <a:cubicBezTo>
                    <a:pt x="168770" y="544"/>
                    <a:pt x="168330" y="984"/>
                    <a:pt x="167766" y="1151"/>
                  </a:cubicBezTo>
                  <a:lnTo>
                    <a:pt x="167724" y="1151"/>
                  </a:lnTo>
                  <a:cubicBezTo>
                    <a:pt x="167159" y="1026"/>
                    <a:pt x="166280" y="733"/>
                    <a:pt x="166029" y="0"/>
                  </a:cubicBezTo>
                  <a:cubicBezTo>
                    <a:pt x="165841" y="544"/>
                    <a:pt x="165401" y="984"/>
                    <a:pt x="164836" y="1151"/>
                  </a:cubicBezTo>
                  <a:lnTo>
                    <a:pt x="164773" y="1151"/>
                  </a:lnTo>
                  <a:cubicBezTo>
                    <a:pt x="164209" y="1026"/>
                    <a:pt x="163330" y="733"/>
                    <a:pt x="163079" y="0"/>
                  </a:cubicBezTo>
                  <a:cubicBezTo>
                    <a:pt x="162890" y="544"/>
                    <a:pt x="162451" y="984"/>
                    <a:pt x="161886" y="1151"/>
                  </a:cubicBezTo>
                  <a:lnTo>
                    <a:pt x="161844" y="1151"/>
                  </a:lnTo>
                  <a:cubicBezTo>
                    <a:pt x="161279" y="1026"/>
                    <a:pt x="160400" y="733"/>
                    <a:pt x="160149" y="0"/>
                  </a:cubicBezTo>
                  <a:cubicBezTo>
                    <a:pt x="159961" y="544"/>
                    <a:pt x="159522" y="984"/>
                    <a:pt x="158957" y="1151"/>
                  </a:cubicBezTo>
                  <a:lnTo>
                    <a:pt x="158915" y="1151"/>
                  </a:lnTo>
                  <a:cubicBezTo>
                    <a:pt x="158350" y="1026"/>
                    <a:pt x="157471" y="733"/>
                    <a:pt x="157199" y="0"/>
                  </a:cubicBezTo>
                  <a:cubicBezTo>
                    <a:pt x="157032" y="544"/>
                    <a:pt x="156571" y="984"/>
                    <a:pt x="156027" y="1151"/>
                  </a:cubicBezTo>
                  <a:lnTo>
                    <a:pt x="155986" y="1151"/>
                  </a:lnTo>
                  <a:cubicBezTo>
                    <a:pt x="155421" y="1026"/>
                    <a:pt x="154542" y="733"/>
                    <a:pt x="154270" y="0"/>
                  </a:cubicBezTo>
                  <a:cubicBezTo>
                    <a:pt x="154082" y="544"/>
                    <a:pt x="153642" y="984"/>
                    <a:pt x="153098" y="1151"/>
                  </a:cubicBezTo>
                  <a:lnTo>
                    <a:pt x="153056" y="1151"/>
                  </a:lnTo>
                  <a:cubicBezTo>
                    <a:pt x="152491" y="1026"/>
                    <a:pt x="151592" y="733"/>
                    <a:pt x="151341" y="0"/>
                  </a:cubicBezTo>
                  <a:cubicBezTo>
                    <a:pt x="151152" y="544"/>
                    <a:pt x="150713" y="984"/>
                    <a:pt x="150169" y="1151"/>
                  </a:cubicBezTo>
                  <a:lnTo>
                    <a:pt x="150106" y="1151"/>
                  </a:lnTo>
                  <a:cubicBezTo>
                    <a:pt x="149562" y="1026"/>
                    <a:pt x="148662" y="733"/>
                    <a:pt x="148411" y="0"/>
                  </a:cubicBezTo>
                  <a:cubicBezTo>
                    <a:pt x="148223" y="544"/>
                    <a:pt x="147783" y="984"/>
                    <a:pt x="147219" y="1151"/>
                  </a:cubicBezTo>
                  <a:lnTo>
                    <a:pt x="147177" y="1151"/>
                  </a:lnTo>
                  <a:cubicBezTo>
                    <a:pt x="146633" y="1026"/>
                    <a:pt x="145733" y="733"/>
                    <a:pt x="145482" y="0"/>
                  </a:cubicBezTo>
                  <a:cubicBezTo>
                    <a:pt x="145294" y="544"/>
                    <a:pt x="144854" y="984"/>
                    <a:pt x="144289" y="1151"/>
                  </a:cubicBezTo>
                  <a:lnTo>
                    <a:pt x="144247" y="1151"/>
                  </a:lnTo>
                  <a:cubicBezTo>
                    <a:pt x="143703" y="1026"/>
                    <a:pt x="142804" y="733"/>
                    <a:pt x="142553" y="0"/>
                  </a:cubicBezTo>
                  <a:cubicBezTo>
                    <a:pt x="142364" y="544"/>
                    <a:pt x="141925" y="984"/>
                    <a:pt x="141360" y="1151"/>
                  </a:cubicBezTo>
                  <a:lnTo>
                    <a:pt x="141318" y="1151"/>
                  </a:lnTo>
                  <a:cubicBezTo>
                    <a:pt x="140753" y="1026"/>
                    <a:pt x="139874" y="733"/>
                    <a:pt x="139623" y="0"/>
                  </a:cubicBezTo>
                  <a:cubicBezTo>
                    <a:pt x="139435" y="544"/>
                    <a:pt x="138996" y="984"/>
                    <a:pt x="138431" y="1151"/>
                  </a:cubicBezTo>
                  <a:lnTo>
                    <a:pt x="138389" y="1151"/>
                  </a:lnTo>
                  <a:cubicBezTo>
                    <a:pt x="137824" y="1026"/>
                    <a:pt x="136945" y="733"/>
                    <a:pt x="136694" y="0"/>
                  </a:cubicBezTo>
                  <a:cubicBezTo>
                    <a:pt x="136506" y="544"/>
                    <a:pt x="136066" y="984"/>
                    <a:pt x="135501" y="1151"/>
                  </a:cubicBezTo>
                  <a:lnTo>
                    <a:pt x="135459" y="1151"/>
                  </a:lnTo>
                  <a:cubicBezTo>
                    <a:pt x="134895" y="1026"/>
                    <a:pt x="134016" y="733"/>
                    <a:pt x="133744" y="0"/>
                  </a:cubicBezTo>
                  <a:cubicBezTo>
                    <a:pt x="133576" y="544"/>
                    <a:pt x="133116" y="984"/>
                    <a:pt x="132572" y="1151"/>
                  </a:cubicBezTo>
                  <a:lnTo>
                    <a:pt x="132530" y="1151"/>
                  </a:lnTo>
                  <a:cubicBezTo>
                    <a:pt x="131965" y="1026"/>
                    <a:pt x="131086" y="733"/>
                    <a:pt x="130814" y="0"/>
                  </a:cubicBezTo>
                  <a:cubicBezTo>
                    <a:pt x="130626" y="544"/>
                    <a:pt x="130187" y="984"/>
                    <a:pt x="129643" y="1151"/>
                  </a:cubicBezTo>
                  <a:lnTo>
                    <a:pt x="129601" y="1151"/>
                  </a:lnTo>
                  <a:cubicBezTo>
                    <a:pt x="129036" y="1026"/>
                    <a:pt x="128136" y="733"/>
                    <a:pt x="127885" y="0"/>
                  </a:cubicBezTo>
                  <a:cubicBezTo>
                    <a:pt x="127697" y="544"/>
                    <a:pt x="127257" y="984"/>
                    <a:pt x="126713" y="1151"/>
                  </a:cubicBezTo>
                  <a:lnTo>
                    <a:pt x="126651" y="1151"/>
                  </a:lnTo>
                  <a:cubicBezTo>
                    <a:pt x="126107" y="1026"/>
                    <a:pt x="125207" y="733"/>
                    <a:pt x="124956" y="0"/>
                  </a:cubicBezTo>
                  <a:cubicBezTo>
                    <a:pt x="124768" y="544"/>
                    <a:pt x="124328" y="984"/>
                    <a:pt x="123763" y="1151"/>
                  </a:cubicBezTo>
                  <a:lnTo>
                    <a:pt x="123721" y="1151"/>
                  </a:lnTo>
                  <a:cubicBezTo>
                    <a:pt x="123156" y="1026"/>
                    <a:pt x="122257" y="733"/>
                    <a:pt x="122006" y="0"/>
                  </a:cubicBezTo>
                  <a:cubicBezTo>
                    <a:pt x="121817" y="544"/>
                    <a:pt x="121378" y="984"/>
                    <a:pt x="120834" y="1151"/>
                  </a:cubicBezTo>
                  <a:lnTo>
                    <a:pt x="120771" y="1151"/>
                  </a:lnTo>
                  <a:cubicBezTo>
                    <a:pt x="120227" y="1026"/>
                    <a:pt x="119327" y="733"/>
                    <a:pt x="119076" y="0"/>
                  </a:cubicBezTo>
                  <a:cubicBezTo>
                    <a:pt x="118888" y="544"/>
                    <a:pt x="118449" y="984"/>
                    <a:pt x="117884" y="1151"/>
                  </a:cubicBezTo>
                  <a:lnTo>
                    <a:pt x="117842" y="1151"/>
                  </a:lnTo>
                  <a:cubicBezTo>
                    <a:pt x="117298" y="1026"/>
                    <a:pt x="116398" y="733"/>
                    <a:pt x="116147" y="0"/>
                  </a:cubicBezTo>
                  <a:cubicBezTo>
                    <a:pt x="115959" y="544"/>
                    <a:pt x="115519" y="984"/>
                    <a:pt x="114954" y="1151"/>
                  </a:cubicBezTo>
                  <a:lnTo>
                    <a:pt x="114912" y="1151"/>
                  </a:lnTo>
                  <a:cubicBezTo>
                    <a:pt x="114368" y="1026"/>
                    <a:pt x="113469" y="733"/>
                    <a:pt x="113218" y="0"/>
                  </a:cubicBezTo>
                  <a:cubicBezTo>
                    <a:pt x="113029" y="544"/>
                    <a:pt x="112590" y="984"/>
                    <a:pt x="112025" y="1151"/>
                  </a:cubicBezTo>
                  <a:lnTo>
                    <a:pt x="111983" y="1151"/>
                  </a:lnTo>
                  <a:cubicBezTo>
                    <a:pt x="111418" y="1026"/>
                    <a:pt x="110539" y="733"/>
                    <a:pt x="110288" y="0"/>
                  </a:cubicBezTo>
                  <a:cubicBezTo>
                    <a:pt x="110100" y="544"/>
                    <a:pt x="109661" y="984"/>
                    <a:pt x="109096" y="1151"/>
                  </a:cubicBezTo>
                  <a:lnTo>
                    <a:pt x="109054" y="1151"/>
                  </a:lnTo>
                  <a:cubicBezTo>
                    <a:pt x="108489" y="1026"/>
                    <a:pt x="107610" y="733"/>
                    <a:pt x="107359" y="0"/>
                  </a:cubicBezTo>
                  <a:cubicBezTo>
                    <a:pt x="107171" y="544"/>
                    <a:pt x="106731" y="984"/>
                    <a:pt x="106166" y="1151"/>
                  </a:cubicBezTo>
                  <a:lnTo>
                    <a:pt x="106125" y="1151"/>
                  </a:lnTo>
                  <a:cubicBezTo>
                    <a:pt x="105560" y="1026"/>
                    <a:pt x="104681" y="733"/>
                    <a:pt x="104409" y="0"/>
                  </a:cubicBezTo>
                  <a:cubicBezTo>
                    <a:pt x="104221" y="544"/>
                    <a:pt x="103781" y="984"/>
                    <a:pt x="103237" y="1151"/>
                  </a:cubicBezTo>
                  <a:lnTo>
                    <a:pt x="103195" y="1151"/>
                  </a:lnTo>
                  <a:cubicBezTo>
                    <a:pt x="102630" y="1026"/>
                    <a:pt x="101731" y="733"/>
                    <a:pt x="101480" y="0"/>
                  </a:cubicBezTo>
                  <a:cubicBezTo>
                    <a:pt x="101291" y="544"/>
                    <a:pt x="100852" y="984"/>
                    <a:pt x="100308" y="1151"/>
                  </a:cubicBezTo>
                  <a:lnTo>
                    <a:pt x="100245" y="1151"/>
                  </a:lnTo>
                  <a:cubicBezTo>
                    <a:pt x="99701" y="1026"/>
                    <a:pt x="98801" y="733"/>
                    <a:pt x="98550" y="0"/>
                  </a:cubicBezTo>
                  <a:cubicBezTo>
                    <a:pt x="98362" y="544"/>
                    <a:pt x="97923" y="984"/>
                    <a:pt x="97358" y="1151"/>
                  </a:cubicBezTo>
                  <a:lnTo>
                    <a:pt x="97316" y="1151"/>
                  </a:lnTo>
                  <a:cubicBezTo>
                    <a:pt x="96772" y="1026"/>
                    <a:pt x="95872" y="733"/>
                    <a:pt x="95621" y="0"/>
                  </a:cubicBezTo>
                  <a:cubicBezTo>
                    <a:pt x="95433" y="544"/>
                    <a:pt x="94993" y="984"/>
                    <a:pt x="94428" y="1151"/>
                  </a:cubicBezTo>
                  <a:lnTo>
                    <a:pt x="94386" y="1151"/>
                  </a:lnTo>
                  <a:cubicBezTo>
                    <a:pt x="93842" y="1026"/>
                    <a:pt x="92943" y="733"/>
                    <a:pt x="92692" y="0"/>
                  </a:cubicBezTo>
                  <a:cubicBezTo>
                    <a:pt x="92503" y="544"/>
                    <a:pt x="92064" y="984"/>
                    <a:pt x="91499" y="1151"/>
                  </a:cubicBezTo>
                  <a:lnTo>
                    <a:pt x="91457" y="1151"/>
                  </a:lnTo>
                  <a:cubicBezTo>
                    <a:pt x="90892" y="1026"/>
                    <a:pt x="90013" y="733"/>
                    <a:pt x="89762" y="0"/>
                  </a:cubicBezTo>
                  <a:cubicBezTo>
                    <a:pt x="89574" y="544"/>
                    <a:pt x="89135" y="984"/>
                    <a:pt x="88570" y="1151"/>
                  </a:cubicBezTo>
                  <a:lnTo>
                    <a:pt x="88528" y="1151"/>
                  </a:lnTo>
                  <a:cubicBezTo>
                    <a:pt x="87963" y="1026"/>
                    <a:pt x="87084" y="733"/>
                    <a:pt x="86833" y="0"/>
                  </a:cubicBezTo>
                  <a:cubicBezTo>
                    <a:pt x="86645" y="544"/>
                    <a:pt x="86205" y="984"/>
                    <a:pt x="85640" y="1151"/>
                  </a:cubicBezTo>
                  <a:lnTo>
                    <a:pt x="85599" y="1151"/>
                  </a:lnTo>
                  <a:cubicBezTo>
                    <a:pt x="85034" y="1026"/>
                    <a:pt x="84155" y="733"/>
                    <a:pt x="83883" y="0"/>
                  </a:cubicBezTo>
                  <a:cubicBezTo>
                    <a:pt x="83715" y="544"/>
                    <a:pt x="83255" y="984"/>
                    <a:pt x="82711" y="1151"/>
                  </a:cubicBezTo>
                  <a:lnTo>
                    <a:pt x="82648" y="1151"/>
                  </a:lnTo>
                  <a:cubicBezTo>
                    <a:pt x="82083" y="1026"/>
                    <a:pt x="81205" y="733"/>
                    <a:pt x="80953" y="0"/>
                  </a:cubicBezTo>
                  <a:cubicBezTo>
                    <a:pt x="80765" y="544"/>
                    <a:pt x="80326" y="984"/>
                    <a:pt x="79761" y="1151"/>
                  </a:cubicBezTo>
                  <a:lnTo>
                    <a:pt x="79719" y="1151"/>
                  </a:lnTo>
                  <a:cubicBezTo>
                    <a:pt x="79154" y="1026"/>
                    <a:pt x="78275" y="733"/>
                    <a:pt x="78024" y="0"/>
                  </a:cubicBezTo>
                  <a:cubicBezTo>
                    <a:pt x="77836" y="544"/>
                    <a:pt x="77396" y="984"/>
                    <a:pt x="76832" y="1151"/>
                  </a:cubicBezTo>
                  <a:lnTo>
                    <a:pt x="76790" y="1151"/>
                  </a:lnTo>
                  <a:cubicBezTo>
                    <a:pt x="76225" y="1026"/>
                    <a:pt x="75346" y="733"/>
                    <a:pt x="75074" y="0"/>
                  </a:cubicBezTo>
                  <a:cubicBezTo>
                    <a:pt x="74907" y="544"/>
                    <a:pt x="74446" y="984"/>
                    <a:pt x="73902" y="1151"/>
                  </a:cubicBezTo>
                  <a:lnTo>
                    <a:pt x="73860" y="1151"/>
                  </a:lnTo>
                  <a:cubicBezTo>
                    <a:pt x="73295" y="1026"/>
                    <a:pt x="72417" y="733"/>
                    <a:pt x="72145" y="0"/>
                  </a:cubicBezTo>
                  <a:cubicBezTo>
                    <a:pt x="71956" y="544"/>
                    <a:pt x="71517" y="984"/>
                    <a:pt x="70973" y="1151"/>
                  </a:cubicBezTo>
                  <a:lnTo>
                    <a:pt x="70931" y="1151"/>
                  </a:lnTo>
                  <a:cubicBezTo>
                    <a:pt x="70366" y="1026"/>
                    <a:pt x="69466" y="733"/>
                    <a:pt x="69215" y="0"/>
                  </a:cubicBezTo>
                  <a:cubicBezTo>
                    <a:pt x="69027" y="544"/>
                    <a:pt x="68588" y="984"/>
                    <a:pt x="68044" y="1151"/>
                  </a:cubicBezTo>
                  <a:lnTo>
                    <a:pt x="67981" y="1151"/>
                  </a:lnTo>
                  <a:cubicBezTo>
                    <a:pt x="67437" y="1026"/>
                    <a:pt x="66537" y="733"/>
                    <a:pt x="66286" y="0"/>
                  </a:cubicBezTo>
                  <a:cubicBezTo>
                    <a:pt x="66098" y="544"/>
                    <a:pt x="65658" y="984"/>
                    <a:pt x="65093" y="1151"/>
                  </a:cubicBezTo>
                  <a:lnTo>
                    <a:pt x="65052" y="1151"/>
                  </a:lnTo>
                  <a:cubicBezTo>
                    <a:pt x="64508" y="1026"/>
                    <a:pt x="63608" y="733"/>
                    <a:pt x="63357" y="0"/>
                  </a:cubicBezTo>
                  <a:cubicBezTo>
                    <a:pt x="63168" y="544"/>
                    <a:pt x="62729" y="984"/>
                    <a:pt x="62164" y="1151"/>
                  </a:cubicBezTo>
                  <a:lnTo>
                    <a:pt x="62122" y="1151"/>
                  </a:lnTo>
                  <a:cubicBezTo>
                    <a:pt x="61578" y="1026"/>
                    <a:pt x="60678" y="733"/>
                    <a:pt x="60427" y="0"/>
                  </a:cubicBezTo>
                  <a:cubicBezTo>
                    <a:pt x="60239" y="544"/>
                    <a:pt x="59800" y="984"/>
                    <a:pt x="59235" y="1151"/>
                  </a:cubicBezTo>
                  <a:lnTo>
                    <a:pt x="59193" y="1151"/>
                  </a:lnTo>
                  <a:cubicBezTo>
                    <a:pt x="58628" y="1026"/>
                    <a:pt x="57749" y="733"/>
                    <a:pt x="57498" y="0"/>
                  </a:cubicBezTo>
                  <a:cubicBezTo>
                    <a:pt x="57310" y="544"/>
                    <a:pt x="56870" y="984"/>
                    <a:pt x="56305" y="1151"/>
                  </a:cubicBezTo>
                  <a:lnTo>
                    <a:pt x="56243" y="1151"/>
                  </a:lnTo>
                  <a:cubicBezTo>
                    <a:pt x="55678" y="1026"/>
                    <a:pt x="54778" y="733"/>
                    <a:pt x="54527" y="0"/>
                  </a:cubicBezTo>
                  <a:cubicBezTo>
                    <a:pt x="54339" y="544"/>
                    <a:pt x="53899" y="984"/>
                    <a:pt x="53355" y="1151"/>
                  </a:cubicBezTo>
                  <a:lnTo>
                    <a:pt x="53292" y="1151"/>
                  </a:lnTo>
                  <a:cubicBezTo>
                    <a:pt x="52748" y="1026"/>
                    <a:pt x="51849" y="733"/>
                    <a:pt x="51598" y="0"/>
                  </a:cubicBezTo>
                  <a:cubicBezTo>
                    <a:pt x="51409" y="544"/>
                    <a:pt x="50970" y="984"/>
                    <a:pt x="50405" y="1151"/>
                  </a:cubicBezTo>
                  <a:lnTo>
                    <a:pt x="50363" y="1151"/>
                  </a:lnTo>
                  <a:cubicBezTo>
                    <a:pt x="49819" y="1026"/>
                    <a:pt x="48919" y="733"/>
                    <a:pt x="48668" y="0"/>
                  </a:cubicBezTo>
                  <a:cubicBezTo>
                    <a:pt x="48480" y="544"/>
                    <a:pt x="48041" y="984"/>
                    <a:pt x="47476" y="1151"/>
                  </a:cubicBezTo>
                  <a:lnTo>
                    <a:pt x="47434" y="1151"/>
                  </a:lnTo>
                  <a:cubicBezTo>
                    <a:pt x="46890" y="1026"/>
                    <a:pt x="45990" y="733"/>
                    <a:pt x="45739" y="0"/>
                  </a:cubicBezTo>
                  <a:cubicBezTo>
                    <a:pt x="45551" y="544"/>
                    <a:pt x="45111" y="984"/>
                    <a:pt x="44546" y="1151"/>
                  </a:cubicBezTo>
                  <a:lnTo>
                    <a:pt x="44505" y="1151"/>
                  </a:lnTo>
                  <a:cubicBezTo>
                    <a:pt x="43940" y="1026"/>
                    <a:pt x="43061" y="733"/>
                    <a:pt x="42810" y="0"/>
                  </a:cubicBezTo>
                  <a:cubicBezTo>
                    <a:pt x="42621" y="544"/>
                    <a:pt x="42182" y="984"/>
                    <a:pt x="41617" y="1151"/>
                  </a:cubicBezTo>
                  <a:lnTo>
                    <a:pt x="41596" y="1151"/>
                  </a:lnTo>
                  <a:cubicBezTo>
                    <a:pt x="41031" y="1026"/>
                    <a:pt x="40131" y="733"/>
                    <a:pt x="39880" y="0"/>
                  </a:cubicBezTo>
                  <a:cubicBezTo>
                    <a:pt x="39692" y="544"/>
                    <a:pt x="39253" y="984"/>
                    <a:pt x="38709" y="1151"/>
                  </a:cubicBezTo>
                  <a:lnTo>
                    <a:pt x="38646" y="1151"/>
                  </a:lnTo>
                  <a:cubicBezTo>
                    <a:pt x="38102" y="1026"/>
                    <a:pt x="37202" y="733"/>
                    <a:pt x="36951" y="0"/>
                  </a:cubicBezTo>
                  <a:cubicBezTo>
                    <a:pt x="36763" y="544"/>
                    <a:pt x="36323" y="984"/>
                    <a:pt x="35758" y="1151"/>
                  </a:cubicBezTo>
                  <a:lnTo>
                    <a:pt x="35717" y="1151"/>
                  </a:lnTo>
                  <a:cubicBezTo>
                    <a:pt x="35173" y="1026"/>
                    <a:pt x="34273" y="733"/>
                    <a:pt x="34022" y="0"/>
                  </a:cubicBezTo>
                  <a:cubicBezTo>
                    <a:pt x="33833" y="544"/>
                    <a:pt x="33394" y="984"/>
                    <a:pt x="32829" y="1151"/>
                  </a:cubicBezTo>
                  <a:lnTo>
                    <a:pt x="32787" y="1151"/>
                  </a:lnTo>
                  <a:cubicBezTo>
                    <a:pt x="32243" y="1026"/>
                    <a:pt x="31344" y="733"/>
                    <a:pt x="31092" y="0"/>
                  </a:cubicBezTo>
                  <a:cubicBezTo>
                    <a:pt x="30904" y="544"/>
                    <a:pt x="30465" y="984"/>
                    <a:pt x="29900" y="1151"/>
                  </a:cubicBezTo>
                  <a:lnTo>
                    <a:pt x="29858" y="1151"/>
                  </a:lnTo>
                  <a:cubicBezTo>
                    <a:pt x="29293" y="1026"/>
                    <a:pt x="28414" y="733"/>
                    <a:pt x="28163" y="0"/>
                  </a:cubicBezTo>
                  <a:cubicBezTo>
                    <a:pt x="27975" y="544"/>
                    <a:pt x="27535" y="984"/>
                    <a:pt x="26971" y="1151"/>
                  </a:cubicBezTo>
                  <a:lnTo>
                    <a:pt x="26929" y="1151"/>
                  </a:lnTo>
                  <a:cubicBezTo>
                    <a:pt x="26364" y="1026"/>
                    <a:pt x="25485" y="733"/>
                    <a:pt x="25234" y="0"/>
                  </a:cubicBezTo>
                  <a:cubicBezTo>
                    <a:pt x="25046" y="544"/>
                    <a:pt x="24606" y="984"/>
                    <a:pt x="24041" y="1151"/>
                  </a:cubicBezTo>
                  <a:lnTo>
                    <a:pt x="23999" y="1151"/>
                  </a:lnTo>
                  <a:cubicBezTo>
                    <a:pt x="23434" y="1026"/>
                    <a:pt x="22556" y="733"/>
                    <a:pt x="22284" y="0"/>
                  </a:cubicBezTo>
                  <a:cubicBezTo>
                    <a:pt x="22116" y="544"/>
                    <a:pt x="21656" y="984"/>
                    <a:pt x="21112" y="1151"/>
                  </a:cubicBezTo>
                  <a:lnTo>
                    <a:pt x="21070" y="1151"/>
                  </a:lnTo>
                  <a:cubicBezTo>
                    <a:pt x="20505" y="1026"/>
                    <a:pt x="19626" y="733"/>
                    <a:pt x="19354" y="0"/>
                  </a:cubicBezTo>
                  <a:cubicBezTo>
                    <a:pt x="19166" y="544"/>
                    <a:pt x="18727" y="984"/>
                    <a:pt x="18183" y="1151"/>
                  </a:cubicBezTo>
                  <a:lnTo>
                    <a:pt x="18141" y="1151"/>
                  </a:lnTo>
                  <a:cubicBezTo>
                    <a:pt x="17576" y="1026"/>
                    <a:pt x="16676" y="733"/>
                    <a:pt x="16425" y="0"/>
                  </a:cubicBezTo>
                  <a:cubicBezTo>
                    <a:pt x="16237" y="544"/>
                    <a:pt x="15797" y="984"/>
                    <a:pt x="15253" y="1151"/>
                  </a:cubicBezTo>
                  <a:lnTo>
                    <a:pt x="15170" y="1151"/>
                  </a:lnTo>
                  <a:cubicBezTo>
                    <a:pt x="14605" y="1026"/>
                    <a:pt x="13726" y="733"/>
                    <a:pt x="13475" y="0"/>
                  </a:cubicBezTo>
                  <a:cubicBezTo>
                    <a:pt x="13286" y="544"/>
                    <a:pt x="12847" y="984"/>
                    <a:pt x="12282" y="1151"/>
                  </a:cubicBezTo>
                  <a:lnTo>
                    <a:pt x="12240" y="1151"/>
                  </a:lnTo>
                  <a:cubicBezTo>
                    <a:pt x="11675" y="1026"/>
                    <a:pt x="10797" y="733"/>
                    <a:pt x="10546" y="0"/>
                  </a:cubicBezTo>
                  <a:cubicBezTo>
                    <a:pt x="10357" y="544"/>
                    <a:pt x="9918" y="984"/>
                    <a:pt x="9353" y="1151"/>
                  </a:cubicBezTo>
                  <a:lnTo>
                    <a:pt x="9311" y="1151"/>
                  </a:lnTo>
                  <a:cubicBezTo>
                    <a:pt x="8746" y="1026"/>
                    <a:pt x="7867" y="733"/>
                    <a:pt x="7616" y="0"/>
                  </a:cubicBezTo>
                  <a:cubicBezTo>
                    <a:pt x="7428" y="544"/>
                    <a:pt x="6988" y="984"/>
                    <a:pt x="6424" y="1151"/>
                  </a:cubicBezTo>
                  <a:lnTo>
                    <a:pt x="6382" y="1151"/>
                  </a:lnTo>
                  <a:cubicBezTo>
                    <a:pt x="5817" y="1026"/>
                    <a:pt x="4938" y="733"/>
                    <a:pt x="4687" y="0"/>
                  </a:cubicBezTo>
                  <a:cubicBezTo>
                    <a:pt x="4499" y="544"/>
                    <a:pt x="4059" y="984"/>
                    <a:pt x="3494" y="1151"/>
                  </a:cubicBezTo>
                  <a:lnTo>
                    <a:pt x="3452" y="1151"/>
                  </a:lnTo>
                  <a:cubicBezTo>
                    <a:pt x="2887" y="1026"/>
                    <a:pt x="2009" y="733"/>
                    <a:pt x="1737" y="0"/>
                  </a:cubicBez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30"/>
            <p:cNvSpPr/>
            <p:nvPr/>
          </p:nvSpPr>
          <p:spPr>
            <a:xfrm>
              <a:off x="-100" y="3067050"/>
              <a:ext cx="9210731" cy="2076401"/>
            </a:xfrm>
            <a:custGeom>
              <a:avLst/>
              <a:gdLst/>
              <a:ahLst/>
              <a:cxnLst/>
              <a:rect l="l" t="t" r="r" b="b"/>
              <a:pathLst>
                <a:path w="175359" h="43799" extrusionOk="0">
                  <a:moveTo>
                    <a:pt x="0" y="1"/>
                  </a:moveTo>
                  <a:lnTo>
                    <a:pt x="0" y="43799"/>
                  </a:lnTo>
                  <a:lnTo>
                    <a:pt x="175359" y="43799"/>
                  </a:lnTo>
                  <a:lnTo>
                    <a:pt x="17535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1" name="Google Shape;781;p30"/>
          <p:cNvGrpSpPr/>
          <p:nvPr/>
        </p:nvGrpSpPr>
        <p:grpSpPr>
          <a:xfrm>
            <a:off x="522883" y="109952"/>
            <a:ext cx="11579843" cy="2289693"/>
            <a:chOff x="335036" y="320140"/>
            <a:chExt cx="9419612" cy="1862548"/>
          </a:xfrm>
        </p:grpSpPr>
        <p:sp>
          <p:nvSpPr>
            <p:cNvPr id="782" name="Google Shape;782;p30"/>
            <p:cNvSpPr/>
            <p:nvPr/>
          </p:nvSpPr>
          <p:spPr>
            <a:xfrm>
              <a:off x="6945841" y="1541875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30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4" name="Google Shape;784;p30"/>
          <p:cNvGrpSpPr/>
          <p:nvPr/>
        </p:nvGrpSpPr>
        <p:grpSpPr>
          <a:xfrm>
            <a:off x="-227973" y="109982"/>
            <a:ext cx="4062439" cy="7247623"/>
            <a:chOff x="3734270" y="74249"/>
            <a:chExt cx="3046829" cy="5435717"/>
          </a:xfrm>
        </p:grpSpPr>
        <p:grpSp>
          <p:nvGrpSpPr>
            <p:cNvPr id="785" name="Google Shape;785;p30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786" name="Google Shape;786;p30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7" name="Google Shape;787;p30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8" name="Google Shape;788;p30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9" name="Google Shape;789;p30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0" name="Google Shape;790;p30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1" name="Google Shape;791;p30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2" name="Google Shape;792;p30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3" name="Google Shape;793;p30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94" name="Google Shape;794;p30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705828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1E37CB-0638-46FF-B5E6-0DE0EEE935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B11BF7-79A6-4225-8593-B8658C1FAC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BA7D90-D779-4D3A-A0B0-163C3A4B9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7299E-A876-4C88-B779-2C94A8DBE4D6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0E1831-E34C-47F2-8866-E01445E192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FBC429-5B58-4DAC-A95F-09CE91B7E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76634-28DE-42E4-898F-AC936219A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2482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08B2FA-8F6A-40BE-B102-36F91EDF80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688766-CFAC-416F-82CA-325F00122B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2530FF-966A-4F4E-9508-09D377DE6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7299E-A876-4C88-B779-2C94A8DBE4D6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10CBB8-0733-422B-8FED-FCF01EB8F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03B985-312F-4400-99D9-3BDE9C893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76634-28DE-42E4-898F-AC936219A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4494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6DC240-2D39-4867-9F2D-9BF699157D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436998-4A57-4CA7-830D-D864BB4125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D20DF7-720F-4999-9648-52403EBA0B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7069D8-9706-433D-BB75-08D1A7EA7E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7299E-A876-4C88-B779-2C94A8DBE4D6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51176C-9F2E-4DE6-9D00-E8006DEAD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2486DF-307F-4CAB-B4D1-FEC5426F5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76634-28DE-42E4-898F-AC936219A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6195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2501F2-AA43-4D9D-8E77-0BFBB28E47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683EDD-AD40-482E-B6F1-CD25D3259C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81479C-A530-4B10-873F-BD7D7C665E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4802CE-FA46-44B1-9437-5C45A2A5B6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8B9209-3ABF-446E-9569-FE80640555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7878BC-CD11-4AD7-9DA8-23D8948912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7299E-A876-4C88-B779-2C94A8DBE4D6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CD70BC-E387-47F0-BAE3-88D39EA34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60DE9BF-27DA-47C6-8001-BAC7A29D1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76634-28DE-42E4-898F-AC936219A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29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8C516-6D72-451C-AED9-055B9C8DB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1A06869-0301-434B-B12C-800C1DB7E1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7299E-A876-4C88-B779-2C94A8DBE4D6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2A2003-B54B-42C0-A5C1-53D621944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EDCCCF-EE7D-44B1-A503-D439F3F2F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76634-28DE-42E4-898F-AC936219A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8118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96A8C2-EF7D-4B37-BF50-F3C60CD3D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7299E-A876-4C88-B779-2C94A8DBE4D6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D7BAC8-149A-4015-A070-B417960BD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5322DC-F4A5-48EA-AF38-F37C3C648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76634-28DE-42E4-898F-AC936219A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2810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F7453-04CC-4BD7-86D7-ACBBD910C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8E3CCA-32A1-4BA4-8AC3-944AFF6410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995395-AD11-4E61-884E-19800C3BE6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D38657-786D-40AB-91FD-6397D518AB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7299E-A876-4C88-B779-2C94A8DBE4D6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7276A9-5674-40D0-A143-51C9366C0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5AD560-A6B3-406E-8AB6-3F133E6D4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76634-28DE-42E4-898F-AC936219A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822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6965C-BA98-4D01-9AAD-9479D7AEA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E104A46-4D04-4905-8414-A043CE0D79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F45A55-9433-449C-8546-7841C536A1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AEC0CC-E17C-4ED7-BD60-6798A288C3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7299E-A876-4C88-B779-2C94A8DBE4D6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28BCC2-0233-41A6-B1BA-FB53109C8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4F91A1-8510-45A0-A8BC-414CC2501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76634-28DE-42E4-898F-AC936219A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3319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2.jpg"/><Relationship Id="rId4" Type="http://schemas.openxmlformats.org/officeDocument/2006/relationships/slideLayout" Target="../slideLayouts/slideLayout15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4F82F0-29F1-4CA3-A3DB-C043B9A30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DCBBD3-5517-4283-BF6B-96C3F6865A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1C4702-68CF-4843-A8FF-8448D1A7C8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B7299E-A876-4C88-B779-2C94A8DBE4D6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ECFC6B-6F34-458C-9FC4-1775CDBFCC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DCC8B4-FCAA-4AC1-BDAF-B03C67A4D4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476634-28DE-42E4-898F-AC936219A543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65C50FED-8772-414A-A4FB-A1A7EBC064F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8275" y="276225"/>
            <a:ext cx="1162050" cy="116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877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5870"/>
              </a:buClr>
              <a:buSzPts val="3500"/>
              <a:buFont typeface="Satisfy"/>
              <a:buNone/>
              <a:defRPr sz="3500">
                <a:solidFill>
                  <a:srgbClr val="005870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800"/>
              <a:buFont typeface="Public Sans"/>
              <a:buChar char="●"/>
              <a:defRPr sz="1800"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●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●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9pPr>
          </a:lstStyle>
          <a:p>
            <a:endParaRPr/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4B4C7697-855F-F9E3-A4A8-ABF174CA1E61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3153697" y="-219882"/>
            <a:ext cx="3153697" cy="3153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09811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0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198A4123-DEEC-761C-EE59-79FF52E125A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63" y="2597728"/>
            <a:ext cx="3792682" cy="3792682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226731D1-CB99-5333-7508-3636F8DFE8D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3044537"/>
            <a:ext cx="3512127" cy="351212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4FF85C4-66C6-4426-8141-2086DAA9B6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96607" y="296683"/>
            <a:ext cx="8455885" cy="2664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14248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vector graphics, toy&#10;&#10;Description automatically generated">
            <a:extLst>
              <a:ext uri="{FF2B5EF4-FFF2-40B4-BE49-F238E27FC236}">
                <a16:creationId xmlns:a16="http://schemas.microsoft.com/office/drawing/2014/main" id="{0E9316FB-EF33-CF47-28CB-EBB8D8ED720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9048" y="4577399"/>
            <a:ext cx="2280601" cy="228060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F453FBC-B750-AEC0-3169-4D6D02B877BE}"/>
              </a:ext>
            </a:extLst>
          </p:cNvPr>
          <p:cNvGrpSpPr/>
          <p:nvPr/>
        </p:nvGrpSpPr>
        <p:grpSpPr>
          <a:xfrm>
            <a:off x="0" y="95463"/>
            <a:ext cx="11953875" cy="1952412"/>
            <a:chOff x="886615" y="57363"/>
            <a:chExt cx="11953875" cy="1952412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B2565988-662C-4BD7-66F2-3DD94EC20EC4}"/>
                </a:ext>
              </a:extLst>
            </p:cNvPr>
            <p:cNvGrpSpPr/>
            <p:nvPr/>
          </p:nvGrpSpPr>
          <p:grpSpPr>
            <a:xfrm>
              <a:off x="886615" y="57363"/>
              <a:ext cx="11953875" cy="1952412"/>
              <a:chOff x="886615" y="57363"/>
              <a:chExt cx="11953875" cy="1952412"/>
            </a:xfrm>
          </p:grpSpPr>
          <p:sp>
            <p:nvSpPr>
              <p:cNvPr id="32" name="Rectangle: Rounded Corners 31">
                <a:extLst>
                  <a:ext uri="{FF2B5EF4-FFF2-40B4-BE49-F238E27FC236}">
                    <a16:creationId xmlns:a16="http://schemas.microsoft.com/office/drawing/2014/main" id="{FB171B11-3E60-8AE5-A265-E1B0B930F841}"/>
                  </a:ext>
                </a:extLst>
              </p:cNvPr>
              <p:cNvSpPr/>
              <p:nvPr/>
            </p:nvSpPr>
            <p:spPr>
              <a:xfrm>
                <a:off x="1426717" y="190500"/>
                <a:ext cx="11413773" cy="1819275"/>
              </a:xfrm>
              <a:custGeom>
                <a:avLst/>
                <a:gdLst>
                  <a:gd name="connsiteX0" fmla="*/ 0 w 11413773"/>
                  <a:gd name="connsiteY0" fmla="*/ 303219 h 1819275"/>
                  <a:gd name="connsiteX1" fmla="*/ 303219 w 11413773"/>
                  <a:gd name="connsiteY1" fmla="*/ 0 h 1819275"/>
                  <a:gd name="connsiteX2" fmla="*/ 1194824 w 11413773"/>
                  <a:gd name="connsiteY2" fmla="*/ 0 h 1819275"/>
                  <a:gd name="connsiteX3" fmla="*/ 1546063 w 11413773"/>
                  <a:gd name="connsiteY3" fmla="*/ 0 h 1819275"/>
                  <a:gd name="connsiteX4" fmla="*/ 1897301 w 11413773"/>
                  <a:gd name="connsiteY4" fmla="*/ 0 h 1819275"/>
                  <a:gd name="connsiteX5" fmla="*/ 2356613 w 11413773"/>
                  <a:gd name="connsiteY5" fmla="*/ 0 h 1819275"/>
                  <a:gd name="connsiteX6" fmla="*/ 3032071 w 11413773"/>
                  <a:gd name="connsiteY6" fmla="*/ 0 h 1819275"/>
                  <a:gd name="connsiteX7" fmla="*/ 3815603 w 11413773"/>
                  <a:gd name="connsiteY7" fmla="*/ 0 h 1819275"/>
                  <a:gd name="connsiteX8" fmla="*/ 4166841 w 11413773"/>
                  <a:gd name="connsiteY8" fmla="*/ 0 h 1819275"/>
                  <a:gd name="connsiteX9" fmla="*/ 4518080 w 11413773"/>
                  <a:gd name="connsiteY9" fmla="*/ 0 h 1819275"/>
                  <a:gd name="connsiteX10" fmla="*/ 5085465 w 11413773"/>
                  <a:gd name="connsiteY10" fmla="*/ 0 h 1819275"/>
                  <a:gd name="connsiteX11" fmla="*/ 5652850 w 11413773"/>
                  <a:gd name="connsiteY11" fmla="*/ 0 h 1819275"/>
                  <a:gd name="connsiteX12" fmla="*/ 6328308 w 11413773"/>
                  <a:gd name="connsiteY12" fmla="*/ 0 h 1819275"/>
                  <a:gd name="connsiteX13" fmla="*/ 7219913 w 11413773"/>
                  <a:gd name="connsiteY13" fmla="*/ 0 h 1819275"/>
                  <a:gd name="connsiteX14" fmla="*/ 7571152 w 11413773"/>
                  <a:gd name="connsiteY14" fmla="*/ 0 h 1819275"/>
                  <a:gd name="connsiteX15" fmla="*/ 8030464 w 11413773"/>
                  <a:gd name="connsiteY15" fmla="*/ 0 h 1819275"/>
                  <a:gd name="connsiteX16" fmla="*/ 8922069 w 11413773"/>
                  <a:gd name="connsiteY16" fmla="*/ 0 h 1819275"/>
                  <a:gd name="connsiteX17" fmla="*/ 9597527 w 11413773"/>
                  <a:gd name="connsiteY17" fmla="*/ 0 h 1819275"/>
                  <a:gd name="connsiteX18" fmla="*/ 10489132 w 11413773"/>
                  <a:gd name="connsiteY18" fmla="*/ 0 h 1819275"/>
                  <a:gd name="connsiteX19" fmla="*/ 11110554 w 11413773"/>
                  <a:gd name="connsiteY19" fmla="*/ 0 h 1819275"/>
                  <a:gd name="connsiteX20" fmla="*/ 11413773 w 11413773"/>
                  <a:gd name="connsiteY20" fmla="*/ 303219 h 1819275"/>
                  <a:gd name="connsiteX21" fmla="*/ 11413773 w 11413773"/>
                  <a:gd name="connsiteY21" fmla="*/ 885381 h 1819275"/>
                  <a:gd name="connsiteX22" fmla="*/ 11413773 w 11413773"/>
                  <a:gd name="connsiteY22" fmla="*/ 1516056 h 1819275"/>
                  <a:gd name="connsiteX23" fmla="*/ 11110554 w 11413773"/>
                  <a:gd name="connsiteY23" fmla="*/ 1819275 h 1819275"/>
                  <a:gd name="connsiteX24" fmla="*/ 10543169 w 11413773"/>
                  <a:gd name="connsiteY24" fmla="*/ 1819275 h 1819275"/>
                  <a:gd name="connsiteX25" fmla="*/ 9651564 w 11413773"/>
                  <a:gd name="connsiteY25" fmla="*/ 1819275 h 1819275"/>
                  <a:gd name="connsiteX26" fmla="*/ 9300325 w 11413773"/>
                  <a:gd name="connsiteY26" fmla="*/ 1819275 h 1819275"/>
                  <a:gd name="connsiteX27" fmla="*/ 8408720 w 11413773"/>
                  <a:gd name="connsiteY27" fmla="*/ 1819275 h 1819275"/>
                  <a:gd name="connsiteX28" fmla="*/ 8057482 w 11413773"/>
                  <a:gd name="connsiteY28" fmla="*/ 1819275 h 1819275"/>
                  <a:gd name="connsiteX29" fmla="*/ 7382023 w 11413773"/>
                  <a:gd name="connsiteY29" fmla="*/ 1819275 h 1819275"/>
                  <a:gd name="connsiteX30" fmla="*/ 6922712 w 11413773"/>
                  <a:gd name="connsiteY30" fmla="*/ 1819275 h 1819275"/>
                  <a:gd name="connsiteX31" fmla="*/ 6139180 w 11413773"/>
                  <a:gd name="connsiteY31" fmla="*/ 1819275 h 1819275"/>
                  <a:gd name="connsiteX32" fmla="*/ 5463721 w 11413773"/>
                  <a:gd name="connsiteY32" fmla="*/ 1819275 h 1819275"/>
                  <a:gd name="connsiteX33" fmla="*/ 4896336 w 11413773"/>
                  <a:gd name="connsiteY33" fmla="*/ 1819275 h 1819275"/>
                  <a:gd name="connsiteX34" fmla="*/ 4328951 w 11413773"/>
                  <a:gd name="connsiteY34" fmla="*/ 1819275 h 1819275"/>
                  <a:gd name="connsiteX35" fmla="*/ 3545420 w 11413773"/>
                  <a:gd name="connsiteY35" fmla="*/ 1819275 h 1819275"/>
                  <a:gd name="connsiteX36" fmla="*/ 3086108 w 11413773"/>
                  <a:gd name="connsiteY36" fmla="*/ 1819275 h 1819275"/>
                  <a:gd name="connsiteX37" fmla="*/ 2518723 w 11413773"/>
                  <a:gd name="connsiteY37" fmla="*/ 1819275 h 1819275"/>
                  <a:gd name="connsiteX38" fmla="*/ 1627118 w 11413773"/>
                  <a:gd name="connsiteY38" fmla="*/ 1819275 h 1819275"/>
                  <a:gd name="connsiteX39" fmla="*/ 951659 w 11413773"/>
                  <a:gd name="connsiteY39" fmla="*/ 1819275 h 1819275"/>
                  <a:gd name="connsiteX40" fmla="*/ 303219 w 11413773"/>
                  <a:gd name="connsiteY40" fmla="*/ 1819275 h 1819275"/>
                  <a:gd name="connsiteX41" fmla="*/ 0 w 11413773"/>
                  <a:gd name="connsiteY41" fmla="*/ 1516056 h 1819275"/>
                  <a:gd name="connsiteX42" fmla="*/ 0 w 11413773"/>
                  <a:gd name="connsiteY42" fmla="*/ 933894 h 1819275"/>
                  <a:gd name="connsiteX43" fmla="*/ 0 w 11413773"/>
                  <a:gd name="connsiteY43" fmla="*/ 303219 h 1819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1413773" h="1819275" fill="none" extrusionOk="0">
                    <a:moveTo>
                      <a:pt x="0" y="303219"/>
                    </a:moveTo>
                    <a:cubicBezTo>
                      <a:pt x="15008" y="142249"/>
                      <a:pt x="145666" y="11393"/>
                      <a:pt x="303219" y="0"/>
                    </a:cubicBezTo>
                    <a:cubicBezTo>
                      <a:pt x="679214" y="22121"/>
                      <a:pt x="1000426" y="-11524"/>
                      <a:pt x="1194824" y="0"/>
                    </a:cubicBezTo>
                    <a:cubicBezTo>
                      <a:pt x="1389222" y="11524"/>
                      <a:pt x="1451077" y="-8857"/>
                      <a:pt x="1546063" y="0"/>
                    </a:cubicBezTo>
                    <a:cubicBezTo>
                      <a:pt x="1641049" y="8857"/>
                      <a:pt x="1722768" y="14336"/>
                      <a:pt x="1897301" y="0"/>
                    </a:cubicBezTo>
                    <a:cubicBezTo>
                      <a:pt x="2071834" y="-14336"/>
                      <a:pt x="2162665" y="-5239"/>
                      <a:pt x="2356613" y="0"/>
                    </a:cubicBezTo>
                    <a:cubicBezTo>
                      <a:pt x="2550561" y="5239"/>
                      <a:pt x="2738086" y="16619"/>
                      <a:pt x="3032071" y="0"/>
                    </a:cubicBezTo>
                    <a:cubicBezTo>
                      <a:pt x="3326056" y="-16619"/>
                      <a:pt x="3474865" y="33593"/>
                      <a:pt x="3815603" y="0"/>
                    </a:cubicBezTo>
                    <a:cubicBezTo>
                      <a:pt x="4156341" y="-33593"/>
                      <a:pt x="4083153" y="-1357"/>
                      <a:pt x="4166841" y="0"/>
                    </a:cubicBezTo>
                    <a:cubicBezTo>
                      <a:pt x="4250529" y="1357"/>
                      <a:pt x="4418144" y="4874"/>
                      <a:pt x="4518080" y="0"/>
                    </a:cubicBezTo>
                    <a:cubicBezTo>
                      <a:pt x="4618016" y="-4874"/>
                      <a:pt x="4869010" y="13570"/>
                      <a:pt x="5085465" y="0"/>
                    </a:cubicBezTo>
                    <a:cubicBezTo>
                      <a:pt x="5301920" y="-13570"/>
                      <a:pt x="5381061" y="-3826"/>
                      <a:pt x="5652850" y="0"/>
                    </a:cubicBezTo>
                    <a:cubicBezTo>
                      <a:pt x="5924639" y="3826"/>
                      <a:pt x="6080465" y="-20451"/>
                      <a:pt x="6328308" y="0"/>
                    </a:cubicBezTo>
                    <a:cubicBezTo>
                      <a:pt x="6576151" y="20451"/>
                      <a:pt x="6945098" y="-11857"/>
                      <a:pt x="7219913" y="0"/>
                    </a:cubicBezTo>
                    <a:cubicBezTo>
                      <a:pt x="7494729" y="11857"/>
                      <a:pt x="7469858" y="12078"/>
                      <a:pt x="7571152" y="0"/>
                    </a:cubicBezTo>
                    <a:cubicBezTo>
                      <a:pt x="7672446" y="-12078"/>
                      <a:pt x="7895433" y="1644"/>
                      <a:pt x="8030464" y="0"/>
                    </a:cubicBezTo>
                    <a:cubicBezTo>
                      <a:pt x="8165495" y="-1644"/>
                      <a:pt x="8538714" y="-24555"/>
                      <a:pt x="8922069" y="0"/>
                    </a:cubicBezTo>
                    <a:cubicBezTo>
                      <a:pt x="9305425" y="24555"/>
                      <a:pt x="9406063" y="18971"/>
                      <a:pt x="9597527" y="0"/>
                    </a:cubicBezTo>
                    <a:cubicBezTo>
                      <a:pt x="9788991" y="-18971"/>
                      <a:pt x="10254886" y="-27558"/>
                      <a:pt x="10489132" y="0"/>
                    </a:cubicBezTo>
                    <a:cubicBezTo>
                      <a:pt x="10723379" y="27558"/>
                      <a:pt x="10954538" y="-431"/>
                      <a:pt x="11110554" y="0"/>
                    </a:cubicBezTo>
                    <a:cubicBezTo>
                      <a:pt x="11290080" y="11713"/>
                      <a:pt x="11399858" y="119258"/>
                      <a:pt x="11413773" y="303219"/>
                    </a:cubicBezTo>
                    <a:cubicBezTo>
                      <a:pt x="11389556" y="557450"/>
                      <a:pt x="11407824" y="682469"/>
                      <a:pt x="11413773" y="885381"/>
                    </a:cubicBezTo>
                    <a:cubicBezTo>
                      <a:pt x="11419722" y="1088293"/>
                      <a:pt x="11399087" y="1389101"/>
                      <a:pt x="11413773" y="1516056"/>
                    </a:cubicBezTo>
                    <a:cubicBezTo>
                      <a:pt x="11432248" y="1700609"/>
                      <a:pt x="11245539" y="1805861"/>
                      <a:pt x="11110554" y="1819275"/>
                    </a:cubicBezTo>
                    <a:cubicBezTo>
                      <a:pt x="10905610" y="1814126"/>
                      <a:pt x="10757385" y="1822213"/>
                      <a:pt x="10543169" y="1819275"/>
                    </a:cubicBezTo>
                    <a:cubicBezTo>
                      <a:pt x="10328954" y="1816337"/>
                      <a:pt x="10056011" y="1841430"/>
                      <a:pt x="9651564" y="1819275"/>
                    </a:cubicBezTo>
                    <a:cubicBezTo>
                      <a:pt x="9247117" y="1797120"/>
                      <a:pt x="9406564" y="1809942"/>
                      <a:pt x="9300325" y="1819275"/>
                    </a:cubicBezTo>
                    <a:cubicBezTo>
                      <a:pt x="9194086" y="1828608"/>
                      <a:pt x="8743588" y="1839561"/>
                      <a:pt x="8408720" y="1819275"/>
                    </a:cubicBezTo>
                    <a:cubicBezTo>
                      <a:pt x="8073853" y="1798989"/>
                      <a:pt x="8195120" y="1814090"/>
                      <a:pt x="8057482" y="1819275"/>
                    </a:cubicBezTo>
                    <a:cubicBezTo>
                      <a:pt x="7919844" y="1824460"/>
                      <a:pt x="7658273" y="1788093"/>
                      <a:pt x="7382023" y="1819275"/>
                    </a:cubicBezTo>
                    <a:cubicBezTo>
                      <a:pt x="7105773" y="1850457"/>
                      <a:pt x="7069339" y="1834144"/>
                      <a:pt x="6922712" y="1819275"/>
                    </a:cubicBezTo>
                    <a:cubicBezTo>
                      <a:pt x="6776085" y="1804406"/>
                      <a:pt x="6477890" y="1803836"/>
                      <a:pt x="6139180" y="1819275"/>
                    </a:cubicBezTo>
                    <a:cubicBezTo>
                      <a:pt x="5800470" y="1834714"/>
                      <a:pt x="5773161" y="1802585"/>
                      <a:pt x="5463721" y="1819275"/>
                    </a:cubicBezTo>
                    <a:cubicBezTo>
                      <a:pt x="5154281" y="1835965"/>
                      <a:pt x="5119574" y="1813653"/>
                      <a:pt x="4896336" y="1819275"/>
                    </a:cubicBezTo>
                    <a:cubicBezTo>
                      <a:pt x="4673099" y="1824897"/>
                      <a:pt x="4511636" y="1816247"/>
                      <a:pt x="4328951" y="1819275"/>
                    </a:cubicBezTo>
                    <a:cubicBezTo>
                      <a:pt x="4146266" y="1822303"/>
                      <a:pt x="3816166" y="1822502"/>
                      <a:pt x="3545420" y="1819275"/>
                    </a:cubicBezTo>
                    <a:cubicBezTo>
                      <a:pt x="3274674" y="1816048"/>
                      <a:pt x="3202741" y="1813959"/>
                      <a:pt x="3086108" y="1819275"/>
                    </a:cubicBezTo>
                    <a:cubicBezTo>
                      <a:pt x="2969475" y="1824591"/>
                      <a:pt x="2795237" y="1810260"/>
                      <a:pt x="2518723" y="1819275"/>
                    </a:cubicBezTo>
                    <a:cubicBezTo>
                      <a:pt x="2242210" y="1828290"/>
                      <a:pt x="1914673" y="1814463"/>
                      <a:pt x="1627118" y="1819275"/>
                    </a:cubicBezTo>
                    <a:cubicBezTo>
                      <a:pt x="1339563" y="1824087"/>
                      <a:pt x="1137660" y="1827198"/>
                      <a:pt x="951659" y="1819275"/>
                    </a:cubicBezTo>
                    <a:cubicBezTo>
                      <a:pt x="765658" y="1811352"/>
                      <a:pt x="599168" y="1793559"/>
                      <a:pt x="303219" y="1819275"/>
                    </a:cubicBezTo>
                    <a:cubicBezTo>
                      <a:pt x="116430" y="1785832"/>
                      <a:pt x="16122" y="1656193"/>
                      <a:pt x="0" y="1516056"/>
                    </a:cubicBezTo>
                    <a:cubicBezTo>
                      <a:pt x="-6164" y="1395590"/>
                      <a:pt x="25003" y="1142139"/>
                      <a:pt x="0" y="933894"/>
                    </a:cubicBezTo>
                    <a:cubicBezTo>
                      <a:pt x="-25003" y="725649"/>
                      <a:pt x="2313" y="455213"/>
                      <a:pt x="0" y="303219"/>
                    </a:cubicBezTo>
                    <a:close/>
                  </a:path>
                  <a:path w="11413773" h="1819275" stroke="0" extrusionOk="0">
                    <a:moveTo>
                      <a:pt x="0" y="303219"/>
                    </a:moveTo>
                    <a:cubicBezTo>
                      <a:pt x="-8874" y="137980"/>
                      <a:pt x="134849" y="7077"/>
                      <a:pt x="303219" y="0"/>
                    </a:cubicBezTo>
                    <a:cubicBezTo>
                      <a:pt x="485323" y="-27148"/>
                      <a:pt x="725264" y="-14714"/>
                      <a:pt x="978677" y="0"/>
                    </a:cubicBezTo>
                    <a:cubicBezTo>
                      <a:pt x="1232090" y="14714"/>
                      <a:pt x="1392757" y="3193"/>
                      <a:pt x="1654136" y="0"/>
                    </a:cubicBezTo>
                    <a:cubicBezTo>
                      <a:pt x="1915515" y="-3193"/>
                      <a:pt x="2009534" y="12040"/>
                      <a:pt x="2329594" y="0"/>
                    </a:cubicBezTo>
                    <a:cubicBezTo>
                      <a:pt x="2649654" y="-12040"/>
                      <a:pt x="2900315" y="23717"/>
                      <a:pt x="3221199" y="0"/>
                    </a:cubicBezTo>
                    <a:cubicBezTo>
                      <a:pt x="3542083" y="-23717"/>
                      <a:pt x="3492662" y="2845"/>
                      <a:pt x="3680511" y="0"/>
                    </a:cubicBezTo>
                    <a:cubicBezTo>
                      <a:pt x="3868360" y="-2845"/>
                      <a:pt x="4262352" y="-11254"/>
                      <a:pt x="4464043" y="0"/>
                    </a:cubicBezTo>
                    <a:cubicBezTo>
                      <a:pt x="4665734" y="11254"/>
                      <a:pt x="4963627" y="34068"/>
                      <a:pt x="5247575" y="0"/>
                    </a:cubicBezTo>
                    <a:cubicBezTo>
                      <a:pt x="5531523" y="-34068"/>
                      <a:pt x="5835213" y="-22417"/>
                      <a:pt x="6031107" y="0"/>
                    </a:cubicBezTo>
                    <a:cubicBezTo>
                      <a:pt x="6227001" y="22417"/>
                      <a:pt x="6500527" y="-7499"/>
                      <a:pt x="6706565" y="0"/>
                    </a:cubicBezTo>
                    <a:cubicBezTo>
                      <a:pt x="6912603" y="7499"/>
                      <a:pt x="6915393" y="-11692"/>
                      <a:pt x="7057803" y="0"/>
                    </a:cubicBezTo>
                    <a:cubicBezTo>
                      <a:pt x="7200213" y="11692"/>
                      <a:pt x="7667688" y="20489"/>
                      <a:pt x="7841335" y="0"/>
                    </a:cubicBezTo>
                    <a:cubicBezTo>
                      <a:pt x="8014982" y="-20489"/>
                      <a:pt x="8103564" y="-13476"/>
                      <a:pt x="8300647" y="0"/>
                    </a:cubicBezTo>
                    <a:cubicBezTo>
                      <a:pt x="8497730" y="13476"/>
                      <a:pt x="8574622" y="-1114"/>
                      <a:pt x="8651885" y="0"/>
                    </a:cubicBezTo>
                    <a:cubicBezTo>
                      <a:pt x="8729148" y="1114"/>
                      <a:pt x="9317547" y="29305"/>
                      <a:pt x="9543490" y="0"/>
                    </a:cubicBezTo>
                    <a:cubicBezTo>
                      <a:pt x="9769434" y="-29305"/>
                      <a:pt x="9979928" y="-15119"/>
                      <a:pt x="10218949" y="0"/>
                    </a:cubicBezTo>
                    <a:cubicBezTo>
                      <a:pt x="10457970" y="15119"/>
                      <a:pt x="10736249" y="-21288"/>
                      <a:pt x="11110554" y="0"/>
                    </a:cubicBezTo>
                    <a:cubicBezTo>
                      <a:pt x="11275019" y="39207"/>
                      <a:pt x="11419478" y="143459"/>
                      <a:pt x="11413773" y="303219"/>
                    </a:cubicBezTo>
                    <a:cubicBezTo>
                      <a:pt x="11409529" y="458104"/>
                      <a:pt x="11420909" y="771756"/>
                      <a:pt x="11413773" y="909638"/>
                    </a:cubicBezTo>
                    <a:cubicBezTo>
                      <a:pt x="11406637" y="1047520"/>
                      <a:pt x="11392627" y="1214827"/>
                      <a:pt x="11413773" y="1516056"/>
                    </a:cubicBezTo>
                    <a:cubicBezTo>
                      <a:pt x="11407908" y="1681675"/>
                      <a:pt x="11271466" y="1807998"/>
                      <a:pt x="11110554" y="1819275"/>
                    </a:cubicBezTo>
                    <a:cubicBezTo>
                      <a:pt x="10867355" y="1823765"/>
                      <a:pt x="10687963" y="1822303"/>
                      <a:pt x="10435096" y="1819275"/>
                    </a:cubicBezTo>
                    <a:cubicBezTo>
                      <a:pt x="10182229" y="1816247"/>
                      <a:pt x="9909279" y="1797831"/>
                      <a:pt x="9759637" y="1819275"/>
                    </a:cubicBezTo>
                    <a:cubicBezTo>
                      <a:pt x="9609995" y="1840719"/>
                      <a:pt x="9498035" y="1824551"/>
                      <a:pt x="9408399" y="1819275"/>
                    </a:cubicBezTo>
                    <a:cubicBezTo>
                      <a:pt x="9318763" y="1813999"/>
                      <a:pt x="8832010" y="1801705"/>
                      <a:pt x="8516794" y="1819275"/>
                    </a:cubicBezTo>
                    <a:cubicBezTo>
                      <a:pt x="8201579" y="1836845"/>
                      <a:pt x="8073475" y="1806866"/>
                      <a:pt x="7949409" y="1819275"/>
                    </a:cubicBezTo>
                    <a:cubicBezTo>
                      <a:pt x="7825343" y="1831684"/>
                      <a:pt x="7728843" y="1826082"/>
                      <a:pt x="7598170" y="1819275"/>
                    </a:cubicBezTo>
                    <a:cubicBezTo>
                      <a:pt x="7467497" y="1812468"/>
                      <a:pt x="7243325" y="1844178"/>
                      <a:pt x="6922712" y="1819275"/>
                    </a:cubicBezTo>
                    <a:cubicBezTo>
                      <a:pt x="6602099" y="1794372"/>
                      <a:pt x="6463666" y="1824854"/>
                      <a:pt x="6139180" y="1819275"/>
                    </a:cubicBezTo>
                    <a:cubicBezTo>
                      <a:pt x="5814694" y="1813696"/>
                      <a:pt x="5636488" y="1824713"/>
                      <a:pt x="5463721" y="1819275"/>
                    </a:cubicBezTo>
                    <a:cubicBezTo>
                      <a:pt x="5290954" y="1813837"/>
                      <a:pt x="5012136" y="1826881"/>
                      <a:pt x="4680190" y="1819275"/>
                    </a:cubicBezTo>
                    <a:cubicBezTo>
                      <a:pt x="4348244" y="1811669"/>
                      <a:pt x="4159899" y="1850779"/>
                      <a:pt x="4004731" y="1819275"/>
                    </a:cubicBezTo>
                    <a:cubicBezTo>
                      <a:pt x="3849563" y="1787771"/>
                      <a:pt x="3649691" y="1820898"/>
                      <a:pt x="3545420" y="1819275"/>
                    </a:cubicBezTo>
                    <a:cubicBezTo>
                      <a:pt x="3441149" y="1817652"/>
                      <a:pt x="2888648" y="1813127"/>
                      <a:pt x="2653814" y="1819275"/>
                    </a:cubicBezTo>
                    <a:cubicBezTo>
                      <a:pt x="2418980" y="1825423"/>
                      <a:pt x="2009208" y="1792514"/>
                      <a:pt x="1762209" y="1819275"/>
                    </a:cubicBezTo>
                    <a:cubicBezTo>
                      <a:pt x="1515210" y="1846036"/>
                      <a:pt x="845597" y="1862782"/>
                      <a:pt x="303219" y="1819275"/>
                    </a:cubicBezTo>
                    <a:cubicBezTo>
                      <a:pt x="117366" y="1811481"/>
                      <a:pt x="-3731" y="1688344"/>
                      <a:pt x="0" y="1516056"/>
                    </a:cubicBezTo>
                    <a:cubicBezTo>
                      <a:pt x="-13654" y="1388098"/>
                      <a:pt x="-2239" y="1044028"/>
                      <a:pt x="0" y="897509"/>
                    </a:cubicBezTo>
                    <a:cubicBezTo>
                      <a:pt x="2239" y="750990"/>
                      <a:pt x="-26192" y="555902"/>
                      <a:pt x="0" y="303219"/>
                    </a:cubicBezTo>
                    <a:close/>
                  </a:path>
                </a:pathLst>
              </a:custGeom>
              <a:ln w="38100">
                <a:solidFill>
                  <a:srgbClr val="7030A0"/>
                </a:solidFill>
                <a:extLst>
                  <a:ext uri="{C807C97D-BFC1-408E-A445-0C87EB9F89A2}">
                    <ask:lineSketchStyleProps xmlns:ask="http://schemas.microsoft.com/office/drawing/2018/sketchyshapes" sd="1342066999">
                      <a:prstGeom prst="round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66C43FAE-E846-91FA-3043-EB3294A891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6615" y="57363"/>
                <a:ext cx="827885" cy="1329047"/>
              </a:xfrm>
              <a:prstGeom prst="rect">
                <a:avLst/>
              </a:prstGeom>
            </p:spPr>
          </p:pic>
        </p:grp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B6F5321B-A159-A26A-EF5F-1B4415708C33}"/>
                </a:ext>
              </a:extLst>
            </p:cNvPr>
            <p:cNvSpPr/>
            <p:nvPr/>
          </p:nvSpPr>
          <p:spPr>
            <a:xfrm>
              <a:off x="1669948" y="288990"/>
              <a:ext cx="537970" cy="5080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1A4C31B7-2C55-48F2-913F-18CD5569D487}"/>
              </a:ext>
            </a:extLst>
          </p:cNvPr>
          <p:cNvSpPr txBox="1"/>
          <p:nvPr/>
        </p:nvSpPr>
        <p:spPr>
          <a:xfrm>
            <a:off x="1390650" y="323850"/>
            <a:ext cx="101727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Một sư đoàn có 4 trung đoàn, mỗi trung đoàn có 1300 người. Sau đó sư đoàn được bổ sung thêm 450 người. Hỏi lúc này, sư đoàn có tất cả bao nhiêu người?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115072F-728D-46F4-9732-F6D93E5FC4DE}"/>
              </a:ext>
            </a:extLst>
          </p:cNvPr>
          <p:cNvSpPr txBox="1"/>
          <p:nvPr/>
        </p:nvSpPr>
        <p:spPr>
          <a:xfrm>
            <a:off x="1607574" y="2143125"/>
            <a:ext cx="8332837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vi-VN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giải:</a:t>
            </a:r>
          </a:p>
          <a:p>
            <a:pPr algn="ctr"/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Bốn trung đoàn có tất cả số người là:</a:t>
            </a:r>
          </a:p>
          <a:p>
            <a:pPr algn="ctr"/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300 x 4 = 5200 (người)</a:t>
            </a:r>
          </a:p>
          <a:p>
            <a:pPr algn="ctr"/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ả sư đoàn có tất cả số người là:</a:t>
            </a:r>
          </a:p>
          <a:p>
            <a:pPr algn="ctr"/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200 + 450 = 5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650 (người)</a:t>
            </a:r>
          </a:p>
          <a:p>
            <a:pPr algn="ctr"/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 số: 5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650 người</a:t>
            </a:r>
            <a:endParaRPr lang="en-US" sz="36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6565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2F6D1BAA-A444-8B26-59F7-AC9FAC31771B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6693" y="3130590"/>
            <a:ext cx="3685307" cy="3897994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D54AB8B6-A877-F96B-25EE-5B4E78FE9A6B}"/>
              </a:ext>
            </a:extLst>
          </p:cNvPr>
          <p:cNvSpPr/>
          <p:nvPr/>
        </p:nvSpPr>
        <p:spPr>
          <a:xfrm>
            <a:off x="4665519" y="250306"/>
            <a:ext cx="5345778" cy="1016520"/>
          </a:xfrm>
          <a:custGeom>
            <a:avLst/>
            <a:gdLst>
              <a:gd name="connsiteX0" fmla="*/ 0 w 5345778"/>
              <a:gd name="connsiteY0" fmla="*/ 169423 h 1016520"/>
              <a:gd name="connsiteX1" fmla="*/ 169423 w 5345778"/>
              <a:gd name="connsiteY1" fmla="*/ 0 h 1016520"/>
              <a:gd name="connsiteX2" fmla="*/ 522978 w 5345778"/>
              <a:gd name="connsiteY2" fmla="*/ 0 h 1016520"/>
              <a:gd name="connsiteX3" fmla="*/ 890963 w 5345778"/>
              <a:gd name="connsiteY3" fmla="*/ 0 h 1016520"/>
              <a:gd name="connsiteX4" fmla="*/ 890963 w 5345778"/>
              <a:gd name="connsiteY4" fmla="*/ 0 h 1016520"/>
              <a:gd name="connsiteX5" fmla="*/ 1336445 w 5345778"/>
              <a:gd name="connsiteY5" fmla="*/ 0 h 1016520"/>
              <a:gd name="connsiteX6" fmla="*/ 1808655 w 5345778"/>
              <a:gd name="connsiteY6" fmla="*/ 0 h 1016520"/>
              <a:gd name="connsiteX7" fmla="*/ 2227408 w 5345778"/>
              <a:gd name="connsiteY7" fmla="*/ 0 h 1016520"/>
              <a:gd name="connsiteX8" fmla="*/ 2728729 w 5345778"/>
              <a:gd name="connsiteY8" fmla="*/ 0 h 1016520"/>
              <a:gd name="connsiteX9" fmla="*/ 3377497 w 5345778"/>
              <a:gd name="connsiteY9" fmla="*/ 0 h 1016520"/>
              <a:gd name="connsiteX10" fmla="*/ 3996776 w 5345778"/>
              <a:gd name="connsiteY10" fmla="*/ 0 h 1016520"/>
              <a:gd name="connsiteX11" fmla="*/ 4527587 w 5345778"/>
              <a:gd name="connsiteY11" fmla="*/ 0 h 1016520"/>
              <a:gd name="connsiteX12" fmla="*/ 5176355 w 5345778"/>
              <a:gd name="connsiteY12" fmla="*/ 0 h 1016520"/>
              <a:gd name="connsiteX13" fmla="*/ 5345778 w 5345778"/>
              <a:gd name="connsiteY13" fmla="*/ 169423 h 1016520"/>
              <a:gd name="connsiteX14" fmla="*/ 5345778 w 5345778"/>
              <a:gd name="connsiteY14" fmla="*/ 592970 h 1016520"/>
              <a:gd name="connsiteX15" fmla="*/ 5345778 w 5345778"/>
              <a:gd name="connsiteY15" fmla="*/ 592970 h 1016520"/>
              <a:gd name="connsiteX16" fmla="*/ 5345778 w 5345778"/>
              <a:gd name="connsiteY16" fmla="*/ 847100 h 1016520"/>
              <a:gd name="connsiteX17" fmla="*/ 5345778 w 5345778"/>
              <a:gd name="connsiteY17" fmla="*/ 847097 h 1016520"/>
              <a:gd name="connsiteX18" fmla="*/ 5176355 w 5345778"/>
              <a:gd name="connsiteY18" fmla="*/ 1016520 h 1016520"/>
              <a:gd name="connsiteX19" fmla="*/ 4527587 w 5345778"/>
              <a:gd name="connsiteY19" fmla="*/ 1016520 h 1016520"/>
              <a:gd name="connsiteX20" fmla="*/ 3908308 w 5345778"/>
              <a:gd name="connsiteY20" fmla="*/ 1016520 h 1016520"/>
              <a:gd name="connsiteX21" fmla="*/ 3348008 w 5345778"/>
              <a:gd name="connsiteY21" fmla="*/ 1016520 h 1016520"/>
              <a:gd name="connsiteX22" fmla="*/ 2787708 w 5345778"/>
              <a:gd name="connsiteY22" fmla="*/ 1016520 h 1016520"/>
              <a:gd name="connsiteX23" fmla="*/ 2227408 w 5345778"/>
              <a:gd name="connsiteY23" fmla="*/ 1016520 h 1016520"/>
              <a:gd name="connsiteX24" fmla="*/ 1781926 w 5345778"/>
              <a:gd name="connsiteY24" fmla="*/ 1016520 h 1016520"/>
              <a:gd name="connsiteX25" fmla="*/ 1336445 w 5345778"/>
              <a:gd name="connsiteY25" fmla="*/ 1016520 h 1016520"/>
              <a:gd name="connsiteX26" fmla="*/ 890963 w 5345778"/>
              <a:gd name="connsiteY26" fmla="*/ 1016520 h 1016520"/>
              <a:gd name="connsiteX27" fmla="*/ 890963 w 5345778"/>
              <a:gd name="connsiteY27" fmla="*/ 1016520 h 1016520"/>
              <a:gd name="connsiteX28" fmla="*/ 522978 w 5345778"/>
              <a:gd name="connsiteY28" fmla="*/ 1016520 h 1016520"/>
              <a:gd name="connsiteX29" fmla="*/ 169423 w 5345778"/>
              <a:gd name="connsiteY29" fmla="*/ 1016520 h 1016520"/>
              <a:gd name="connsiteX30" fmla="*/ 0 w 5345778"/>
              <a:gd name="connsiteY30" fmla="*/ 847097 h 1016520"/>
              <a:gd name="connsiteX31" fmla="*/ 0 w 5345778"/>
              <a:gd name="connsiteY31" fmla="*/ 847100 h 1016520"/>
              <a:gd name="connsiteX32" fmla="*/ -542276 w 5345778"/>
              <a:gd name="connsiteY32" fmla="*/ 1010157 h 1016520"/>
              <a:gd name="connsiteX33" fmla="*/ -287406 w 5345778"/>
              <a:gd name="connsiteY33" fmla="*/ 814079 h 1016520"/>
              <a:gd name="connsiteX34" fmla="*/ 0 w 5345778"/>
              <a:gd name="connsiteY34" fmla="*/ 592970 h 1016520"/>
              <a:gd name="connsiteX35" fmla="*/ 0 w 5345778"/>
              <a:gd name="connsiteY35" fmla="*/ 169423 h 1016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345778" h="1016520" fill="none" extrusionOk="0">
                <a:moveTo>
                  <a:pt x="0" y="169423"/>
                </a:moveTo>
                <a:cubicBezTo>
                  <a:pt x="2682" y="51321"/>
                  <a:pt x="50052" y="-7548"/>
                  <a:pt x="169423" y="0"/>
                </a:cubicBezTo>
                <a:cubicBezTo>
                  <a:pt x="275414" y="-6274"/>
                  <a:pt x="445774" y="444"/>
                  <a:pt x="522978" y="0"/>
                </a:cubicBezTo>
                <a:cubicBezTo>
                  <a:pt x="600182" y="-444"/>
                  <a:pt x="799629" y="20921"/>
                  <a:pt x="890963" y="0"/>
                </a:cubicBezTo>
                <a:lnTo>
                  <a:pt x="890963" y="0"/>
                </a:lnTo>
                <a:cubicBezTo>
                  <a:pt x="1008473" y="-38562"/>
                  <a:pt x="1146070" y="36342"/>
                  <a:pt x="1336445" y="0"/>
                </a:cubicBezTo>
                <a:cubicBezTo>
                  <a:pt x="1526820" y="-36342"/>
                  <a:pt x="1672284" y="34066"/>
                  <a:pt x="1808655" y="0"/>
                </a:cubicBezTo>
                <a:cubicBezTo>
                  <a:pt x="1945026" y="-34066"/>
                  <a:pt x="2130433" y="29995"/>
                  <a:pt x="2227408" y="0"/>
                </a:cubicBezTo>
                <a:cubicBezTo>
                  <a:pt x="2423404" y="-34916"/>
                  <a:pt x="2554108" y="45641"/>
                  <a:pt x="2728729" y="0"/>
                </a:cubicBezTo>
                <a:cubicBezTo>
                  <a:pt x="2903350" y="-45641"/>
                  <a:pt x="3166637" y="50587"/>
                  <a:pt x="3377497" y="0"/>
                </a:cubicBezTo>
                <a:cubicBezTo>
                  <a:pt x="3588357" y="-50587"/>
                  <a:pt x="3794530" y="25207"/>
                  <a:pt x="3996776" y="0"/>
                </a:cubicBezTo>
                <a:cubicBezTo>
                  <a:pt x="4199022" y="-25207"/>
                  <a:pt x="4329026" y="6767"/>
                  <a:pt x="4527587" y="0"/>
                </a:cubicBezTo>
                <a:cubicBezTo>
                  <a:pt x="4726148" y="-6767"/>
                  <a:pt x="4910873" y="1824"/>
                  <a:pt x="5176355" y="0"/>
                </a:cubicBezTo>
                <a:cubicBezTo>
                  <a:pt x="5270656" y="-25476"/>
                  <a:pt x="5353236" y="50070"/>
                  <a:pt x="5345778" y="169423"/>
                </a:cubicBezTo>
                <a:cubicBezTo>
                  <a:pt x="5379293" y="270331"/>
                  <a:pt x="5309035" y="391233"/>
                  <a:pt x="5345778" y="592970"/>
                </a:cubicBezTo>
                <a:lnTo>
                  <a:pt x="5345778" y="592970"/>
                </a:lnTo>
                <a:cubicBezTo>
                  <a:pt x="5355715" y="711572"/>
                  <a:pt x="5331714" y="753744"/>
                  <a:pt x="5345778" y="847100"/>
                </a:cubicBezTo>
                <a:lnTo>
                  <a:pt x="5345778" y="847097"/>
                </a:lnTo>
                <a:cubicBezTo>
                  <a:pt x="5330457" y="918888"/>
                  <a:pt x="5277346" y="1017006"/>
                  <a:pt x="5176355" y="1016520"/>
                </a:cubicBezTo>
                <a:cubicBezTo>
                  <a:pt x="4893020" y="1056300"/>
                  <a:pt x="4663429" y="1007093"/>
                  <a:pt x="4527587" y="1016520"/>
                </a:cubicBezTo>
                <a:cubicBezTo>
                  <a:pt x="4391745" y="1025947"/>
                  <a:pt x="4147175" y="1001473"/>
                  <a:pt x="3908308" y="1016520"/>
                </a:cubicBezTo>
                <a:cubicBezTo>
                  <a:pt x="3669441" y="1031567"/>
                  <a:pt x="3601037" y="994770"/>
                  <a:pt x="3348008" y="1016520"/>
                </a:cubicBezTo>
                <a:cubicBezTo>
                  <a:pt x="3094979" y="1038270"/>
                  <a:pt x="2963247" y="953868"/>
                  <a:pt x="2787708" y="1016520"/>
                </a:cubicBezTo>
                <a:cubicBezTo>
                  <a:pt x="2612169" y="1079172"/>
                  <a:pt x="2365620" y="950464"/>
                  <a:pt x="2227408" y="1016520"/>
                </a:cubicBezTo>
                <a:cubicBezTo>
                  <a:pt x="2045643" y="1032193"/>
                  <a:pt x="1967267" y="999238"/>
                  <a:pt x="1781926" y="1016520"/>
                </a:cubicBezTo>
                <a:cubicBezTo>
                  <a:pt x="1596585" y="1033802"/>
                  <a:pt x="1465271" y="965441"/>
                  <a:pt x="1336445" y="1016520"/>
                </a:cubicBezTo>
                <a:cubicBezTo>
                  <a:pt x="1207619" y="1067599"/>
                  <a:pt x="1093104" y="974438"/>
                  <a:pt x="890963" y="1016520"/>
                </a:cubicBezTo>
                <a:lnTo>
                  <a:pt x="890963" y="1016520"/>
                </a:lnTo>
                <a:cubicBezTo>
                  <a:pt x="787315" y="1058839"/>
                  <a:pt x="643586" y="1013285"/>
                  <a:pt x="522978" y="1016520"/>
                </a:cubicBezTo>
                <a:cubicBezTo>
                  <a:pt x="402371" y="1019755"/>
                  <a:pt x="295728" y="1010973"/>
                  <a:pt x="169423" y="1016520"/>
                </a:cubicBezTo>
                <a:cubicBezTo>
                  <a:pt x="69695" y="1011866"/>
                  <a:pt x="-9479" y="956537"/>
                  <a:pt x="0" y="847097"/>
                </a:cubicBezTo>
                <a:lnTo>
                  <a:pt x="0" y="847100"/>
                </a:lnTo>
                <a:cubicBezTo>
                  <a:pt x="-256531" y="949624"/>
                  <a:pt x="-439162" y="914597"/>
                  <a:pt x="-542276" y="1010157"/>
                </a:cubicBezTo>
                <a:cubicBezTo>
                  <a:pt x="-473869" y="918494"/>
                  <a:pt x="-380306" y="914091"/>
                  <a:pt x="-287406" y="814079"/>
                </a:cubicBezTo>
                <a:cubicBezTo>
                  <a:pt x="-194506" y="714067"/>
                  <a:pt x="-107447" y="702090"/>
                  <a:pt x="0" y="592970"/>
                </a:cubicBezTo>
                <a:cubicBezTo>
                  <a:pt x="-37697" y="464632"/>
                  <a:pt x="2902" y="362210"/>
                  <a:pt x="0" y="169423"/>
                </a:cubicBezTo>
                <a:close/>
              </a:path>
              <a:path w="5345778" h="1016520" stroke="0" extrusionOk="0">
                <a:moveTo>
                  <a:pt x="0" y="169423"/>
                </a:moveTo>
                <a:cubicBezTo>
                  <a:pt x="1551" y="80412"/>
                  <a:pt x="76221" y="7921"/>
                  <a:pt x="169423" y="0"/>
                </a:cubicBezTo>
                <a:cubicBezTo>
                  <a:pt x="293991" y="-21528"/>
                  <a:pt x="377685" y="25818"/>
                  <a:pt x="537408" y="0"/>
                </a:cubicBezTo>
                <a:cubicBezTo>
                  <a:pt x="697132" y="-25818"/>
                  <a:pt x="787968" y="36687"/>
                  <a:pt x="890963" y="0"/>
                </a:cubicBezTo>
                <a:lnTo>
                  <a:pt x="890963" y="0"/>
                </a:lnTo>
                <a:cubicBezTo>
                  <a:pt x="995644" y="-47773"/>
                  <a:pt x="1156400" y="32085"/>
                  <a:pt x="1309716" y="0"/>
                </a:cubicBezTo>
                <a:cubicBezTo>
                  <a:pt x="1463032" y="-32085"/>
                  <a:pt x="1548152" y="34921"/>
                  <a:pt x="1741833" y="0"/>
                </a:cubicBezTo>
                <a:cubicBezTo>
                  <a:pt x="1935514" y="-34921"/>
                  <a:pt x="2057703" y="33280"/>
                  <a:pt x="2227408" y="0"/>
                </a:cubicBezTo>
                <a:cubicBezTo>
                  <a:pt x="2442472" y="-61199"/>
                  <a:pt x="2538641" y="7120"/>
                  <a:pt x="2758218" y="0"/>
                </a:cubicBezTo>
                <a:cubicBezTo>
                  <a:pt x="2977795" y="-7120"/>
                  <a:pt x="3111535" y="49729"/>
                  <a:pt x="3348008" y="0"/>
                </a:cubicBezTo>
                <a:cubicBezTo>
                  <a:pt x="3584481" y="-49729"/>
                  <a:pt x="3676036" y="14590"/>
                  <a:pt x="3908308" y="0"/>
                </a:cubicBezTo>
                <a:cubicBezTo>
                  <a:pt x="4140580" y="-14590"/>
                  <a:pt x="4188571" y="44363"/>
                  <a:pt x="4439118" y="0"/>
                </a:cubicBezTo>
                <a:cubicBezTo>
                  <a:pt x="4689665" y="-44363"/>
                  <a:pt x="4969833" y="74125"/>
                  <a:pt x="5176355" y="0"/>
                </a:cubicBezTo>
                <a:cubicBezTo>
                  <a:pt x="5255512" y="2978"/>
                  <a:pt x="5319999" y="76925"/>
                  <a:pt x="5345778" y="169423"/>
                </a:cubicBezTo>
                <a:cubicBezTo>
                  <a:pt x="5361753" y="370717"/>
                  <a:pt x="5334030" y="434334"/>
                  <a:pt x="5345778" y="592970"/>
                </a:cubicBezTo>
                <a:lnTo>
                  <a:pt x="5345778" y="592970"/>
                </a:lnTo>
                <a:cubicBezTo>
                  <a:pt x="5371359" y="659280"/>
                  <a:pt x="5329406" y="741992"/>
                  <a:pt x="5345778" y="847100"/>
                </a:cubicBezTo>
                <a:lnTo>
                  <a:pt x="5345778" y="847097"/>
                </a:lnTo>
                <a:cubicBezTo>
                  <a:pt x="5357968" y="939082"/>
                  <a:pt x="5270497" y="1004390"/>
                  <a:pt x="5176355" y="1016520"/>
                </a:cubicBezTo>
                <a:cubicBezTo>
                  <a:pt x="5023498" y="1072747"/>
                  <a:pt x="4747998" y="962908"/>
                  <a:pt x="4616055" y="1016520"/>
                </a:cubicBezTo>
                <a:cubicBezTo>
                  <a:pt x="4484112" y="1070132"/>
                  <a:pt x="4298957" y="1001460"/>
                  <a:pt x="4055755" y="1016520"/>
                </a:cubicBezTo>
                <a:cubicBezTo>
                  <a:pt x="3812553" y="1031580"/>
                  <a:pt x="3721185" y="958469"/>
                  <a:pt x="3495455" y="1016520"/>
                </a:cubicBezTo>
                <a:cubicBezTo>
                  <a:pt x="3269725" y="1074571"/>
                  <a:pt x="3056923" y="1014421"/>
                  <a:pt x="2876176" y="1016520"/>
                </a:cubicBezTo>
                <a:cubicBezTo>
                  <a:pt x="2695429" y="1018619"/>
                  <a:pt x="2514225" y="978279"/>
                  <a:pt x="2227408" y="1016520"/>
                </a:cubicBezTo>
                <a:cubicBezTo>
                  <a:pt x="2123408" y="1042723"/>
                  <a:pt x="1963506" y="1012474"/>
                  <a:pt x="1781926" y="1016520"/>
                </a:cubicBezTo>
                <a:cubicBezTo>
                  <a:pt x="1600346" y="1020566"/>
                  <a:pt x="1485948" y="1016163"/>
                  <a:pt x="1336445" y="1016520"/>
                </a:cubicBezTo>
                <a:cubicBezTo>
                  <a:pt x="1186942" y="1016877"/>
                  <a:pt x="1013423" y="992816"/>
                  <a:pt x="890963" y="1016520"/>
                </a:cubicBezTo>
                <a:lnTo>
                  <a:pt x="890963" y="1016520"/>
                </a:lnTo>
                <a:cubicBezTo>
                  <a:pt x="754432" y="1020538"/>
                  <a:pt x="596524" y="1007680"/>
                  <a:pt x="515762" y="1016520"/>
                </a:cubicBezTo>
                <a:cubicBezTo>
                  <a:pt x="435000" y="1025360"/>
                  <a:pt x="263594" y="988997"/>
                  <a:pt x="169423" y="1016520"/>
                </a:cubicBezTo>
                <a:cubicBezTo>
                  <a:pt x="100744" y="1005396"/>
                  <a:pt x="-8118" y="959519"/>
                  <a:pt x="0" y="847097"/>
                </a:cubicBezTo>
                <a:lnTo>
                  <a:pt x="0" y="847100"/>
                </a:lnTo>
                <a:cubicBezTo>
                  <a:pt x="-261748" y="927415"/>
                  <a:pt x="-386823" y="906020"/>
                  <a:pt x="-542276" y="1010157"/>
                </a:cubicBezTo>
                <a:cubicBezTo>
                  <a:pt x="-487591" y="919712"/>
                  <a:pt x="-375381" y="883142"/>
                  <a:pt x="-271138" y="801564"/>
                </a:cubicBezTo>
                <a:cubicBezTo>
                  <a:pt x="-166895" y="719986"/>
                  <a:pt x="-52986" y="642319"/>
                  <a:pt x="0" y="592970"/>
                </a:cubicBezTo>
                <a:cubicBezTo>
                  <a:pt x="-22009" y="428828"/>
                  <a:pt x="33625" y="274004"/>
                  <a:pt x="0" y="169423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sd="2380770337">
                  <a:prstGeom prst="wedgeRoundRectCallout">
                    <a:avLst>
                      <a:gd name="adj1" fmla="val -60144"/>
                      <a:gd name="adj2" fmla="val 49374"/>
                      <a:gd name="adj3" fmla="val 1666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 dirty="0" err="1">
                <a:solidFill>
                  <a:prstClr val="black"/>
                </a:solidFill>
              </a:rPr>
              <a:t>Lực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sĩ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mèo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và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rùa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thi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tài</a:t>
            </a:r>
            <a:r>
              <a:rPr lang="en-US" sz="3600" b="1" dirty="0">
                <a:solidFill>
                  <a:prstClr val="black"/>
                </a:solidFill>
              </a:rPr>
              <a:t>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18E34AF-EE88-625E-AB0C-28D78D73EE39}"/>
              </a:ext>
            </a:extLst>
          </p:cNvPr>
          <p:cNvGrpSpPr/>
          <p:nvPr/>
        </p:nvGrpSpPr>
        <p:grpSpPr>
          <a:xfrm>
            <a:off x="852400" y="155055"/>
            <a:ext cx="3251932" cy="1333037"/>
            <a:chOff x="852400" y="155055"/>
            <a:chExt cx="3251932" cy="1333037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5E671340-3F30-875F-8F26-C494AEC1FC07}"/>
                </a:ext>
              </a:extLst>
            </p:cNvPr>
            <p:cNvGrpSpPr/>
            <p:nvPr/>
          </p:nvGrpSpPr>
          <p:grpSpPr>
            <a:xfrm>
              <a:off x="852400" y="155055"/>
              <a:ext cx="3251932" cy="1333037"/>
              <a:chOff x="852400" y="155055"/>
              <a:chExt cx="3251932" cy="1333037"/>
            </a:xfrm>
          </p:grpSpPr>
          <p:sp>
            <p:nvSpPr>
              <p:cNvPr id="3" name="Rectangle: Diagonal Corners Rounded 2">
                <a:extLst>
                  <a:ext uri="{FF2B5EF4-FFF2-40B4-BE49-F238E27FC236}">
                    <a16:creationId xmlns:a16="http://schemas.microsoft.com/office/drawing/2014/main" id="{D9C237D6-89BD-3012-44F9-5962890ADFB8}"/>
                  </a:ext>
                </a:extLst>
              </p:cNvPr>
              <p:cNvSpPr/>
              <p:nvPr/>
            </p:nvSpPr>
            <p:spPr>
              <a:xfrm>
                <a:off x="1169323" y="471978"/>
                <a:ext cx="2674637" cy="847667"/>
              </a:xfrm>
              <a:prstGeom prst="round2DiagRect">
                <a:avLst/>
              </a:prstGeom>
              <a:ln w="38100">
                <a:solidFill>
                  <a:srgbClr val="FF99CC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 </a:t>
                </a:r>
                <a:r>
                  <a:rPr kumimoji="0" lang="en-US" sz="3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Số</a:t>
                </a:r>
                <a:r>
                  <a:rPr kumimoji="0" lang="en-US" sz="3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?</a:t>
                </a:r>
              </a:p>
            </p:txBody>
          </p:sp>
          <p:pic>
            <p:nvPicPr>
              <p:cNvPr id="4" name="Picture 3" descr="Icon&#10;&#10;Description automatically generated">
                <a:extLst>
                  <a:ext uri="{FF2B5EF4-FFF2-40B4-BE49-F238E27FC236}">
                    <a16:creationId xmlns:a16="http://schemas.microsoft.com/office/drawing/2014/main" id="{6927BC6F-EE4A-164A-B913-849771C1EB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2400" y="854247"/>
                <a:ext cx="633845" cy="633845"/>
              </a:xfrm>
              <a:prstGeom prst="rect">
                <a:avLst/>
              </a:prstGeom>
            </p:spPr>
          </p:pic>
          <p:pic>
            <p:nvPicPr>
              <p:cNvPr id="5" name="Picture 4" descr="Icon&#10;&#10;Description automatically generated">
                <a:extLst>
                  <a:ext uri="{FF2B5EF4-FFF2-40B4-BE49-F238E27FC236}">
                    <a16:creationId xmlns:a16="http://schemas.microsoft.com/office/drawing/2014/main" id="{89756B62-5790-94E2-C33F-40A4CDE43E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70487" y="155055"/>
                <a:ext cx="633845" cy="633845"/>
              </a:xfrm>
              <a:prstGeom prst="rect">
                <a:avLst/>
              </a:prstGeom>
            </p:spPr>
          </p:pic>
        </p:grp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252E2842-28BA-E4C4-52E2-BCB84E364B1E}"/>
                </a:ext>
              </a:extLst>
            </p:cNvPr>
            <p:cNvSpPr/>
            <p:nvPr/>
          </p:nvSpPr>
          <p:spPr>
            <a:xfrm>
              <a:off x="1471835" y="578888"/>
              <a:ext cx="729097" cy="63384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2EC2DE6E-E64D-4678-9999-FB9D563B48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3137" y="1924050"/>
            <a:ext cx="6595918" cy="2209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9" name="Rectangle: Diagonal Corners Rounded 18">
            <a:extLst>
              <a:ext uri="{FF2B5EF4-FFF2-40B4-BE49-F238E27FC236}">
                <a16:creationId xmlns:a16="http://schemas.microsoft.com/office/drawing/2014/main" id="{38CAA277-5F16-423C-9B67-7A4A14C1C975}"/>
              </a:ext>
            </a:extLst>
          </p:cNvPr>
          <p:cNvSpPr/>
          <p:nvPr/>
        </p:nvSpPr>
        <p:spPr>
          <a:xfrm>
            <a:off x="371475" y="4567729"/>
            <a:ext cx="8077199" cy="1547322"/>
          </a:xfrm>
          <a:prstGeom prst="round2DiagRect">
            <a:avLst/>
          </a:prstGeom>
          <a:ln w="38100">
            <a:solidFill>
              <a:srgbClr val="FF99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5CD38D6-819C-42AE-A8A9-9101EC2FADC6}"/>
              </a:ext>
            </a:extLst>
          </p:cNvPr>
          <p:cNvGrpSpPr/>
          <p:nvPr/>
        </p:nvGrpSpPr>
        <p:grpSpPr>
          <a:xfrm>
            <a:off x="428624" y="4714875"/>
            <a:ext cx="7934325" cy="461665"/>
            <a:chOff x="428624" y="4714875"/>
            <a:chExt cx="7934325" cy="461665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323A890-463F-4205-B4D4-3B7ED90CBC1B}"/>
                </a:ext>
              </a:extLst>
            </p:cNvPr>
            <p:cNvSpPr txBox="1"/>
            <p:nvPr/>
          </p:nvSpPr>
          <p:spPr>
            <a:xfrm>
              <a:off x="428624" y="4714875"/>
              <a:ext cx="793432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a) Mỗi bên tạ của mèo cân nặng 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        </a:t>
              </a:r>
              <a:r>
                <a:rPr lang="vi-VN" sz="24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g. Mèo nâng được 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       </a:t>
              </a:r>
              <a:r>
                <a:rPr lang="vi-VN" sz="24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g.</a:t>
              </a:r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186C4BB7-90AA-417B-B19D-269F762C573B}"/>
                </a:ext>
              </a:extLst>
            </p:cNvPr>
            <p:cNvSpPr/>
            <p:nvPr/>
          </p:nvSpPr>
          <p:spPr>
            <a:xfrm>
              <a:off x="4543425" y="4800600"/>
              <a:ext cx="533400" cy="371475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?</a:t>
              </a: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05F7A1C0-712F-4732-AC57-695AB2DD4BF3}"/>
                </a:ext>
              </a:extLst>
            </p:cNvPr>
            <p:cNvSpPr/>
            <p:nvPr/>
          </p:nvSpPr>
          <p:spPr>
            <a:xfrm>
              <a:off x="7477125" y="4781550"/>
              <a:ext cx="533400" cy="371475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?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20F50B8-B26F-4A7B-9813-4A4458FE30D5}"/>
              </a:ext>
            </a:extLst>
          </p:cNvPr>
          <p:cNvGrpSpPr/>
          <p:nvPr/>
        </p:nvGrpSpPr>
        <p:grpSpPr>
          <a:xfrm>
            <a:off x="447674" y="5400675"/>
            <a:ext cx="7934325" cy="461665"/>
            <a:chOff x="428624" y="4714875"/>
            <a:chExt cx="7934325" cy="461665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29C3BF0-50A7-4C35-877C-B38150889A15}"/>
                </a:ext>
              </a:extLst>
            </p:cNvPr>
            <p:cNvSpPr txBox="1"/>
            <p:nvPr/>
          </p:nvSpPr>
          <p:spPr>
            <a:xfrm>
              <a:off x="428624" y="4714875"/>
              <a:ext cx="793432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a) Mỗi bên tạ của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rùa</a:t>
              </a:r>
              <a:r>
                <a:rPr lang="vi-VN" sz="24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cân nặng 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        </a:t>
              </a:r>
              <a:r>
                <a:rPr lang="vi-VN" sz="24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g. Mèo nâng được 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       </a:t>
              </a:r>
              <a:r>
                <a:rPr lang="vi-VN" sz="24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g.</a:t>
              </a:r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56141009-2BE4-4B18-9AEF-0FBD75E390A4}"/>
                </a:ext>
              </a:extLst>
            </p:cNvPr>
            <p:cNvSpPr/>
            <p:nvPr/>
          </p:nvSpPr>
          <p:spPr>
            <a:xfrm>
              <a:off x="4419600" y="4800600"/>
              <a:ext cx="533400" cy="371475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?</a:t>
              </a:r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A961D91C-51DF-468E-9B3D-A69D2D5F745C}"/>
                </a:ext>
              </a:extLst>
            </p:cNvPr>
            <p:cNvSpPr/>
            <p:nvPr/>
          </p:nvSpPr>
          <p:spPr>
            <a:xfrm>
              <a:off x="7324725" y="4752975"/>
              <a:ext cx="533400" cy="371475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23416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: Diagonal Corners Rounded 18">
            <a:extLst>
              <a:ext uri="{FF2B5EF4-FFF2-40B4-BE49-F238E27FC236}">
                <a16:creationId xmlns:a16="http://schemas.microsoft.com/office/drawing/2014/main" id="{38CAA277-5F16-423C-9B67-7A4A14C1C975}"/>
              </a:ext>
            </a:extLst>
          </p:cNvPr>
          <p:cNvSpPr/>
          <p:nvPr/>
        </p:nvSpPr>
        <p:spPr>
          <a:xfrm>
            <a:off x="790575" y="180975"/>
            <a:ext cx="10591800" cy="6505575"/>
          </a:xfrm>
          <a:prstGeom prst="round2DiagRect">
            <a:avLst/>
          </a:prstGeom>
          <a:ln w="38100">
            <a:solidFill>
              <a:srgbClr val="FF99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EADD4049-B7CE-4863-98BF-11C7A4D607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5137" y="257175"/>
            <a:ext cx="5986463" cy="20056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C78C500-F1F9-41E4-A014-9D6C02D96297}"/>
              </a:ext>
            </a:extLst>
          </p:cNvPr>
          <p:cNvSpPr txBox="1"/>
          <p:nvPr/>
        </p:nvSpPr>
        <p:spPr>
          <a:xfrm>
            <a:off x="2590800" y="2333625"/>
            <a:ext cx="64389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 bên tạ của mèo nặng số gam là:</a:t>
            </a:r>
          </a:p>
          <a:p>
            <a:pPr algn="ctr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000 x 2 + 500 x 2 + 100 = 3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 (g)</a:t>
            </a:r>
          </a:p>
          <a:p>
            <a:pPr algn="ctr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Mèo nâng được số gam là:</a:t>
            </a:r>
          </a:p>
          <a:p>
            <a:pPr algn="ctr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 x 2 = 6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200 (g)</a:t>
            </a:r>
          </a:p>
          <a:p>
            <a:pPr algn="r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 số: 6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200 gam</a:t>
            </a:r>
          </a:p>
          <a:p>
            <a:pPr algn="ctr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 bên tạ của rùa nặng số gam là:</a:t>
            </a:r>
          </a:p>
          <a:p>
            <a:pPr algn="ctr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000 + 500 + 100 = 1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600 (g)</a:t>
            </a:r>
          </a:p>
          <a:p>
            <a:pPr algn="ctr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Rùa nâng được số gam là:</a:t>
            </a:r>
          </a:p>
          <a:p>
            <a:pPr algn="ctr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600 x 2 = 3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200 (g)</a:t>
            </a:r>
          </a:p>
          <a:p>
            <a:pPr algn="r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 số: 3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200 gam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4283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2F6D1BAA-A444-8B26-59F7-AC9FAC31771B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8375" y="3855027"/>
            <a:ext cx="2460568" cy="300297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2CBE8311-156B-49FD-AFE1-E10BE9717EED}"/>
              </a:ext>
            </a:extLst>
          </p:cNvPr>
          <p:cNvGrpSpPr/>
          <p:nvPr/>
        </p:nvGrpSpPr>
        <p:grpSpPr>
          <a:xfrm>
            <a:off x="1276349" y="345125"/>
            <a:ext cx="4524376" cy="847667"/>
            <a:chOff x="1406151" y="471978"/>
            <a:chExt cx="2437809" cy="847667"/>
          </a:xfrm>
        </p:grpSpPr>
        <p:sp>
          <p:nvSpPr>
            <p:cNvPr id="18" name="Rectangle: Diagonal Corners Rounded 17">
              <a:extLst>
                <a:ext uri="{FF2B5EF4-FFF2-40B4-BE49-F238E27FC236}">
                  <a16:creationId xmlns:a16="http://schemas.microsoft.com/office/drawing/2014/main" id="{1702ACBE-A228-43B4-8437-61F1E08738F9}"/>
                </a:ext>
              </a:extLst>
            </p:cNvPr>
            <p:cNvSpPr/>
            <p:nvPr/>
          </p:nvSpPr>
          <p:spPr>
            <a:xfrm>
              <a:off x="1406152" y="471978"/>
              <a:ext cx="2437808" cy="847667"/>
            </a:xfrm>
            <a:prstGeom prst="round2DiagRect">
              <a:avLst/>
            </a:prstGeom>
            <a:ln w="38100">
              <a:solidFill>
                <a:srgbClr val="FF99CC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Tìm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chữ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số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thích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hợp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BB7B62F5-A8F2-0B1D-35AB-6FC5DC28E728}"/>
                </a:ext>
              </a:extLst>
            </p:cNvPr>
            <p:cNvSpPr/>
            <p:nvPr/>
          </p:nvSpPr>
          <p:spPr>
            <a:xfrm>
              <a:off x="1406151" y="521738"/>
              <a:ext cx="347076" cy="63384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pic>
        <p:nvPicPr>
          <p:cNvPr id="14" name="Picture 13" descr="A picture containing plant&#10;&#10;Description automatically generated">
            <a:extLst>
              <a:ext uri="{FF2B5EF4-FFF2-40B4-BE49-F238E27FC236}">
                <a16:creationId xmlns:a16="http://schemas.microsoft.com/office/drawing/2014/main" id="{F69C0AB2-CD89-1B37-A67C-C12C21F9B46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05124">
            <a:off x="627966" y="298036"/>
            <a:ext cx="855849" cy="855849"/>
          </a:xfrm>
          <a:prstGeom prst="rect">
            <a:avLst/>
          </a:prstGeom>
        </p:spPr>
      </p:pic>
      <p:pic>
        <p:nvPicPr>
          <p:cNvPr id="16" name="Picture 15" descr="A picture containing plant&#10;&#10;Description automatically generated">
            <a:extLst>
              <a:ext uri="{FF2B5EF4-FFF2-40B4-BE49-F238E27FC236}">
                <a16:creationId xmlns:a16="http://schemas.microsoft.com/office/drawing/2014/main" id="{FFACE796-1B9D-524F-38D8-802FCD32C59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8128" y="323994"/>
            <a:ext cx="855849" cy="85584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51C4DD8-5034-4FE9-9167-F8B40E959BF3}"/>
              </a:ext>
            </a:extLst>
          </p:cNvPr>
          <p:cNvSpPr/>
          <p:nvPr/>
        </p:nvSpPr>
        <p:spPr>
          <a:xfrm>
            <a:off x="714375" y="1466850"/>
            <a:ext cx="8982075" cy="5086349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AE0E70-9D85-41BB-9091-7213F0329C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1075" y="2419349"/>
            <a:ext cx="8365148" cy="2219325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9E1CF48-7047-473D-9C1A-37D5844D49C0}"/>
              </a:ext>
            </a:extLst>
          </p:cNvPr>
          <p:cNvSpPr/>
          <p:nvPr/>
        </p:nvSpPr>
        <p:spPr>
          <a:xfrm>
            <a:off x="3419475" y="4057650"/>
            <a:ext cx="390525" cy="428625"/>
          </a:xfrm>
          <a:prstGeom prst="roundRect">
            <a:avLst/>
          </a:prstGeom>
          <a:ln w="28575">
            <a:solidFill>
              <a:srgbClr val="E80C9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F8E81C65-A95D-4DAC-96B3-4DE2213AA0EB}"/>
              </a:ext>
            </a:extLst>
          </p:cNvPr>
          <p:cNvSpPr/>
          <p:nvPr/>
        </p:nvSpPr>
        <p:spPr>
          <a:xfrm>
            <a:off x="2943225" y="4067175"/>
            <a:ext cx="390525" cy="428625"/>
          </a:xfrm>
          <a:prstGeom prst="roundRect">
            <a:avLst/>
          </a:prstGeom>
          <a:ln w="28575">
            <a:solidFill>
              <a:srgbClr val="E80C9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C5971DAD-6E6A-4E10-8CC0-E2D7A3ADFECA}"/>
              </a:ext>
            </a:extLst>
          </p:cNvPr>
          <p:cNvSpPr/>
          <p:nvPr/>
        </p:nvSpPr>
        <p:spPr>
          <a:xfrm>
            <a:off x="2486025" y="2638425"/>
            <a:ext cx="390525" cy="428625"/>
          </a:xfrm>
          <a:prstGeom prst="roundRect">
            <a:avLst/>
          </a:prstGeom>
          <a:ln w="28575">
            <a:solidFill>
              <a:srgbClr val="E80C9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792D8408-A2BE-4C5D-AE0D-B2E62860C935}"/>
              </a:ext>
            </a:extLst>
          </p:cNvPr>
          <p:cNvSpPr/>
          <p:nvPr/>
        </p:nvSpPr>
        <p:spPr>
          <a:xfrm>
            <a:off x="2019300" y="4029075"/>
            <a:ext cx="390525" cy="428625"/>
          </a:xfrm>
          <a:prstGeom prst="roundRect">
            <a:avLst/>
          </a:prstGeom>
          <a:ln w="28575">
            <a:solidFill>
              <a:srgbClr val="E80C9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989459D7-31C9-45C4-B8C6-A440D6B7803D}"/>
              </a:ext>
            </a:extLst>
          </p:cNvPr>
          <p:cNvSpPr/>
          <p:nvPr/>
        </p:nvSpPr>
        <p:spPr>
          <a:xfrm>
            <a:off x="8705850" y="4038600"/>
            <a:ext cx="409575" cy="428625"/>
          </a:xfrm>
          <a:prstGeom prst="roundRect">
            <a:avLst/>
          </a:prstGeom>
          <a:ln w="28575">
            <a:solidFill>
              <a:srgbClr val="E80C9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30E4190-3620-49C9-84D7-050254E34868}"/>
              </a:ext>
            </a:extLst>
          </p:cNvPr>
          <p:cNvSpPr/>
          <p:nvPr/>
        </p:nvSpPr>
        <p:spPr>
          <a:xfrm>
            <a:off x="8248650" y="2657475"/>
            <a:ext cx="409575" cy="428625"/>
          </a:xfrm>
          <a:prstGeom prst="roundRect">
            <a:avLst/>
          </a:prstGeom>
          <a:ln w="28575">
            <a:solidFill>
              <a:srgbClr val="E80C9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36BA8EF9-97E6-4ED8-B3A2-909CC561C169}"/>
              </a:ext>
            </a:extLst>
          </p:cNvPr>
          <p:cNvSpPr/>
          <p:nvPr/>
        </p:nvSpPr>
        <p:spPr>
          <a:xfrm>
            <a:off x="7781925" y="4067175"/>
            <a:ext cx="409575" cy="428625"/>
          </a:xfrm>
          <a:prstGeom prst="roundRect">
            <a:avLst/>
          </a:prstGeom>
          <a:ln w="28575">
            <a:solidFill>
              <a:srgbClr val="E80C9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F648E4B2-4966-4917-82B5-4E533354945F}"/>
              </a:ext>
            </a:extLst>
          </p:cNvPr>
          <p:cNvSpPr/>
          <p:nvPr/>
        </p:nvSpPr>
        <p:spPr>
          <a:xfrm>
            <a:off x="7305675" y="2638425"/>
            <a:ext cx="409575" cy="428625"/>
          </a:xfrm>
          <a:prstGeom prst="roundRect">
            <a:avLst/>
          </a:prstGeom>
          <a:ln w="28575">
            <a:solidFill>
              <a:srgbClr val="E80C9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59711751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198A4123-DEEC-761C-EE59-79FF52E125A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283" y="1968961"/>
            <a:ext cx="3792682" cy="3792682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226731D1-CB99-5333-7508-3636F8DFE8D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9591" y="3065319"/>
            <a:ext cx="3512127" cy="351212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8C6E980-D2AF-454E-A4AD-0EC063823B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14336" y="695874"/>
            <a:ext cx="8468078" cy="4913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88557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198A4123-DEEC-761C-EE59-79FF52E125A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63" y="2597728"/>
            <a:ext cx="3792682" cy="3792682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226731D1-CB99-5333-7508-3636F8DFE8D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3044537"/>
            <a:ext cx="3512127" cy="351212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70243D7-C407-4B02-A414-55EEA0A8E7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84697" y="334783"/>
            <a:ext cx="7803556" cy="2664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341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091D8B1A-DE57-BA30-7444-5EC6727A47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0045" y="1558637"/>
            <a:ext cx="5205845" cy="5205845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62485B9F-8A07-C5A3-5805-A5B72CD284B3}"/>
              </a:ext>
            </a:extLst>
          </p:cNvPr>
          <p:cNvSpPr/>
          <p:nvPr/>
        </p:nvSpPr>
        <p:spPr>
          <a:xfrm>
            <a:off x="3726871" y="488374"/>
            <a:ext cx="7308273" cy="3429000"/>
          </a:xfrm>
          <a:custGeom>
            <a:avLst/>
            <a:gdLst>
              <a:gd name="connsiteX0" fmla="*/ 0 w 7308273"/>
              <a:gd name="connsiteY0" fmla="*/ 571511 h 3429000"/>
              <a:gd name="connsiteX1" fmla="*/ 571511 w 7308273"/>
              <a:gd name="connsiteY1" fmla="*/ 0 h 3429000"/>
              <a:gd name="connsiteX2" fmla="*/ 901244 w 7308273"/>
              <a:gd name="connsiteY2" fmla="*/ 0 h 3429000"/>
              <a:gd name="connsiteX3" fmla="*/ 1218046 w 7308273"/>
              <a:gd name="connsiteY3" fmla="*/ 0 h 3429000"/>
              <a:gd name="connsiteX4" fmla="*/ 1218046 w 7308273"/>
              <a:gd name="connsiteY4" fmla="*/ 0 h 3429000"/>
              <a:gd name="connsiteX5" fmla="*/ 1693084 w 7308273"/>
              <a:gd name="connsiteY5" fmla="*/ 0 h 3429000"/>
              <a:gd name="connsiteX6" fmla="*/ 2113309 w 7308273"/>
              <a:gd name="connsiteY6" fmla="*/ 0 h 3429000"/>
              <a:gd name="connsiteX7" fmla="*/ 2533535 w 7308273"/>
              <a:gd name="connsiteY7" fmla="*/ 0 h 3429000"/>
              <a:gd name="connsiteX8" fmla="*/ 3045114 w 7308273"/>
              <a:gd name="connsiteY8" fmla="*/ 0 h 3429000"/>
              <a:gd name="connsiteX9" fmla="*/ 3461743 w 7308273"/>
              <a:gd name="connsiteY9" fmla="*/ 0 h 3429000"/>
              <a:gd name="connsiteX10" fmla="*/ 3878372 w 7308273"/>
              <a:gd name="connsiteY10" fmla="*/ 0 h 3429000"/>
              <a:gd name="connsiteX11" fmla="*/ 4331917 w 7308273"/>
              <a:gd name="connsiteY11" fmla="*/ 0 h 3429000"/>
              <a:gd name="connsiteX12" fmla="*/ 4896212 w 7308273"/>
              <a:gd name="connsiteY12" fmla="*/ 0 h 3429000"/>
              <a:gd name="connsiteX13" fmla="*/ 5386674 w 7308273"/>
              <a:gd name="connsiteY13" fmla="*/ 0 h 3429000"/>
              <a:gd name="connsiteX14" fmla="*/ 5950968 w 7308273"/>
              <a:gd name="connsiteY14" fmla="*/ 0 h 3429000"/>
              <a:gd name="connsiteX15" fmla="*/ 6736762 w 7308273"/>
              <a:gd name="connsiteY15" fmla="*/ 0 h 3429000"/>
              <a:gd name="connsiteX16" fmla="*/ 7308273 w 7308273"/>
              <a:gd name="connsiteY16" fmla="*/ 571511 h 3429000"/>
              <a:gd name="connsiteX17" fmla="*/ 7308273 w 7308273"/>
              <a:gd name="connsiteY17" fmla="*/ 1019183 h 3429000"/>
              <a:gd name="connsiteX18" fmla="*/ 7308273 w 7308273"/>
              <a:gd name="connsiteY18" fmla="*/ 1452567 h 3429000"/>
              <a:gd name="connsiteX19" fmla="*/ 7308273 w 7308273"/>
              <a:gd name="connsiteY19" fmla="*/ 2000250 h 3429000"/>
              <a:gd name="connsiteX20" fmla="*/ 7308273 w 7308273"/>
              <a:gd name="connsiteY20" fmla="*/ 2000250 h 3429000"/>
              <a:gd name="connsiteX21" fmla="*/ 7308273 w 7308273"/>
              <a:gd name="connsiteY21" fmla="*/ 2411730 h 3429000"/>
              <a:gd name="connsiteX22" fmla="*/ 7308273 w 7308273"/>
              <a:gd name="connsiteY22" fmla="*/ 2857500 h 3429000"/>
              <a:gd name="connsiteX23" fmla="*/ 7308273 w 7308273"/>
              <a:gd name="connsiteY23" fmla="*/ 2857489 h 3429000"/>
              <a:gd name="connsiteX24" fmla="*/ 6736762 w 7308273"/>
              <a:gd name="connsiteY24" fmla="*/ 3429000 h 3429000"/>
              <a:gd name="connsiteX25" fmla="*/ 6283217 w 7308273"/>
              <a:gd name="connsiteY25" fmla="*/ 3429000 h 3429000"/>
              <a:gd name="connsiteX26" fmla="*/ 5718922 w 7308273"/>
              <a:gd name="connsiteY26" fmla="*/ 3429000 h 3429000"/>
              <a:gd name="connsiteX27" fmla="*/ 5154627 w 7308273"/>
              <a:gd name="connsiteY27" fmla="*/ 3429000 h 3429000"/>
              <a:gd name="connsiteX28" fmla="*/ 4737998 w 7308273"/>
              <a:gd name="connsiteY28" fmla="*/ 3429000 h 3429000"/>
              <a:gd name="connsiteX29" fmla="*/ 4136787 w 7308273"/>
              <a:gd name="connsiteY29" fmla="*/ 3429000 h 3429000"/>
              <a:gd name="connsiteX30" fmla="*/ 3572492 w 7308273"/>
              <a:gd name="connsiteY30" fmla="*/ 3429000 h 3429000"/>
              <a:gd name="connsiteX31" fmla="*/ 3045114 w 7308273"/>
              <a:gd name="connsiteY31" fmla="*/ 3429000 h 3429000"/>
              <a:gd name="connsiteX32" fmla="*/ 2643159 w 7308273"/>
              <a:gd name="connsiteY32" fmla="*/ 3429000 h 3429000"/>
              <a:gd name="connsiteX33" fmla="*/ 2168121 w 7308273"/>
              <a:gd name="connsiteY33" fmla="*/ 3429000 h 3429000"/>
              <a:gd name="connsiteX34" fmla="*/ 1693084 w 7308273"/>
              <a:gd name="connsiteY34" fmla="*/ 3429000 h 3429000"/>
              <a:gd name="connsiteX35" fmla="*/ 1218046 w 7308273"/>
              <a:gd name="connsiteY35" fmla="*/ 3429000 h 3429000"/>
              <a:gd name="connsiteX36" fmla="*/ 1218046 w 7308273"/>
              <a:gd name="connsiteY36" fmla="*/ 3429000 h 3429000"/>
              <a:gd name="connsiteX37" fmla="*/ 914175 w 7308273"/>
              <a:gd name="connsiteY37" fmla="*/ 3429000 h 3429000"/>
              <a:gd name="connsiteX38" fmla="*/ 571511 w 7308273"/>
              <a:gd name="connsiteY38" fmla="*/ 3429000 h 3429000"/>
              <a:gd name="connsiteX39" fmla="*/ 0 w 7308273"/>
              <a:gd name="connsiteY39" fmla="*/ 2857489 h 3429000"/>
              <a:gd name="connsiteX40" fmla="*/ 0 w 7308273"/>
              <a:gd name="connsiteY40" fmla="*/ 2857500 h 3429000"/>
              <a:gd name="connsiteX41" fmla="*/ -466122 w 7308273"/>
              <a:gd name="connsiteY41" fmla="*/ 2852654 h 3429000"/>
              <a:gd name="connsiteX42" fmla="*/ -223739 w 7308273"/>
              <a:gd name="connsiteY42" fmla="*/ 2409404 h 3429000"/>
              <a:gd name="connsiteX43" fmla="*/ 0 w 7308273"/>
              <a:gd name="connsiteY43" fmla="*/ 2000250 h 3429000"/>
              <a:gd name="connsiteX44" fmla="*/ 0 w 7308273"/>
              <a:gd name="connsiteY44" fmla="*/ 1524004 h 3429000"/>
              <a:gd name="connsiteX45" fmla="*/ 0 w 7308273"/>
              <a:gd name="connsiteY45" fmla="*/ 1047757 h 3429000"/>
              <a:gd name="connsiteX46" fmla="*/ 0 w 7308273"/>
              <a:gd name="connsiteY46" fmla="*/ 571511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7308273" h="3429000" fill="none" extrusionOk="0">
                <a:moveTo>
                  <a:pt x="0" y="571511"/>
                </a:moveTo>
                <a:cubicBezTo>
                  <a:pt x="-73652" y="266257"/>
                  <a:pt x="281739" y="22912"/>
                  <a:pt x="571511" y="0"/>
                </a:cubicBezTo>
                <a:cubicBezTo>
                  <a:pt x="651596" y="-28002"/>
                  <a:pt x="782225" y="32397"/>
                  <a:pt x="901244" y="0"/>
                </a:cubicBezTo>
                <a:cubicBezTo>
                  <a:pt x="1020263" y="-32397"/>
                  <a:pt x="1133816" y="30070"/>
                  <a:pt x="1218046" y="0"/>
                </a:cubicBezTo>
                <a:lnTo>
                  <a:pt x="1218046" y="0"/>
                </a:lnTo>
                <a:cubicBezTo>
                  <a:pt x="1404215" y="-48402"/>
                  <a:pt x="1521751" y="24066"/>
                  <a:pt x="1693084" y="0"/>
                </a:cubicBezTo>
                <a:cubicBezTo>
                  <a:pt x="1864417" y="-24066"/>
                  <a:pt x="1992478" y="33540"/>
                  <a:pt x="2113309" y="0"/>
                </a:cubicBezTo>
                <a:cubicBezTo>
                  <a:pt x="2234141" y="-33540"/>
                  <a:pt x="2435922" y="23552"/>
                  <a:pt x="2533535" y="0"/>
                </a:cubicBezTo>
                <a:cubicBezTo>
                  <a:pt x="2631148" y="-23552"/>
                  <a:pt x="2834099" y="3657"/>
                  <a:pt x="3045114" y="0"/>
                </a:cubicBezTo>
                <a:cubicBezTo>
                  <a:pt x="3171809" y="-48143"/>
                  <a:pt x="3337447" y="49567"/>
                  <a:pt x="3461743" y="0"/>
                </a:cubicBezTo>
                <a:cubicBezTo>
                  <a:pt x="3586039" y="-49567"/>
                  <a:pt x="3788754" y="5636"/>
                  <a:pt x="3878372" y="0"/>
                </a:cubicBezTo>
                <a:cubicBezTo>
                  <a:pt x="3967990" y="-5636"/>
                  <a:pt x="4233675" y="13145"/>
                  <a:pt x="4331917" y="0"/>
                </a:cubicBezTo>
                <a:cubicBezTo>
                  <a:pt x="4430159" y="-13145"/>
                  <a:pt x="4690911" y="27482"/>
                  <a:pt x="4896212" y="0"/>
                </a:cubicBezTo>
                <a:cubicBezTo>
                  <a:pt x="5101514" y="-27482"/>
                  <a:pt x="5200799" y="32314"/>
                  <a:pt x="5386674" y="0"/>
                </a:cubicBezTo>
                <a:cubicBezTo>
                  <a:pt x="5572549" y="-32314"/>
                  <a:pt x="5686008" y="29979"/>
                  <a:pt x="5950968" y="0"/>
                </a:cubicBezTo>
                <a:cubicBezTo>
                  <a:pt x="6215928" y="-29979"/>
                  <a:pt x="6443398" y="38579"/>
                  <a:pt x="6736762" y="0"/>
                </a:cubicBezTo>
                <a:cubicBezTo>
                  <a:pt x="7048294" y="32054"/>
                  <a:pt x="7270611" y="330779"/>
                  <a:pt x="7308273" y="571511"/>
                </a:cubicBezTo>
                <a:cubicBezTo>
                  <a:pt x="7326355" y="672506"/>
                  <a:pt x="7291943" y="871475"/>
                  <a:pt x="7308273" y="1019183"/>
                </a:cubicBezTo>
                <a:cubicBezTo>
                  <a:pt x="7324603" y="1166891"/>
                  <a:pt x="7301794" y="1363580"/>
                  <a:pt x="7308273" y="1452567"/>
                </a:cubicBezTo>
                <a:cubicBezTo>
                  <a:pt x="7314752" y="1541554"/>
                  <a:pt x="7290739" y="1881524"/>
                  <a:pt x="7308273" y="2000250"/>
                </a:cubicBezTo>
                <a:lnTo>
                  <a:pt x="7308273" y="2000250"/>
                </a:lnTo>
                <a:cubicBezTo>
                  <a:pt x="7314678" y="2161891"/>
                  <a:pt x="7273906" y="2308442"/>
                  <a:pt x="7308273" y="2411730"/>
                </a:cubicBezTo>
                <a:cubicBezTo>
                  <a:pt x="7342640" y="2515018"/>
                  <a:pt x="7286011" y="2655014"/>
                  <a:pt x="7308273" y="2857500"/>
                </a:cubicBezTo>
                <a:cubicBezTo>
                  <a:pt x="7308273" y="2857496"/>
                  <a:pt x="7308273" y="2857492"/>
                  <a:pt x="7308273" y="2857489"/>
                </a:cubicBezTo>
                <a:cubicBezTo>
                  <a:pt x="7286411" y="3251314"/>
                  <a:pt x="7098970" y="3424274"/>
                  <a:pt x="6736762" y="3429000"/>
                </a:cubicBezTo>
                <a:cubicBezTo>
                  <a:pt x="6577093" y="3431310"/>
                  <a:pt x="6457449" y="3427940"/>
                  <a:pt x="6283217" y="3429000"/>
                </a:cubicBezTo>
                <a:cubicBezTo>
                  <a:pt x="6108985" y="3430060"/>
                  <a:pt x="6000976" y="3408254"/>
                  <a:pt x="5718922" y="3429000"/>
                </a:cubicBezTo>
                <a:cubicBezTo>
                  <a:pt x="5436869" y="3449746"/>
                  <a:pt x="5384279" y="3422806"/>
                  <a:pt x="5154627" y="3429000"/>
                </a:cubicBezTo>
                <a:cubicBezTo>
                  <a:pt x="4924975" y="3435194"/>
                  <a:pt x="4842449" y="3414137"/>
                  <a:pt x="4737998" y="3429000"/>
                </a:cubicBezTo>
                <a:cubicBezTo>
                  <a:pt x="4633547" y="3443863"/>
                  <a:pt x="4393554" y="3418549"/>
                  <a:pt x="4136787" y="3429000"/>
                </a:cubicBezTo>
                <a:cubicBezTo>
                  <a:pt x="3880020" y="3439451"/>
                  <a:pt x="3724959" y="3395867"/>
                  <a:pt x="3572492" y="3429000"/>
                </a:cubicBezTo>
                <a:cubicBezTo>
                  <a:pt x="3420025" y="3462133"/>
                  <a:pt x="3240249" y="3398651"/>
                  <a:pt x="3045114" y="3429000"/>
                </a:cubicBezTo>
                <a:cubicBezTo>
                  <a:pt x="2854957" y="3439937"/>
                  <a:pt x="2834523" y="3402691"/>
                  <a:pt x="2643159" y="3429000"/>
                </a:cubicBezTo>
                <a:cubicBezTo>
                  <a:pt x="2451796" y="3455309"/>
                  <a:pt x="2365540" y="3374064"/>
                  <a:pt x="2168121" y="3429000"/>
                </a:cubicBezTo>
                <a:cubicBezTo>
                  <a:pt x="1970702" y="3483936"/>
                  <a:pt x="1901408" y="3400577"/>
                  <a:pt x="1693084" y="3429000"/>
                </a:cubicBezTo>
                <a:cubicBezTo>
                  <a:pt x="1484760" y="3457423"/>
                  <a:pt x="1425027" y="3379246"/>
                  <a:pt x="1218046" y="3429000"/>
                </a:cubicBezTo>
                <a:lnTo>
                  <a:pt x="1218046" y="3429000"/>
                </a:lnTo>
                <a:cubicBezTo>
                  <a:pt x="1110373" y="3453038"/>
                  <a:pt x="1030267" y="3419771"/>
                  <a:pt x="914175" y="3429000"/>
                </a:cubicBezTo>
                <a:cubicBezTo>
                  <a:pt x="798083" y="3438229"/>
                  <a:pt x="691670" y="3398678"/>
                  <a:pt x="571511" y="3429000"/>
                </a:cubicBezTo>
                <a:cubicBezTo>
                  <a:pt x="253614" y="3354794"/>
                  <a:pt x="-30946" y="3171231"/>
                  <a:pt x="0" y="2857489"/>
                </a:cubicBezTo>
                <a:cubicBezTo>
                  <a:pt x="1" y="2857492"/>
                  <a:pt x="0" y="2857497"/>
                  <a:pt x="0" y="2857500"/>
                </a:cubicBezTo>
                <a:cubicBezTo>
                  <a:pt x="-232793" y="2873963"/>
                  <a:pt x="-370883" y="2813253"/>
                  <a:pt x="-466122" y="2852654"/>
                </a:cubicBezTo>
                <a:cubicBezTo>
                  <a:pt x="-369442" y="2631774"/>
                  <a:pt x="-293240" y="2537300"/>
                  <a:pt x="-223739" y="2409404"/>
                </a:cubicBezTo>
                <a:cubicBezTo>
                  <a:pt x="-154238" y="2281508"/>
                  <a:pt x="-98138" y="2183064"/>
                  <a:pt x="0" y="2000250"/>
                </a:cubicBezTo>
                <a:cubicBezTo>
                  <a:pt x="-16669" y="1820687"/>
                  <a:pt x="12440" y="1674480"/>
                  <a:pt x="0" y="1524004"/>
                </a:cubicBezTo>
                <a:cubicBezTo>
                  <a:pt x="-12440" y="1373528"/>
                  <a:pt x="47323" y="1190153"/>
                  <a:pt x="0" y="1047757"/>
                </a:cubicBezTo>
                <a:cubicBezTo>
                  <a:pt x="-47323" y="905361"/>
                  <a:pt x="53209" y="797501"/>
                  <a:pt x="0" y="571511"/>
                </a:cubicBezTo>
                <a:close/>
              </a:path>
              <a:path w="7308273" h="3429000" stroke="0" extrusionOk="0">
                <a:moveTo>
                  <a:pt x="0" y="571511"/>
                </a:moveTo>
                <a:cubicBezTo>
                  <a:pt x="-7066" y="260206"/>
                  <a:pt x="253288" y="-30048"/>
                  <a:pt x="571511" y="0"/>
                </a:cubicBezTo>
                <a:cubicBezTo>
                  <a:pt x="665813" y="-6353"/>
                  <a:pt x="737515" y="33851"/>
                  <a:pt x="888313" y="0"/>
                </a:cubicBezTo>
                <a:cubicBezTo>
                  <a:pt x="1039111" y="-33851"/>
                  <a:pt x="1118971" y="31378"/>
                  <a:pt x="1218046" y="0"/>
                </a:cubicBezTo>
                <a:lnTo>
                  <a:pt x="1218046" y="0"/>
                </a:lnTo>
                <a:cubicBezTo>
                  <a:pt x="1381372" y="-51482"/>
                  <a:pt x="1498657" y="5310"/>
                  <a:pt x="1711354" y="0"/>
                </a:cubicBezTo>
                <a:cubicBezTo>
                  <a:pt x="1924051" y="-5310"/>
                  <a:pt x="1968098" y="32471"/>
                  <a:pt x="2113309" y="0"/>
                </a:cubicBezTo>
                <a:cubicBezTo>
                  <a:pt x="2258520" y="-32471"/>
                  <a:pt x="2422571" y="9205"/>
                  <a:pt x="2570076" y="0"/>
                </a:cubicBezTo>
                <a:cubicBezTo>
                  <a:pt x="2717581" y="-9205"/>
                  <a:pt x="2934475" y="5413"/>
                  <a:pt x="3045114" y="0"/>
                </a:cubicBezTo>
                <a:cubicBezTo>
                  <a:pt x="3263910" y="-59990"/>
                  <a:pt x="3445559" y="31529"/>
                  <a:pt x="3572492" y="0"/>
                </a:cubicBezTo>
                <a:cubicBezTo>
                  <a:pt x="3699425" y="-31529"/>
                  <a:pt x="3850752" y="54834"/>
                  <a:pt x="4099871" y="0"/>
                </a:cubicBezTo>
                <a:cubicBezTo>
                  <a:pt x="4348990" y="-54834"/>
                  <a:pt x="4436237" y="28699"/>
                  <a:pt x="4701082" y="0"/>
                </a:cubicBezTo>
                <a:cubicBezTo>
                  <a:pt x="4965927" y="-28699"/>
                  <a:pt x="5085364" y="12437"/>
                  <a:pt x="5265377" y="0"/>
                </a:cubicBezTo>
                <a:cubicBezTo>
                  <a:pt x="5445391" y="-12437"/>
                  <a:pt x="5558360" y="59451"/>
                  <a:pt x="5792755" y="0"/>
                </a:cubicBezTo>
                <a:cubicBezTo>
                  <a:pt x="6027150" y="-59451"/>
                  <a:pt x="6530989" y="90754"/>
                  <a:pt x="6736762" y="0"/>
                </a:cubicBezTo>
                <a:cubicBezTo>
                  <a:pt x="6966533" y="-9296"/>
                  <a:pt x="7312518" y="270972"/>
                  <a:pt x="7308273" y="571511"/>
                </a:cubicBezTo>
                <a:cubicBezTo>
                  <a:pt x="7329611" y="677527"/>
                  <a:pt x="7306396" y="890590"/>
                  <a:pt x="7308273" y="1019183"/>
                </a:cubicBezTo>
                <a:cubicBezTo>
                  <a:pt x="7310150" y="1147776"/>
                  <a:pt x="7253195" y="1384843"/>
                  <a:pt x="7308273" y="1495429"/>
                </a:cubicBezTo>
                <a:cubicBezTo>
                  <a:pt x="7363351" y="1606015"/>
                  <a:pt x="7258761" y="1892261"/>
                  <a:pt x="7308273" y="2000250"/>
                </a:cubicBezTo>
                <a:lnTo>
                  <a:pt x="7308273" y="2000250"/>
                </a:lnTo>
                <a:cubicBezTo>
                  <a:pt x="7329810" y="2201103"/>
                  <a:pt x="7294398" y="2245182"/>
                  <a:pt x="7308273" y="2420303"/>
                </a:cubicBezTo>
                <a:cubicBezTo>
                  <a:pt x="7322148" y="2595424"/>
                  <a:pt x="7291000" y="2673201"/>
                  <a:pt x="7308273" y="2857500"/>
                </a:cubicBezTo>
                <a:cubicBezTo>
                  <a:pt x="7308272" y="2857496"/>
                  <a:pt x="7308273" y="2857494"/>
                  <a:pt x="7308273" y="2857489"/>
                </a:cubicBezTo>
                <a:cubicBezTo>
                  <a:pt x="7316599" y="3169739"/>
                  <a:pt x="7049928" y="3437505"/>
                  <a:pt x="6736762" y="3429000"/>
                </a:cubicBezTo>
                <a:cubicBezTo>
                  <a:pt x="6553645" y="3472260"/>
                  <a:pt x="6416520" y="3404165"/>
                  <a:pt x="6209384" y="3429000"/>
                </a:cubicBezTo>
                <a:cubicBezTo>
                  <a:pt x="6002248" y="3453835"/>
                  <a:pt x="5839664" y="3390212"/>
                  <a:pt x="5645089" y="3429000"/>
                </a:cubicBezTo>
                <a:cubicBezTo>
                  <a:pt x="5450515" y="3467788"/>
                  <a:pt x="5289694" y="3373973"/>
                  <a:pt x="5117711" y="3429000"/>
                </a:cubicBezTo>
                <a:cubicBezTo>
                  <a:pt x="4945728" y="3484027"/>
                  <a:pt x="4812150" y="3409600"/>
                  <a:pt x="4590332" y="3429000"/>
                </a:cubicBezTo>
                <a:cubicBezTo>
                  <a:pt x="4368514" y="3448400"/>
                  <a:pt x="4186348" y="3372276"/>
                  <a:pt x="4026038" y="3429000"/>
                </a:cubicBezTo>
                <a:cubicBezTo>
                  <a:pt x="3865728" y="3485724"/>
                  <a:pt x="3693223" y="3400797"/>
                  <a:pt x="3535576" y="3429000"/>
                </a:cubicBezTo>
                <a:cubicBezTo>
                  <a:pt x="3377929" y="3457203"/>
                  <a:pt x="3174436" y="3409148"/>
                  <a:pt x="3045114" y="3429000"/>
                </a:cubicBezTo>
                <a:cubicBezTo>
                  <a:pt x="2892997" y="3460828"/>
                  <a:pt x="2762374" y="3402666"/>
                  <a:pt x="2624888" y="3429000"/>
                </a:cubicBezTo>
                <a:cubicBezTo>
                  <a:pt x="2487402" y="3455334"/>
                  <a:pt x="2306185" y="3428691"/>
                  <a:pt x="2149851" y="3429000"/>
                </a:cubicBezTo>
                <a:cubicBezTo>
                  <a:pt x="1993517" y="3429309"/>
                  <a:pt x="1897948" y="3388187"/>
                  <a:pt x="1729625" y="3429000"/>
                </a:cubicBezTo>
                <a:cubicBezTo>
                  <a:pt x="1561302" y="3469813"/>
                  <a:pt x="1441942" y="3427576"/>
                  <a:pt x="1218046" y="3429000"/>
                </a:cubicBezTo>
                <a:lnTo>
                  <a:pt x="1218046" y="3429000"/>
                </a:lnTo>
                <a:cubicBezTo>
                  <a:pt x="1113749" y="3461545"/>
                  <a:pt x="1006996" y="3392514"/>
                  <a:pt x="894779" y="3429000"/>
                </a:cubicBezTo>
                <a:cubicBezTo>
                  <a:pt x="782562" y="3465486"/>
                  <a:pt x="695486" y="3408576"/>
                  <a:pt x="571511" y="3429000"/>
                </a:cubicBezTo>
                <a:cubicBezTo>
                  <a:pt x="201503" y="3429511"/>
                  <a:pt x="15532" y="3158857"/>
                  <a:pt x="0" y="2857489"/>
                </a:cubicBezTo>
                <a:cubicBezTo>
                  <a:pt x="0" y="2857494"/>
                  <a:pt x="-1" y="2857499"/>
                  <a:pt x="0" y="2857500"/>
                </a:cubicBezTo>
                <a:cubicBezTo>
                  <a:pt x="-150593" y="2899923"/>
                  <a:pt x="-258495" y="2819206"/>
                  <a:pt x="-466122" y="2852654"/>
                </a:cubicBezTo>
                <a:cubicBezTo>
                  <a:pt x="-407242" y="2731999"/>
                  <a:pt x="-240828" y="2529293"/>
                  <a:pt x="-223739" y="2409404"/>
                </a:cubicBezTo>
                <a:cubicBezTo>
                  <a:pt x="-206650" y="2289515"/>
                  <a:pt x="-63239" y="2219508"/>
                  <a:pt x="0" y="2000250"/>
                </a:cubicBezTo>
                <a:cubicBezTo>
                  <a:pt x="-24710" y="1798996"/>
                  <a:pt x="27856" y="1704373"/>
                  <a:pt x="0" y="1524004"/>
                </a:cubicBezTo>
                <a:cubicBezTo>
                  <a:pt x="-27856" y="1343635"/>
                  <a:pt x="50403" y="1238734"/>
                  <a:pt x="0" y="1019183"/>
                </a:cubicBezTo>
                <a:cubicBezTo>
                  <a:pt x="-50403" y="799632"/>
                  <a:pt x="22730" y="696551"/>
                  <a:pt x="0" y="571511"/>
                </a:cubicBezTo>
                <a:close/>
              </a:path>
            </a:pathLst>
          </a:custGeom>
          <a:ln w="38100">
            <a:solidFill>
              <a:srgbClr val="00B0F0"/>
            </a:solidFill>
            <a:prstDash val="dashDot"/>
            <a:extLst>
              <a:ext uri="{C807C97D-BFC1-408E-A445-0C87EB9F89A2}">
                <ask:lineSketchStyleProps xmlns:ask="http://schemas.microsoft.com/office/drawing/2018/sketchyshapes" sd="969608708">
                  <a:prstGeom prst="wedgeRoundRectCallout">
                    <a:avLst>
                      <a:gd name="adj1" fmla="val -56378"/>
                      <a:gd name="adj2" fmla="val 33192"/>
                      <a:gd name="adj3" fmla="val 1666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Chào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mừng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nhỏ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đã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đến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nông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trại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chú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Hôm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nay,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nhỏ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sẽ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được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trải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nghiệm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việc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thu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hoạch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hoa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quả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giúp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cô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chú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nông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dân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thì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nhỏ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hãy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cố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gắng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vượt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qua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thử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thách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nhé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1272231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EDC05D4-8EDE-4B1D-DC81-43350A0E0FA0}"/>
              </a:ext>
            </a:extLst>
          </p:cNvPr>
          <p:cNvSpPr txBox="1"/>
          <p:nvPr/>
        </p:nvSpPr>
        <p:spPr>
          <a:xfrm>
            <a:off x="351906" y="0"/>
            <a:ext cx="63710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Thu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hoạch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hoa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VN-Hole Hearted" panose="020B0A06020104020203" pitchFamily="34" charset="0"/>
              <a:ea typeface="+mn-ea"/>
              <a:cs typeface="+mn-cs"/>
            </a:endParaRPr>
          </a:p>
        </p:txBody>
      </p:sp>
      <p:pic>
        <p:nvPicPr>
          <p:cNvPr id="4" name="Picture 3" descr="A picture containing vector graphics, toy&#10;&#10;Description automatically generated">
            <a:extLst>
              <a:ext uri="{FF2B5EF4-FFF2-40B4-BE49-F238E27FC236}">
                <a16:creationId xmlns:a16="http://schemas.microsoft.com/office/drawing/2014/main" id="{66A6AD25-8D29-BF21-0413-004804D4F0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3509" y="1818133"/>
            <a:ext cx="4398818" cy="4398818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9971D7CD-DA66-AAD6-7786-818C9E20713E}"/>
              </a:ext>
            </a:extLst>
          </p:cNvPr>
          <p:cNvSpPr/>
          <p:nvPr/>
        </p:nvSpPr>
        <p:spPr>
          <a:xfrm>
            <a:off x="1222745" y="1436742"/>
            <a:ext cx="4008474" cy="2823128"/>
          </a:xfrm>
          <a:custGeom>
            <a:avLst/>
            <a:gdLst>
              <a:gd name="connsiteX0" fmla="*/ 0 w 4008474"/>
              <a:gd name="connsiteY0" fmla="*/ 470531 h 2823128"/>
              <a:gd name="connsiteX1" fmla="*/ 470531 w 4008474"/>
              <a:gd name="connsiteY1" fmla="*/ 0 h 2823128"/>
              <a:gd name="connsiteX2" fmla="*/ 956145 w 4008474"/>
              <a:gd name="connsiteY2" fmla="*/ 0 h 2823128"/>
              <a:gd name="connsiteX3" fmla="*/ 1367049 w 4008474"/>
              <a:gd name="connsiteY3" fmla="*/ 0 h 2823128"/>
              <a:gd name="connsiteX4" fmla="*/ 1777953 w 4008474"/>
              <a:gd name="connsiteY4" fmla="*/ 0 h 2823128"/>
              <a:gd name="connsiteX5" fmla="*/ 2338277 w 4008474"/>
              <a:gd name="connsiteY5" fmla="*/ 0 h 2823128"/>
              <a:gd name="connsiteX6" fmla="*/ 2338277 w 4008474"/>
              <a:gd name="connsiteY6" fmla="*/ 0 h 2823128"/>
              <a:gd name="connsiteX7" fmla="*/ 2859378 w 4008474"/>
              <a:gd name="connsiteY7" fmla="*/ 0 h 2823128"/>
              <a:gd name="connsiteX8" fmla="*/ 3340395 w 4008474"/>
              <a:gd name="connsiteY8" fmla="*/ 0 h 2823128"/>
              <a:gd name="connsiteX9" fmla="*/ 3537943 w 4008474"/>
              <a:gd name="connsiteY9" fmla="*/ 0 h 2823128"/>
              <a:gd name="connsiteX10" fmla="*/ 4008474 w 4008474"/>
              <a:gd name="connsiteY10" fmla="*/ 470531 h 2823128"/>
              <a:gd name="connsiteX11" fmla="*/ 4008474 w 4008474"/>
              <a:gd name="connsiteY11" fmla="*/ 1082204 h 2823128"/>
              <a:gd name="connsiteX12" fmla="*/ 4008474 w 4008474"/>
              <a:gd name="connsiteY12" fmla="*/ 1646825 h 2823128"/>
              <a:gd name="connsiteX13" fmla="*/ 4156668 w 4008474"/>
              <a:gd name="connsiteY13" fmla="*/ 2039292 h 2823128"/>
              <a:gd name="connsiteX14" fmla="*/ 4304861 w 4008474"/>
              <a:gd name="connsiteY14" fmla="*/ 2431758 h 2823128"/>
              <a:gd name="connsiteX15" fmla="*/ 4008474 w 4008474"/>
              <a:gd name="connsiteY15" fmla="*/ 2352607 h 2823128"/>
              <a:gd name="connsiteX16" fmla="*/ 4008474 w 4008474"/>
              <a:gd name="connsiteY16" fmla="*/ 2352597 h 2823128"/>
              <a:gd name="connsiteX17" fmla="*/ 3537943 w 4008474"/>
              <a:gd name="connsiteY17" fmla="*/ 2823128 h 2823128"/>
              <a:gd name="connsiteX18" fmla="*/ 3340395 w 4008474"/>
              <a:gd name="connsiteY18" fmla="*/ 2823128 h 2823128"/>
              <a:gd name="connsiteX19" fmla="*/ 2859378 w 4008474"/>
              <a:gd name="connsiteY19" fmla="*/ 2823128 h 2823128"/>
              <a:gd name="connsiteX20" fmla="*/ 2338277 w 4008474"/>
              <a:gd name="connsiteY20" fmla="*/ 2823128 h 2823128"/>
              <a:gd name="connsiteX21" fmla="*/ 2338277 w 4008474"/>
              <a:gd name="connsiteY21" fmla="*/ 2823128 h 2823128"/>
              <a:gd name="connsiteX22" fmla="*/ 1927373 w 4008474"/>
              <a:gd name="connsiteY22" fmla="*/ 2823128 h 2823128"/>
              <a:gd name="connsiteX23" fmla="*/ 1479114 w 4008474"/>
              <a:gd name="connsiteY23" fmla="*/ 2823128 h 2823128"/>
              <a:gd name="connsiteX24" fmla="*/ 974822 w 4008474"/>
              <a:gd name="connsiteY24" fmla="*/ 2823128 h 2823128"/>
              <a:gd name="connsiteX25" fmla="*/ 470531 w 4008474"/>
              <a:gd name="connsiteY25" fmla="*/ 2823128 h 2823128"/>
              <a:gd name="connsiteX26" fmla="*/ 0 w 4008474"/>
              <a:gd name="connsiteY26" fmla="*/ 2352597 h 2823128"/>
              <a:gd name="connsiteX27" fmla="*/ 0 w 4008474"/>
              <a:gd name="connsiteY27" fmla="*/ 2352607 h 2823128"/>
              <a:gd name="connsiteX28" fmla="*/ 0 w 4008474"/>
              <a:gd name="connsiteY28" fmla="*/ 1999716 h 2823128"/>
              <a:gd name="connsiteX29" fmla="*/ 0 w 4008474"/>
              <a:gd name="connsiteY29" fmla="*/ 1646825 h 2823128"/>
              <a:gd name="connsiteX30" fmla="*/ 0 w 4008474"/>
              <a:gd name="connsiteY30" fmla="*/ 1646825 h 2823128"/>
              <a:gd name="connsiteX31" fmla="*/ 0 w 4008474"/>
              <a:gd name="connsiteY31" fmla="*/ 1070441 h 2823128"/>
              <a:gd name="connsiteX32" fmla="*/ 0 w 4008474"/>
              <a:gd name="connsiteY32" fmla="*/ 470531 h 2823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4008474" h="2823128" fill="none" extrusionOk="0">
                <a:moveTo>
                  <a:pt x="0" y="470531"/>
                </a:moveTo>
                <a:cubicBezTo>
                  <a:pt x="45243" y="200694"/>
                  <a:pt x="193600" y="51702"/>
                  <a:pt x="470531" y="0"/>
                </a:cubicBezTo>
                <a:cubicBezTo>
                  <a:pt x="594220" y="-16799"/>
                  <a:pt x="726231" y="21750"/>
                  <a:pt x="956145" y="0"/>
                </a:cubicBezTo>
                <a:cubicBezTo>
                  <a:pt x="1186059" y="-21750"/>
                  <a:pt x="1162917" y="15479"/>
                  <a:pt x="1367049" y="0"/>
                </a:cubicBezTo>
                <a:cubicBezTo>
                  <a:pt x="1571181" y="-15479"/>
                  <a:pt x="1572979" y="39239"/>
                  <a:pt x="1777953" y="0"/>
                </a:cubicBezTo>
                <a:cubicBezTo>
                  <a:pt x="1982927" y="-39239"/>
                  <a:pt x="2168792" y="19975"/>
                  <a:pt x="2338277" y="0"/>
                </a:cubicBezTo>
                <a:lnTo>
                  <a:pt x="2338277" y="0"/>
                </a:lnTo>
                <a:cubicBezTo>
                  <a:pt x="2504474" y="-9667"/>
                  <a:pt x="2671754" y="3664"/>
                  <a:pt x="2859378" y="0"/>
                </a:cubicBezTo>
                <a:cubicBezTo>
                  <a:pt x="3047002" y="-3664"/>
                  <a:pt x="3216416" y="3837"/>
                  <a:pt x="3340395" y="0"/>
                </a:cubicBezTo>
                <a:cubicBezTo>
                  <a:pt x="3437410" y="-21484"/>
                  <a:pt x="3496675" y="14152"/>
                  <a:pt x="3537943" y="0"/>
                </a:cubicBezTo>
                <a:cubicBezTo>
                  <a:pt x="3767472" y="60167"/>
                  <a:pt x="3931763" y="209345"/>
                  <a:pt x="4008474" y="470531"/>
                </a:cubicBezTo>
                <a:cubicBezTo>
                  <a:pt x="4009453" y="695913"/>
                  <a:pt x="3980717" y="811803"/>
                  <a:pt x="4008474" y="1082204"/>
                </a:cubicBezTo>
                <a:cubicBezTo>
                  <a:pt x="4036231" y="1352605"/>
                  <a:pt x="3989721" y="1504523"/>
                  <a:pt x="4008474" y="1646825"/>
                </a:cubicBezTo>
                <a:cubicBezTo>
                  <a:pt x="4114025" y="1830726"/>
                  <a:pt x="4109288" y="1934229"/>
                  <a:pt x="4156668" y="2039292"/>
                </a:cubicBezTo>
                <a:cubicBezTo>
                  <a:pt x="4204048" y="2144355"/>
                  <a:pt x="4238264" y="2272561"/>
                  <a:pt x="4304861" y="2431758"/>
                </a:cubicBezTo>
                <a:cubicBezTo>
                  <a:pt x="4157462" y="2395318"/>
                  <a:pt x="4094888" y="2361602"/>
                  <a:pt x="4008474" y="2352607"/>
                </a:cubicBezTo>
                <a:cubicBezTo>
                  <a:pt x="4008473" y="2352605"/>
                  <a:pt x="4008474" y="2352601"/>
                  <a:pt x="4008474" y="2352597"/>
                </a:cubicBezTo>
                <a:cubicBezTo>
                  <a:pt x="4003039" y="2613475"/>
                  <a:pt x="3778341" y="2818952"/>
                  <a:pt x="3537943" y="2823128"/>
                </a:cubicBezTo>
                <a:cubicBezTo>
                  <a:pt x="3454057" y="2839037"/>
                  <a:pt x="3393274" y="2804266"/>
                  <a:pt x="3340395" y="2823128"/>
                </a:cubicBezTo>
                <a:cubicBezTo>
                  <a:pt x="3225447" y="2848023"/>
                  <a:pt x="3017886" y="2784272"/>
                  <a:pt x="2859378" y="2823128"/>
                </a:cubicBezTo>
                <a:cubicBezTo>
                  <a:pt x="2700870" y="2861984"/>
                  <a:pt x="2553221" y="2765856"/>
                  <a:pt x="2338277" y="2823128"/>
                </a:cubicBezTo>
                <a:lnTo>
                  <a:pt x="2338277" y="2823128"/>
                </a:lnTo>
                <a:cubicBezTo>
                  <a:pt x="2217483" y="2862919"/>
                  <a:pt x="2105599" y="2786167"/>
                  <a:pt x="1927373" y="2823128"/>
                </a:cubicBezTo>
                <a:cubicBezTo>
                  <a:pt x="1749147" y="2860089"/>
                  <a:pt x="1622167" y="2816185"/>
                  <a:pt x="1479114" y="2823128"/>
                </a:cubicBezTo>
                <a:cubicBezTo>
                  <a:pt x="1336061" y="2830071"/>
                  <a:pt x="1220343" y="2810219"/>
                  <a:pt x="974822" y="2823128"/>
                </a:cubicBezTo>
                <a:cubicBezTo>
                  <a:pt x="729301" y="2836037"/>
                  <a:pt x="575527" y="2784687"/>
                  <a:pt x="470531" y="2823128"/>
                </a:cubicBezTo>
                <a:cubicBezTo>
                  <a:pt x="136440" y="2820483"/>
                  <a:pt x="-57738" y="2582363"/>
                  <a:pt x="0" y="2352597"/>
                </a:cubicBezTo>
                <a:cubicBezTo>
                  <a:pt x="0" y="2352602"/>
                  <a:pt x="0" y="2352604"/>
                  <a:pt x="0" y="2352607"/>
                </a:cubicBezTo>
                <a:cubicBezTo>
                  <a:pt x="-4951" y="2255894"/>
                  <a:pt x="5529" y="2100110"/>
                  <a:pt x="0" y="1999716"/>
                </a:cubicBezTo>
                <a:cubicBezTo>
                  <a:pt x="-5529" y="1899322"/>
                  <a:pt x="15898" y="1741739"/>
                  <a:pt x="0" y="1646825"/>
                </a:cubicBezTo>
                <a:lnTo>
                  <a:pt x="0" y="1646825"/>
                </a:lnTo>
                <a:cubicBezTo>
                  <a:pt x="-58328" y="1403672"/>
                  <a:pt x="43506" y="1197258"/>
                  <a:pt x="0" y="1070441"/>
                </a:cubicBezTo>
                <a:cubicBezTo>
                  <a:pt x="-43506" y="943624"/>
                  <a:pt x="31219" y="708884"/>
                  <a:pt x="0" y="470531"/>
                </a:cubicBezTo>
                <a:close/>
              </a:path>
              <a:path w="4008474" h="2823128" stroke="0" extrusionOk="0">
                <a:moveTo>
                  <a:pt x="0" y="470531"/>
                </a:moveTo>
                <a:cubicBezTo>
                  <a:pt x="2575" y="198402"/>
                  <a:pt x="216769" y="65139"/>
                  <a:pt x="470531" y="0"/>
                </a:cubicBezTo>
                <a:cubicBezTo>
                  <a:pt x="586847" y="-46636"/>
                  <a:pt x="744950" y="30135"/>
                  <a:pt x="937468" y="0"/>
                </a:cubicBezTo>
                <a:cubicBezTo>
                  <a:pt x="1129986" y="-30135"/>
                  <a:pt x="1237555" y="28593"/>
                  <a:pt x="1367049" y="0"/>
                </a:cubicBezTo>
                <a:cubicBezTo>
                  <a:pt x="1496543" y="-28593"/>
                  <a:pt x="1693397" y="15244"/>
                  <a:pt x="1852663" y="0"/>
                </a:cubicBezTo>
                <a:cubicBezTo>
                  <a:pt x="2011929" y="-15244"/>
                  <a:pt x="2133679" y="21806"/>
                  <a:pt x="2338277" y="0"/>
                </a:cubicBezTo>
                <a:lnTo>
                  <a:pt x="2338277" y="0"/>
                </a:lnTo>
                <a:cubicBezTo>
                  <a:pt x="2443835" y="-3256"/>
                  <a:pt x="2639039" y="50880"/>
                  <a:pt x="2859378" y="0"/>
                </a:cubicBezTo>
                <a:cubicBezTo>
                  <a:pt x="3079717" y="-50880"/>
                  <a:pt x="3163831" y="52072"/>
                  <a:pt x="3340395" y="0"/>
                </a:cubicBezTo>
                <a:cubicBezTo>
                  <a:pt x="3380385" y="-11340"/>
                  <a:pt x="3467473" y="8484"/>
                  <a:pt x="3537943" y="0"/>
                </a:cubicBezTo>
                <a:cubicBezTo>
                  <a:pt x="3747720" y="20541"/>
                  <a:pt x="3965153" y="226870"/>
                  <a:pt x="4008474" y="470531"/>
                </a:cubicBezTo>
                <a:cubicBezTo>
                  <a:pt x="4038337" y="666642"/>
                  <a:pt x="3999471" y="798461"/>
                  <a:pt x="4008474" y="1035152"/>
                </a:cubicBezTo>
                <a:cubicBezTo>
                  <a:pt x="4017477" y="1271843"/>
                  <a:pt x="3975239" y="1438161"/>
                  <a:pt x="4008474" y="1646825"/>
                </a:cubicBezTo>
                <a:cubicBezTo>
                  <a:pt x="4098058" y="1820126"/>
                  <a:pt x="4098455" y="1894820"/>
                  <a:pt x="4156668" y="2039292"/>
                </a:cubicBezTo>
                <a:cubicBezTo>
                  <a:pt x="4214881" y="2183764"/>
                  <a:pt x="4238171" y="2304837"/>
                  <a:pt x="4304861" y="2431758"/>
                </a:cubicBezTo>
                <a:cubicBezTo>
                  <a:pt x="4224461" y="2425114"/>
                  <a:pt x="4148688" y="2378545"/>
                  <a:pt x="4008474" y="2352607"/>
                </a:cubicBezTo>
                <a:cubicBezTo>
                  <a:pt x="4008473" y="2352602"/>
                  <a:pt x="4008475" y="2352599"/>
                  <a:pt x="4008474" y="2352597"/>
                </a:cubicBezTo>
                <a:cubicBezTo>
                  <a:pt x="4070530" y="2608726"/>
                  <a:pt x="3821016" y="2763976"/>
                  <a:pt x="3537943" y="2823128"/>
                </a:cubicBezTo>
                <a:cubicBezTo>
                  <a:pt x="3464318" y="2823669"/>
                  <a:pt x="3411899" y="2809454"/>
                  <a:pt x="3340395" y="2823128"/>
                </a:cubicBezTo>
                <a:cubicBezTo>
                  <a:pt x="3146558" y="2865763"/>
                  <a:pt x="3080760" y="2788059"/>
                  <a:pt x="2829315" y="2823128"/>
                </a:cubicBezTo>
                <a:cubicBezTo>
                  <a:pt x="2577870" y="2858197"/>
                  <a:pt x="2459590" y="2815286"/>
                  <a:pt x="2338277" y="2823128"/>
                </a:cubicBezTo>
                <a:lnTo>
                  <a:pt x="2338277" y="2823128"/>
                </a:lnTo>
                <a:cubicBezTo>
                  <a:pt x="2250693" y="2856640"/>
                  <a:pt x="2035547" y="2790690"/>
                  <a:pt x="1908695" y="2823128"/>
                </a:cubicBezTo>
                <a:cubicBezTo>
                  <a:pt x="1781843" y="2855566"/>
                  <a:pt x="1627348" y="2765706"/>
                  <a:pt x="1404404" y="2823128"/>
                </a:cubicBezTo>
                <a:cubicBezTo>
                  <a:pt x="1181460" y="2880550"/>
                  <a:pt x="1115871" y="2792253"/>
                  <a:pt x="900113" y="2823128"/>
                </a:cubicBezTo>
                <a:cubicBezTo>
                  <a:pt x="684355" y="2854003"/>
                  <a:pt x="559573" y="2819098"/>
                  <a:pt x="470531" y="2823128"/>
                </a:cubicBezTo>
                <a:cubicBezTo>
                  <a:pt x="198198" y="2813875"/>
                  <a:pt x="7250" y="2610534"/>
                  <a:pt x="0" y="2352597"/>
                </a:cubicBezTo>
                <a:cubicBezTo>
                  <a:pt x="1" y="2352599"/>
                  <a:pt x="0" y="2352604"/>
                  <a:pt x="0" y="2352607"/>
                </a:cubicBezTo>
                <a:cubicBezTo>
                  <a:pt x="-28252" y="2231046"/>
                  <a:pt x="15345" y="2128753"/>
                  <a:pt x="0" y="2013832"/>
                </a:cubicBezTo>
                <a:cubicBezTo>
                  <a:pt x="-15345" y="1898911"/>
                  <a:pt x="15905" y="1820263"/>
                  <a:pt x="0" y="1646825"/>
                </a:cubicBezTo>
                <a:lnTo>
                  <a:pt x="0" y="1646825"/>
                </a:lnTo>
                <a:cubicBezTo>
                  <a:pt x="-64213" y="1502551"/>
                  <a:pt x="60253" y="1284946"/>
                  <a:pt x="0" y="1070441"/>
                </a:cubicBezTo>
                <a:cubicBezTo>
                  <a:pt x="-60253" y="855936"/>
                  <a:pt x="27077" y="735380"/>
                  <a:pt x="0" y="470531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CCECFF"/>
            </a:solidFill>
            <a:extLst>
              <a:ext uri="{C807C97D-BFC1-408E-A445-0C87EB9F89A2}">
                <ask:lineSketchStyleProps xmlns:ask="http://schemas.microsoft.com/office/drawing/2018/sketchyshapes" sd="3250510535">
                  <a:prstGeom prst="wedgeRoundRectCallout">
                    <a:avLst>
                      <a:gd name="adj1" fmla="val 57394"/>
                      <a:gd name="adj2" fmla="val 36137"/>
                      <a:gd name="adj3" fmla="val 1666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nhỏ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hãy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cùng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cô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hoạch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những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chậu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hướng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dương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2EB1586F-DB60-FE40-0E25-0A97773C701B}"/>
              </a:ext>
            </a:extLst>
          </p:cNvPr>
          <p:cNvSpPr/>
          <p:nvPr/>
        </p:nvSpPr>
        <p:spPr>
          <a:xfrm>
            <a:off x="8450627" y="1818133"/>
            <a:ext cx="3532266" cy="1632523"/>
          </a:xfrm>
          <a:custGeom>
            <a:avLst/>
            <a:gdLst>
              <a:gd name="connsiteX0" fmla="*/ 0 w 3532266"/>
              <a:gd name="connsiteY0" fmla="*/ 272093 h 1632523"/>
              <a:gd name="connsiteX1" fmla="*/ 272093 w 3532266"/>
              <a:gd name="connsiteY1" fmla="*/ 0 h 1632523"/>
              <a:gd name="connsiteX2" fmla="*/ 588711 w 3532266"/>
              <a:gd name="connsiteY2" fmla="*/ 0 h 1632523"/>
              <a:gd name="connsiteX3" fmla="*/ 588711 w 3532266"/>
              <a:gd name="connsiteY3" fmla="*/ 0 h 1632523"/>
              <a:gd name="connsiteX4" fmla="*/ 1021414 w 3532266"/>
              <a:gd name="connsiteY4" fmla="*/ 0 h 1632523"/>
              <a:gd name="connsiteX5" fmla="*/ 1471778 w 3532266"/>
              <a:gd name="connsiteY5" fmla="*/ 0 h 1632523"/>
              <a:gd name="connsiteX6" fmla="*/ 2050026 w 3532266"/>
              <a:gd name="connsiteY6" fmla="*/ 0 h 1632523"/>
              <a:gd name="connsiteX7" fmla="*/ 2628273 w 3532266"/>
              <a:gd name="connsiteY7" fmla="*/ 0 h 1632523"/>
              <a:gd name="connsiteX8" fmla="*/ 3260173 w 3532266"/>
              <a:gd name="connsiteY8" fmla="*/ 0 h 1632523"/>
              <a:gd name="connsiteX9" fmla="*/ 3532266 w 3532266"/>
              <a:gd name="connsiteY9" fmla="*/ 272093 h 1632523"/>
              <a:gd name="connsiteX10" fmla="*/ 3532266 w 3532266"/>
              <a:gd name="connsiteY10" fmla="*/ 625803 h 1632523"/>
              <a:gd name="connsiteX11" fmla="*/ 3532266 w 3532266"/>
              <a:gd name="connsiteY11" fmla="*/ 952305 h 1632523"/>
              <a:gd name="connsiteX12" fmla="*/ 3532266 w 3532266"/>
              <a:gd name="connsiteY12" fmla="*/ 952305 h 1632523"/>
              <a:gd name="connsiteX13" fmla="*/ 3532266 w 3532266"/>
              <a:gd name="connsiteY13" fmla="*/ 1360436 h 1632523"/>
              <a:gd name="connsiteX14" fmla="*/ 3532266 w 3532266"/>
              <a:gd name="connsiteY14" fmla="*/ 1360430 h 1632523"/>
              <a:gd name="connsiteX15" fmla="*/ 3260173 w 3532266"/>
              <a:gd name="connsiteY15" fmla="*/ 1632523 h 1632523"/>
              <a:gd name="connsiteX16" fmla="*/ 2717693 w 3532266"/>
              <a:gd name="connsiteY16" fmla="*/ 1632523 h 1632523"/>
              <a:gd name="connsiteX17" fmla="*/ 2085794 w 3532266"/>
              <a:gd name="connsiteY17" fmla="*/ 1632523 h 1632523"/>
              <a:gd name="connsiteX18" fmla="*/ 1471778 w 3532266"/>
              <a:gd name="connsiteY18" fmla="*/ 1632523 h 1632523"/>
              <a:gd name="connsiteX19" fmla="*/ 1047906 w 3532266"/>
              <a:gd name="connsiteY19" fmla="*/ 1632523 h 1632523"/>
              <a:gd name="connsiteX20" fmla="*/ 588711 w 3532266"/>
              <a:gd name="connsiteY20" fmla="*/ 1632523 h 1632523"/>
              <a:gd name="connsiteX21" fmla="*/ 588711 w 3532266"/>
              <a:gd name="connsiteY21" fmla="*/ 1632523 h 1632523"/>
              <a:gd name="connsiteX22" fmla="*/ 272093 w 3532266"/>
              <a:gd name="connsiteY22" fmla="*/ 1632523 h 1632523"/>
              <a:gd name="connsiteX23" fmla="*/ 0 w 3532266"/>
              <a:gd name="connsiteY23" fmla="*/ 1360430 h 1632523"/>
              <a:gd name="connsiteX24" fmla="*/ 0 w 3532266"/>
              <a:gd name="connsiteY24" fmla="*/ 1360436 h 1632523"/>
              <a:gd name="connsiteX25" fmla="*/ -404056 w 3532266"/>
              <a:gd name="connsiteY25" fmla="*/ 1498428 h 1632523"/>
              <a:gd name="connsiteX26" fmla="*/ -197987 w 3532266"/>
              <a:gd name="connsiteY26" fmla="*/ 1219905 h 1632523"/>
              <a:gd name="connsiteX27" fmla="*/ 0 w 3532266"/>
              <a:gd name="connsiteY27" fmla="*/ 952305 h 1632523"/>
              <a:gd name="connsiteX28" fmla="*/ 0 w 3532266"/>
              <a:gd name="connsiteY28" fmla="*/ 632605 h 1632523"/>
              <a:gd name="connsiteX29" fmla="*/ 0 w 3532266"/>
              <a:gd name="connsiteY29" fmla="*/ 272093 h 1632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3532266" h="1632523" fill="none" extrusionOk="0">
                <a:moveTo>
                  <a:pt x="0" y="272093"/>
                </a:moveTo>
                <a:cubicBezTo>
                  <a:pt x="17597" y="132731"/>
                  <a:pt x="121327" y="5167"/>
                  <a:pt x="272093" y="0"/>
                </a:cubicBezTo>
                <a:cubicBezTo>
                  <a:pt x="393602" y="-12298"/>
                  <a:pt x="447609" y="37960"/>
                  <a:pt x="588711" y="0"/>
                </a:cubicBezTo>
                <a:lnTo>
                  <a:pt x="588711" y="0"/>
                </a:lnTo>
                <a:cubicBezTo>
                  <a:pt x="707735" y="-25315"/>
                  <a:pt x="863437" y="26143"/>
                  <a:pt x="1021414" y="0"/>
                </a:cubicBezTo>
                <a:cubicBezTo>
                  <a:pt x="1179391" y="-26143"/>
                  <a:pt x="1251277" y="45690"/>
                  <a:pt x="1471778" y="0"/>
                </a:cubicBezTo>
                <a:cubicBezTo>
                  <a:pt x="1704664" y="-39101"/>
                  <a:pt x="1777144" y="34940"/>
                  <a:pt x="2050026" y="0"/>
                </a:cubicBezTo>
                <a:cubicBezTo>
                  <a:pt x="2322908" y="-34940"/>
                  <a:pt x="2381553" y="23592"/>
                  <a:pt x="2628273" y="0"/>
                </a:cubicBezTo>
                <a:cubicBezTo>
                  <a:pt x="2874993" y="-23592"/>
                  <a:pt x="3071887" y="16546"/>
                  <a:pt x="3260173" y="0"/>
                </a:cubicBezTo>
                <a:cubicBezTo>
                  <a:pt x="3397366" y="8567"/>
                  <a:pt x="3500972" y="131293"/>
                  <a:pt x="3532266" y="272093"/>
                </a:cubicBezTo>
                <a:cubicBezTo>
                  <a:pt x="3568505" y="399848"/>
                  <a:pt x="3509158" y="551066"/>
                  <a:pt x="3532266" y="625803"/>
                </a:cubicBezTo>
                <a:cubicBezTo>
                  <a:pt x="3555374" y="700540"/>
                  <a:pt x="3499277" y="825629"/>
                  <a:pt x="3532266" y="952305"/>
                </a:cubicBezTo>
                <a:lnTo>
                  <a:pt x="3532266" y="952305"/>
                </a:lnTo>
                <a:cubicBezTo>
                  <a:pt x="3553092" y="1060007"/>
                  <a:pt x="3513289" y="1196109"/>
                  <a:pt x="3532266" y="1360436"/>
                </a:cubicBezTo>
                <a:lnTo>
                  <a:pt x="3532266" y="1360430"/>
                </a:lnTo>
                <a:cubicBezTo>
                  <a:pt x="3497367" y="1505301"/>
                  <a:pt x="3426090" y="1637874"/>
                  <a:pt x="3260173" y="1632523"/>
                </a:cubicBezTo>
                <a:cubicBezTo>
                  <a:pt x="3098257" y="1677798"/>
                  <a:pt x="2918273" y="1571198"/>
                  <a:pt x="2717693" y="1632523"/>
                </a:cubicBezTo>
                <a:cubicBezTo>
                  <a:pt x="2517113" y="1693848"/>
                  <a:pt x="2355421" y="1632115"/>
                  <a:pt x="2085794" y="1632523"/>
                </a:cubicBezTo>
                <a:cubicBezTo>
                  <a:pt x="1816167" y="1632931"/>
                  <a:pt x="1740494" y="1563229"/>
                  <a:pt x="1471778" y="1632523"/>
                </a:cubicBezTo>
                <a:cubicBezTo>
                  <a:pt x="1261278" y="1645165"/>
                  <a:pt x="1233167" y="1621489"/>
                  <a:pt x="1047906" y="1632523"/>
                </a:cubicBezTo>
                <a:cubicBezTo>
                  <a:pt x="862645" y="1643557"/>
                  <a:pt x="797362" y="1577626"/>
                  <a:pt x="588711" y="1632523"/>
                </a:cubicBezTo>
                <a:lnTo>
                  <a:pt x="588711" y="1632523"/>
                </a:lnTo>
                <a:cubicBezTo>
                  <a:pt x="436667" y="1646406"/>
                  <a:pt x="344780" y="1626950"/>
                  <a:pt x="272093" y="1632523"/>
                </a:cubicBezTo>
                <a:cubicBezTo>
                  <a:pt x="149229" y="1627590"/>
                  <a:pt x="19727" y="1502824"/>
                  <a:pt x="0" y="1360430"/>
                </a:cubicBezTo>
                <a:lnTo>
                  <a:pt x="0" y="1360436"/>
                </a:lnTo>
                <a:cubicBezTo>
                  <a:pt x="-157563" y="1467363"/>
                  <a:pt x="-243024" y="1403417"/>
                  <a:pt x="-404056" y="1498428"/>
                </a:cubicBezTo>
                <a:cubicBezTo>
                  <a:pt x="-352500" y="1392068"/>
                  <a:pt x="-219830" y="1307589"/>
                  <a:pt x="-197987" y="1219905"/>
                </a:cubicBezTo>
                <a:cubicBezTo>
                  <a:pt x="-176145" y="1132221"/>
                  <a:pt x="-36675" y="1010170"/>
                  <a:pt x="0" y="952305"/>
                </a:cubicBezTo>
                <a:cubicBezTo>
                  <a:pt x="-33797" y="796476"/>
                  <a:pt x="19620" y="769282"/>
                  <a:pt x="0" y="632605"/>
                </a:cubicBezTo>
                <a:cubicBezTo>
                  <a:pt x="-19620" y="495928"/>
                  <a:pt x="40053" y="433572"/>
                  <a:pt x="0" y="272093"/>
                </a:cubicBezTo>
                <a:close/>
              </a:path>
              <a:path w="3532266" h="1632523" stroke="0" extrusionOk="0">
                <a:moveTo>
                  <a:pt x="0" y="272093"/>
                </a:moveTo>
                <a:cubicBezTo>
                  <a:pt x="5212" y="96994"/>
                  <a:pt x="122754" y="9969"/>
                  <a:pt x="272093" y="0"/>
                </a:cubicBezTo>
                <a:cubicBezTo>
                  <a:pt x="349473" y="-12496"/>
                  <a:pt x="489099" y="16539"/>
                  <a:pt x="588711" y="0"/>
                </a:cubicBezTo>
                <a:lnTo>
                  <a:pt x="588711" y="0"/>
                </a:lnTo>
                <a:cubicBezTo>
                  <a:pt x="798511" y="-49630"/>
                  <a:pt x="917330" y="31223"/>
                  <a:pt x="1012583" y="0"/>
                </a:cubicBezTo>
                <a:cubicBezTo>
                  <a:pt x="1107836" y="-31223"/>
                  <a:pt x="1331376" y="8680"/>
                  <a:pt x="1471778" y="0"/>
                </a:cubicBezTo>
                <a:cubicBezTo>
                  <a:pt x="1728372" y="-47066"/>
                  <a:pt x="1845719" y="23123"/>
                  <a:pt x="2014258" y="0"/>
                </a:cubicBezTo>
                <a:cubicBezTo>
                  <a:pt x="2182797" y="-23123"/>
                  <a:pt x="2344748" y="24596"/>
                  <a:pt x="2592506" y="0"/>
                </a:cubicBezTo>
                <a:cubicBezTo>
                  <a:pt x="2840264" y="-24596"/>
                  <a:pt x="3112782" y="50092"/>
                  <a:pt x="3260173" y="0"/>
                </a:cubicBezTo>
                <a:cubicBezTo>
                  <a:pt x="3404138" y="-2031"/>
                  <a:pt x="3510502" y="119586"/>
                  <a:pt x="3532266" y="272093"/>
                </a:cubicBezTo>
                <a:cubicBezTo>
                  <a:pt x="3541666" y="426242"/>
                  <a:pt x="3525681" y="513568"/>
                  <a:pt x="3532266" y="605397"/>
                </a:cubicBezTo>
                <a:cubicBezTo>
                  <a:pt x="3538851" y="697226"/>
                  <a:pt x="3502679" y="881183"/>
                  <a:pt x="3532266" y="952305"/>
                </a:cubicBezTo>
                <a:lnTo>
                  <a:pt x="3532266" y="952305"/>
                </a:lnTo>
                <a:cubicBezTo>
                  <a:pt x="3574076" y="1138237"/>
                  <a:pt x="3495835" y="1268719"/>
                  <a:pt x="3532266" y="1360436"/>
                </a:cubicBezTo>
                <a:lnTo>
                  <a:pt x="3532266" y="1360430"/>
                </a:lnTo>
                <a:cubicBezTo>
                  <a:pt x="3530262" y="1505285"/>
                  <a:pt x="3406588" y="1633673"/>
                  <a:pt x="3260173" y="1632523"/>
                </a:cubicBezTo>
                <a:cubicBezTo>
                  <a:pt x="2972853" y="1670115"/>
                  <a:pt x="2959310" y="1627444"/>
                  <a:pt x="2664041" y="1632523"/>
                </a:cubicBezTo>
                <a:cubicBezTo>
                  <a:pt x="2368772" y="1637602"/>
                  <a:pt x="2319619" y="1599304"/>
                  <a:pt x="2067910" y="1632523"/>
                </a:cubicBezTo>
                <a:cubicBezTo>
                  <a:pt x="1816201" y="1665742"/>
                  <a:pt x="1763621" y="1630241"/>
                  <a:pt x="1471778" y="1632523"/>
                </a:cubicBezTo>
                <a:cubicBezTo>
                  <a:pt x="1374721" y="1648763"/>
                  <a:pt x="1231584" y="1616715"/>
                  <a:pt x="1039075" y="1632523"/>
                </a:cubicBezTo>
                <a:cubicBezTo>
                  <a:pt x="846566" y="1648331"/>
                  <a:pt x="714831" y="1627628"/>
                  <a:pt x="588711" y="1632523"/>
                </a:cubicBezTo>
                <a:lnTo>
                  <a:pt x="588711" y="1632523"/>
                </a:lnTo>
                <a:cubicBezTo>
                  <a:pt x="519938" y="1653534"/>
                  <a:pt x="401364" y="1602784"/>
                  <a:pt x="272093" y="1632523"/>
                </a:cubicBezTo>
                <a:cubicBezTo>
                  <a:pt x="131740" y="1623874"/>
                  <a:pt x="-40504" y="1495947"/>
                  <a:pt x="0" y="1360430"/>
                </a:cubicBezTo>
                <a:lnTo>
                  <a:pt x="0" y="1360436"/>
                </a:lnTo>
                <a:cubicBezTo>
                  <a:pt x="-140926" y="1409675"/>
                  <a:pt x="-308437" y="1455096"/>
                  <a:pt x="-404056" y="1498428"/>
                </a:cubicBezTo>
                <a:cubicBezTo>
                  <a:pt x="-319549" y="1363412"/>
                  <a:pt x="-293526" y="1351974"/>
                  <a:pt x="-197987" y="1219905"/>
                </a:cubicBezTo>
                <a:cubicBezTo>
                  <a:pt x="-102448" y="1087836"/>
                  <a:pt x="-68059" y="1055815"/>
                  <a:pt x="0" y="952305"/>
                </a:cubicBezTo>
                <a:cubicBezTo>
                  <a:pt x="-2034" y="795580"/>
                  <a:pt x="21708" y="784117"/>
                  <a:pt x="0" y="619001"/>
                </a:cubicBezTo>
                <a:cubicBezTo>
                  <a:pt x="-21708" y="453885"/>
                  <a:pt x="39870" y="444581"/>
                  <a:pt x="0" y="272093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CCECFF"/>
            </a:solidFill>
            <a:extLst>
              <a:ext uri="{C807C97D-BFC1-408E-A445-0C87EB9F89A2}">
                <ask:lineSketchStyleProps xmlns:ask="http://schemas.microsoft.com/office/drawing/2018/sketchyshapes" sd="3250510535">
                  <a:prstGeom prst="wedgeRoundRectCallout">
                    <a:avLst>
                      <a:gd name="adj1" fmla="val -61439"/>
                      <a:gd name="adj2" fmla="val 41786"/>
                      <a:gd name="adj3" fmla="val 1666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Chúng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bắt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đầu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hoạch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087860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vector graphics, toy&#10;&#10;Description automatically generated">
            <a:extLst>
              <a:ext uri="{FF2B5EF4-FFF2-40B4-BE49-F238E27FC236}">
                <a16:creationId xmlns:a16="http://schemas.microsoft.com/office/drawing/2014/main" id="{649FF979-A779-C18D-2B02-1D3A6DAAA9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086" y="2344356"/>
            <a:ext cx="4398818" cy="4398818"/>
          </a:xfrm>
          <a:prstGeom prst="rect">
            <a:avLst/>
          </a:prstGeom>
        </p:spPr>
      </p:pic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6D22840D-A019-8E10-D009-5D2A180AE4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91681" y="647920"/>
            <a:ext cx="4476307" cy="4476307"/>
          </a:xfrm>
          <a:prstGeom prst="rect">
            <a:avLst/>
          </a:prstGeom>
        </p:spPr>
      </p:pic>
      <p:pic>
        <p:nvPicPr>
          <p:cNvPr id="7" name="Picture 6" descr="A picture containing dark&#10;&#10;Description automatically generated">
            <a:extLst>
              <a:ext uri="{FF2B5EF4-FFF2-40B4-BE49-F238E27FC236}">
                <a16:creationId xmlns:a16="http://schemas.microsoft.com/office/drawing/2014/main" id="{B59D5A5A-F9B2-FCE4-191D-E079057FDA2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7549" y="2138095"/>
            <a:ext cx="2344356" cy="23443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01F7A40-FDDF-3938-4DFE-D1F3253897D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7246" y="1627609"/>
            <a:ext cx="947117" cy="1520456"/>
          </a:xfrm>
          <a:prstGeom prst="rect">
            <a:avLst/>
          </a:prstGeom>
        </p:spPr>
      </p:pic>
      <p:pic>
        <p:nvPicPr>
          <p:cNvPr id="8" name="Picture 7" descr="A picture containing dark&#10;&#10;Description automatically generated">
            <a:extLst>
              <a:ext uri="{FF2B5EF4-FFF2-40B4-BE49-F238E27FC236}">
                <a16:creationId xmlns:a16="http://schemas.microsoft.com/office/drawing/2014/main" id="{010DB463-6769-0FB5-FCB6-3F6C61913E8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6577" y="4184912"/>
            <a:ext cx="2344356" cy="234435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2CD98DD-52C1-BCD9-C8E9-BDB3404F820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9678" y="3672417"/>
            <a:ext cx="947117" cy="1520456"/>
          </a:xfrm>
          <a:prstGeom prst="rect">
            <a:avLst/>
          </a:prstGeom>
        </p:spPr>
      </p:pic>
      <p:pic>
        <p:nvPicPr>
          <p:cNvPr id="9" name="Picture 8" descr="A picture containing dark&#10;&#10;Description automatically generated">
            <a:extLst>
              <a:ext uri="{FF2B5EF4-FFF2-40B4-BE49-F238E27FC236}">
                <a16:creationId xmlns:a16="http://schemas.microsoft.com/office/drawing/2014/main" id="{D159739A-BCE8-B69E-549C-91227851359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2778" y="2487249"/>
            <a:ext cx="2344356" cy="234435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87FED11-4905-F829-6C15-0481C9DCE2C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6465" y="1974754"/>
            <a:ext cx="947117" cy="1520456"/>
          </a:xfrm>
          <a:prstGeom prst="rect">
            <a:avLst/>
          </a:prstGeom>
        </p:spPr>
      </p:pic>
      <p:pic>
        <p:nvPicPr>
          <p:cNvPr id="10" name="Picture 9" descr="A picture containing dark&#10;&#10;Description automatically generated">
            <a:extLst>
              <a:ext uri="{FF2B5EF4-FFF2-40B4-BE49-F238E27FC236}">
                <a16:creationId xmlns:a16="http://schemas.microsoft.com/office/drawing/2014/main" id="{6D3CBA61-CDC6-0E30-2CE9-C454E436840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5936" y="4541711"/>
            <a:ext cx="2344356" cy="234435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9DB46BB-ECBC-D2B6-66A6-EE5857BC9D8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5633" y="4074480"/>
            <a:ext cx="947117" cy="1520456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F6340919-3B36-6B86-E413-6FDCD9BB9693}"/>
              </a:ext>
            </a:extLst>
          </p:cNvPr>
          <p:cNvSpPr/>
          <p:nvPr/>
        </p:nvSpPr>
        <p:spPr>
          <a:xfrm>
            <a:off x="6165597" y="2697784"/>
            <a:ext cx="376581" cy="376581"/>
          </a:xfrm>
          <a:prstGeom prst="ellipse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9D685BEA-D3F2-A413-3791-0CC717E63246}"/>
              </a:ext>
            </a:extLst>
          </p:cNvPr>
          <p:cNvSpPr/>
          <p:nvPr/>
        </p:nvSpPr>
        <p:spPr>
          <a:xfrm>
            <a:off x="8461048" y="3066452"/>
            <a:ext cx="376581" cy="376581"/>
          </a:xfrm>
          <a:prstGeom prst="ellipse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AB43BB8E-88C6-0528-B397-D71F9DCDAE2D}"/>
              </a:ext>
            </a:extLst>
          </p:cNvPr>
          <p:cNvSpPr/>
          <p:nvPr/>
        </p:nvSpPr>
        <p:spPr>
          <a:xfrm>
            <a:off x="6314944" y="4772028"/>
            <a:ext cx="376581" cy="376581"/>
          </a:xfrm>
          <a:prstGeom prst="ellipse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B9274E4-AF65-4C59-930C-9C512E579861}"/>
              </a:ext>
            </a:extLst>
          </p:cNvPr>
          <p:cNvSpPr/>
          <p:nvPr/>
        </p:nvSpPr>
        <p:spPr>
          <a:xfrm>
            <a:off x="8789823" y="5148609"/>
            <a:ext cx="376581" cy="376581"/>
          </a:xfrm>
          <a:prstGeom prst="ellipse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293CE6-C1EE-4CBD-8DE8-6CEDA7FE8A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5224" y="-247505"/>
            <a:ext cx="6925656" cy="2005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528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1.48148E-6 L 0.43034 -0.0069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367" y="-55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">
            <a:extLst>
              <a:ext uri="{FF2B5EF4-FFF2-40B4-BE49-F238E27FC236}">
                <a16:creationId xmlns:a16="http://schemas.microsoft.com/office/drawing/2014/main" id="{EC2F30C4-35E0-B5AD-C673-7A899862E7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275" y="0"/>
            <a:ext cx="11677649" cy="6724649"/>
          </a:xfrm>
          <a:prstGeom prst="rect">
            <a:avLst/>
          </a:prstGeom>
        </p:spPr>
      </p:pic>
      <p:pic>
        <p:nvPicPr>
          <p:cNvPr id="11" name="Picture 10" descr="A picture containing vector graphics, toy&#10;&#10;Description automatically generated">
            <a:extLst>
              <a:ext uri="{FF2B5EF4-FFF2-40B4-BE49-F238E27FC236}">
                <a16:creationId xmlns:a16="http://schemas.microsoft.com/office/drawing/2014/main" id="{6A3DF6B8-A28E-B1C7-6BF7-7E4C0D4969B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1269" y="4181475"/>
            <a:ext cx="2701844" cy="2701844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667676A3-6495-5051-2C4C-733A7947BF5A}"/>
              </a:ext>
            </a:extLst>
          </p:cNvPr>
          <p:cNvGrpSpPr/>
          <p:nvPr/>
        </p:nvGrpSpPr>
        <p:grpSpPr>
          <a:xfrm>
            <a:off x="1343815" y="409788"/>
            <a:ext cx="6057110" cy="1329047"/>
            <a:chOff x="886615" y="57363"/>
            <a:chExt cx="6057110" cy="1329047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6B2CDB3-A3F5-146C-7E2E-DDA734C12F78}"/>
                </a:ext>
              </a:extLst>
            </p:cNvPr>
            <p:cNvGrpSpPr/>
            <p:nvPr/>
          </p:nvGrpSpPr>
          <p:grpSpPr>
            <a:xfrm>
              <a:off x="886615" y="57363"/>
              <a:ext cx="6057110" cy="1329047"/>
              <a:chOff x="886615" y="57363"/>
              <a:chExt cx="6057110" cy="1329047"/>
            </a:xfrm>
          </p:grpSpPr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E768220B-A70B-45AB-12F2-FE6D5BD64594}"/>
                  </a:ext>
                </a:extLst>
              </p:cNvPr>
              <p:cNvSpPr/>
              <p:nvPr/>
            </p:nvSpPr>
            <p:spPr>
              <a:xfrm>
                <a:off x="1426717" y="562363"/>
                <a:ext cx="5517008" cy="760418"/>
              </a:xfrm>
              <a:custGeom>
                <a:avLst/>
                <a:gdLst>
                  <a:gd name="connsiteX0" fmla="*/ 0 w 5517008"/>
                  <a:gd name="connsiteY0" fmla="*/ 126739 h 760418"/>
                  <a:gd name="connsiteX1" fmla="*/ 126739 w 5517008"/>
                  <a:gd name="connsiteY1" fmla="*/ 0 h 760418"/>
                  <a:gd name="connsiteX2" fmla="*/ 679410 w 5517008"/>
                  <a:gd name="connsiteY2" fmla="*/ 0 h 760418"/>
                  <a:gd name="connsiteX3" fmla="*/ 1284716 w 5517008"/>
                  <a:gd name="connsiteY3" fmla="*/ 0 h 760418"/>
                  <a:gd name="connsiteX4" fmla="*/ 1784751 w 5517008"/>
                  <a:gd name="connsiteY4" fmla="*/ 0 h 760418"/>
                  <a:gd name="connsiteX5" fmla="*/ 2442692 w 5517008"/>
                  <a:gd name="connsiteY5" fmla="*/ 0 h 760418"/>
                  <a:gd name="connsiteX6" fmla="*/ 3153269 w 5517008"/>
                  <a:gd name="connsiteY6" fmla="*/ 0 h 760418"/>
                  <a:gd name="connsiteX7" fmla="*/ 3811210 w 5517008"/>
                  <a:gd name="connsiteY7" fmla="*/ 0 h 760418"/>
                  <a:gd name="connsiteX8" fmla="*/ 4521787 w 5517008"/>
                  <a:gd name="connsiteY8" fmla="*/ 0 h 760418"/>
                  <a:gd name="connsiteX9" fmla="*/ 5390269 w 5517008"/>
                  <a:gd name="connsiteY9" fmla="*/ 0 h 760418"/>
                  <a:gd name="connsiteX10" fmla="*/ 5517008 w 5517008"/>
                  <a:gd name="connsiteY10" fmla="*/ 126739 h 760418"/>
                  <a:gd name="connsiteX11" fmla="*/ 5517008 w 5517008"/>
                  <a:gd name="connsiteY11" fmla="*/ 633679 h 760418"/>
                  <a:gd name="connsiteX12" fmla="*/ 5390269 w 5517008"/>
                  <a:gd name="connsiteY12" fmla="*/ 760418 h 760418"/>
                  <a:gd name="connsiteX13" fmla="*/ 4627057 w 5517008"/>
                  <a:gd name="connsiteY13" fmla="*/ 760418 h 760418"/>
                  <a:gd name="connsiteX14" fmla="*/ 4127022 w 5517008"/>
                  <a:gd name="connsiteY14" fmla="*/ 760418 h 760418"/>
                  <a:gd name="connsiteX15" fmla="*/ 3363810 w 5517008"/>
                  <a:gd name="connsiteY15" fmla="*/ 760418 h 760418"/>
                  <a:gd name="connsiteX16" fmla="*/ 2600598 w 5517008"/>
                  <a:gd name="connsiteY16" fmla="*/ 760418 h 760418"/>
                  <a:gd name="connsiteX17" fmla="*/ 1837386 w 5517008"/>
                  <a:gd name="connsiteY17" fmla="*/ 760418 h 760418"/>
                  <a:gd name="connsiteX18" fmla="*/ 1179445 w 5517008"/>
                  <a:gd name="connsiteY18" fmla="*/ 760418 h 760418"/>
                  <a:gd name="connsiteX19" fmla="*/ 126739 w 5517008"/>
                  <a:gd name="connsiteY19" fmla="*/ 760418 h 760418"/>
                  <a:gd name="connsiteX20" fmla="*/ 0 w 5517008"/>
                  <a:gd name="connsiteY20" fmla="*/ 633679 h 760418"/>
                  <a:gd name="connsiteX21" fmla="*/ 0 w 5517008"/>
                  <a:gd name="connsiteY21" fmla="*/ 126739 h 760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5517008" h="760418" fill="none" extrusionOk="0">
                    <a:moveTo>
                      <a:pt x="0" y="126739"/>
                    </a:moveTo>
                    <a:cubicBezTo>
                      <a:pt x="1883" y="63570"/>
                      <a:pt x="60730" y="-2708"/>
                      <a:pt x="126739" y="0"/>
                    </a:cubicBezTo>
                    <a:cubicBezTo>
                      <a:pt x="254396" y="15120"/>
                      <a:pt x="547815" y="12085"/>
                      <a:pt x="679410" y="0"/>
                    </a:cubicBezTo>
                    <a:cubicBezTo>
                      <a:pt x="811005" y="-12085"/>
                      <a:pt x="1135812" y="-7721"/>
                      <a:pt x="1284716" y="0"/>
                    </a:cubicBezTo>
                    <a:cubicBezTo>
                      <a:pt x="1433620" y="7721"/>
                      <a:pt x="1642016" y="-20074"/>
                      <a:pt x="1784751" y="0"/>
                    </a:cubicBezTo>
                    <a:cubicBezTo>
                      <a:pt x="1927486" y="20074"/>
                      <a:pt x="2299921" y="28611"/>
                      <a:pt x="2442692" y="0"/>
                    </a:cubicBezTo>
                    <a:cubicBezTo>
                      <a:pt x="2585463" y="-28611"/>
                      <a:pt x="2855392" y="-3687"/>
                      <a:pt x="3153269" y="0"/>
                    </a:cubicBezTo>
                    <a:cubicBezTo>
                      <a:pt x="3451146" y="3687"/>
                      <a:pt x="3491363" y="-8324"/>
                      <a:pt x="3811210" y="0"/>
                    </a:cubicBezTo>
                    <a:cubicBezTo>
                      <a:pt x="4131057" y="8324"/>
                      <a:pt x="4225271" y="-22052"/>
                      <a:pt x="4521787" y="0"/>
                    </a:cubicBezTo>
                    <a:cubicBezTo>
                      <a:pt x="4818303" y="22052"/>
                      <a:pt x="5206129" y="-15405"/>
                      <a:pt x="5390269" y="0"/>
                    </a:cubicBezTo>
                    <a:cubicBezTo>
                      <a:pt x="5462446" y="1218"/>
                      <a:pt x="5518925" y="56077"/>
                      <a:pt x="5517008" y="126739"/>
                    </a:cubicBezTo>
                    <a:cubicBezTo>
                      <a:pt x="5518794" y="349107"/>
                      <a:pt x="5526525" y="503249"/>
                      <a:pt x="5517008" y="633679"/>
                    </a:cubicBezTo>
                    <a:cubicBezTo>
                      <a:pt x="5523144" y="692275"/>
                      <a:pt x="5446569" y="751316"/>
                      <a:pt x="5390269" y="760418"/>
                    </a:cubicBezTo>
                    <a:cubicBezTo>
                      <a:pt x="5233835" y="741551"/>
                      <a:pt x="4955423" y="794740"/>
                      <a:pt x="4627057" y="760418"/>
                    </a:cubicBezTo>
                    <a:cubicBezTo>
                      <a:pt x="4298691" y="726096"/>
                      <a:pt x="4367259" y="782063"/>
                      <a:pt x="4127022" y="760418"/>
                    </a:cubicBezTo>
                    <a:cubicBezTo>
                      <a:pt x="3886786" y="738773"/>
                      <a:pt x="3656690" y="795575"/>
                      <a:pt x="3363810" y="760418"/>
                    </a:cubicBezTo>
                    <a:cubicBezTo>
                      <a:pt x="3070930" y="725261"/>
                      <a:pt x="2856973" y="794091"/>
                      <a:pt x="2600598" y="760418"/>
                    </a:cubicBezTo>
                    <a:cubicBezTo>
                      <a:pt x="2344223" y="726745"/>
                      <a:pt x="2188833" y="750083"/>
                      <a:pt x="1837386" y="760418"/>
                    </a:cubicBezTo>
                    <a:cubicBezTo>
                      <a:pt x="1485939" y="770753"/>
                      <a:pt x="1346725" y="762273"/>
                      <a:pt x="1179445" y="760418"/>
                    </a:cubicBezTo>
                    <a:cubicBezTo>
                      <a:pt x="1012165" y="758563"/>
                      <a:pt x="476964" y="721895"/>
                      <a:pt x="126739" y="760418"/>
                    </a:cubicBezTo>
                    <a:cubicBezTo>
                      <a:pt x="60857" y="753583"/>
                      <a:pt x="5356" y="719007"/>
                      <a:pt x="0" y="633679"/>
                    </a:cubicBezTo>
                    <a:cubicBezTo>
                      <a:pt x="-9642" y="385724"/>
                      <a:pt x="18140" y="333866"/>
                      <a:pt x="0" y="126739"/>
                    </a:cubicBezTo>
                    <a:close/>
                  </a:path>
                  <a:path w="5517008" h="760418" stroke="0" extrusionOk="0">
                    <a:moveTo>
                      <a:pt x="0" y="126739"/>
                    </a:moveTo>
                    <a:cubicBezTo>
                      <a:pt x="-9858" y="59214"/>
                      <a:pt x="54740" y="15622"/>
                      <a:pt x="126739" y="0"/>
                    </a:cubicBezTo>
                    <a:cubicBezTo>
                      <a:pt x="294306" y="23110"/>
                      <a:pt x="580005" y="-16697"/>
                      <a:pt x="784680" y="0"/>
                    </a:cubicBezTo>
                    <a:cubicBezTo>
                      <a:pt x="989355" y="16697"/>
                      <a:pt x="1242525" y="-15729"/>
                      <a:pt x="1442622" y="0"/>
                    </a:cubicBezTo>
                    <a:cubicBezTo>
                      <a:pt x="1642719" y="15729"/>
                      <a:pt x="1829015" y="20687"/>
                      <a:pt x="2100563" y="0"/>
                    </a:cubicBezTo>
                    <a:cubicBezTo>
                      <a:pt x="2372111" y="-20687"/>
                      <a:pt x="2546426" y="-17980"/>
                      <a:pt x="2863775" y="0"/>
                    </a:cubicBezTo>
                    <a:cubicBezTo>
                      <a:pt x="3181124" y="17980"/>
                      <a:pt x="3302801" y="12864"/>
                      <a:pt x="3416445" y="0"/>
                    </a:cubicBezTo>
                    <a:cubicBezTo>
                      <a:pt x="3530089" y="-12864"/>
                      <a:pt x="3874264" y="15350"/>
                      <a:pt x="4127022" y="0"/>
                    </a:cubicBezTo>
                    <a:cubicBezTo>
                      <a:pt x="4379780" y="-15350"/>
                      <a:pt x="5112223" y="41556"/>
                      <a:pt x="5390269" y="0"/>
                    </a:cubicBezTo>
                    <a:cubicBezTo>
                      <a:pt x="5458212" y="-8149"/>
                      <a:pt x="5513652" y="69303"/>
                      <a:pt x="5517008" y="126739"/>
                    </a:cubicBezTo>
                    <a:cubicBezTo>
                      <a:pt x="5541065" y="228866"/>
                      <a:pt x="5526829" y="504113"/>
                      <a:pt x="5517008" y="633679"/>
                    </a:cubicBezTo>
                    <a:cubicBezTo>
                      <a:pt x="5518885" y="711464"/>
                      <a:pt x="5449860" y="773212"/>
                      <a:pt x="5390269" y="760418"/>
                    </a:cubicBezTo>
                    <a:cubicBezTo>
                      <a:pt x="5123344" y="770599"/>
                      <a:pt x="5018900" y="783051"/>
                      <a:pt x="4784963" y="760418"/>
                    </a:cubicBezTo>
                    <a:cubicBezTo>
                      <a:pt x="4551026" y="737785"/>
                      <a:pt x="4389922" y="771948"/>
                      <a:pt x="4021751" y="760418"/>
                    </a:cubicBezTo>
                    <a:cubicBezTo>
                      <a:pt x="3653580" y="748888"/>
                      <a:pt x="3662809" y="752587"/>
                      <a:pt x="3363810" y="760418"/>
                    </a:cubicBezTo>
                    <a:cubicBezTo>
                      <a:pt x="3064811" y="768249"/>
                      <a:pt x="2841827" y="770048"/>
                      <a:pt x="2705869" y="760418"/>
                    </a:cubicBezTo>
                    <a:cubicBezTo>
                      <a:pt x="2569911" y="750788"/>
                      <a:pt x="2374409" y="770582"/>
                      <a:pt x="2047927" y="760418"/>
                    </a:cubicBezTo>
                    <a:cubicBezTo>
                      <a:pt x="1721445" y="750254"/>
                      <a:pt x="1709834" y="766352"/>
                      <a:pt x="1547892" y="760418"/>
                    </a:cubicBezTo>
                    <a:cubicBezTo>
                      <a:pt x="1385951" y="754484"/>
                      <a:pt x="1069762" y="729314"/>
                      <a:pt x="889951" y="760418"/>
                    </a:cubicBezTo>
                    <a:cubicBezTo>
                      <a:pt x="710140" y="791522"/>
                      <a:pt x="340181" y="741786"/>
                      <a:pt x="126739" y="760418"/>
                    </a:cubicBezTo>
                    <a:cubicBezTo>
                      <a:pt x="54578" y="759737"/>
                      <a:pt x="-7439" y="690870"/>
                      <a:pt x="0" y="633679"/>
                    </a:cubicBezTo>
                    <a:cubicBezTo>
                      <a:pt x="20204" y="433941"/>
                      <a:pt x="25239" y="246385"/>
                      <a:pt x="0" y="126739"/>
                    </a:cubicBezTo>
                    <a:close/>
                  </a:path>
                </a:pathLst>
              </a:custGeom>
              <a:ln w="38100">
                <a:solidFill>
                  <a:srgbClr val="7030A0"/>
                </a:solidFill>
                <a:extLst>
                  <a:ext uri="{C807C97D-BFC1-408E-A445-0C87EB9F89A2}">
                    <ask:lineSketchStyleProps xmlns:ask="http://schemas.microsoft.com/office/drawing/2018/sketchyshapes" sd="1342066999">
                      <a:prstGeom prst="round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000" b="1" dirty="0" err="1">
                    <a:solidFill>
                      <a:srgbClr val="0070C0"/>
                    </a:solidFill>
                    <a:latin typeface="Calibri" panose="020F0502020204030204"/>
                  </a:rPr>
                  <a:t>Đặt</a:t>
                </a:r>
                <a:r>
                  <a:rPr lang="en-US" sz="4000" b="1" dirty="0">
                    <a:solidFill>
                      <a:srgbClr val="0070C0"/>
                    </a:solidFill>
                    <a:latin typeface="Calibri" panose="020F0502020204030204"/>
                  </a:rPr>
                  <a:t> </a:t>
                </a:r>
                <a:r>
                  <a:rPr lang="en-US" sz="4000" b="1" dirty="0" err="1">
                    <a:solidFill>
                      <a:srgbClr val="0070C0"/>
                    </a:solidFill>
                    <a:latin typeface="Calibri" panose="020F0502020204030204"/>
                  </a:rPr>
                  <a:t>tính</a:t>
                </a:r>
                <a:r>
                  <a:rPr lang="en-US" sz="4000" b="1" dirty="0">
                    <a:solidFill>
                      <a:srgbClr val="0070C0"/>
                    </a:solidFill>
                    <a:latin typeface="Calibri" panose="020F0502020204030204"/>
                  </a:rPr>
                  <a:t> </a:t>
                </a:r>
                <a:r>
                  <a:rPr lang="en-US" sz="4000" b="1" dirty="0" err="1">
                    <a:solidFill>
                      <a:srgbClr val="0070C0"/>
                    </a:solidFill>
                    <a:latin typeface="Calibri" panose="020F0502020204030204"/>
                  </a:rPr>
                  <a:t>rồi</a:t>
                </a:r>
                <a:r>
                  <a:rPr lang="en-US" sz="4000" b="1" dirty="0">
                    <a:solidFill>
                      <a:srgbClr val="0070C0"/>
                    </a:solidFill>
                    <a:latin typeface="Calibri" panose="020F0502020204030204"/>
                  </a:rPr>
                  <a:t> </a:t>
                </a:r>
                <a:r>
                  <a:rPr lang="en-US" sz="4000" b="1" dirty="0" err="1">
                    <a:solidFill>
                      <a:srgbClr val="0070C0"/>
                    </a:solidFill>
                    <a:latin typeface="Calibri" panose="020F0502020204030204"/>
                  </a:rPr>
                  <a:t>tính</a:t>
                </a:r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50FB69CA-D9D7-1273-F09D-5CACD0CC90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6615" y="57363"/>
                <a:ext cx="827885" cy="1329047"/>
              </a:xfrm>
              <a:prstGeom prst="rect">
                <a:avLst/>
              </a:prstGeom>
            </p:spPr>
          </p:pic>
        </p:grp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0CBF6B-9ACE-8928-71A8-DB9691B264A5}"/>
                </a:ext>
              </a:extLst>
            </p:cNvPr>
            <p:cNvSpPr/>
            <p:nvPr/>
          </p:nvSpPr>
          <p:spPr>
            <a:xfrm>
              <a:off x="1803298" y="708090"/>
              <a:ext cx="537970" cy="5080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4AF1647E-11DF-48F1-A218-BC848C137D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28787" y="2767012"/>
            <a:ext cx="8755645" cy="900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76651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3486E32-42DC-9113-6793-07422A404AC5}"/>
              </a:ext>
            </a:extLst>
          </p:cNvPr>
          <p:cNvSpPr/>
          <p:nvPr/>
        </p:nvSpPr>
        <p:spPr>
          <a:xfrm>
            <a:off x="444318" y="308114"/>
            <a:ext cx="11301789" cy="6092686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505306E-1CEF-4A83-BFE2-A592D476A2E1}"/>
              </a:ext>
            </a:extLst>
          </p:cNvPr>
          <p:cNvSpPr txBox="1"/>
          <p:nvPr/>
        </p:nvSpPr>
        <p:spPr>
          <a:xfrm>
            <a:off x="4475866" y="376081"/>
            <a:ext cx="51551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3B2938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1 041 x 6 = ?</a:t>
            </a:r>
          </a:p>
        </p:txBody>
      </p:sp>
      <p:pic>
        <p:nvPicPr>
          <p:cNvPr id="5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0DCA3CE2-1947-424C-9330-BA7781BC6F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1447800" y="1477641"/>
            <a:ext cx="8896350" cy="4924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38062FCF-EB7E-41F0-A905-05C2D10714DA}"/>
              </a:ext>
            </a:extLst>
          </p:cNvPr>
          <p:cNvSpPr txBox="1"/>
          <p:nvPr/>
        </p:nvSpPr>
        <p:spPr>
          <a:xfrm>
            <a:off x="4667720" y="1621370"/>
            <a:ext cx="33630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 </a:t>
            </a:r>
            <a:r>
              <a:rPr lang="en-US" sz="8000" spc="600" dirty="0">
                <a:solidFill>
                  <a:prstClr val="white"/>
                </a:solidFill>
                <a:latin typeface="Calibri"/>
              </a:rPr>
              <a:t>041</a:t>
            </a:r>
            <a:endParaRPr kumimoji="0" lang="en-US" sz="80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1236541-C2AC-4111-B254-C1FD215C3678}"/>
              </a:ext>
            </a:extLst>
          </p:cNvPr>
          <p:cNvSpPr txBox="1"/>
          <p:nvPr/>
        </p:nvSpPr>
        <p:spPr>
          <a:xfrm>
            <a:off x="6485283" y="2816640"/>
            <a:ext cx="12325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6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EC964570-0846-48FD-AFF2-D9A4C6D7AA6B}"/>
              </a:ext>
            </a:extLst>
          </p:cNvPr>
          <p:cNvSpPr/>
          <p:nvPr/>
        </p:nvSpPr>
        <p:spPr>
          <a:xfrm>
            <a:off x="4920048" y="4061808"/>
            <a:ext cx="2842413" cy="828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3A0F36B-6EC8-4841-921D-2887DF7386A2}"/>
              </a:ext>
            </a:extLst>
          </p:cNvPr>
          <p:cNvSpPr txBox="1"/>
          <p:nvPr/>
        </p:nvSpPr>
        <p:spPr>
          <a:xfrm>
            <a:off x="6859505" y="3884340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D9D6BA5-B2BA-4BF1-883A-2FBDDD0EB1F7}"/>
              </a:ext>
            </a:extLst>
          </p:cNvPr>
          <p:cNvSpPr txBox="1"/>
          <p:nvPr/>
        </p:nvSpPr>
        <p:spPr>
          <a:xfrm>
            <a:off x="6238726" y="3896537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0F320226-1952-4CAE-8134-54CB38354F41}"/>
              </a:ext>
            </a:extLst>
          </p:cNvPr>
          <p:cNvSpPr txBox="1"/>
          <p:nvPr/>
        </p:nvSpPr>
        <p:spPr>
          <a:xfrm>
            <a:off x="4323700" y="2576955"/>
            <a:ext cx="60250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95578C9-2FBA-4E9C-A378-C0019E1A7D71}"/>
              </a:ext>
            </a:extLst>
          </p:cNvPr>
          <p:cNvSpPr/>
          <p:nvPr/>
        </p:nvSpPr>
        <p:spPr>
          <a:xfrm>
            <a:off x="5762211" y="2761008"/>
            <a:ext cx="258417" cy="2286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B112ED4E-DEB2-4480-B631-199AA37A02E7}"/>
              </a:ext>
            </a:extLst>
          </p:cNvPr>
          <p:cNvSpPr txBox="1"/>
          <p:nvPr/>
        </p:nvSpPr>
        <p:spPr>
          <a:xfrm>
            <a:off x="5622499" y="3886597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0F70C8B1-BA51-41CF-AD7A-532F8A3390E2}"/>
              </a:ext>
            </a:extLst>
          </p:cNvPr>
          <p:cNvSpPr txBox="1"/>
          <p:nvPr/>
        </p:nvSpPr>
        <p:spPr>
          <a:xfrm>
            <a:off x="4797551" y="3896536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7159581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6" grpId="0"/>
      <p:bldP spid="57" grpId="0"/>
      <p:bldP spid="58" grpId="0" animBg="1"/>
      <p:bldP spid="59" grpId="0"/>
      <p:bldP spid="60" grpId="0"/>
      <p:bldP spid="62" grpId="0"/>
      <p:bldP spid="8" grpId="0" animBg="1"/>
      <p:bldP spid="8" grpId="1" animBg="1"/>
      <p:bldP spid="89" grpId="0"/>
      <p:bldP spid="9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3486E32-42DC-9113-6793-07422A404AC5}"/>
              </a:ext>
            </a:extLst>
          </p:cNvPr>
          <p:cNvSpPr/>
          <p:nvPr/>
        </p:nvSpPr>
        <p:spPr>
          <a:xfrm>
            <a:off x="444318" y="308114"/>
            <a:ext cx="11301789" cy="6092686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505306E-1CEF-4A83-BFE2-A592D476A2E1}"/>
              </a:ext>
            </a:extLst>
          </p:cNvPr>
          <p:cNvSpPr txBox="1"/>
          <p:nvPr/>
        </p:nvSpPr>
        <p:spPr>
          <a:xfrm>
            <a:off x="4475866" y="376081"/>
            <a:ext cx="51551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3B2938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1 008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3B2938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x 9 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3B2938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= ?</a:t>
            </a:r>
          </a:p>
        </p:txBody>
      </p:sp>
      <p:pic>
        <p:nvPicPr>
          <p:cNvPr id="5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0DCA3CE2-1947-424C-9330-BA7781BC6F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1447800" y="1477641"/>
            <a:ext cx="8896350" cy="4924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38062FCF-EB7E-41F0-A905-05C2D10714DA}"/>
              </a:ext>
            </a:extLst>
          </p:cNvPr>
          <p:cNvSpPr txBox="1"/>
          <p:nvPr/>
        </p:nvSpPr>
        <p:spPr>
          <a:xfrm>
            <a:off x="4667720" y="1621370"/>
            <a:ext cx="33630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1 008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1236541-C2AC-4111-B254-C1FD215C3678}"/>
              </a:ext>
            </a:extLst>
          </p:cNvPr>
          <p:cNvSpPr txBox="1"/>
          <p:nvPr/>
        </p:nvSpPr>
        <p:spPr>
          <a:xfrm>
            <a:off x="6513858" y="2816640"/>
            <a:ext cx="12325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9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EC964570-0846-48FD-AFF2-D9A4C6D7AA6B}"/>
              </a:ext>
            </a:extLst>
          </p:cNvPr>
          <p:cNvSpPr/>
          <p:nvPr/>
        </p:nvSpPr>
        <p:spPr>
          <a:xfrm>
            <a:off x="4920048" y="4061808"/>
            <a:ext cx="2842413" cy="828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3A0F36B-6EC8-4841-921D-2887DF7386A2}"/>
              </a:ext>
            </a:extLst>
          </p:cNvPr>
          <p:cNvSpPr txBox="1"/>
          <p:nvPr/>
        </p:nvSpPr>
        <p:spPr>
          <a:xfrm>
            <a:off x="6859505" y="3884340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D9D6BA5-B2BA-4BF1-883A-2FBDDD0EB1F7}"/>
              </a:ext>
            </a:extLst>
          </p:cNvPr>
          <p:cNvSpPr txBox="1"/>
          <p:nvPr/>
        </p:nvSpPr>
        <p:spPr>
          <a:xfrm>
            <a:off x="6238726" y="3896537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0F320226-1952-4CAE-8134-54CB38354F41}"/>
              </a:ext>
            </a:extLst>
          </p:cNvPr>
          <p:cNvSpPr txBox="1"/>
          <p:nvPr/>
        </p:nvSpPr>
        <p:spPr>
          <a:xfrm>
            <a:off x="4323700" y="2576955"/>
            <a:ext cx="60250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95578C9-2FBA-4E9C-A378-C0019E1A7D71}"/>
              </a:ext>
            </a:extLst>
          </p:cNvPr>
          <p:cNvSpPr/>
          <p:nvPr/>
        </p:nvSpPr>
        <p:spPr>
          <a:xfrm>
            <a:off x="6390861" y="2713383"/>
            <a:ext cx="258417" cy="2286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B112ED4E-DEB2-4480-B631-199AA37A02E7}"/>
              </a:ext>
            </a:extLst>
          </p:cNvPr>
          <p:cNvSpPr txBox="1"/>
          <p:nvPr/>
        </p:nvSpPr>
        <p:spPr>
          <a:xfrm>
            <a:off x="5622499" y="3886597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0F70C8B1-BA51-41CF-AD7A-532F8A3390E2}"/>
              </a:ext>
            </a:extLst>
          </p:cNvPr>
          <p:cNvSpPr txBox="1"/>
          <p:nvPr/>
        </p:nvSpPr>
        <p:spPr>
          <a:xfrm>
            <a:off x="4797551" y="3896536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4363202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6" grpId="0"/>
      <p:bldP spid="57" grpId="0"/>
      <p:bldP spid="58" grpId="0" animBg="1"/>
      <p:bldP spid="59" grpId="0"/>
      <p:bldP spid="60" grpId="0"/>
      <p:bldP spid="62" grpId="0"/>
      <p:bldP spid="8" grpId="0" animBg="1"/>
      <p:bldP spid="8" grpId="1" animBg="1"/>
      <p:bldP spid="89" grpId="0"/>
      <p:bldP spid="9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vector graphics, toy&#10;&#10;Description automatically generated">
            <a:extLst>
              <a:ext uri="{FF2B5EF4-FFF2-40B4-BE49-F238E27FC236}">
                <a16:creationId xmlns:a16="http://schemas.microsoft.com/office/drawing/2014/main" id="{649FF979-A779-C18D-2B02-1D3A6DAAA9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086" y="2344356"/>
            <a:ext cx="4398818" cy="4398818"/>
          </a:xfrm>
          <a:prstGeom prst="rect">
            <a:avLst/>
          </a:prstGeom>
        </p:spPr>
      </p:pic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6D22840D-A019-8E10-D009-5D2A180AE4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78" y="828298"/>
            <a:ext cx="4476307" cy="4476307"/>
          </a:xfrm>
          <a:prstGeom prst="rect">
            <a:avLst/>
          </a:prstGeom>
        </p:spPr>
      </p:pic>
      <p:pic>
        <p:nvPicPr>
          <p:cNvPr id="7" name="Picture 6" descr="A picture containing dark&#10;&#10;Description automatically generated">
            <a:extLst>
              <a:ext uri="{FF2B5EF4-FFF2-40B4-BE49-F238E27FC236}">
                <a16:creationId xmlns:a16="http://schemas.microsoft.com/office/drawing/2014/main" id="{B59D5A5A-F9B2-FCE4-191D-E079057FDA2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7549" y="2138095"/>
            <a:ext cx="2344356" cy="2344356"/>
          </a:xfrm>
          <a:prstGeom prst="rect">
            <a:avLst/>
          </a:prstGeom>
        </p:spPr>
      </p:pic>
      <p:pic>
        <p:nvPicPr>
          <p:cNvPr id="8" name="Picture 7" descr="A picture containing dark&#10;&#10;Description automatically generated">
            <a:extLst>
              <a:ext uri="{FF2B5EF4-FFF2-40B4-BE49-F238E27FC236}">
                <a16:creationId xmlns:a16="http://schemas.microsoft.com/office/drawing/2014/main" id="{010DB463-6769-0FB5-FCB6-3F6C61913E8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6577" y="4184912"/>
            <a:ext cx="2344356" cy="234435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2CD98DD-52C1-BCD9-C8E9-BDB3404F820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9678" y="3672417"/>
            <a:ext cx="947117" cy="1520456"/>
          </a:xfrm>
          <a:prstGeom prst="rect">
            <a:avLst/>
          </a:prstGeom>
        </p:spPr>
      </p:pic>
      <p:pic>
        <p:nvPicPr>
          <p:cNvPr id="9" name="Picture 8" descr="A picture containing dark&#10;&#10;Description automatically generated">
            <a:extLst>
              <a:ext uri="{FF2B5EF4-FFF2-40B4-BE49-F238E27FC236}">
                <a16:creationId xmlns:a16="http://schemas.microsoft.com/office/drawing/2014/main" id="{D159739A-BCE8-B69E-549C-91227851359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2778" y="2487249"/>
            <a:ext cx="2344356" cy="234435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87FED11-4905-F829-6C15-0481C9DCE2C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6465" y="1974754"/>
            <a:ext cx="947117" cy="1520456"/>
          </a:xfrm>
          <a:prstGeom prst="rect">
            <a:avLst/>
          </a:prstGeom>
        </p:spPr>
      </p:pic>
      <p:pic>
        <p:nvPicPr>
          <p:cNvPr id="10" name="Picture 9" descr="A picture containing dark&#10;&#10;Description automatically generated">
            <a:extLst>
              <a:ext uri="{FF2B5EF4-FFF2-40B4-BE49-F238E27FC236}">
                <a16:creationId xmlns:a16="http://schemas.microsoft.com/office/drawing/2014/main" id="{6D3CBA61-CDC6-0E30-2CE9-C454E436840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5936" y="4541711"/>
            <a:ext cx="2344356" cy="234435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9DB46BB-ECBC-D2B6-66A6-EE5857BC9D8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5633" y="4074480"/>
            <a:ext cx="947117" cy="15204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01F7A40-FDDF-3938-4DFE-D1F3253897D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002" y="1625600"/>
            <a:ext cx="947117" cy="1520456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F6340919-3B36-6B86-E413-6FDCD9BB9693}"/>
              </a:ext>
            </a:extLst>
          </p:cNvPr>
          <p:cNvSpPr/>
          <p:nvPr/>
        </p:nvSpPr>
        <p:spPr>
          <a:xfrm>
            <a:off x="6165597" y="2697784"/>
            <a:ext cx="376581" cy="376581"/>
          </a:xfrm>
          <a:prstGeom prst="ellipse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9D685BEA-D3F2-A413-3791-0CC717E63246}"/>
              </a:ext>
            </a:extLst>
          </p:cNvPr>
          <p:cNvSpPr/>
          <p:nvPr/>
        </p:nvSpPr>
        <p:spPr>
          <a:xfrm>
            <a:off x="8461048" y="3066452"/>
            <a:ext cx="376581" cy="376581"/>
          </a:xfrm>
          <a:prstGeom prst="ellipse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AB43BB8E-88C6-0528-B397-D71F9DCDAE2D}"/>
              </a:ext>
            </a:extLst>
          </p:cNvPr>
          <p:cNvSpPr/>
          <p:nvPr/>
        </p:nvSpPr>
        <p:spPr>
          <a:xfrm>
            <a:off x="6314944" y="4772028"/>
            <a:ext cx="376581" cy="376581"/>
          </a:xfrm>
          <a:prstGeom prst="ellipse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B9274E4-AF65-4C59-930C-9C512E579861}"/>
              </a:ext>
            </a:extLst>
          </p:cNvPr>
          <p:cNvSpPr/>
          <p:nvPr/>
        </p:nvSpPr>
        <p:spPr>
          <a:xfrm>
            <a:off x="8789823" y="5148609"/>
            <a:ext cx="376581" cy="376581"/>
          </a:xfrm>
          <a:prstGeom prst="ellipse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7389DF-A44F-404F-8F5A-3B6A41AC31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522" y="0"/>
            <a:ext cx="6925656" cy="2005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254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0.00718 L -0.11041 -0.0419 C -0.13333 -0.04977 -0.16784 -0.05394 -0.20403 -0.05394 C -0.24518 -0.05394 -0.27825 -0.04977 -0.30117 -0.0419 L -0.41146 -0.00718 " pathEditMode="relative" rAng="0" ptsTypes="AAAAA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73" y="-2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0.06828 L -0.14062 -0.14768 C -0.16992 -0.16551 -0.2138 -0.17523 -0.26002 -0.17523 C -0.3125 -0.17523 -0.35442 -0.16551 -0.38372 -0.14768 L -0.52396 -0.06828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198" y="-5347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astaway in a Desert Island by Slidesgo">
  <a:themeElements>
    <a:clrScheme name="Simple Light">
      <a:dk1>
        <a:srgbClr val="FBE5BB"/>
      </a:dk1>
      <a:lt1>
        <a:srgbClr val="D6F4FF"/>
      </a:lt1>
      <a:dk2>
        <a:srgbClr val="94E9FB"/>
      </a:dk2>
      <a:lt2>
        <a:srgbClr val="00A5CA"/>
      </a:lt2>
      <a:accent1>
        <a:srgbClr val="008DB4"/>
      </a:accent1>
      <a:accent2>
        <a:srgbClr val="005870"/>
      </a:accent2>
      <a:accent3>
        <a:srgbClr val="78A201"/>
      </a:accent3>
      <a:accent4>
        <a:srgbClr val="027024"/>
      </a:accent4>
      <a:accent5>
        <a:srgbClr val="F7A923"/>
      </a:accent5>
      <a:accent6>
        <a:srgbClr val="754C24"/>
      </a:accent6>
      <a:hlink>
        <a:srgbClr val="754C24"/>
      </a:hlink>
      <a:folHlink>
        <a:srgbClr val="0097A7"/>
      </a:folHlink>
    </a:clrScheme>
    <a:fontScheme name="1 Tùy chỉnh">
      <a:majorFont>
        <a:latin typeface="SVN-Poky's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</TotalTime>
  <Words>371</Words>
  <Application>Microsoft Office PowerPoint</Application>
  <PresentationFormat>Widescreen</PresentationFormat>
  <Paragraphs>67</Paragraphs>
  <Slides>14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Arial</vt:lpstr>
      <vt:lpstr>Calibri</vt:lpstr>
      <vt:lpstr>Calibri Light</vt:lpstr>
      <vt:lpstr>Public Sans</vt:lpstr>
      <vt:lpstr>Satisfy</vt:lpstr>
      <vt:lpstr>SVN-Hole Hearted</vt:lpstr>
      <vt:lpstr>Office Theme</vt:lpstr>
      <vt:lpstr>Castaway in a Desert Island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36</cp:revision>
  <dcterms:created xsi:type="dcterms:W3CDTF">2022-11-18T10:18:45Z</dcterms:created>
  <dcterms:modified xsi:type="dcterms:W3CDTF">2025-03-06T11:20:51Z</dcterms:modified>
</cp:coreProperties>
</file>