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6" r:id="rId1"/>
  </p:sldMasterIdLst>
  <p:notesMasterIdLst>
    <p:notesMasterId r:id="rId15"/>
  </p:notesMasterIdLst>
  <p:sldIdLst>
    <p:sldId id="258" r:id="rId2"/>
    <p:sldId id="260" r:id="rId3"/>
    <p:sldId id="261" r:id="rId4"/>
    <p:sldId id="280" r:id="rId5"/>
    <p:sldId id="281" r:id="rId6"/>
    <p:sldId id="266" r:id="rId7"/>
    <p:sldId id="271" r:id="rId8"/>
    <p:sldId id="273" r:id="rId9"/>
    <p:sldId id="269" r:id="rId10"/>
    <p:sldId id="275" r:id="rId11"/>
    <p:sldId id="2638" r:id="rId12"/>
    <p:sldId id="276" r:id="rId13"/>
    <p:sldId id="2639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09" d="100"/>
          <a:sy n="109" d="100"/>
        </p:scale>
        <p:origin x="1242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AF08BC-FC0B-4307-8D5F-1D4259795DC0}" type="datetimeFigureOut">
              <a:rPr lang="en-US" smtClean="0"/>
              <a:t>3/6/2025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57CA01-66FB-4058-B0A3-605D017846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76377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92191D-5D71-4F9F-86E6-249DA4C3026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93994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92191D-5D71-4F9F-86E6-249DA4C3026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46496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92191D-5D71-4F9F-86E6-249DA4C3026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72707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A4E73E5-1726-411E-9DFC-3245D304C2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701F12A6-EF35-443A-9084-627B0CF9A2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1B4C0F7-DE0A-4C70-AA1F-39CF06DE756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78B867D-BF1F-4125-B719-8512EDB9AD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87DF462-5909-4DE5-840E-9904B5EB82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99216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A33AAB5-5E46-48F4-A59E-ADBA0FB425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054B9570-F50B-46EB-B2E8-4A1B20AD7DF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706CA3D-0098-4010-8010-4ED14DB000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2A15E6D-9731-4F31-AE4A-3C711AA2F3D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4831F18-4748-46B4-8EA2-E07956D5CD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6E45455-2E42-45DB-B352-E8DA4FC698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5167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7C6B3D2-C45F-41E9-B3AE-9E3D303A24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3E162A51-DE7E-403E-BFBC-9FDCEA589C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9908DFA-6B01-44F8-9808-691B0417DB4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A649296-B414-4FB9-9BE6-83482A7F82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66A54C0-74AA-4D2E-B24E-3AD65CC1E1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78916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628B0430-01BD-4195-8F5E-AEA8B8F3791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0077B962-3133-4A14-91C6-3F08C7C76A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080FD2E-0BB7-4E91-B200-8E04205815A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B71CB1A-7C64-4653-AC89-1BF7836DFF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8204C70-01DD-4022-90EF-A234F8AB04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68763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49316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2CFEE2E-B44B-4489-B71E-BE14EE775B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04F54CF-42EC-4FF4-BD2C-F000AC96F1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3CAB4A8-235B-4BE0-BC61-98459B06A8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52EE08C-B85A-4467-B7DC-B1957F7385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F7E5F7F-1306-47FC-91C6-53BF6BA74D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59616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B154FD7-C553-4FCC-8285-FFADA8CBF6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C7E75E9-6220-42C0-A011-01CB52BA88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C504B9F-433A-403B-B1E1-99B6700817E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49ABD0C-B39E-457C-A881-D2DCC7F54A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667D7AA-14A0-4899-9087-5CC47678DE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53166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C9CA284-98A6-440C-8B24-9072B7019B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2104684-DF7D-4516-A72C-ACF55F92DE6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F99CFD5-C9DD-40FE-A33A-C257221210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29FF193-F069-4ABE-8CA3-585D5BD741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BD18E14-88C0-4C5E-8BB7-6F22133BA0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048203F-40BA-41C3-9D1D-97C74B6313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54264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E5189B2-9313-46C8-B7D7-412F0E57C6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A7A0766-D04E-45C1-8B7C-E13799B27D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055DE30C-C045-44D3-8386-24FC29BF03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28D79602-CFA8-4FB4-A189-4A503377AB3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6EFDB2B3-C01D-4ACB-9BA8-F00BF2C7724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A9B9A2E3-FD8A-4716-B5D2-7618F4B3A54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9E88B819-E1AD-4D64-8834-A74496A858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8F86E4FE-ECD9-4583-B617-55944BE560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7080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F098A17-97C7-4E2F-AE6E-053B4F8DBB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960C925-CA4C-473A-B971-4BC4FFD113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0EEA7882-B52B-4836-A4C0-87A7A34563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4016063-EC0B-44B6-B202-2DBF1E72CF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27123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77288CB-3A52-4928-A17C-B2490F3D15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C6DA8B06-D1F1-4B7E-BCED-2BA0C42604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93F67A8-26AE-4753-AE2C-2607A7580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12330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77288CB-3A52-4928-A17C-B2490F3D15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C6DA8B06-D1F1-4B7E-BCED-2BA0C42604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93F67A8-26AE-4753-AE2C-2607A7580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35150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5B9B9B2-A315-492E-87BD-4B73D604D2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8C0DB01-5334-4899-BBE4-EF9BC1323D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A652883-C4D9-41D3-94BE-C1AD79F1C6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6266CE7-2C85-4532-821C-4C4104919CE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3A8FE48-36E2-4E8A-8D57-D4DEFBEBBA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45BFC4A-ECED-42F3-847F-E0B6D271FC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93236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picture containing shape&#10;&#10;Description automatically generated">
            <a:extLst>
              <a:ext uri="{FF2B5EF4-FFF2-40B4-BE49-F238E27FC236}">
                <a16:creationId xmlns:a16="http://schemas.microsoft.com/office/drawing/2014/main" id="{EF45FC38-27FB-4601-8DDA-C6DFF9C6FC56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28800" y="238125"/>
            <a:ext cx="1390650" cy="1390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2420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  <p:sldLayoutId id="2147483689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microsoft.com/office/2007/relationships/hdphoto" Target="../media/hdphoto2.wdp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image" Target="../media/image6.png"/><Relationship Id="rId7" Type="http://schemas.openxmlformats.org/officeDocument/2006/relationships/image" Target="../media/image15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14.sv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22.png"/><Relationship Id="rId5" Type="http://schemas.openxmlformats.org/officeDocument/2006/relationships/image" Target="../media/image6.png"/><Relationship Id="rId4" Type="http://schemas.openxmlformats.org/officeDocument/2006/relationships/audio" Target="../media/audio1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42">
            <a:extLst>
              <a:ext uri="{FF2B5EF4-FFF2-40B4-BE49-F238E27FC236}">
                <a16:creationId xmlns:a16="http://schemas.microsoft.com/office/drawing/2014/main" id="{544468FE-C19B-43B7-A184-F9BB086A61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8082" y="-177608"/>
            <a:ext cx="10155837" cy="6947428"/>
          </a:xfrm>
          <a:prstGeom prst="rect">
            <a:avLst/>
          </a:prstGeom>
          <a:effectLst>
            <a:outerShdw blurRad="25400" dist="254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8082" y="2399996"/>
            <a:ext cx="10540898" cy="3340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8062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ưu đồ: Điểm Kết Thúc 1">
            <a:extLst>
              <a:ext uri="{FF2B5EF4-FFF2-40B4-BE49-F238E27FC236}">
                <a16:creationId xmlns:a16="http://schemas.microsoft.com/office/drawing/2014/main" id="{1AC53912-BCC4-43DF-9301-E2F53A862E3C}"/>
              </a:ext>
            </a:extLst>
          </p:cNvPr>
          <p:cNvSpPr/>
          <p:nvPr/>
        </p:nvSpPr>
        <p:spPr>
          <a:xfrm>
            <a:off x="1766538" y="744516"/>
            <a:ext cx="8562302" cy="1855415"/>
          </a:xfrm>
          <a:prstGeom prst="flowChartTerminator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 2 câu với từ ngữ tìm được ở bài tập 2</a:t>
            </a: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2" descr="Cartoon Happy Kids Reading Book: Vector có sẵn (miễn phí bản quyền) 1560276260 | Shutterstock">
            <a:extLst>
              <a:ext uri="{FF2B5EF4-FFF2-40B4-BE49-F238E27FC236}">
                <a16:creationId xmlns:a16="http://schemas.microsoft.com/office/drawing/2014/main" id="{59CEDB54-99DB-4195-AAE1-DAE8A46C1C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000" b="90000" l="9664" r="89916">
                        <a14:foregroundMark x1="55042" y1="27857" x2="59244" y2="29643"/>
                        <a14:foregroundMark x1="36975" y1="23929" x2="38655" y2="24286"/>
                        <a14:foregroundMark x1="41597" y1="23214" x2="42017" y2="26786"/>
                        <a14:foregroundMark x1="44958" y1="35000" x2="50000" y2="41786"/>
                        <a14:foregroundMark x1="60924" y1="5000" x2="84034" y2="23214"/>
                        <a14:foregroundMark x1="27731" y1="86429" x2="27731" y2="86429"/>
                        <a14:foregroundMark x1="19748" y1="86429" x2="33613" y2="84643"/>
                        <a14:foregroundMark x1="44538" y1="83929" x2="61765" y2="8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6140" y="2617739"/>
            <a:ext cx="3397160" cy="3996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5243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3">
            <a:extLst>
              <a:ext uri="{FF2B5EF4-FFF2-40B4-BE49-F238E27FC236}">
                <a16:creationId xmlns:a16="http://schemas.microsoft.com/office/drawing/2014/main" id="{5C3E83F4-23AA-4148-A695-C9C88172E91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09" b="10876"/>
          <a:stretch/>
        </p:blipFill>
        <p:spPr>
          <a:xfrm>
            <a:off x="-344905" y="37088"/>
            <a:ext cx="12536905" cy="6572250"/>
          </a:xfrm>
          <a:prstGeom prst="rect">
            <a:avLst/>
          </a:prstGeom>
          <a:effectLst>
            <a:outerShdw blurRad="25400" algn="ctr" rotWithShape="0">
              <a:prstClr val="black">
                <a:alpha val="70000"/>
              </a:prstClr>
            </a:outerShdw>
          </a:effectLst>
        </p:spPr>
      </p:pic>
      <p:sp>
        <p:nvSpPr>
          <p:cNvPr id="2" name="TextBox 1"/>
          <p:cNvSpPr txBox="1"/>
          <p:nvPr/>
        </p:nvSpPr>
        <p:spPr>
          <a:xfrm>
            <a:off x="2153645" y="2878417"/>
            <a:ext cx="790575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4000" b="1" dirty="0">
                <a:solidFill>
                  <a:srgbClr val="336753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M:</a:t>
            </a:r>
          </a:p>
          <a:p>
            <a:pPr lvl="0"/>
            <a:r>
              <a:rPr lang="vi-VN" sz="4000" b="1" dirty="0">
                <a:solidFill>
                  <a:srgbClr val="336753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Em đã được </a:t>
            </a:r>
            <a:r>
              <a:rPr lang="vi-VN" sz="40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tiêm phòng </a:t>
            </a:r>
            <a:r>
              <a:rPr lang="vi-VN" sz="4000" b="1" dirty="0">
                <a:solidFill>
                  <a:srgbClr val="336753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bệnh sởi.</a:t>
            </a:r>
          </a:p>
          <a:p>
            <a:pPr lvl="0"/>
            <a:r>
              <a:rPr lang="vi-VN" sz="4000" b="1" dirty="0">
                <a:solidFill>
                  <a:srgbClr val="336753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Mặt trăng hình </a:t>
            </a:r>
            <a:r>
              <a:rPr lang="vi-VN" sz="40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lưỡi liềm</a:t>
            </a:r>
            <a:r>
              <a:rPr lang="vi-VN" sz="4000" b="1" dirty="0">
                <a:solidFill>
                  <a:srgbClr val="336753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13544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3">
            <a:extLst>
              <a:ext uri="{FF2B5EF4-FFF2-40B4-BE49-F238E27FC236}">
                <a16:creationId xmlns:a16="http://schemas.microsoft.com/office/drawing/2014/main" id="{5C3E83F4-23AA-4148-A695-C9C88172E91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09" b="10876"/>
          <a:stretch/>
        </p:blipFill>
        <p:spPr>
          <a:xfrm>
            <a:off x="-344905" y="-1549"/>
            <a:ext cx="12536905" cy="6572250"/>
          </a:xfrm>
          <a:prstGeom prst="rect">
            <a:avLst/>
          </a:prstGeom>
          <a:effectLst>
            <a:outerShdw blurRad="25400" algn="ctr" rotWithShape="0">
              <a:prstClr val="black">
                <a:alpha val="70000"/>
              </a:prstClr>
            </a:outerShdw>
          </a:effectLst>
        </p:spPr>
      </p:pic>
      <p:sp>
        <p:nvSpPr>
          <p:cNvPr id="2" name="TextBox 1"/>
          <p:cNvSpPr txBox="1"/>
          <p:nvPr/>
        </p:nvSpPr>
        <p:spPr>
          <a:xfrm>
            <a:off x="2201270" y="3459442"/>
            <a:ext cx="790575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36753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Xem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336753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36753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lại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336753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36753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nội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336753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dung 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36753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được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336753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36753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ôn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336753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36753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tập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336753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36753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trong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336753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36753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tiết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336753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36753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học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336753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36753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Luyện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336753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36753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đọc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336753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36753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lại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336753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36753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336753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36753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bài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336753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36753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đọc</a:t>
            </a:r>
            <a:endParaRPr kumimoji="0" lang="en-GB" sz="4000" b="1" i="0" u="none" strike="noStrike" kern="1200" cap="none" spc="0" normalizeH="0" baseline="0" noProof="0" dirty="0">
              <a:ln>
                <a:noFill/>
              </a:ln>
              <a:solidFill>
                <a:srgbClr val="336753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36753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Chuẩn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336753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36753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bị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336753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4000" b="1" i="0" u="none" strike="noStrike" kern="1200" cap="none" spc="0" normalizeH="0" baseline="0" noProof="0" err="1">
                <a:ln>
                  <a:noFill/>
                </a:ln>
                <a:solidFill>
                  <a:srgbClr val="336753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tiết</a:t>
            </a:r>
            <a:r>
              <a:rPr kumimoji="0" lang="en-GB" sz="4000" b="1" i="0" u="none" strike="noStrike" kern="1200" cap="none" spc="0" normalizeH="0" baseline="0" noProof="0">
                <a:ln>
                  <a:noFill/>
                </a:ln>
                <a:solidFill>
                  <a:srgbClr val="336753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sau.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srgbClr val="336753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63694" y="2042185"/>
            <a:ext cx="7826217" cy="1417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1719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loud 5">
            <a:extLst>
              <a:ext uri="{FF2B5EF4-FFF2-40B4-BE49-F238E27FC236}">
                <a16:creationId xmlns:a16="http://schemas.microsoft.com/office/drawing/2014/main" id="{A29573F3-780C-4C40-B0BD-121075EEF8C5}"/>
              </a:ext>
            </a:extLst>
          </p:cNvPr>
          <p:cNvSpPr/>
          <p:nvPr/>
        </p:nvSpPr>
        <p:spPr>
          <a:xfrm>
            <a:off x="5385506" y="600075"/>
            <a:ext cx="5958769" cy="2492693"/>
          </a:xfrm>
          <a:prstGeom prst="cloud">
            <a:avLst/>
          </a:prstGeom>
          <a:solidFill>
            <a:schemeClr val="bg1">
              <a:alpha val="61000"/>
            </a:schemeClr>
          </a:solidFill>
          <a:ln>
            <a:noFill/>
          </a:ln>
          <a:effectLst>
            <a:glow>
              <a:schemeClr val="accent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Hình ảnh 9" descr="Ảnh có chứa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id="{06BE6BD2-5BCE-4CAE-B48E-505C019CEE5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8417" b="92806" l="9925" r="89992">
                        <a14:foregroundMark x1="65972" y1="32374" x2="65972" y2="32374"/>
                        <a14:foregroundMark x1="67973" y1="29406" x2="67973" y2="29406"/>
                        <a14:foregroundMark x1="26272" y1="37500" x2="26272" y2="37500"/>
                        <a14:foregroundMark x1="57548" y1="28597" x2="57548" y2="28597"/>
                        <a14:foregroundMark x1="67807" y1="28417" x2="67807" y2="28417"/>
                        <a14:foregroundMark x1="66222" y1="59353" x2="66222" y2="59353"/>
                        <a14:backgroundMark x1="25104" y1="57284" x2="25104" y2="57284"/>
                        <a14:backgroundMark x1="18098" y1="39928" x2="18098" y2="39928"/>
                        <a14:backgroundMark x1="18766" y1="37500" x2="18766" y2="37500"/>
                        <a14:backgroundMark x1="86155" y1="42626" x2="86155" y2="42626"/>
                        <a14:backgroundMark x1="86155" y1="37230" x2="86822" y2="60522"/>
                        <a14:backgroundMark x1="15346" y1="39658" x2="15346" y2="39658"/>
                        <a14:backgroundMark x1="45955" y1="52338" x2="45955" y2="52338"/>
                        <a14:backgroundMark x1="45955" y1="53687" x2="45955" y2="53687"/>
                        <a14:backgroundMark x1="23937" y1="57644" x2="23937" y2="57644"/>
                        <a14:backgroundMark x1="23770" y1="57464" x2="23770" y2="57464"/>
                        <a14:backgroundMark x1="23770" y1="57464" x2="23770" y2="57464"/>
                        <a14:backgroundMark x1="23770" y1="57464" x2="23770" y2="57464"/>
                        <a14:backgroundMark x1="22602" y1="54047" x2="24187" y2="62770"/>
                        <a14:backgroundMark x1="45204" y1="56385" x2="46372" y2="604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6755"/>
          <a:stretch/>
        </p:blipFill>
        <p:spPr>
          <a:xfrm>
            <a:off x="2662674" y="3062649"/>
            <a:ext cx="5482343" cy="372417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A8F408A-1F86-4977-A30A-E88084AD47B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96008" y="754677"/>
            <a:ext cx="4505334" cy="1938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9345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42">
            <a:extLst>
              <a:ext uri="{FF2B5EF4-FFF2-40B4-BE49-F238E27FC236}">
                <a16:creationId xmlns:a16="http://schemas.microsoft.com/office/drawing/2014/main" id="{544468FE-C19B-43B7-A184-F9BB086A61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8146" y="-89428"/>
            <a:ext cx="10155837" cy="6947428"/>
          </a:xfrm>
          <a:prstGeom prst="rect">
            <a:avLst/>
          </a:prstGeom>
          <a:effectLst>
            <a:outerShdw blurRad="25400" dist="254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A44D789-A543-40A8-A820-E55F3367C4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85592" y="3446850"/>
            <a:ext cx="8839966" cy="1316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8188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: 圆角 3">
            <a:extLst>
              <a:ext uri="{FF2B5EF4-FFF2-40B4-BE49-F238E27FC236}">
                <a16:creationId xmlns:a16="http://schemas.microsoft.com/office/drawing/2014/main" id="{39EDB4C4-69D8-41F7-8934-A5F3292B59DD}"/>
              </a:ext>
            </a:extLst>
          </p:cNvPr>
          <p:cNvSpPr/>
          <p:nvPr/>
        </p:nvSpPr>
        <p:spPr>
          <a:xfrm>
            <a:off x="95250" y="552450"/>
            <a:ext cx="11963400" cy="6153150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27000" algn="c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90526" y="1273021"/>
            <a:ext cx="11591924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361950" algn="just"/>
            <a:r>
              <a:rPr lang="vi-VN" sz="4000" dirty="0">
                <a:solidFill>
                  <a:srgbClr val="000000"/>
                </a:solidFill>
                <a:latin typeface="+mj-lt"/>
                <a:ea typeface="Cambria" panose="02040503050406030204" pitchFamily="18" charset="0"/>
              </a:rPr>
              <a:t>Bẵng đi một vài tuần, chẳng may cậu bé bị ốm.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Lúc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đã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đỡ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phải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ở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nhà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mình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buồn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quá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cậu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bé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ra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ngồi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bên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cửa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sổ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r>
              <a:rPr lang="vi-VN" sz="4000" dirty="0">
                <a:solidFill>
                  <a:srgbClr val="000000"/>
                </a:solidFill>
                <a:latin typeface="+mj-lt"/>
                <a:ea typeface="Cambria" panose="02040503050406030204" pitchFamily="18" charset="0"/>
              </a:rPr>
              <a:t> Nhìn sang sân thượng nhà bên, cậu thấy có đàn chim sẻ léo nhéo đến là nhộn. Con bay, con nhảy, có con nằm lăn ra </a:t>
            </a:r>
            <a:r>
              <a:rPr lang="en-US" sz="400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</a:t>
            </a:r>
            <a:r>
              <a:rPr lang="vi-VN" sz="4000">
                <a:solidFill>
                  <a:srgbClr val="000000"/>
                </a:solidFill>
                <a:latin typeface="+mj-lt"/>
                <a:ea typeface="Cambria" panose="02040503050406030204" pitchFamily="18" charset="0"/>
              </a:rPr>
              <a:t>ũ </a:t>
            </a:r>
            <a:r>
              <a:rPr lang="vi-VN" sz="4000" dirty="0">
                <a:solidFill>
                  <a:srgbClr val="000000"/>
                </a:solidFill>
                <a:latin typeface="+mj-lt"/>
                <a:ea typeface="Cambria" panose="02040503050406030204" pitchFamily="18" charset="0"/>
              </a:rPr>
              <a:t>cánh, rồi mổ đùa nhau… nom vui quá.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51F7072-9E9F-4252-BD1E-99F49D9F72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51517" y="-48058"/>
            <a:ext cx="4669941" cy="1201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07250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3">
            <a:extLst>
              <a:ext uri="{FF2B5EF4-FFF2-40B4-BE49-F238E27FC236}">
                <a16:creationId xmlns:a16="http://schemas.microsoft.com/office/drawing/2014/main" id="{5C3E83F4-23AA-4148-A695-C9C88172E91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09" b="10876"/>
          <a:stretch/>
        </p:blipFill>
        <p:spPr>
          <a:xfrm>
            <a:off x="-344905" y="0"/>
            <a:ext cx="12536905" cy="6572250"/>
          </a:xfrm>
          <a:prstGeom prst="rect">
            <a:avLst/>
          </a:prstGeom>
          <a:effectLst>
            <a:outerShdw blurRad="25400" algn="ctr" rotWithShape="0">
              <a:prstClr val="black">
                <a:alpha val="70000"/>
              </a:prstClr>
            </a:outerShdw>
          </a:effectLst>
        </p:spPr>
      </p:pic>
      <p:pic>
        <p:nvPicPr>
          <p:cNvPr id="12" name="Picture 35">
            <a:extLst>
              <a:ext uri="{FF2B5EF4-FFF2-40B4-BE49-F238E27FC236}">
                <a16:creationId xmlns:a16="http://schemas.microsoft.com/office/drawing/2014/main" id="{95013B11-78DC-4EDA-8D00-C4E42F721BD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4064350" y="3383967"/>
            <a:ext cx="3784249" cy="237324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1D3A81A-0CA1-41F2-9545-E85CE5FC6031}"/>
              </a:ext>
            </a:extLst>
          </p:cNvPr>
          <p:cNvSpPr txBox="1"/>
          <p:nvPr/>
        </p:nvSpPr>
        <p:spPr>
          <a:xfrm>
            <a:off x="4347363" y="3814016"/>
            <a:ext cx="29770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léo</a:t>
            </a:r>
            <a:r>
              <a:rPr kumimoji="0" lang="en-US" sz="6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nhéo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CFD4674-CE87-4729-B5B3-3DAF7D5CF77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97502" y="1565320"/>
            <a:ext cx="7120745" cy="1786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8042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3">
            <a:extLst>
              <a:ext uri="{FF2B5EF4-FFF2-40B4-BE49-F238E27FC236}">
                <a16:creationId xmlns:a16="http://schemas.microsoft.com/office/drawing/2014/main" id="{5C3E83F4-23AA-4148-A695-C9C88172E91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09" b="10876"/>
          <a:stretch/>
        </p:blipFill>
        <p:spPr>
          <a:xfrm>
            <a:off x="-344905" y="0"/>
            <a:ext cx="12536905" cy="6572250"/>
          </a:xfrm>
          <a:prstGeom prst="rect">
            <a:avLst/>
          </a:prstGeom>
          <a:effectLst>
            <a:outerShdw blurRad="25400" algn="ctr" rotWithShape="0">
              <a:prstClr val="black">
                <a:alpha val="70000"/>
              </a:prstClr>
            </a:outerShdw>
          </a:effectLst>
        </p:spPr>
      </p:pic>
      <p:pic>
        <p:nvPicPr>
          <p:cNvPr id="12" name="Picture 35">
            <a:extLst>
              <a:ext uri="{FF2B5EF4-FFF2-40B4-BE49-F238E27FC236}">
                <a16:creationId xmlns:a16="http://schemas.microsoft.com/office/drawing/2014/main" id="{95013B11-78DC-4EDA-8D00-C4E42F721BD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4064350" y="3383967"/>
            <a:ext cx="3784249" cy="237324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1D3A81A-0CA1-41F2-9545-E85CE5FC6031}"/>
              </a:ext>
            </a:extLst>
          </p:cNvPr>
          <p:cNvSpPr txBox="1"/>
          <p:nvPr/>
        </p:nvSpPr>
        <p:spPr>
          <a:xfrm>
            <a:off x="4347363" y="3814016"/>
            <a:ext cx="304923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giũ</a:t>
            </a:r>
            <a:r>
              <a:rPr kumimoji="0" lang="en-US" sz="6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cánh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CFD4674-CE87-4729-B5B3-3DAF7D5CF77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97502" y="1565320"/>
            <a:ext cx="7120745" cy="1786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7192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: 圆角 3">
            <a:extLst>
              <a:ext uri="{FF2B5EF4-FFF2-40B4-BE49-F238E27FC236}">
                <a16:creationId xmlns:a16="http://schemas.microsoft.com/office/drawing/2014/main" id="{39EDB4C4-69D8-41F7-8934-A5F3292B59DD}"/>
              </a:ext>
            </a:extLst>
          </p:cNvPr>
          <p:cNvSpPr/>
          <p:nvPr/>
        </p:nvSpPr>
        <p:spPr>
          <a:xfrm>
            <a:off x="95250" y="552450"/>
            <a:ext cx="11963400" cy="6153150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27000" algn="c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19CCA3D1-E0FD-48D6-91A2-E58884340565}"/>
              </a:ext>
            </a:extLst>
          </p:cNvPr>
          <p:cNvSpPr/>
          <p:nvPr/>
        </p:nvSpPr>
        <p:spPr>
          <a:xfrm>
            <a:off x="294968" y="-596676"/>
            <a:ext cx="11602064" cy="6607277"/>
          </a:xfrm>
          <a:prstGeom prst="roundRect">
            <a:avLst/>
          </a:prstGeom>
          <a:solidFill>
            <a:schemeClr val="bg1"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02E2B9F3-3BEE-44A3-82F5-F0CEC24F0D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8494" y="1489991"/>
            <a:ext cx="4148492" cy="2433942"/>
          </a:xfrm>
          <a:prstGeom prst="rect">
            <a:avLst/>
          </a:prstGeom>
          <a:effectLst>
            <a:glow rad="127000">
              <a:srgbClr val="F79646">
                <a:lumMod val="20000"/>
                <a:lumOff val="80000"/>
              </a:srgbClr>
            </a:glow>
          </a:effectLst>
        </p:spPr>
      </p:pic>
      <p:pic>
        <p:nvPicPr>
          <p:cNvPr id="19" name="Picture 12">
            <a:extLst>
              <a:ext uri="{FF2B5EF4-FFF2-40B4-BE49-F238E27FC236}">
                <a16:creationId xmlns:a16="http://schemas.microsoft.com/office/drawing/2014/main" id="{539A0D85-C82E-4CD2-9F3E-6CBA302B80C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6014805" y="1206201"/>
            <a:ext cx="5078675" cy="1228116"/>
          </a:xfrm>
          <a:prstGeom prst="rect">
            <a:avLst/>
          </a:prstGeom>
        </p:spPr>
      </p:pic>
      <p:pic>
        <p:nvPicPr>
          <p:cNvPr id="20" name="Picture 12">
            <a:extLst>
              <a:ext uri="{FF2B5EF4-FFF2-40B4-BE49-F238E27FC236}">
                <a16:creationId xmlns:a16="http://schemas.microsoft.com/office/drawing/2014/main" id="{019B1B3E-5EA5-4EED-B9C7-9453E9C8F26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5100894" y="3033300"/>
            <a:ext cx="5078675" cy="1228116"/>
          </a:xfrm>
          <a:prstGeom prst="rect">
            <a:avLst/>
          </a:prstGeom>
        </p:spPr>
      </p:pic>
      <p:pic>
        <p:nvPicPr>
          <p:cNvPr id="21" name="Picture 12">
            <a:extLst>
              <a:ext uri="{FF2B5EF4-FFF2-40B4-BE49-F238E27FC236}">
                <a16:creationId xmlns:a16="http://schemas.microsoft.com/office/drawing/2014/main" id="{0857DF07-4FB6-467B-B4F9-209E12CF1A9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875118" y="4626598"/>
            <a:ext cx="5078675" cy="1228116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A5A85FCC-9AAA-4D03-BF1A-235A7AFA7739}"/>
              </a:ext>
            </a:extLst>
          </p:cNvPr>
          <p:cNvSpPr txBox="1"/>
          <p:nvPr/>
        </p:nvSpPr>
        <p:spPr>
          <a:xfrm>
            <a:off x="6542036" y="1158539"/>
            <a:ext cx="439048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Thẳng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lưng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chân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đặt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đúng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vị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trí</a:t>
            </a:r>
            <a:endParaRPr lang="en-US" sz="280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Picture 7">
            <a:extLst>
              <a:ext uri="{FF2B5EF4-FFF2-40B4-BE49-F238E27FC236}">
                <a16:creationId xmlns:a16="http://schemas.microsoft.com/office/drawing/2014/main" id="{3221A12F-6B55-4E77-A867-8DBC35949C4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619699">
            <a:off x="5620888" y="1663462"/>
            <a:ext cx="950223" cy="1264155"/>
          </a:xfrm>
          <a:prstGeom prst="rect">
            <a:avLst/>
          </a:prstGeom>
          <a:effectLst>
            <a:glow rad="139700">
              <a:schemeClr val="accent2">
                <a:lumMod val="40000"/>
                <a:lumOff val="60000"/>
                <a:alpha val="40000"/>
              </a:schemeClr>
            </a:glow>
          </a:effectLst>
        </p:spPr>
      </p:pic>
      <p:pic>
        <p:nvPicPr>
          <p:cNvPr id="25" name="Picture 6">
            <a:extLst>
              <a:ext uri="{FF2B5EF4-FFF2-40B4-BE49-F238E27FC236}">
                <a16:creationId xmlns:a16="http://schemas.microsoft.com/office/drawing/2014/main" id="{709614EB-F7C2-4343-B4EA-CA7B622CFE47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4835942" y="3672976"/>
            <a:ext cx="806163" cy="1176880"/>
          </a:xfrm>
          <a:prstGeom prst="rect">
            <a:avLst/>
          </a:prstGeom>
          <a:effectLst>
            <a:glow rad="139700">
              <a:schemeClr val="accent2">
                <a:lumMod val="40000"/>
                <a:lumOff val="60000"/>
                <a:alpha val="40000"/>
              </a:schemeClr>
            </a:glow>
          </a:effec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F9383A29-1F27-4581-92F0-5E9638CEF836}"/>
              </a:ext>
            </a:extLst>
          </p:cNvPr>
          <p:cNvSpPr txBox="1"/>
          <p:nvPr/>
        </p:nvSpPr>
        <p:spPr>
          <a:xfrm>
            <a:off x="5584355" y="3050342"/>
            <a:ext cx="439975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Khoảng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cách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từ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mắt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đến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vở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25 –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30cm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pic>
        <p:nvPicPr>
          <p:cNvPr id="27" name="Picture 7">
            <a:extLst>
              <a:ext uri="{FF2B5EF4-FFF2-40B4-BE49-F238E27FC236}">
                <a16:creationId xmlns:a16="http://schemas.microsoft.com/office/drawing/2014/main" id="{4B5A0C07-5E21-4686-AA4F-5B4C5C739749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2485987" y="5106451"/>
            <a:ext cx="631658" cy="1496525"/>
          </a:xfrm>
          <a:prstGeom prst="rect">
            <a:avLst/>
          </a:prstGeom>
          <a:effectLst>
            <a:glow rad="139700">
              <a:schemeClr val="accent2">
                <a:lumMod val="40000"/>
                <a:lumOff val="60000"/>
                <a:alpha val="40000"/>
              </a:schemeClr>
            </a:glow>
          </a:effectLst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8504FB23-FF3D-497E-93B4-AFB2380DB395}"/>
              </a:ext>
            </a:extLst>
          </p:cNvPr>
          <p:cNvSpPr txBox="1"/>
          <p:nvPr/>
        </p:nvSpPr>
        <p:spPr>
          <a:xfrm>
            <a:off x="3174233" y="4674382"/>
            <a:ext cx="465990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1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tay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cầm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viết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, 1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tay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giữ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trang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vở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E7AF92C-DC53-407D-9AC7-EBDD0D4B300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647055" y="-202379"/>
            <a:ext cx="8974090" cy="1566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148251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6" grpId="0"/>
      <p:bldP spid="2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42">
            <a:extLst>
              <a:ext uri="{FF2B5EF4-FFF2-40B4-BE49-F238E27FC236}">
                <a16:creationId xmlns:a16="http://schemas.microsoft.com/office/drawing/2014/main" id="{544468FE-C19B-43B7-A184-F9BB086A61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550" y="-342900"/>
            <a:ext cx="11982450" cy="7524750"/>
          </a:xfrm>
          <a:prstGeom prst="rect">
            <a:avLst/>
          </a:prstGeom>
          <a:effectLst>
            <a:outerShdw blurRad="25400" dist="254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50EB9F9-5F6B-42C1-B10B-2DEC3BBCE5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75874" y="3303581"/>
            <a:ext cx="8602202" cy="160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1636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B4EB1CF3-7F06-47E7-A4E9-33E37D2AAD44}"/>
              </a:ext>
            </a:extLst>
          </p:cNvPr>
          <p:cNvSpPr/>
          <p:nvPr/>
        </p:nvSpPr>
        <p:spPr>
          <a:xfrm>
            <a:off x="308113" y="1048323"/>
            <a:ext cx="11608904" cy="5401226"/>
          </a:xfrm>
          <a:custGeom>
            <a:avLst/>
            <a:gdLst>
              <a:gd name="connsiteX0" fmla="*/ 0 w 11608904"/>
              <a:gd name="connsiteY0" fmla="*/ 0 h 5401226"/>
              <a:gd name="connsiteX1" fmla="*/ 915055 w 11608904"/>
              <a:gd name="connsiteY1" fmla="*/ 0 h 5401226"/>
              <a:gd name="connsiteX2" fmla="*/ 1365753 w 11608904"/>
              <a:gd name="connsiteY2" fmla="*/ 0 h 5401226"/>
              <a:gd name="connsiteX3" fmla="*/ 1700363 w 11608904"/>
              <a:gd name="connsiteY3" fmla="*/ 0 h 5401226"/>
              <a:gd name="connsiteX4" fmla="*/ 2499329 w 11608904"/>
              <a:gd name="connsiteY4" fmla="*/ 0 h 5401226"/>
              <a:gd name="connsiteX5" fmla="*/ 3066116 w 11608904"/>
              <a:gd name="connsiteY5" fmla="*/ 0 h 5401226"/>
              <a:gd name="connsiteX6" fmla="*/ 3516815 w 11608904"/>
              <a:gd name="connsiteY6" fmla="*/ 0 h 5401226"/>
              <a:gd name="connsiteX7" fmla="*/ 4199692 w 11608904"/>
              <a:gd name="connsiteY7" fmla="*/ 0 h 5401226"/>
              <a:gd name="connsiteX8" fmla="*/ 4998657 w 11608904"/>
              <a:gd name="connsiteY8" fmla="*/ 0 h 5401226"/>
              <a:gd name="connsiteX9" fmla="*/ 5449356 w 11608904"/>
              <a:gd name="connsiteY9" fmla="*/ 0 h 5401226"/>
              <a:gd name="connsiteX10" fmla="*/ 5783966 w 11608904"/>
              <a:gd name="connsiteY10" fmla="*/ 0 h 5401226"/>
              <a:gd name="connsiteX11" fmla="*/ 6699020 w 11608904"/>
              <a:gd name="connsiteY11" fmla="*/ 0 h 5401226"/>
              <a:gd name="connsiteX12" fmla="*/ 7381897 w 11608904"/>
              <a:gd name="connsiteY12" fmla="*/ 0 h 5401226"/>
              <a:gd name="connsiteX13" fmla="*/ 8064774 w 11608904"/>
              <a:gd name="connsiteY13" fmla="*/ 0 h 5401226"/>
              <a:gd name="connsiteX14" fmla="*/ 8631562 w 11608904"/>
              <a:gd name="connsiteY14" fmla="*/ 0 h 5401226"/>
              <a:gd name="connsiteX15" fmla="*/ 8966171 w 11608904"/>
              <a:gd name="connsiteY15" fmla="*/ 0 h 5401226"/>
              <a:gd name="connsiteX16" fmla="*/ 9765137 w 11608904"/>
              <a:gd name="connsiteY16" fmla="*/ 0 h 5401226"/>
              <a:gd name="connsiteX17" fmla="*/ 10215836 w 11608904"/>
              <a:gd name="connsiteY17" fmla="*/ 0 h 5401226"/>
              <a:gd name="connsiteX18" fmla="*/ 10666534 w 11608904"/>
              <a:gd name="connsiteY18" fmla="*/ 0 h 5401226"/>
              <a:gd name="connsiteX19" fmla="*/ 11608904 w 11608904"/>
              <a:gd name="connsiteY19" fmla="*/ 0 h 5401226"/>
              <a:gd name="connsiteX20" fmla="*/ 11608904 w 11608904"/>
              <a:gd name="connsiteY20" fmla="*/ 621141 h 5401226"/>
              <a:gd name="connsiteX21" fmla="*/ 11608904 w 11608904"/>
              <a:gd name="connsiteY21" fmla="*/ 1134257 h 5401226"/>
              <a:gd name="connsiteX22" fmla="*/ 11608904 w 11608904"/>
              <a:gd name="connsiteY22" fmla="*/ 1809411 h 5401226"/>
              <a:gd name="connsiteX23" fmla="*/ 11608904 w 11608904"/>
              <a:gd name="connsiteY23" fmla="*/ 2322527 h 5401226"/>
              <a:gd name="connsiteX24" fmla="*/ 11608904 w 11608904"/>
              <a:gd name="connsiteY24" fmla="*/ 3105705 h 5401226"/>
              <a:gd name="connsiteX25" fmla="*/ 11608904 w 11608904"/>
              <a:gd name="connsiteY25" fmla="*/ 3618821 h 5401226"/>
              <a:gd name="connsiteX26" fmla="*/ 11608904 w 11608904"/>
              <a:gd name="connsiteY26" fmla="*/ 4401999 h 5401226"/>
              <a:gd name="connsiteX27" fmla="*/ 11608904 w 11608904"/>
              <a:gd name="connsiteY27" fmla="*/ 5401226 h 5401226"/>
              <a:gd name="connsiteX28" fmla="*/ 11042116 w 11608904"/>
              <a:gd name="connsiteY28" fmla="*/ 5401226 h 5401226"/>
              <a:gd name="connsiteX29" fmla="*/ 10127062 w 11608904"/>
              <a:gd name="connsiteY29" fmla="*/ 5401226 h 5401226"/>
              <a:gd name="connsiteX30" fmla="*/ 9560274 w 11608904"/>
              <a:gd name="connsiteY30" fmla="*/ 5401226 h 5401226"/>
              <a:gd name="connsiteX31" fmla="*/ 9109575 w 11608904"/>
              <a:gd name="connsiteY31" fmla="*/ 5401226 h 5401226"/>
              <a:gd name="connsiteX32" fmla="*/ 8774966 w 11608904"/>
              <a:gd name="connsiteY32" fmla="*/ 5401226 h 5401226"/>
              <a:gd name="connsiteX33" fmla="*/ 7859911 w 11608904"/>
              <a:gd name="connsiteY33" fmla="*/ 5401226 h 5401226"/>
              <a:gd name="connsiteX34" fmla="*/ 7060945 w 11608904"/>
              <a:gd name="connsiteY34" fmla="*/ 5401226 h 5401226"/>
              <a:gd name="connsiteX35" fmla="*/ 6494157 w 11608904"/>
              <a:gd name="connsiteY35" fmla="*/ 5401226 h 5401226"/>
              <a:gd name="connsiteX36" fmla="*/ 5811281 w 11608904"/>
              <a:gd name="connsiteY36" fmla="*/ 5401226 h 5401226"/>
              <a:gd name="connsiteX37" fmla="*/ 5360582 w 11608904"/>
              <a:gd name="connsiteY37" fmla="*/ 5401226 h 5401226"/>
              <a:gd name="connsiteX38" fmla="*/ 4445527 w 11608904"/>
              <a:gd name="connsiteY38" fmla="*/ 5401226 h 5401226"/>
              <a:gd name="connsiteX39" fmla="*/ 3646562 w 11608904"/>
              <a:gd name="connsiteY39" fmla="*/ 5401226 h 5401226"/>
              <a:gd name="connsiteX40" fmla="*/ 2963685 w 11608904"/>
              <a:gd name="connsiteY40" fmla="*/ 5401226 h 5401226"/>
              <a:gd name="connsiteX41" fmla="*/ 2280808 w 11608904"/>
              <a:gd name="connsiteY41" fmla="*/ 5401226 h 5401226"/>
              <a:gd name="connsiteX42" fmla="*/ 1830110 w 11608904"/>
              <a:gd name="connsiteY42" fmla="*/ 5401226 h 5401226"/>
              <a:gd name="connsiteX43" fmla="*/ 1379411 w 11608904"/>
              <a:gd name="connsiteY43" fmla="*/ 5401226 h 5401226"/>
              <a:gd name="connsiteX44" fmla="*/ 0 w 11608904"/>
              <a:gd name="connsiteY44" fmla="*/ 5401226 h 5401226"/>
              <a:gd name="connsiteX45" fmla="*/ 0 w 11608904"/>
              <a:gd name="connsiteY45" fmla="*/ 4672060 h 5401226"/>
              <a:gd name="connsiteX46" fmla="*/ 0 w 11608904"/>
              <a:gd name="connsiteY46" fmla="*/ 4104932 h 5401226"/>
              <a:gd name="connsiteX47" fmla="*/ 0 w 11608904"/>
              <a:gd name="connsiteY47" fmla="*/ 3375766 h 5401226"/>
              <a:gd name="connsiteX48" fmla="*/ 0 w 11608904"/>
              <a:gd name="connsiteY48" fmla="*/ 2700613 h 5401226"/>
              <a:gd name="connsiteX49" fmla="*/ 0 w 11608904"/>
              <a:gd name="connsiteY49" fmla="*/ 2025460 h 5401226"/>
              <a:gd name="connsiteX50" fmla="*/ 0 w 11608904"/>
              <a:gd name="connsiteY50" fmla="*/ 1296294 h 5401226"/>
              <a:gd name="connsiteX51" fmla="*/ 0 w 11608904"/>
              <a:gd name="connsiteY51" fmla="*/ 783178 h 5401226"/>
              <a:gd name="connsiteX52" fmla="*/ 0 w 11608904"/>
              <a:gd name="connsiteY52" fmla="*/ 0 h 54012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11608904" h="5401226" fill="none" extrusionOk="0">
                <a:moveTo>
                  <a:pt x="0" y="0"/>
                </a:moveTo>
                <a:cubicBezTo>
                  <a:pt x="302376" y="-21136"/>
                  <a:pt x="684210" y="15553"/>
                  <a:pt x="915055" y="0"/>
                </a:cubicBezTo>
                <a:cubicBezTo>
                  <a:pt x="1145901" y="-15553"/>
                  <a:pt x="1169775" y="-9622"/>
                  <a:pt x="1365753" y="0"/>
                </a:cubicBezTo>
                <a:cubicBezTo>
                  <a:pt x="1561731" y="9622"/>
                  <a:pt x="1554169" y="15863"/>
                  <a:pt x="1700363" y="0"/>
                </a:cubicBezTo>
                <a:cubicBezTo>
                  <a:pt x="1846557" y="-15863"/>
                  <a:pt x="2210431" y="14739"/>
                  <a:pt x="2499329" y="0"/>
                </a:cubicBezTo>
                <a:cubicBezTo>
                  <a:pt x="2788227" y="-14739"/>
                  <a:pt x="2919196" y="-19358"/>
                  <a:pt x="3066116" y="0"/>
                </a:cubicBezTo>
                <a:cubicBezTo>
                  <a:pt x="3213036" y="19358"/>
                  <a:pt x="3332975" y="8439"/>
                  <a:pt x="3516815" y="0"/>
                </a:cubicBezTo>
                <a:cubicBezTo>
                  <a:pt x="3700655" y="-8439"/>
                  <a:pt x="4055239" y="-19370"/>
                  <a:pt x="4199692" y="0"/>
                </a:cubicBezTo>
                <a:cubicBezTo>
                  <a:pt x="4344145" y="19370"/>
                  <a:pt x="4665265" y="12178"/>
                  <a:pt x="4998657" y="0"/>
                </a:cubicBezTo>
                <a:cubicBezTo>
                  <a:pt x="5332050" y="-12178"/>
                  <a:pt x="5291530" y="19676"/>
                  <a:pt x="5449356" y="0"/>
                </a:cubicBezTo>
                <a:cubicBezTo>
                  <a:pt x="5607182" y="-19676"/>
                  <a:pt x="5620394" y="11783"/>
                  <a:pt x="5783966" y="0"/>
                </a:cubicBezTo>
                <a:cubicBezTo>
                  <a:pt x="5947538" y="-11783"/>
                  <a:pt x="6497424" y="43914"/>
                  <a:pt x="6699020" y="0"/>
                </a:cubicBezTo>
                <a:cubicBezTo>
                  <a:pt x="6900616" y="-43914"/>
                  <a:pt x="7229510" y="-305"/>
                  <a:pt x="7381897" y="0"/>
                </a:cubicBezTo>
                <a:cubicBezTo>
                  <a:pt x="7534284" y="305"/>
                  <a:pt x="7766997" y="-30270"/>
                  <a:pt x="8064774" y="0"/>
                </a:cubicBezTo>
                <a:cubicBezTo>
                  <a:pt x="8362551" y="30270"/>
                  <a:pt x="8477066" y="4575"/>
                  <a:pt x="8631562" y="0"/>
                </a:cubicBezTo>
                <a:cubicBezTo>
                  <a:pt x="8786058" y="-4575"/>
                  <a:pt x="8842385" y="-6708"/>
                  <a:pt x="8966171" y="0"/>
                </a:cubicBezTo>
                <a:cubicBezTo>
                  <a:pt x="9089957" y="6708"/>
                  <a:pt x="9456292" y="-9166"/>
                  <a:pt x="9765137" y="0"/>
                </a:cubicBezTo>
                <a:cubicBezTo>
                  <a:pt x="10073982" y="9166"/>
                  <a:pt x="10037170" y="-4686"/>
                  <a:pt x="10215836" y="0"/>
                </a:cubicBezTo>
                <a:cubicBezTo>
                  <a:pt x="10394502" y="4686"/>
                  <a:pt x="10570123" y="-4101"/>
                  <a:pt x="10666534" y="0"/>
                </a:cubicBezTo>
                <a:cubicBezTo>
                  <a:pt x="10762945" y="4101"/>
                  <a:pt x="11340018" y="15713"/>
                  <a:pt x="11608904" y="0"/>
                </a:cubicBezTo>
                <a:cubicBezTo>
                  <a:pt x="11628611" y="239512"/>
                  <a:pt x="11630561" y="413808"/>
                  <a:pt x="11608904" y="621141"/>
                </a:cubicBezTo>
                <a:cubicBezTo>
                  <a:pt x="11587247" y="828474"/>
                  <a:pt x="11610676" y="1024458"/>
                  <a:pt x="11608904" y="1134257"/>
                </a:cubicBezTo>
                <a:cubicBezTo>
                  <a:pt x="11607132" y="1244056"/>
                  <a:pt x="11608891" y="1587845"/>
                  <a:pt x="11608904" y="1809411"/>
                </a:cubicBezTo>
                <a:cubicBezTo>
                  <a:pt x="11608917" y="2030977"/>
                  <a:pt x="11595748" y="2087652"/>
                  <a:pt x="11608904" y="2322527"/>
                </a:cubicBezTo>
                <a:cubicBezTo>
                  <a:pt x="11622060" y="2557402"/>
                  <a:pt x="11627055" y="2821799"/>
                  <a:pt x="11608904" y="3105705"/>
                </a:cubicBezTo>
                <a:cubicBezTo>
                  <a:pt x="11590753" y="3389611"/>
                  <a:pt x="11601882" y="3394741"/>
                  <a:pt x="11608904" y="3618821"/>
                </a:cubicBezTo>
                <a:cubicBezTo>
                  <a:pt x="11615926" y="3842901"/>
                  <a:pt x="11626526" y="4132225"/>
                  <a:pt x="11608904" y="4401999"/>
                </a:cubicBezTo>
                <a:cubicBezTo>
                  <a:pt x="11591282" y="4671773"/>
                  <a:pt x="11639118" y="4961066"/>
                  <a:pt x="11608904" y="5401226"/>
                </a:cubicBezTo>
                <a:cubicBezTo>
                  <a:pt x="11458043" y="5405402"/>
                  <a:pt x="11267954" y="5396330"/>
                  <a:pt x="11042116" y="5401226"/>
                </a:cubicBezTo>
                <a:cubicBezTo>
                  <a:pt x="10816278" y="5406122"/>
                  <a:pt x="10562075" y="5389112"/>
                  <a:pt x="10127062" y="5401226"/>
                </a:cubicBezTo>
                <a:cubicBezTo>
                  <a:pt x="9692049" y="5413340"/>
                  <a:pt x="9705698" y="5387312"/>
                  <a:pt x="9560274" y="5401226"/>
                </a:cubicBezTo>
                <a:cubicBezTo>
                  <a:pt x="9414850" y="5415140"/>
                  <a:pt x="9325322" y="5390207"/>
                  <a:pt x="9109575" y="5401226"/>
                </a:cubicBezTo>
                <a:cubicBezTo>
                  <a:pt x="8893828" y="5412245"/>
                  <a:pt x="8936693" y="5416384"/>
                  <a:pt x="8774966" y="5401226"/>
                </a:cubicBezTo>
                <a:cubicBezTo>
                  <a:pt x="8613239" y="5386068"/>
                  <a:pt x="8317415" y="5416498"/>
                  <a:pt x="7859911" y="5401226"/>
                </a:cubicBezTo>
                <a:cubicBezTo>
                  <a:pt x="7402408" y="5385954"/>
                  <a:pt x="7334261" y="5413331"/>
                  <a:pt x="7060945" y="5401226"/>
                </a:cubicBezTo>
                <a:cubicBezTo>
                  <a:pt x="6787629" y="5389121"/>
                  <a:pt x="6685931" y="5409069"/>
                  <a:pt x="6494157" y="5401226"/>
                </a:cubicBezTo>
                <a:cubicBezTo>
                  <a:pt x="6302383" y="5393383"/>
                  <a:pt x="5997734" y="5395235"/>
                  <a:pt x="5811281" y="5401226"/>
                </a:cubicBezTo>
                <a:cubicBezTo>
                  <a:pt x="5624828" y="5407217"/>
                  <a:pt x="5470539" y="5403149"/>
                  <a:pt x="5360582" y="5401226"/>
                </a:cubicBezTo>
                <a:cubicBezTo>
                  <a:pt x="5250625" y="5399303"/>
                  <a:pt x="4767270" y="5432315"/>
                  <a:pt x="4445527" y="5401226"/>
                </a:cubicBezTo>
                <a:cubicBezTo>
                  <a:pt x="4123784" y="5370137"/>
                  <a:pt x="3844528" y="5422490"/>
                  <a:pt x="3646562" y="5401226"/>
                </a:cubicBezTo>
                <a:cubicBezTo>
                  <a:pt x="3448597" y="5379962"/>
                  <a:pt x="3285328" y="5387876"/>
                  <a:pt x="2963685" y="5401226"/>
                </a:cubicBezTo>
                <a:cubicBezTo>
                  <a:pt x="2642042" y="5414576"/>
                  <a:pt x="2445716" y="5432517"/>
                  <a:pt x="2280808" y="5401226"/>
                </a:cubicBezTo>
                <a:cubicBezTo>
                  <a:pt x="2115900" y="5369935"/>
                  <a:pt x="1943330" y="5399266"/>
                  <a:pt x="1830110" y="5401226"/>
                </a:cubicBezTo>
                <a:cubicBezTo>
                  <a:pt x="1716890" y="5403186"/>
                  <a:pt x="1496576" y="5380295"/>
                  <a:pt x="1379411" y="5401226"/>
                </a:cubicBezTo>
                <a:cubicBezTo>
                  <a:pt x="1262246" y="5422157"/>
                  <a:pt x="519273" y="5457068"/>
                  <a:pt x="0" y="5401226"/>
                </a:cubicBezTo>
                <a:cubicBezTo>
                  <a:pt x="-14848" y="5231925"/>
                  <a:pt x="-13888" y="4885366"/>
                  <a:pt x="0" y="4672060"/>
                </a:cubicBezTo>
                <a:cubicBezTo>
                  <a:pt x="13888" y="4458754"/>
                  <a:pt x="-26468" y="4284994"/>
                  <a:pt x="0" y="4104932"/>
                </a:cubicBezTo>
                <a:cubicBezTo>
                  <a:pt x="26468" y="3924870"/>
                  <a:pt x="34393" y="3560303"/>
                  <a:pt x="0" y="3375766"/>
                </a:cubicBezTo>
                <a:cubicBezTo>
                  <a:pt x="-34393" y="3191229"/>
                  <a:pt x="17284" y="2945706"/>
                  <a:pt x="0" y="2700613"/>
                </a:cubicBezTo>
                <a:cubicBezTo>
                  <a:pt x="-17284" y="2455520"/>
                  <a:pt x="-29590" y="2208432"/>
                  <a:pt x="0" y="2025460"/>
                </a:cubicBezTo>
                <a:cubicBezTo>
                  <a:pt x="29590" y="1842488"/>
                  <a:pt x="31646" y="1563261"/>
                  <a:pt x="0" y="1296294"/>
                </a:cubicBezTo>
                <a:cubicBezTo>
                  <a:pt x="-31646" y="1029327"/>
                  <a:pt x="-13744" y="971729"/>
                  <a:pt x="0" y="783178"/>
                </a:cubicBezTo>
                <a:cubicBezTo>
                  <a:pt x="13744" y="594627"/>
                  <a:pt x="-33091" y="379298"/>
                  <a:pt x="0" y="0"/>
                </a:cubicBezTo>
                <a:close/>
              </a:path>
              <a:path w="11608904" h="5401226" stroke="0" extrusionOk="0">
                <a:moveTo>
                  <a:pt x="0" y="0"/>
                </a:moveTo>
                <a:cubicBezTo>
                  <a:pt x="346669" y="-25788"/>
                  <a:pt x="568502" y="-17200"/>
                  <a:pt x="798966" y="0"/>
                </a:cubicBezTo>
                <a:cubicBezTo>
                  <a:pt x="1029430" y="17200"/>
                  <a:pt x="1141680" y="18988"/>
                  <a:pt x="1249664" y="0"/>
                </a:cubicBezTo>
                <a:cubicBezTo>
                  <a:pt x="1357648" y="-18988"/>
                  <a:pt x="1579050" y="14047"/>
                  <a:pt x="1816452" y="0"/>
                </a:cubicBezTo>
                <a:cubicBezTo>
                  <a:pt x="2053854" y="-14047"/>
                  <a:pt x="2428102" y="-40332"/>
                  <a:pt x="2731507" y="0"/>
                </a:cubicBezTo>
                <a:cubicBezTo>
                  <a:pt x="3034913" y="40332"/>
                  <a:pt x="3330245" y="15978"/>
                  <a:pt x="3530473" y="0"/>
                </a:cubicBezTo>
                <a:cubicBezTo>
                  <a:pt x="3730701" y="-15978"/>
                  <a:pt x="3847399" y="-1957"/>
                  <a:pt x="3981171" y="0"/>
                </a:cubicBezTo>
                <a:cubicBezTo>
                  <a:pt x="4114943" y="1957"/>
                  <a:pt x="4365002" y="-22213"/>
                  <a:pt x="4547959" y="0"/>
                </a:cubicBezTo>
                <a:cubicBezTo>
                  <a:pt x="4730916" y="22213"/>
                  <a:pt x="5029108" y="7461"/>
                  <a:pt x="5230836" y="0"/>
                </a:cubicBezTo>
                <a:cubicBezTo>
                  <a:pt x="5432564" y="-7461"/>
                  <a:pt x="5586392" y="5744"/>
                  <a:pt x="5681534" y="0"/>
                </a:cubicBezTo>
                <a:cubicBezTo>
                  <a:pt x="5776676" y="-5744"/>
                  <a:pt x="6211070" y="3823"/>
                  <a:pt x="6480500" y="0"/>
                </a:cubicBezTo>
                <a:cubicBezTo>
                  <a:pt x="6749930" y="-3823"/>
                  <a:pt x="6831595" y="22612"/>
                  <a:pt x="7163377" y="0"/>
                </a:cubicBezTo>
                <a:cubicBezTo>
                  <a:pt x="7495159" y="-22612"/>
                  <a:pt x="7578524" y="-648"/>
                  <a:pt x="7846253" y="0"/>
                </a:cubicBezTo>
                <a:cubicBezTo>
                  <a:pt x="8113982" y="648"/>
                  <a:pt x="8303426" y="-12300"/>
                  <a:pt x="8529130" y="0"/>
                </a:cubicBezTo>
                <a:cubicBezTo>
                  <a:pt x="8754834" y="12300"/>
                  <a:pt x="9022060" y="10107"/>
                  <a:pt x="9212007" y="0"/>
                </a:cubicBezTo>
                <a:cubicBezTo>
                  <a:pt x="9401954" y="-10107"/>
                  <a:pt x="9549564" y="17713"/>
                  <a:pt x="9778794" y="0"/>
                </a:cubicBezTo>
                <a:cubicBezTo>
                  <a:pt x="10008024" y="-17713"/>
                  <a:pt x="10360225" y="30732"/>
                  <a:pt x="10577760" y="0"/>
                </a:cubicBezTo>
                <a:cubicBezTo>
                  <a:pt x="10795295" y="-30732"/>
                  <a:pt x="11291938" y="13671"/>
                  <a:pt x="11608904" y="0"/>
                </a:cubicBezTo>
                <a:cubicBezTo>
                  <a:pt x="11624253" y="196433"/>
                  <a:pt x="11625542" y="374638"/>
                  <a:pt x="11608904" y="621141"/>
                </a:cubicBezTo>
                <a:cubicBezTo>
                  <a:pt x="11592266" y="867644"/>
                  <a:pt x="11620397" y="1027948"/>
                  <a:pt x="11608904" y="1350307"/>
                </a:cubicBezTo>
                <a:cubicBezTo>
                  <a:pt x="11597411" y="1672666"/>
                  <a:pt x="11628669" y="1727265"/>
                  <a:pt x="11608904" y="1917435"/>
                </a:cubicBezTo>
                <a:cubicBezTo>
                  <a:pt x="11589139" y="2107605"/>
                  <a:pt x="11615152" y="2391738"/>
                  <a:pt x="11608904" y="2700613"/>
                </a:cubicBezTo>
                <a:cubicBezTo>
                  <a:pt x="11602656" y="3009488"/>
                  <a:pt x="11630291" y="3022740"/>
                  <a:pt x="11608904" y="3267742"/>
                </a:cubicBezTo>
                <a:cubicBezTo>
                  <a:pt x="11587517" y="3512744"/>
                  <a:pt x="11592384" y="3784476"/>
                  <a:pt x="11608904" y="3942895"/>
                </a:cubicBezTo>
                <a:cubicBezTo>
                  <a:pt x="11625424" y="4101314"/>
                  <a:pt x="11585347" y="4421922"/>
                  <a:pt x="11608904" y="4618048"/>
                </a:cubicBezTo>
                <a:cubicBezTo>
                  <a:pt x="11632461" y="4814174"/>
                  <a:pt x="11615553" y="5115147"/>
                  <a:pt x="11608904" y="5401226"/>
                </a:cubicBezTo>
                <a:cubicBezTo>
                  <a:pt x="11486177" y="5399494"/>
                  <a:pt x="11357614" y="5389878"/>
                  <a:pt x="11274294" y="5401226"/>
                </a:cubicBezTo>
                <a:cubicBezTo>
                  <a:pt x="11190974" y="5412575"/>
                  <a:pt x="10787214" y="5379098"/>
                  <a:pt x="10359240" y="5401226"/>
                </a:cubicBezTo>
                <a:cubicBezTo>
                  <a:pt x="9931266" y="5423354"/>
                  <a:pt x="9923252" y="5409438"/>
                  <a:pt x="9676363" y="5401226"/>
                </a:cubicBezTo>
                <a:cubicBezTo>
                  <a:pt x="9429474" y="5393014"/>
                  <a:pt x="8972037" y="5363546"/>
                  <a:pt x="8761308" y="5401226"/>
                </a:cubicBezTo>
                <a:cubicBezTo>
                  <a:pt x="8550580" y="5438906"/>
                  <a:pt x="8297642" y="5359073"/>
                  <a:pt x="7846253" y="5401226"/>
                </a:cubicBezTo>
                <a:cubicBezTo>
                  <a:pt x="7394864" y="5443379"/>
                  <a:pt x="7512231" y="5410527"/>
                  <a:pt x="7395555" y="5401226"/>
                </a:cubicBezTo>
                <a:cubicBezTo>
                  <a:pt x="7278879" y="5391925"/>
                  <a:pt x="6956179" y="5404238"/>
                  <a:pt x="6596589" y="5401226"/>
                </a:cubicBezTo>
                <a:cubicBezTo>
                  <a:pt x="6236999" y="5398214"/>
                  <a:pt x="6259894" y="5406405"/>
                  <a:pt x="6029801" y="5401226"/>
                </a:cubicBezTo>
                <a:cubicBezTo>
                  <a:pt x="5799708" y="5396047"/>
                  <a:pt x="5356271" y="5431710"/>
                  <a:pt x="5114747" y="5401226"/>
                </a:cubicBezTo>
                <a:cubicBezTo>
                  <a:pt x="4873223" y="5370742"/>
                  <a:pt x="4704056" y="5423812"/>
                  <a:pt x="4431870" y="5401226"/>
                </a:cubicBezTo>
                <a:cubicBezTo>
                  <a:pt x="4159684" y="5378640"/>
                  <a:pt x="3913150" y="5384905"/>
                  <a:pt x="3516815" y="5401226"/>
                </a:cubicBezTo>
                <a:cubicBezTo>
                  <a:pt x="3120481" y="5417547"/>
                  <a:pt x="2955760" y="5407150"/>
                  <a:pt x="2717849" y="5401226"/>
                </a:cubicBezTo>
                <a:cubicBezTo>
                  <a:pt x="2479938" y="5395302"/>
                  <a:pt x="2240502" y="5427032"/>
                  <a:pt x="1802795" y="5401226"/>
                </a:cubicBezTo>
                <a:cubicBezTo>
                  <a:pt x="1365088" y="5375420"/>
                  <a:pt x="1605747" y="5414258"/>
                  <a:pt x="1468185" y="5401226"/>
                </a:cubicBezTo>
                <a:cubicBezTo>
                  <a:pt x="1330623" y="5388195"/>
                  <a:pt x="929850" y="5375157"/>
                  <a:pt x="669219" y="5401226"/>
                </a:cubicBezTo>
                <a:cubicBezTo>
                  <a:pt x="408588" y="5427295"/>
                  <a:pt x="319227" y="5421489"/>
                  <a:pt x="0" y="5401226"/>
                </a:cubicBezTo>
                <a:cubicBezTo>
                  <a:pt x="1350" y="5194051"/>
                  <a:pt x="20803" y="4977166"/>
                  <a:pt x="0" y="4726073"/>
                </a:cubicBezTo>
                <a:cubicBezTo>
                  <a:pt x="-20803" y="4474980"/>
                  <a:pt x="38094" y="4286008"/>
                  <a:pt x="0" y="3942895"/>
                </a:cubicBezTo>
                <a:cubicBezTo>
                  <a:pt x="-38094" y="3599782"/>
                  <a:pt x="23531" y="3553043"/>
                  <a:pt x="0" y="3267742"/>
                </a:cubicBezTo>
                <a:cubicBezTo>
                  <a:pt x="-23531" y="2982441"/>
                  <a:pt x="-10298" y="3010727"/>
                  <a:pt x="0" y="2754625"/>
                </a:cubicBezTo>
                <a:cubicBezTo>
                  <a:pt x="10298" y="2498523"/>
                  <a:pt x="6379" y="2391364"/>
                  <a:pt x="0" y="2241509"/>
                </a:cubicBezTo>
                <a:cubicBezTo>
                  <a:pt x="-6379" y="2091654"/>
                  <a:pt x="-22964" y="1965027"/>
                  <a:pt x="0" y="1728392"/>
                </a:cubicBezTo>
                <a:cubicBezTo>
                  <a:pt x="22964" y="1491757"/>
                  <a:pt x="23962" y="1327046"/>
                  <a:pt x="0" y="1107251"/>
                </a:cubicBezTo>
                <a:cubicBezTo>
                  <a:pt x="-23962" y="887456"/>
                  <a:pt x="53422" y="506943"/>
                  <a:pt x="0" y="0"/>
                </a:cubicBezTo>
                <a:close/>
              </a:path>
            </a:pathLst>
          </a:custGeom>
          <a:solidFill>
            <a:srgbClr val="FFFFFF">
              <a:alpha val="87059"/>
            </a:srgbClr>
          </a:solidFill>
          <a:ln w="38100">
            <a:solidFill>
              <a:schemeClr val="accent4">
                <a:lumMod val="60000"/>
                <a:lumOff val="40000"/>
              </a:schemeClr>
            </a:solidFill>
            <a:extLst>
              <a:ext uri="{C807C97D-BFC1-408E-A445-0C87EB9F89A2}">
                <ask:lineSketchStyleProps xmlns:ask="http://schemas.microsoft.com/office/drawing/2018/sketchyshapes" sd="4049487575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CDCAC52-2741-4CCD-92A2-76CE15C23CC3}"/>
              </a:ext>
            </a:extLst>
          </p:cNvPr>
          <p:cNvSpPr/>
          <p:nvPr/>
        </p:nvSpPr>
        <p:spPr>
          <a:xfrm>
            <a:off x="1179803" y="328937"/>
            <a:ext cx="10922110" cy="1011105"/>
          </a:xfrm>
          <a:custGeom>
            <a:avLst/>
            <a:gdLst>
              <a:gd name="connsiteX0" fmla="*/ 0 w 10922110"/>
              <a:gd name="connsiteY0" fmla="*/ 0 h 1011105"/>
              <a:gd name="connsiteX1" fmla="*/ 573411 w 10922110"/>
              <a:gd name="connsiteY1" fmla="*/ 0 h 1011105"/>
              <a:gd name="connsiteX2" fmla="*/ 1474485 w 10922110"/>
              <a:gd name="connsiteY2" fmla="*/ 0 h 1011105"/>
              <a:gd name="connsiteX3" fmla="*/ 2157117 w 10922110"/>
              <a:gd name="connsiteY3" fmla="*/ 0 h 1011105"/>
              <a:gd name="connsiteX4" fmla="*/ 2512085 w 10922110"/>
              <a:gd name="connsiteY4" fmla="*/ 0 h 1011105"/>
              <a:gd name="connsiteX5" fmla="*/ 3303938 w 10922110"/>
              <a:gd name="connsiteY5" fmla="*/ 0 h 1011105"/>
              <a:gd name="connsiteX6" fmla="*/ 4095791 w 10922110"/>
              <a:gd name="connsiteY6" fmla="*/ 0 h 1011105"/>
              <a:gd name="connsiteX7" fmla="*/ 4450760 w 10922110"/>
              <a:gd name="connsiteY7" fmla="*/ 0 h 1011105"/>
              <a:gd name="connsiteX8" fmla="*/ 4805728 w 10922110"/>
              <a:gd name="connsiteY8" fmla="*/ 0 h 1011105"/>
              <a:gd name="connsiteX9" fmla="*/ 5488360 w 10922110"/>
              <a:gd name="connsiteY9" fmla="*/ 0 h 1011105"/>
              <a:gd name="connsiteX10" fmla="*/ 5843329 w 10922110"/>
              <a:gd name="connsiteY10" fmla="*/ 0 h 1011105"/>
              <a:gd name="connsiteX11" fmla="*/ 6635182 w 10922110"/>
              <a:gd name="connsiteY11" fmla="*/ 0 h 1011105"/>
              <a:gd name="connsiteX12" fmla="*/ 7427035 w 10922110"/>
              <a:gd name="connsiteY12" fmla="*/ 0 h 1011105"/>
              <a:gd name="connsiteX13" fmla="*/ 7782003 w 10922110"/>
              <a:gd name="connsiteY13" fmla="*/ 0 h 1011105"/>
              <a:gd name="connsiteX14" fmla="*/ 8136972 w 10922110"/>
              <a:gd name="connsiteY14" fmla="*/ 0 h 1011105"/>
              <a:gd name="connsiteX15" fmla="*/ 8601162 w 10922110"/>
              <a:gd name="connsiteY15" fmla="*/ 0 h 1011105"/>
              <a:gd name="connsiteX16" fmla="*/ 9393015 w 10922110"/>
              <a:gd name="connsiteY16" fmla="*/ 0 h 1011105"/>
              <a:gd name="connsiteX17" fmla="*/ 10184868 w 10922110"/>
              <a:gd name="connsiteY17" fmla="*/ 0 h 1011105"/>
              <a:gd name="connsiteX18" fmla="*/ 10922110 w 10922110"/>
              <a:gd name="connsiteY18" fmla="*/ 0 h 1011105"/>
              <a:gd name="connsiteX19" fmla="*/ 10922110 w 10922110"/>
              <a:gd name="connsiteY19" fmla="*/ 525775 h 1011105"/>
              <a:gd name="connsiteX20" fmla="*/ 10922110 w 10922110"/>
              <a:gd name="connsiteY20" fmla="*/ 1011105 h 1011105"/>
              <a:gd name="connsiteX21" fmla="*/ 10239478 w 10922110"/>
              <a:gd name="connsiteY21" fmla="*/ 1011105 h 1011105"/>
              <a:gd name="connsiteX22" fmla="*/ 9775288 w 10922110"/>
              <a:gd name="connsiteY22" fmla="*/ 1011105 h 1011105"/>
              <a:gd name="connsiteX23" fmla="*/ 9201878 w 10922110"/>
              <a:gd name="connsiteY23" fmla="*/ 1011105 h 1011105"/>
              <a:gd name="connsiteX24" fmla="*/ 8519246 w 10922110"/>
              <a:gd name="connsiteY24" fmla="*/ 1011105 h 1011105"/>
              <a:gd name="connsiteX25" fmla="*/ 7618172 w 10922110"/>
              <a:gd name="connsiteY25" fmla="*/ 1011105 h 1011105"/>
              <a:gd name="connsiteX26" fmla="*/ 6717098 w 10922110"/>
              <a:gd name="connsiteY26" fmla="*/ 1011105 h 1011105"/>
              <a:gd name="connsiteX27" fmla="*/ 6143687 w 10922110"/>
              <a:gd name="connsiteY27" fmla="*/ 1011105 h 1011105"/>
              <a:gd name="connsiteX28" fmla="*/ 5570276 w 10922110"/>
              <a:gd name="connsiteY28" fmla="*/ 1011105 h 1011105"/>
              <a:gd name="connsiteX29" fmla="*/ 5215308 w 10922110"/>
              <a:gd name="connsiteY29" fmla="*/ 1011105 h 1011105"/>
              <a:gd name="connsiteX30" fmla="*/ 4532676 w 10922110"/>
              <a:gd name="connsiteY30" fmla="*/ 1011105 h 1011105"/>
              <a:gd name="connsiteX31" fmla="*/ 4068486 w 10922110"/>
              <a:gd name="connsiteY31" fmla="*/ 1011105 h 1011105"/>
              <a:gd name="connsiteX32" fmla="*/ 3495075 w 10922110"/>
              <a:gd name="connsiteY32" fmla="*/ 1011105 h 1011105"/>
              <a:gd name="connsiteX33" fmla="*/ 2812443 w 10922110"/>
              <a:gd name="connsiteY33" fmla="*/ 1011105 h 1011105"/>
              <a:gd name="connsiteX34" fmla="*/ 2020590 w 10922110"/>
              <a:gd name="connsiteY34" fmla="*/ 1011105 h 1011105"/>
              <a:gd name="connsiteX35" fmla="*/ 1228737 w 10922110"/>
              <a:gd name="connsiteY35" fmla="*/ 1011105 h 1011105"/>
              <a:gd name="connsiteX36" fmla="*/ 0 w 10922110"/>
              <a:gd name="connsiteY36" fmla="*/ 1011105 h 1011105"/>
              <a:gd name="connsiteX37" fmla="*/ 0 w 10922110"/>
              <a:gd name="connsiteY37" fmla="*/ 515664 h 1011105"/>
              <a:gd name="connsiteX38" fmla="*/ 0 w 10922110"/>
              <a:gd name="connsiteY38" fmla="*/ 0 h 1011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10922110" h="1011105" fill="none" extrusionOk="0">
                <a:moveTo>
                  <a:pt x="0" y="0"/>
                </a:moveTo>
                <a:cubicBezTo>
                  <a:pt x="202191" y="-20265"/>
                  <a:pt x="428708" y="-46"/>
                  <a:pt x="573411" y="0"/>
                </a:cubicBezTo>
                <a:cubicBezTo>
                  <a:pt x="718114" y="46"/>
                  <a:pt x="1119037" y="-20746"/>
                  <a:pt x="1474485" y="0"/>
                </a:cubicBezTo>
                <a:cubicBezTo>
                  <a:pt x="1829933" y="20746"/>
                  <a:pt x="1925424" y="-537"/>
                  <a:pt x="2157117" y="0"/>
                </a:cubicBezTo>
                <a:cubicBezTo>
                  <a:pt x="2388810" y="537"/>
                  <a:pt x="2421893" y="-10300"/>
                  <a:pt x="2512085" y="0"/>
                </a:cubicBezTo>
                <a:cubicBezTo>
                  <a:pt x="2602277" y="10300"/>
                  <a:pt x="2961892" y="-4028"/>
                  <a:pt x="3303938" y="0"/>
                </a:cubicBezTo>
                <a:cubicBezTo>
                  <a:pt x="3645984" y="4028"/>
                  <a:pt x="3928854" y="15296"/>
                  <a:pt x="4095791" y="0"/>
                </a:cubicBezTo>
                <a:cubicBezTo>
                  <a:pt x="4262728" y="-15296"/>
                  <a:pt x="4310069" y="2655"/>
                  <a:pt x="4450760" y="0"/>
                </a:cubicBezTo>
                <a:cubicBezTo>
                  <a:pt x="4591451" y="-2655"/>
                  <a:pt x="4635602" y="15015"/>
                  <a:pt x="4805728" y="0"/>
                </a:cubicBezTo>
                <a:cubicBezTo>
                  <a:pt x="4975854" y="-15015"/>
                  <a:pt x="5302451" y="16521"/>
                  <a:pt x="5488360" y="0"/>
                </a:cubicBezTo>
                <a:cubicBezTo>
                  <a:pt x="5674269" y="-16521"/>
                  <a:pt x="5703269" y="12627"/>
                  <a:pt x="5843329" y="0"/>
                </a:cubicBezTo>
                <a:cubicBezTo>
                  <a:pt x="5983389" y="-12627"/>
                  <a:pt x="6379537" y="-25419"/>
                  <a:pt x="6635182" y="0"/>
                </a:cubicBezTo>
                <a:cubicBezTo>
                  <a:pt x="6890827" y="25419"/>
                  <a:pt x="7162723" y="15721"/>
                  <a:pt x="7427035" y="0"/>
                </a:cubicBezTo>
                <a:cubicBezTo>
                  <a:pt x="7691347" y="-15721"/>
                  <a:pt x="7702379" y="-926"/>
                  <a:pt x="7782003" y="0"/>
                </a:cubicBezTo>
                <a:cubicBezTo>
                  <a:pt x="7861627" y="926"/>
                  <a:pt x="8051098" y="-10580"/>
                  <a:pt x="8136972" y="0"/>
                </a:cubicBezTo>
                <a:cubicBezTo>
                  <a:pt x="8222846" y="10580"/>
                  <a:pt x="8478154" y="-11590"/>
                  <a:pt x="8601162" y="0"/>
                </a:cubicBezTo>
                <a:cubicBezTo>
                  <a:pt x="8724170" y="11590"/>
                  <a:pt x="9067464" y="38919"/>
                  <a:pt x="9393015" y="0"/>
                </a:cubicBezTo>
                <a:cubicBezTo>
                  <a:pt x="9718566" y="-38919"/>
                  <a:pt x="9894524" y="27748"/>
                  <a:pt x="10184868" y="0"/>
                </a:cubicBezTo>
                <a:cubicBezTo>
                  <a:pt x="10475212" y="-27748"/>
                  <a:pt x="10734148" y="26259"/>
                  <a:pt x="10922110" y="0"/>
                </a:cubicBezTo>
                <a:cubicBezTo>
                  <a:pt x="10907134" y="204547"/>
                  <a:pt x="10945488" y="306653"/>
                  <a:pt x="10922110" y="525775"/>
                </a:cubicBezTo>
                <a:cubicBezTo>
                  <a:pt x="10898732" y="744898"/>
                  <a:pt x="10940380" y="845930"/>
                  <a:pt x="10922110" y="1011105"/>
                </a:cubicBezTo>
                <a:cubicBezTo>
                  <a:pt x="10750914" y="1003117"/>
                  <a:pt x="10558318" y="1007559"/>
                  <a:pt x="10239478" y="1011105"/>
                </a:cubicBezTo>
                <a:cubicBezTo>
                  <a:pt x="9920638" y="1014651"/>
                  <a:pt x="9884395" y="1025224"/>
                  <a:pt x="9775288" y="1011105"/>
                </a:cubicBezTo>
                <a:cubicBezTo>
                  <a:pt x="9666181" y="996987"/>
                  <a:pt x="9463742" y="994535"/>
                  <a:pt x="9201878" y="1011105"/>
                </a:cubicBezTo>
                <a:cubicBezTo>
                  <a:pt x="8940014" y="1027676"/>
                  <a:pt x="8766152" y="1044176"/>
                  <a:pt x="8519246" y="1011105"/>
                </a:cubicBezTo>
                <a:cubicBezTo>
                  <a:pt x="8272340" y="978034"/>
                  <a:pt x="8010468" y="1003092"/>
                  <a:pt x="7618172" y="1011105"/>
                </a:cubicBezTo>
                <a:cubicBezTo>
                  <a:pt x="7225876" y="1019118"/>
                  <a:pt x="6908222" y="1012032"/>
                  <a:pt x="6717098" y="1011105"/>
                </a:cubicBezTo>
                <a:cubicBezTo>
                  <a:pt x="6525974" y="1010178"/>
                  <a:pt x="6423837" y="1036379"/>
                  <a:pt x="6143687" y="1011105"/>
                </a:cubicBezTo>
                <a:cubicBezTo>
                  <a:pt x="5863537" y="985831"/>
                  <a:pt x="5717857" y="983572"/>
                  <a:pt x="5570276" y="1011105"/>
                </a:cubicBezTo>
                <a:cubicBezTo>
                  <a:pt x="5422695" y="1038638"/>
                  <a:pt x="5301228" y="1009177"/>
                  <a:pt x="5215308" y="1011105"/>
                </a:cubicBezTo>
                <a:cubicBezTo>
                  <a:pt x="5129388" y="1013033"/>
                  <a:pt x="4837933" y="1016770"/>
                  <a:pt x="4532676" y="1011105"/>
                </a:cubicBezTo>
                <a:cubicBezTo>
                  <a:pt x="4227419" y="1005440"/>
                  <a:pt x="4226608" y="989114"/>
                  <a:pt x="4068486" y="1011105"/>
                </a:cubicBezTo>
                <a:cubicBezTo>
                  <a:pt x="3910364" y="1033097"/>
                  <a:pt x="3717482" y="1023272"/>
                  <a:pt x="3495075" y="1011105"/>
                </a:cubicBezTo>
                <a:cubicBezTo>
                  <a:pt x="3272668" y="998938"/>
                  <a:pt x="3050294" y="1019552"/>
                  <a:pt x="2812443" y="1011105"/>
                </a:cubicBezTo>
                <a:cubicBezTo>
                  <a:pt x="2574592" y="1002658"/>
                  <a:pt x="2314438" y="988740"/>
                  <a:pt x="2020590" y="1011105"/>
                </a:cubicBezTo>
                <a:cubicBezTo>
                  <a:pt x="1726742" y="1033470"/>
                  <a:pt x="1518624" y="984977"/>
                  <a:pt x="1228737" y="1011105"/>
                </a:cubicBezTo>
                <a:cubicBezTo>
                  <a:pt x="938850" y="1037233"/>
                  <a:pt x="507539" y="972999"/>
                  <a:pt x="0" y="1011105"/>
                </a:cubicBezTo>
                <a:cubicBezTo>
                  <a:pt x="11124" y="853001"/>
                  <a:pt x="-8955" y="735568"/>
                  <a:pt x="0" y="515664"/>
                </a:cubicBezTo>
                <a:cubicBezTo>
                  <a:pt x="8955" y="295760"/>
                  <a:pt x="11140" y="169592"/>
                  <a:pt x="0" y="0"/>
                </a:cubicBezTo>
                <a:close/>
              </a:path>
              <a:path w="10922110" h="1011105" stroke="0" extrusionOk="0">
                <a:moveTo>
                  <a:pt x="0" y="0"/>
                </a:moveTo>
                <a:cubicBezTo>
                  <a:pt x="418696" y="21688"/>
                  <a:pt x="544772" y="18059"/>
                  <a:pt x="901074" y="0"/>
                </a:cubicBezTo>
                <a:cubicBezTo>
                  <a:pt x="1257376" y="-18059"/>
                  <a:pt x="1317393" y="-16147"/>
                  <a:pt x="1474485" y="0"/>
                </a:cubicBezTo>
                <a:cubicBezTo>
                  <a:pt x="1631577" y="16147"/>
                  <a:pt x="1944770" y="-35328"/>
                  <a:pt x="2375559" y="0"/>
                </a:cubicBezTo>
                <a:cubicBezTo>
                  <a:pt x="2806348" y="35328"/>
                  <a:pt x="2679932" y="-18877"/>
                  <a:pt x="2839749" y="0"/>
                </a:cubicBezTo>
                <a:cubicBezTo>
                  <a:pt x="2999566" y="18877"/>
                  <a:pt x="3072609" y="8372"/>
                  <a:pt x="3303938" y="0"/>
                </a:cubicBezTo>
                <a:cubicBezTo>
                  <a:pt x="3535267" y="-8372"/>
                  <a:pt x="3763482" y="-23727"/>
                  <a:pt x="3986570" y="0"/>
                </a:cubicBezTo>
                <a:cubicBezTo>
                  <a:pt x="4209658" y="23727"/>
                  <a:pt x="4209733" y="-5026"/>
                  <a:pt x="4341539" y="0"/>
                </a:cubicBezTo>
                <a:cubicBezTo>
                  <a:pt x="4473345" y="5026"/>
                  <a:pt x="4800413" y="-24196"/>
                  <a:pt x="5024171" y="0"/>
                </a:cubicBezTo>
                <a:cubicBezTo>
                  <a:pt x="5247929" y="24196"/>
                  <a:pt x="5468095" y="-31951"/>
                  <a:pt x="5706802" y="0"/>
                </a:cubicBezTo>
                <a:cubicBezTo>
                  <a:pt x="5945509" y="31951"/>
                  <a:pt x="6105031" y="6484"/>
                  <a:pt x="6280213" y="0"/>
                </a:cubicBezTo>
                <a:cubicBezTo>
                  <a:pt x="6455395" y="-6484"/>
                  <a:pt x="6669189" y="31875"/>
                  <a:pt x="6962845" y="0"/>
                </a:cubicBezTo>
                <a:cubicBezTo>
                  <a:pt x="7256501" y="-31875"/>
                  <a:pt x="7288211" y="3392"/>
                  <a:pt x="7536256" y="0"/>
                </a:cubicBezTo>
                <a:cubicBezTo>
                  <a:pt x="7784301" y="-3392"/>
                  <a:pt x="7787034" y="-23059"/>
                  <a:pt x="8000446" y="0"/>
                </a:cubicBezTo>
                <a:cubicBezTo>
                  <a:pt x="8213858" y="23059"/>
                  <a:pt x="8571825" y="4180"/>
                  <a:pt x="8792299" y="0"/>
                </a:cubicBezTo>
                <a:cubicBezTo>
                  <a:pt x="9012773" y="-4180"/>
                  <a:pt x="9260564" y="-32217"/>
                  <a:pt x="9584152" y="0"/>
                </a:cubicBezTo>
                <a:cubicBezTo>
                  <a:pt x="9907740" y="32217"/>
                  <a:pt x="10036139" y="12790"/>
                  <a:pt x="10266783" y="0"/>
                </a:cubicBezTo>
                <a:cubicBezTo>
                  <a:pt x="10497427" y="-12790"/>
                  <a:pt x="10600209" y="26667"/>
                  <a:pt x="10922110" y="0"/>
                </a:cubicBezTo>
                <a:cubicBezTo>
                  <a:pt x="10914952" y="143445"/>
                  <a:pt x="10912222" y="391409"/>
                  <a:pt x="10922110" y="515664"/>
                </a:cubicBezTo>
                <a:cubicBezTo>
                  <a:pt x="10931998" y="639919"/>
                  <a:pt x="10943803" y="771800"/>
                  <a:pt x="10922110" y="1011105"/>
                </a:cubicBezTo>
                <a:cubicBezTo>
                  <a:pt x="10706062" y="1010582"/>
                  <a:pt x="10578215" y="1003180"/>
                  <a:pt x="10348699" y="1011105"/>
                </a:cubicBezTo>
                <a:cubicBezTo>
                  <a:pt x="10119183" y="1019030"/>
                  <a:pt x="10018389" y="990338"/>
                  <a:pt x="9775288" y="1011105"/>
                </a:cubicBezTo>
                <a:cubicBezTo>
                  <a:pt x="9532187" y="1031872"/>
                  <a:pt x="9427893" y="1033126"/>
                  <a:pt x="9311099" y="1011105"/>
                </a:cubicBezTo>
                <a:cubicBezTo>
                  <a:pt x="9194305" y="989084"/>
                  <a:pt x="9013995" y="1010250"/>
                  <a:pt x="8737688" y="1011105"/>
                </a:cubicBezTo>
                <a:cubicBezTo>
                  <a:pt x="8461381" y="1011960"/>
                  <a:pt x="8358880" y="988485"/>
                  <a:pt x="8055056" y="1011105"/>
                </a:cubicBezTo>
                <a:cubicBezTo>
                  <a:pt x="7751232" y="1033725"/>
                  <a:pt x="7398666" y="968561"/>
                  <a:pt x="7153982" y="1011105"/>
                </a:cubicBezTo>
                <a:cubicBezTo>
                  <a:pt x="6909298" y="1053649"/>
                  <a:pt x="6791733" y="998011"/>
                  <a:pt x="6580571" y="1011105"/>
                </a:cubicBezTo>
                <a:cubicBezTo>
                  <a:pt x="6369409" y="1024199"/>
                  <a:pt x="6282779" y="1017565"/>
                  <a:pt x="6116382" y="1011105"/>
                </a:cubicBezTo>
                <a:cubicBezTo>
                  <a:pt x="5949985" y="1004645"/>
                  <a:pt x="5705178" y="1048504"/>
                  <a:pt x="5324529" y="1011105"/>
                </a:cubicBezTo>
                <a:cubicBezTo>
                  <a:pt x="4943880" y="973706"/>
                  <a:pt x="4926404" y="1045635"/>
                  <a:pt x="4532676" y="1011105"/>
                </a:cubicBezTo>
                <a:cubicBezTo>
                  <a:pt x="4138948" y="976575"/>
                  <a:pt x="4100527" y="1035126"/>
                  <a:pt x="3740823" y="1011105"/>
                </a:cubicBezTo>
                <a:cubicBezTo>
                  <a:pt x="3381119" y="987084"/>
                  <a:pt x="3313660" y="997152"/>
                  <a:pt x="2948970" y="1011105"/>
                </a:cubicBezTo>
                <a:cubicBezTo>
                  <a:pt x="2584280" y="1025058"/>
                  <a:pt x="2500658" y="1029997"/>
                  <a:pt x="2157117" y="1011105"/>
                </a:cubicBezTo>
                <a:cubicBezTo>
                  <a:pt x="1813576" y="992213"/>
                  <a:pt x="1747283" y="1018820"/>
                  <a:pt x="1583706" y="1011105"/>
                </a:cubicBezTo>
                <a:cubicBezTo>
                  <a:pt x="1420129" y="1003390"/>
                  <a:pt x="1228800" y="981076"/>
                  <a:pt x="901074" y="1011105"/>
                </a:cubicBezTo>
                <a:cubicBezTo>
                  <a:pt x="573348" y="1041134"/>
                  <a:pt x="402309" y="978325"/>
                  <a:pt x="0" y="1011105"/>
                </a:cubicBezTo>
                <a:cubicBezTo>
                  <a:pt x="-12053" y="779501"/>
                  <a:pt x="-8478" y="675884"/>
                  <a:pt x="0" y="525775"/>
                </a:cubicBezTo>
                <a:cubicBezTo>
                  <a:pt x="8478" y="375666"/>
                  <a:pt x="-24816" y="177510"/>
                  <a:pt x="0" y="0"/>
                </a:cubicBezTo>
                <a:close/>
              </a:path>
            </a:pathLst>
          </a:custGeom>
          <a:solidFill>
            <a:srgbClr val="F9F9C5">
              <a:alpha val="94902"/>
            </a:srgbClr>
          </a:solidFill>
          <a:ln w="28575">
            <a:solidFill>
              <a:schemeClr val="accent4">
                <a:lumMod val="60000"/>
                <a:lumOff val="40000"/>
              </a:schemeClr>
            </a:solidFill>
            <a:extLst>
              <a:ext uri="{C807C97D-BFC1-408E-A445-0C87EB9F89A2}">
                <ask:lineSketchStyleProps xmlns:ask="http://schemas.microsoft.com/office/drawing/2018/sketchyshapes" sd="33063243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vi-VN" sz="4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a. </a:t>
            </a:r>
            <a:r>
              <a:rPr lang="vi-VN" sz="4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 iu hoặc ưu thay vào cho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endParaRPr lang="vi-VN" sz="4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Picture 6" descr="Ghim trên Cartoons">
            <a:extLst>
              <a:ext uri="{FF2B5EF4-FFF2-40B4-BE49-F238E27FC236}">
                <a16:creationId xmlns:a16="http://schemas.microsoft.com/office/drawing/2014/main" id="{FCC1194C-959A-4B10-8E24-95874F7142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1992" y="614701"/>
            <a:ext cx="597488" cy="514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B35F31C-BA1F-4371-87DC-3D5DAF51CAFB}"/>
              </a:ext>
            </a:extLst>
          </p:cNvPr>
          <p:cNvSpPr txBox="1"/>
          <p:nvPr/>
        </p:nvSpPr>
        <p:spPr>
          <a:xfrm>
            <a:off x="1228725" y="1762125"/>
            <a:ext cx="8705850" cy="36902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000" dirty="0"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Gió hiu hiu thổi.</a:t>
            </a:r>
          </a:p>
          <a:p>
            <a:pPr>
              <a:lnSpc>
                <a:spcPct val="150000"/>
              </a:lnSpc>
            </a:pP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Chúng em lưu luyến chia tay cô giáo.</a:t>
            </a:r>
          </a:p>
          <a:p>
            <a:pPr>
              <a:lnSpc>
                <a:spcPct val="150000"/>
              </a:lnSpc>
            </a:pP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Lửa cháy liu riu.</a:t>
            </a:r>
          </a:p>
          <a:p>
            <a:pPr>
              <a:lnSpc>
                <a:spcPct val="150000"/>
              </a:lnSpc>
            </a:pP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Ông em có bộ sưu tập tem thư.</a:t>
            </a:r>
          </a:p>
        </p:txBody>
      </p:sp>
      <p:pic>
        <p:nvPicPr>
          <p:cNvPr id="61" name="Picture 6" descr="Ghim trên Cartoons">
            <a:extLst>
              <a:ext uri="{FF2B5EF4-FFF2-40B4-BE49-F238E27FC236}">
                <a16:creationId xmlns:a16="http://schemas.microsoft.com/office/drawing/2014/main" id="{39766EDC-29CB-43BB-BE64-0C0FF06F56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32147">
            <a:off x="2601567" y="2148226"/>
            <a:ext cx="597488" cy="514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6" descr="Ghim trên Cartoons">
            <a:extLst>
              <a:ext uri="{FF2B5EF4-FFF2-40B4-BE49-F238E27FC236}">
                <a16:creationId xmlns:a16="http://schemas.microsoft.com/office/drawing/2014/main" id="{7605D6FD-E4CB-4CE3-B38B-7FFDD44579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63282">
            <a:off x="3392143" y="2091076"/>
            <a:ext cx="597488" cy="514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6" descr="Ghim trên Cartoons">
            <a:extLst>
              <a:ext uri="{FF2B5EF4-FFF2-40B4-BE49-F238E27FC236}">
                <a16:creationId xmlns:a16="http://schemas.microsoft.com/office/drawing/2014/main" id="{4D37FAE0-A215-4C9F-8A35-5495932D70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77586">
            <a:off x="3895725" y="3024525"/>
            <a:ext cx="628650" cy="514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Picture 6" descr="Ghim trên Cartoons">
            <a:extLst>
              <a:ext uri="{FF2B5EF4-FFF2-40B4-BE49-F238E27FC236}">
                <a16:creationId xmlns:a16="http://schemas.microsoft.com/office/drawing/2014/main" id="{C5CD327B-9F13-4A69-BEC5-606CD90D3C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6725" y="3977026"/>
            <a:ext cx="628650" cy="514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Picture 6" descr="Ghim trên Cartoons">
            <a:extLst>
              <a:ext uri="{FF2B5EF4-FFF2-40B4-BE49-F238E27FC236}">
                <a16:creationId xmlns:a16="http://schemas.microsoft.com/office/drawing/2014/main" id="{5C5C4E1D-F6DA-4F6C-9F6D-E13D644CCC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399" y="4862851"/>
            <a:ext cx="695325" cy="514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6821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5" dur="2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40" dur="2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45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50" dur="2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55" dur="2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: 圆角 3">
            <a:extLst>
              <a:ext uri="{FF2B5EF4-FFF2-40B4-BE49-F238E27FC236}">
                <a16:creationId xmlns:a16="http://schemas.microsoft.com/office/drawing/2014/main" id="{39EDB4C4-69D8-41F7-8934-A5F3292B59DD}"/>
              </a:ext>
            </a:extLst>
          </p:cNvPr>
          <p:cNvSpPr/>
          <p:nvPr/>
        </p:nvSpPr>
        <p:spPr>
          <a:xfrm>
            <a:off x="114298" y="1104900"/>
            <a:ext cx="11963400" cy="5447241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27000" algn="c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806367" y="75841"/>
            <a:ext cx="10579261" cy="876659"/>
            <a:chOff x="806367" y="75841"/>
            <a:chExt cx="10579261" cy="1401652"/>
          </a:xfrm>
        </p:grpSpPr>
        <p:sp>
          <p:nvSpPr>
            <p:cNvPr id="14" name="Rounded Rectangle 13"/>
            <p:cNvSpPr/>
            <p:nvPr/>
          </p:nvSpPr>
          <p:spPr>
            <a:xfrm>
              <a:off x="806367" y="75841"/>
              <a:ext cx="10579261" cy="1401652"/>
            </a:xfrm>
            <a:custGeom>
              <a:avLst/>
              <a:gdLst>
                <a:gd name="connsiteX0" fmla="*/ 0 w 10579261"/>
                <a:gd name="connsiteY0" fmla="*/ 231684 h 1390077"/>
                <a:gd name="connsiteX1" fmla="*/ 231684 w 10579261"/>
                <a:gd name="connsiteY1" fmla="*/ 0 h 1390077"/>
                <a:gd name="connsiteX2" fmla="*/ 10347577 w 10579261"/>
                <a:gd name="connsiteY2" fmla="*/ 0 h 1390077"/>
                <a:gd name="connsiteX3" fmla="*/ 10579261 w 10579261"/>
                <a:gd name="connsiteY3" fmla="*/ 231684 h 1390077"/>
                <a:gd name="connsiteX4" fmla="*/ 10579261 w 10579261"/>
                <a:gd name="connsiteY4" fmla="*/ 1158393 h 1390077"/>
                <a:gd name="connsiteX5" fmla="*/ 10347577 w 10579261"/>
                <a:gd name="connsiteY5" fmla="*/ 1390077 h 1390077"/>
                <a:gd name="connsiteX6" fmla="*/ 231684 w 10579261"/>
                <a:gd name="connsiteY6" fmla="*/ 1390077 h 1390077"/>
                <a:gd name="connsiteX7" fmla="*/ 0 w 10579261"/>
                <a:gd name="connsiteY7" fmla="*/ 1158393 h 1390077"/>
                <a:gd name="connsiteX8" fmla="*/ 0 w 10579261"/>
                <a:gd name="connsiteY8" fmla="*/ 231684 h 1390077"/>
                <a:gd name="connsiteX0" fmla="*/ 0 w 10579261"/>
                <a:gd name="connsiteY0" fmla="*/ 231684 h 1390077"/>
                <a:gd name="connsiteX1" fmla="*/ 868291 w 10579261"/>
                <a:gd name="connsiteY1" fmla="*/ 0 h 1390077"/>
                <a:gd name="connsiteX2" fmla="*/ 10347577 w 10579261"/>
                <a:gd name="connsiteY2" fmla="*/ 0 h 1390077"/>
                <a:gd name="connsiteX3" fmla="*/ 10579261 w 10579261"/>
                <a:gd name="connsiteY3" fmla="*/ 231684 h 1390077"/>
                <a:gd name="connsiteX4" fmla="*/ 10579261 w 10579261"/>
                <a:gd name="connsiteY4" fmla="*/ 1158393 h 1390077"/>
                <a:gd name="connsiteX5" fmla="*/ 10347577 w 10579261"/>
                <a:gd name="connsiteY5" fmla="*/ 1390077 h 1390077"/>
                <a:gd name="connsiteX6" fmla="*/ 231684 w 10579261"/>
                <a:gd name="connsiteY6" fmla="*/ 1390077 h 1390077"/>
                <a:gd name="connsiteX7" fmla="*/ 0 w 10579261"/>
                <a:gd name="connsiteY7" fmla="*/ 1158393 h 1390077"/>
                <a:gd name="connsiteX8" fmla="*/ 0 w 10579261"/>
                <a:gd name="connsiteY8" fmla="*/ 231684 h 1390077"/>
                <a:gd name="connsiteX0" fmla="*/ 671332 w 10579261"/>
                <a:gd name="connsiteY0" fmla="*/ 324282 h 1390077"/>
                <a:gd name="connsiteX1" fmla="*/ 868291 w 10579261"/>
                <a:gd name="connsiteY1" fmla="*/ 0 h 1390077"/>
                <a:gd name="connsiteX2" fmla="*/ 10347577 w 10579261"/>
                <a:gd name="connsiteY2" fmla="*/ 0 h 1390077"/>
                <a:gd name="connsiteX3" fmla="*/ 10579261 w 10579261"/>
                <a:gd name="connsiteY3" fmla="*/ 231684 h 1390077"/>
                <a:gd name="connsiteX4" fmla="*/ 10579261 w 10579261"/>
                <a:gd name="connsiteY4" fmla="*/ 1158393 h 1390077"/>
                <a:gd name="connsiteX5" fmla="*/ 10347577 w 10579261"/>
                <a:gd name="connsiteY5" fmla="*/ 1390077 h 1390077"/>
                <a:gd name="connsiteX6" fmla="*/ 231684 w 10579261"/>
                <a:gd name="connsiteY6" fmla="*/ 1390077 h 1390077"/>
                <a:gd name="connsiteX7" fmla="*/ 0 w 10579261"/>
                <a:gd name="connsiteY7" fmla="*/ 1158393 h 1390077"/>
                <a:gd name="connsiteX8" fmla="*/ 671332 w 10579261"/>
                <a:gd name="connsiteY8" fmla="*/ 324282 h 1390077"/>
                <a:gd name="connsiteX0" fmla="*/ 671332 w 10579261"/>
                <a:gd name="connsiteY0" fmla="*/ 324282 h 1390077"/>
                <a:gd name="connsiteX1" fmla="*/ 868291 w 10579261"/>
                <a:gd name="connsiteY1" fmla="*/ 0 h 1390077"/>
                <a:gd name="connsiteX2" fmla="*/ 10347577 w 10579261"/>
                <a:gd name="connsiteY2" fmla="*/ 0 h 1390077"/>
                <a:gd name="connsiteX3" fmla="*/ 10579261 w 10579261"/>
                <a:gd name="connsiteY3" fmla="*/ 231684 h 1390077"/>
                <a:gd name="connsiteX4" fmla="*/ 10579261 w 10579261"/>
                <a:gd name="connsiteY4" fmla="*/ 1158393 h 1390077"/>
                <a:gd name="connsiteX5" fmla="*/ 10347577 w 10579261"/>
                <a:gd name="connsiteY5" fmla="*/ 1390077 h 1390077"/>
                <a:gd name="connsiteX6" fmla="*/ 231684 w 10579261"/>
                <a:gd name="connsiteY6" fmla="*/ 1390077 h 1390077"/>
                <a:gd name="connsiteX7" fmla="*/ 0 w 10579261"/>
                <a:gd name="connsiteY7" fmla="*/ 1158393 h 1390077"/>
                <a:gd name="connsiteX8" fmla="*/ 671332 w 10579261"/>
                <a:gd name="connsiteY8" fmla="*/ 324282 h 1390077"/>
                <a:gd name="connsiteX0" fmla="*/ 671332 w 10579261"/>
                <a:gd name="connsiteY0" fmla="*/ 335857 h 1401652"/>
                <a:gd name="connsiteX1" fmla="*/ 868291 w 10579261"/>
                <a:gd name="connsiteY1" fmla="*/ 11575 h 1401652"/>
                <a:gd name="connsiteX2" fmla="*/ 9676245 w 10579261"/>
                <a:gd name="connsiteY2" fmla="*/ 0 h 1401652"/>
                <a:gd name="connsiteX3" fmla="*/ 10579261 w 10579261"/>
                <a:gd name="connsiteY3" fmla="*/ 243259 h 1401652"/>
                <a:gd name="connsiteX4" fmla="*/ 10579261 w 10579261"/>
                <a:gd name="connsiteY4" fmla="*/ 1169968 h 1401652"/>
                <a:gd name="connsiteX5" fmla="*/ 10347577 w 10579261"/>
                <a:gd name="connsiteY5" fmla="*/ 1401652 h 1401652"/>
                <a:gd name="connsiteX6" fmla="*/ 231684 w 10579261"/>
                <a:gd name="connsiteY6" fmla="*/ 1401652 h 1401652"/>
                <a:gd name="connsiteX7" fmla="*/ 0 w 10579261"/>
                <a:gd name="connsiteY7" fmla="*/ 1169968 h 1401652"/>
                <a:gd name="connsiteX8" fmla="*/ 671332 w 10579261"/>
                <a:gd name="connsiteY8" fmla="*/ 335857 h 1401652"/>
                <a:gd name="connsiteX0" fmla="*/ 671332 w 10579261"/>
                <a:gd name="connsiteY0" fmla="*/ 335857 h 1401652"/>
                <a:gd name="connsiteX1" fmla="*/ 868291 w 10579261"/>
                <a:gd name="connsiteY1" fmla="*/ 11575 h 1401652"/>
                <a:gd name="connsiteX2" fmla="*/ 9676245 w 10579261"/>
                <a:gd name="connsiteY2" fmla="*/ 0 h 1401652"/>
                <a:gd name="connsiteX3" fmla="*/ 10289894 w 10579261"/>
                <a:gd name="connsiteY3" fmla="*/ 301133 h 1401652"/>
                <a:gd name="connsiteX4" fmla="*/ 10579261 w 10579261"/>
                <a:gd name="connsiteY4" fmla="*/ 1169968 h 1401652"/>
                <a:gd name="connsiteX5" fmla="*/ 10347577 w 10579261"/>
                <a:gd name="connsiteY5" fmla="*/ 1401652 h 1401652"/>
                <a:gd name="connsiteX6" fmla="*/ 231684 w 10579261"/>
                <a:gd name="connsiteY6" fmla="*/ 1401652 h 1401652"/>
                <a:gd name="connsiteX7" fmla="*/ 0 w 10579261"/>
                <a:gd name="connsiteY7" fmla="*/ 1169968 h 1401652"/>
                <a:gd name="connsiteX8" fmla="*/ 671332 w 10579261"/>
                <a:gd name="connsiteY8" fmla="*/ 335857 h 1401652"/>
                <a:gd name="connsiteX0" fmla="*/ 671332 w 10579261"/>
                <a:gd name="connsiteY0" fmla="*/ 335857 h 1401652"/>
                <a:gd name="connsiteX1" fmla="*/ 868291 w 10579261"/>
                <a:gd name="connsiteY1" fmla="*/ 11575 h 1401652"/>
                <a:gd name="connsiteX2" fmla="*/ 9676245 w 10579261"/>
                <a:gd name="connsiteY2" fmla="*/ 0 h 1401652"/>
                <a:gd name="connsiteX3" fmla="*/ 10289894 w 10579261"/>
                <a:gd name="connsiteY3" fmla="*/ 301133 h 1401652"/>
                <a:gd name="connsiteX4" fmla="*/ 10579261 w 10579261"/>
                <a:gd name="connsiteY4" fmla="*/ 1169968 h 1401652"/>
                <a:gd name="connsiteX5" fmla="*/ 10347577 w 10579261"/>
                <a:gd name="connsiteY5" fmla="*/ 1401652 h 1401652"/>
                <a:gd name="connsiteX6" fmla="*/ 231684 w 10579261"/>
                <a:gd name="connsiteY6" fmla="*/ 1401652 h 1401652"/>
                <a:gd name="connsiteX7" fmla="*/ 0 w 10579261"/>
                <a:gd name="connsiteY7" fmla="*/ 1169968 h 1401652"/>
                <a:gd name="connsiteX8" fmla="*/ 671332 w 10579261"/>
                <a:gd name="connsiteY8" fmla="*/ 335857 h 14016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579261" h="1401652">
                  <a:moveTo>
                    <a:pt x="671332" y="335857"/>
                  </a:moveTo>
                  <a:cubicBezTo>
                    <a:pt x="671332" y="207901"/>
                    <a:pt x="740335" y="11575"/>
                    <a:pt x="868291" y="11575"/>
                  </a:cubicBezTo>
                  <a:lnTo>
                    <a:pt x="9676245" y="0"/>
                  </a:lnTo>
                  <a:cubicBezTo>
                    <a:pt x="9804201" y="0"/>
                    <a:pt x="10289894" y="173177"/>
                    <a:pt x="10289894" y="301133"/>
                  </a:cubicBezTo>
                  <a:cubicBezTo>
                    <a:pt x="10722016" y="428699"/>
                    <a:pt x="10482805" y="880356"/>
                    <a:pt x="10579261" y="1169968"/>
                  </a:cubicBezTo>
                  <a:cubicBezTo>
                    <a:pt x="10579261" y="1297924"/>
                    <a:pt x="10475533" y="1401652"/>
                    <a:pt x="10347577" y="1401652"/>
                  </a:cubicBezTo>
                  <a:lnTo>
                    <a:pt x="231684" y="1401652"/>
                  </a:lnTo>
                  <a:cubicBezTo>
                    <a:pt x="103728" y="1401652"/>
                    <a:pt x="0" y="1297924"/>
                    <a:pt x="0" y="1169968"/>
                  </a:cubicBezTo>
                  <a:cubicBezTo>
                    <a:pt x="223777" y="891931"/>
                    <a:pt x="-327948" y="417124"/>
                    <a:pt x="671332" y="335857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1432869" y="245416"/>
              <a:ext cx="9855106" cy="103339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333F5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b. </a:t>
              </a:r>
              <a:r>
                <a:rPr kumimoji="0" lang="nl-NL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333F5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Chọn tiếng phù hợp thay cho ô vuông.</a:t>
              </a: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BAEFA801-C49F-4993-AB09-FAA4BA2B213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0537" y="1667411"/>
            <a:ext cx="10560513" cy="3524250"/>
          </a:xfrm>
          <a:prstGeom prst="rect">
            <a:avLst/>
          </a:prstGeom>
        </p:spPr>
      </p:pic>
      <p:sp>
        <p:nvSpPr>
          <p:cNvPr id="19" name="Oval 18">
            <a:extLst>
              <a:ext uri="{FF2B5EF4-FFF2-40B4-BE49-F238E27FC236}">
                <a16:creationId xmlns:a16="http://schemas.microsoft.com/office/drawing/2014/main" id="{BEE6558C-8DF1-4732-9A37-47B9E0FD611D}"/>
              </a:ext>
            </a:extLst>
          </p:cNvPr>
          <p:cNvSpPr/>
          <p:nvPr/>
        </p:nvSpPr>
        <p:spPr>
          <a:xfrm>
            <a:off x="1781175" y="1619250"/>
            <a:ext cx="1343025" cy="120967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65F07708-7438-4ABD-8C4F-04011C719A14}"/>
              </a:ext>
            </a:extLst>
          </p:cNvPr>
          <p:cNvSpPr/>
          <p:nvPr/>
        </p:nvSpPr>
        <p:spPr>
          <a:xfrm>
            <a:off x="1743075" y="2962275"/>
            <a:ext cx="1343025" cy="108585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E953E265-D671-4754-8A4E-F3C83A2F2669}"/>
              </a:ext>
            </a:extLst>
          </p:cNvPr>
          <p:cNvSpPr/>
          <p:nvPr/>
        </p:nvSpPr>
        <p:spPr>
          <a:xfrm>
            <a:off x="1714500" y="4143375"/>
            <a:ext cx="1343025" cy="92392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89107399-1A32-4826-9DD4-1834CDF3A64D}"/>
              </a:ext>
            </a:extLst>
          </p:cNvPr>
          <p:cNvSpPr/>
          <p:nvPr/>
        </p:nvSpPr>
        <p:spPr>
          <a:xfrm>
            <a:off x="7391400" y="1800225"/>
            <a:ext cx="1343025" cy="92392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90ACD296-8319-43D5-802F-D228826977BA}"/>
              </a:ext>
            </a:extLst>
          </p:cNvPr>
          <p:cNvSpPr/>
          <p:nvPr/>
        </p:nvSpPr>
        <p:spPr>
          <a:xfrm>
            <a:off x="7372350" y="3000375"/>
            <a:ext cx="1343025" cy="92392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33BF0DB8-9D00-4CE3-BEF6-37837EDBEFBC}"/>
              </a:ext>
            </a:extLst>
          </p:cNvPr>
          <p:cNvSpPr/>
          <p:nvPr/>
        </p:nvSpPr>
        <p:spPr>
          <a:xfrm>
            <a:off x="7372350" y="4095750"/>
            <a:ext cx="1343025" cy="92392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801727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1" grpId="0" animBg="1"/>
      <p:bldP spid="22" grpId="0" animBg="1"/>
      <p:bldP spid="24" grpId="0" animBg="1"/>
      <p:bldP spid="25" grpId="0" animBg="1"/>
      <p:bldP spid="26" grpId="0" animBg="1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87</TotalTime>
  <Words>216</Words>
  <Application>Microsoft Office PowerPoint</Application>
  <PresentationFormat>Widescreen</PresentationFormat>
  <Paragraphs>22</Paragraphs>
  <Slides>13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1" baseType="lpstr">
      <vt:lpstr>等线</vt:lpstr>
      <vt:lpstr>等线 Light</vt:lpstr>
      <vt:lpstr>Arial</vt:lpstr>
      <vt:lpstr>Calibri</vt:lpstr>
      <vt:lpstr>Cambria</vt:lpstr>
      <vt:lpstr>Times New Roman</vt:lpstr>
      <vt:lpstr>字魂59号-创粗黑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Administrator</cp:lastModifiedBy>
  <cp:revision>26</cp:revision>
  <dcterms:created xsi:type="dcterms:W3CDTF">2022-11-20T11:27:54Z</dcterms:created>
  <dcterms:modified xsi:type="dcterms:W3CDTF">2025-03-06T10:50:31Z</dcterms:modified>
</cp:coreProperties>
</file>