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64" r:id="rId2"/>
    <p:sldMasterId id="2147483724" r:id="rId3"/>
  </p:sldMasterIdLst>
  <p:notesMasterIdLst>
    <p:notesMasterId r:id="rId15"/>
  </p:notesMasterIdLst>
  <p:sldIdLst>
    <p:sldId id="11670" r:id="rId4"/>
    <p:sldId id="11672" r:id="rId5"/>
    <p:sldId id="264" r:id="rId6"/>
    <p:sldId id="11678" r:id="rId7"/>
    <p:sldId id="11680" r:id="rId8"/>
    <p:sldId id="11677" r:id="rId9"/>
    <p:sldId id="11674" r:id="rId10"/>
    <p:sldId id="365" r:id="rId11"/>
    <p:sldId id="11681" r:id="rId12"/>
    <p:sldId id="11682" r:id="rId13"/>
    <p:sldId id="291" r:id="rId14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1363" autoAdjust="0"/>
  </p:normalViewPr>
  <p:slideViewPr>
    <p:cSldViewPr snapToGrid="0">
      <p:cViewPr varScale="1">
        <p:scale>
          <a:sx n="102" d="100"/>
          <a:sy n="102" d="100"/>
        </p:scale>
        <p:origin x="9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DA9B45-CC91-4908-BF3F-43A5F3A554E4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52F265-5ED9-49F5-92C6-722A20C40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185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222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4797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8897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558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7115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92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C2838-32AB-F0DE-327E-FCECC4C7AE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DC5247-C6DA-72A3-22C2-276D9DFC1A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469FC5-4B34-BB6D-B0A6-EDB514673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B04BA-638F-48EA-A6C1-2552E34252B4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D6C9B2-27A9-9384-8573-2E278EEC0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E58510-455B-04B5-21EF-643ECBAC0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32A0A-668B-4BA3-A1D4-CAEC26AE5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717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A1894-515C-08E3-4AD7-23FE4E963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41B13C-6DC8-6F9E-A968-9E7FA9B890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279B02-76B0-FA52-6C1B-0F149689A9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C090C-5B44-D8AC-96D0-E0FBAD5EA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3C7C6D-15EF-3201-FE4B-99BF248A7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391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DB745-A084-1445-D899-59C31E3D4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CCA36-E201-09DB-9377-F5530820B9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BB1626-38F6-351F-F73F-6C1E51868A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00D610-92C3-850D-F4CD-AF9A90C46A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4CDDFE-68E9-364F-242A-F583E74F8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1F9ABA-C2E9-4FAB-D5B6-6D8258E9A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939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60D21-4B13-587D-A2D9-5E99D2F00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F28D2F-BFB4-212E-7647-52AA8EC25F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20D926-A861-5970-4944-165DEDBD4E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7A9D15-5D70-CDD4-0887-799F6A5822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72FD43-6A37-8FC7-C545-139625012F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7EB626-EBDF-6887-EAF7-8D22DBF703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E26F4C-1B9E-B07B-7001-1CAA54503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BC1DE3-6985-690E-8867-E64CC1362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45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4E3A7-E39D-86AC-0751-B35A47A10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23343C-E329-6C15-486C-6EB1CD7D8A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AA05C8-A432-3B2C-BAEA-3450B69FA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B39B37-80E6-9B79-16D5-C0C38292F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423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3DAD47-7519-6897-44E5-DBAD98593E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5DB4A1-1E72-FDA3-EF0F-7A685EE8E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43DD24-DC1D-09A2-28AA-CD8660884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203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42576-CE0C-7FB4-CD1D-5CA710E4F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EB1DD-7C7E-939D-BB12-F69CBE69E2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C54670-6DFB-1F09-C937-D8C22B22A9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493E85-D607-76F9-666C-19B3C19817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CB23E3-7E52-FF4E-AE0C-1EC8B5785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42456A-0C28-C079-DF99-31F8F5C3F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871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75A14-B090-AB69-42CB-D351D3F85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8DD392-642F-DB51-97F3-5F27212564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46B8F2-C8E8-7A53-F182-FF9A3CE61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E54AAE-A612-73A8-E5B2-B092666903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EE9846-34C6-3964-23C1-97F60A606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D3A427-039A-6988-4A08-E18C87675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47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303B6-A4A6-87C3-B5BC-6816F0E13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CFBDD2-3614-AD2F-D406-F6AA13CC18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0F1FEC-64A8-900C-EA7F-7602192E68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3BE049-F3A7-E6C5-EA40-43905CD4D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369D19-BBC5-2493-89D9-E663BA8F8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74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5BB4E2-0492-BBB1-95AD-83085A006A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14FDA3-608C-3E18-02DB-AC1A4B87BE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D723B-2A73-F1DF-D7D1-519B200129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BDE330-C6AF-4877-8C0E-5C7891315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CE8FC0-40C8-A484-88F5-BFF0616C9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110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wo columns" type="twoColTx">
  <p:cSld name="Title and two columns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"/>
          <p:cNvSpPr/>
          <p:nvPr/>
        </p:nvSpPr>
        <p:spPr>
          <a:xfrm>
            <a:off x="1640400" y="2936133"/>
            <a:ext cx="4012800" cy="30060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accent4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" name="Google Shape;107;p5"/>
          <p:cNvSpPr/>
          <p:nvPr/>
        </p:nvSpPr>
        <p:spPr>
          <a:xfrm>
            <a:off x="6527800" y="2936133"/>
            <a:ext cx="4012800" cy="30060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C5E9B8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" name="Google Shape;108;p5"/>
          <p:cNvSpPr txBox="1">
            <a:spLocks noGrp="1"/>
          </p:cNvSpPr>
          <p:nvPr>
            <p:ph type="title"/>
          </p:nvPr>
        </p:nvSpPr>
        <p:spPr>
          <a:xfrm>
            <a:off x="2079200" y="3969600"/>
            <a:ext cx="3135200" cy="5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3DBD9A"/>
              </a:buClr>
              <a:buSzPts val="2000"/>
              <a:buFont typeface="Bad Script"/>
              <a:buNone/>
              <a:defRPr sz="2667" b="1">
                <a:solidFill>
                  <a:srgbClr val="3DBD9A"/>
                </a:solidFill>
                <a:latin typeface="Bad Script"/>
                <a:ea typeface="Bad Script"/>
                <a:cs typeface="Bad Script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/>
          </a:p>
        </p:txBody>
      </p:sp>
      <p:sp>
        <p:nvSpPr>
          <p:cNvPr id="109" name="Google Shape;109;p5"/>
          <p:cNvSpPr txBox="1">
            <a:spLocks noGrp="1"/>
          </p:cNvSpPr>
          <p:nvPr>
            <p:ph type="subTitle" idx="1"/>
          </p:nvPr>
        </p:nvSpPr>
        <p:spPr>
          <a:xfrm>
            <a:off x="2079200" y="4449600"/>
            <a:ext cx="3135200" cy="7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0" name="Google Shape;110;p5"/>
          <p:cNvSpPr txBox="1">
            <a:spLocks noGrp="1"/>
          </p:cNvSpPr>
          <p:nvPr>
            <p:ph type="title" idx="2"/>
          </p:nvPr>
        </p:nvSpPr>
        <p:spPr>
          <a:xfrm>
            <a:off x="6979047" y="3969600"/>
            <a:ext cx="3135200" cy="5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/>
          </a:p>
        </p:txBody>
      </p:sp>
      <p:sp>
        <p:nvSpPr>
          <p:cNvPr id="111" name="Google Shape;111;p5"/>
          <p:cNvSpPr txBox="1">
            <a:spLocks noGrp="1"/>
          </p:cNvSpPr>
          <p:nvPr>
            <p:ph type="subTitle" idx="3"/>
          </p:nvPr>
        </p:nvSpPr>
        <p:spPr>
          <a:xfrm>
            <a:off x="6966597" y="4449600"/>
            <a:ext cx="3135200" cy="7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57B0"/>
              </a:buClr>
              <a:buSzPts val="1400"/>
              <a:buNone/>
              <a:defRPr sz="1867">
                <a:solidFill>
                  <a:srgbClr val="4657B0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5"/>
          <p:cNvSpPr txBox="1">
            <a:spLocks noGrp="1"/>
          </p:cNvSpPr>
          <p:nvPr>
            <p:ph type="title" idx="4"/>
          </p:nvPr>
        </p:nvSpPr>
        <p:spPr>
          <a:xfrm>
            <a:off x="960000" y="719333"/>
            <a:ext cx="10272000" cy="5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highlight>
                  <a:schemeClr val="accent1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13" name="Google Shape;113;p5"/>
          <p:cNvGrpSpPr/>
          <p:nvPr/>
        </p:nvGrpSpPr>
        <p:grpSpPr>
          <a:xfrm flipH="1">
            <a:off x="11140204" y="993070"/>
            <a:ext cx="878249" cy="873900"/>
            <a:chOff x="4636900" y="2064950"/>
            <a:chExt cx="179650" cy="178775"/>
          </a:xfrm>
        </p:grpSpPr>
        <p:sp>
          <p:nvSpPr>
            <p:cNvPr id="114" name="Google Shape;114;p5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5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5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7" name="Google Shape;117;p5"/>
          <p:cNvGrpSpPr/>
          <p:nvPr/>
        </p:nvGrpSpPr>
        <p:grpSpPr>
          <a:xfrm rot="6718042" flipH="1">
            <a:off x="975497" y="1548214"/>
            <a:ext cx="809260" cy="1095273"/>
            <a:chOff x="5408700" y="2855000"/>
            <a:chExt cx="121525" cy="164475"/>
          </a:xfrm>
        </p:grpSpPr>
        <p:sp>
          <p:nvSpPr>
            <p:cNvPr id="118" name="Google Shape;118;p5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5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0" name="Google Shape;120;p5"/>
          <p:cNvGrpSpPr/>
          <p:nvPr/>
        </p:nvGrpSpPr>
        <p:grpSpPr>
          <a:xfrm rot="2836504">
            <a:off x="10879764" y="5823221"/>
            <a:ext cx="1118155" cy="1017775"/>
            <a:chOff x="4779800" y="3121700"/>
            <a:chExt cx="150800" cy="137250"/>
          </a:xfrm>
        </p:grpSpPr>
        <p:sp>
          <p:nvSpPr>
            <p:cNvPr id="121" name="Google Shape;121;p5"/>
            <p:cNvSpPr/>
            <p:nvPr/>
          </p:nvSpPr>
          <p:spPr>
            <a:xfrm>
              <a:off x="4806475" y="3207375"/>
              <a:ext cx="51150" cy="51575"/>
            </a:xfrm>
            <a:custGeom>
              <a:avLst/>
              <a:gdLst/>
              <a:ahLst/>
              <a:cxnLst/>
              <a:rect l="l" t="t" r="r" b="b"/>
              <a:pathLst>
                <a:path w="2046" h="2063" extrusionOk="0">
                  <a:moveTo>
                    <a:pt x="1014" y="297"/>
                  </a:moveTo>
                  <a:cubicBezTo>
                    <a:pt x="1171" y="297"/>
                    <a:pt x="1329" y="350"/>
                    <a:pt x="1468" y="437"/>
                  </a:cubicBezTo>
                  <a:cubicBezTo>
                    <a:pt x="1661" y="594"/>
                    <a:pt x="1766" y="804"/>
                    <a:pt x="1766" y="1031"/>
                  </a:cubicBezTo>
                  <a:cubicBezTo>
                    <a:pt x="1766" y="1189"/>
                    <a:pt x="1713" y="1346"/>
                    <a:pt x="1608" y="1468"/>
                  </a:cubicBezTo>
                  <a:cubicBezTo>
                    <a:pt x="1468" y="1661"/>
                    <a:pt x="1241" y="1766"/>
                    <a:pt x="1014" y="1766"/>
                  </a:cubicBezTo>
                  <a:cubicBezTo>
                    <a:pt x="857" y="1766"/>
                    <a:pt x="717" y="1713"/>
                    <a:pt x="577" y="1608"/>
                  </a:cubicBezTo>
                  <a:cubicBezTo>
                    <a:pt x="385" y="1468"/>
                    <a:pt x="280" y="1259"/>
                    <a:pt x="280" y="1031"/>
                  </a:cubicBezTo>
                  <a:cubicBezTo>
                    <a:pt x="280" y="874"/>
                    <a:pt x="332" y="717"/>
                    <a:pt x="437" y="577"/>
                  </a:cubicBezTo>
                  <a:cubicBezTo>
                    <a:pt x="577" y="385"/>
                    <a:pt x="804" y="297"/>
                    <a:pt x="1014" y="297"/>
                  </a:cubicBezTo>
                  <a:close/>
                  <a:moveTo>
                    <a:pt x="1014" y="0"/>
                  </a:moveTo>
                  <a:cubicBezTo>
                    <a:pt x="717" y="0"/>
                    <a:pt x="402" y="140"/>
                    <a:pt x="210" y="402"/>
                  </a:cubicBezTo>
                  <a:cubicBezTo>
                    <a:pt x="70" y="594"/>
                    <a:pt x="0" y="804"/>
                    <a:pt x="0" y="1031"/>
                  </a:cubicBezTo>
                  <a:cubicBezTo>
                    <a:pt x="0" y="1346"/>
                    <a:pt x="140" y="1643"/>
                    <a:pt x="402" y="1853"/>
                  </a:cubicBezTo>
                  <a:cubicBezTo>
                    <a:pt x="577" y="1993"/>
                    <a:pt x="804" y="2063"/>
                    <a:pt x="1014" y="2063"/>
                  </a:cubicBezTo>
                  <a:cubicBezTo>
                    <a:pt x="1329" y="2063"/>
                    <a:pt x="1643" y="1923"/>
                    <a:pt x="1836" y="1661"/>
                  </a:cubicBezTo>
                  <a:cubicBezTo>
                    <a:pt x="1975" y="1468"/>
                    <a:pt x="2045" y="1241"/>
                    <a:pt x="2045" y="1031"/>
                  </a:cubicBezTo>
                  <a:cubicBezTo>
                    <a:pt x="2045" y="717"/>
                    <a:pt x="1905" y="420"/>
                    <a:pt x="1643" y="210"/>
                  </a:cubicBezTo>
                  <a:cubicBezTo>
                    <a:pt x="1451" y="70"/>
                    <a:pt x="1241" y="0"/>
                    <a:pt x="1014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5"/>
            <p:cNvSpPr/>
            <p:nvPr/>
          </p:nvSpPr>
          <p:spPr>
            <a:xfrm>
              <a:off x="4779800" y="3121700"/>
              <a:ext cx="54650" cy="54225"/>
            </a:xfrm>
            <a:custGeom>
              <a:avLst/>
              <a:gdLst/>
              <a:ahLst/>
              <a:cxnLst/>
              <a:rect l="l" t="t" r="r" b="b"/>
              <a:pathLst>
                <a:path w="2186" h="2169" extrusionOk="0">
                  <a:moveTo>
                    <a:pt x="1084" y="280"/>
                  </a:moveTo>
                  <a:cubicBezTo>
                    <a:pt x="1259" y="280"/>
                    <a:pt x="1434" y="333"/>
                    <a:pt x="1574" y="455"/>
                  </a:cubicBezTo>
                  <a:cubicBezTo>
                    <a:pt x="1784" y="613"/>
                    <a:pt x="1889" y="840"/>
                    <a:pt x="1889" y="1085"/>
                  </a:cubicBezTo>
                  <a:cubicBezTo>
                    <a:pt x="1889" y="1259"/>
                    <a:pt x="1836" y="1417"/>
                    <a:pt x="1731" y="1574"/>
                  </a:cubicBezTo>
                  <a:cubicBezTo>
                    <a:pt x="1574" y="1784"/>
                    <a:pt x="1329" y="1889"/>
                    <a:pt x="1084" y="1889"/>
                  </a:cubicBezTo>
                  <a:cubicBezTo>
                    <a:pt x="927" y="1889"/>
                    <a:pt x="752" y="1836"/>
                    <a:pt x="612" y="1714"/>
                  </a:cubicBezTo>
                  <a:cubicBezTo>
                    <a:pt x="403" y="1557"/>
                    <a:pt x="298" y="1329"/>
                    <a:pt x="298" y="1085"/>
                  </a:cubicBezTo>
                  <a:cubicBezTo>
                    <a:pt x="298" y="910"/>
                    <a:pt x="350" y="752"/>
                    <a:pt x="455" y="595"/>
                  </a:cubicBezTo>
                  <a:cubicBezTo>
                    <a:pt x="612" y="385"/>
                    <a:pt x="857" y="280"/>
                    <a:pt x="1084" y="280"/>
                  </a:cubicBezTo>
                  <a:close/>
                  <a:moveTo>
                    <a:pt x="1084" y="1"/>
                  </a:moveTo>
                  <a:cubicBezTo>
                    <a:pt x="770" y="1"/>
                    <a:pt x="438" y="141"/>
                    <a:pt x="228" y="420"/>
                  </a:cubicBezTo>
                  <a:cubicBezTo>
                    <a:pt x="71" y="613"/>
                    <a:pt x="1" y="857"/>
                    <a:pt x="1" y="1085"/>
                  </a:cubicBezTo>
                  <a:cubicBezTo>
                    <a:pt x="1" y="1417"/>
                    <a:pt x="140" y="1731"/>
                    <a:pt x="438" y="1959"/>
                  </a:cubicBezTo>
                  <a:cubicBezTo>
                    <a:pt x="630" y="2098"/>
                    <a:pt x="857" y="2168"/>
                    <a:pt x="1084" y="2168"/>
                  </a:cubicBezTo>
                  <a:cubicBezTo>
                    <a:pt x="1417" y="2168"/>
                    <a:pt x="1749" y="2029"/>
                    <a:pt x="1959" y="1749"/>
                  </a:cubicBezTo>
                  <a:cubicBezTo>
                    <a:pt x="2116" y="1557"/>
                    <a:pt x="2186" y="1312"/>
                    <a:pt x="2186" y="1085"/>
                  </a:cubicBezTo>
                  <a:cubicBezTo>
                    <a:pt x="2186" y="752"/>
                    <a:pt x="2028" y="438"/>
                    <a:pt x="1749" y="211"/>
                  </a:cubicBezTo>
                  <a:cubicBezTo>
                    <a:pt x="1556" y="71"/>
                    <a:pt x="1329" y="1"/>
                    <a:pt x="108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5"/>
            <p:cNvSpPr/>
            <p:nvPr/>
          </p:nvSpPr>
          <p:spPr>
            <a:xfrm>
              <a:off x="4879000" y="3147925"/>
              <a:ext cx="51600" cy="51600"/>
            </a:xfrm>
            <a:custGeom>
              <a:avLst/>
              <a:gdLst/>
              <a:ahLst/>
              <a:cxnLst/>
              <a:rect l="l" t="t" r="r" b="b"/>
              <a:pathLst>
                <a:path w="2064" h="2064" extrusionOk="0">
                  <a:moveTo>
                    <a:pt x="1032" y="298"/>
                  </a:moveTo>
                  <a:cubicBezTo>
                    <a:pt x="1190" y="298"/>
                    <a:pt x="1347" y="350"/>
                    <a:pt x="1487" y="438"/>
                  </a:cubicBezTo>
                  <a:cubicBezTo>
                    <a:pt x="1679" y="595"/>
                    <a:pt x="1767" y="805"/>
                    <a:pt x="1767" y="1032"/>
                  </a:cubicBezTo>
                  <a:cubicBezTo>
                    <a:pt x="1767" y="1189"/>
                    <a:pt x="1732" y="1347"/>
                    <a:pt x="1627" y="1487"/>
                  </a:cubicBezTo>
                  <a:cubicBezTo>
                    <a:pt x="1469" y="1661"/>
                    <a:pt x="1260" y="1766"/>
                    <a:pt x="1032" y="1766"/>
                  </a:cubicBezTo>
                  <a:cubicBezTo>
                    <a:pt x="875" y="1766"/>
                    <a:pt x="718" y="1714"/>
                    <a:pt x="595" y="1626"/>
                  </a:cubicBezTo>
                  <a:cubicBezTo>
                    <a:pt x="403" y="1469"/>
                    <a:pt x="298" y="1259"/>
                    <a:pt x="298" y="1032"/>
                  </a:cubicBezTo>
                  <a:cubicBezTo>
                    <a:pt x="298" y="875"/>
                    <a:pt x="351" y="717"/>
                    <a:pt x="455" y="595"/>
                  </a:cubicBezTo>
                  <a:cubicBezTo>
                    <a:pt x="595" y="403"/>
                    <a:pt x="805" y="298"/>
                    <a:pt x="1032" y="298"/>
                  </a:cubicBezTo>
                  <a:close/>
                  <a:moveTo>
                    <a:pt x="1032" y="1"/>
                  </a:moveTo>
                  <a:cubicBezTo>
                    <a:pt x="735" y="1"/>
                    <a:pt x="420" y="140"/>
                    <a:pt x="211" y="403"/>
                  </a:cubicBezTo>
                  <a:cubicBezTo>
                    <a:pt x="71" y="595"/>
                    <a:pt x="1" y="822"/>
                    <a:pt x="1" y="1032"/>
                  </a:cubicBezTo>
                  <a:cubicBezTo>
                    <a:pt x="1" y="1347"/>
                    <a:pt x="141" y="1644"/>
                    <a:pt x="420" y="1854"/>
                  </a:cubicBezTo>
                  <a:cubicBezTo>
                    <a:pt x="595" y="1993"/>
                    <a:pt x="823" y="2063"/>
                    <a:pt x="1032" y="2063"/>
                  </a:cubicBezTo>
                  <a:cubicBezTo>
                    <a:pt x="1347" y="2063"/>
                    <a:pt x="1644" y="1924"/>
                    <a:pt x="1854" y="1661"/>
                  </a:cubicBezTo>
                  <a:cubicBezTo>
                    <a:pt x="1994" y="1469"/>
                    <a:pt x="2064" y="1242"/>
                    <a:pt x="2064" y="1032"/>
                  </a:cubicBezTo>
                  <a:cubicBezTo>
                    <a:pt x="2064" y="717"/>
                    <a:pt x="1924" y="420"/>
                    <a:pt x="1662" y="210"/>
                  </a:cubicBezTo>
                  <a:cubicBezTo>
                    <a:pt x="1469" y="71"/>
                    <a:pt x="1260" y="1"/>
                    <a:pt x="1032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5"/>
            <p:cNvSpPr/>
            <p:nvPr/>
          </p:nvSpPr>
          <p:spPr>
            <a:xfrm>
              <a:off x="4813900" y="3147850"/>
              <a:ext cx="73450" cy="24225"/>
            </a:xfrm>
            <a:custGeom>
              <a:avLst/>
              <a:gdLst/>
              <a:ahLst/>
              <a:cxnLst/>
              <a:rect l="l" t="t" r="r" b="b"/>
              <a:pathLst>
                <a:path w="2938" h="969" extrusionOk="0">
                  <a:moveTo>
                    <a:pt x="164" y="0"/>
                  </a:moveTo>
                  <a:cubicBezTo>
                    <a:pt x="101" y="0"/>
                    <a:pt x="33" y="48"/>
                    <a:pt x="18" y="109"/>
                  </a:cubicBezTo>
                  <a:cubicBezTo>
                    <a:pt x="0" y="196"/>
                    <a:pt x="53" y="266"/>
                    <a:pt x="123" y="283"/>
                  </a:cubicBezTo>
                  <a:lnTo>
                    <a:pt x="2745" y="965"/>
                  </a:lnTo>
                  <a:cubicBezTo>
                    <a:pt x="2756" y="967"/>
                    <a:pt x="2767" y="968"/>
                    <a:pt x="2778" y="968"/>
                  </a:cubicBezTo>
                  <a:cubicBezTo>
                    <a:pt x="2850" y="968"/>
                    <a:pt x="2904" y="921"/>
                    <a:pt x="2920" y="860"/>
                  </a:cubicBezTo>
                  <a:cubicBezTo>
                    <a:pt x="2937" y="773"/>
                    <a:pt x="2902" y="703"/>
                    <a:pt x="2815" y="668"/>
                  </a:cubicBezTo>
                  <a:lnTo>
                    <a:pt x="192" y="4"/>
                  </a:lnTo>
                  <a:cubicBezTo>
                    <a:pt x="183" y="1"/>
                    <a:pt x="174" y="0"/>
                    <a:pt x="164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5"/>
            <p:cNvSpPr/>
            <p:nvPr/>
          </p:nvSpPr>
          <p:spPr>
            <a:xfrm>
              <a:off x="4844925" y="3175575"/>
              <a:ext cx="57275" cy="47250"/>
            </a:xfrm>
            <a:custGeom>
              <a:avLst/>
              <a:gdLst/>
              <a:ahLst/>
              <a:cxnLst/>
              <a:rect l="l" t="t" r="r" b="b"/>
              <a:pathLst>
                <a:path w="2291" h="1890" extrusionOk="0">
                  <a:moveTo>
                    <a:pt x="2116" y="0"/>
                  </a:moveTo>
                  <a:cubicBezTo>
                    <a:pt x="2086" y="0"/>
                    <a:pt x="2056" y="10"/>
                    <a:pt x="2028" y="31"/>
                  </a:cubicBezTo>
                  <a:lnTo>
                    <a:pt x="70" y="1639"/>
                  </a:lnTo>
                  <a:cubicBezTo>
                    <a:pt x="18" y="1674"/>
                    <a:pt x="0" y="1779"/>
                    <a:pt x="53" y="1831"/>
                  </a:cubicBezTo>
                  <a:cubicBezTo>
                    <a:pt x="84" y="1872"/>
                    <a:pt x="126" y="1889"/>
                    <a:pt x="170" y="1889"/>
                  </a:cubicBezTo>
                  <a:cubicBezTo>
                    <a:pt x="202" y="1889"/>
                    <a:pt x="234" y="1881"/>
                    <a:pt x="263" y="1866"/>
                  </a:cubicBezTo>
                  <a:lnTo>
                    <a:pt x="2220" y="258"/>
                  </a:lnTo>
                  <a:cubicBezTo>
                    <a:pt x="2273" y="206"/>
                    <a:pt x="2290" y="118"/>
                    <a:pt x="2238" y="66"/>
                  </a:cubicBezTo>
                  <a:cubicBezTo>
                    <a:pt x="2206" y="24"/>
                    <a:pt x="2162" y="0"/>
                    <a:pt x="2116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6" name="Google Shape;126;p5"/>
          <p:cNvGrpSpPr/>
          <p:nvPr/>
        </p:nvGrpSpPr>
        <p:grpSpPr>
          <a:xfrm rot="-2305022">
            <a:off x="81003" y="500737"/>
            <a:ext cx="1463595" cy="770603"/>
            <a:chOff x="5771177" y="4198236"/>
            <a:chExt cx="450550" cy="237228"/>
          </a:xfrm>
        </p:grpSpPr>
        <p:sp>
          <p:nvSpPr>
            <p:cNvPr id="127" name="Google Shape;127;p5"/>
            <p:cNvSpPr/>
            <p:nvPr/>
          </p:nvSpPr>
          <p:spPr>
            <a:xfrm>
              <a:off x="5771177" y="4198236"/>
              <a:ext cx="91541" cy="209240"/>
            </a:xfrm>
            <a:custGeom>
              <a:avLst/>
              <a:gdLst/>
              <a:ahLst/>
              <a:cxnLst/>
              <a:rect l="l" t="t" r="r" b="b"/>
              <a:pathLst>
                <a:path w="2021" h="4620" extrusionOk="0">
                  <a:moveTo>
                    <a:pt x="1814" y="0"/>
                  </a:moveTo>
                  <a:cubicBezTo>
                    <a:pt x="1779" y="0"/>
                    <a:pt x="1743" y="10"/>
                    <a:pt x="1711" y="28"/>
                  </a:cubicBezTo>
                  <a:cubicBezTo>
                    <a:pt x="951" y="479"/>
                    <a:pt x="404" y="1228"/>
                    <a:pt x="190" y="2096"/>
                  </a:cubicBezTo>
                  <a:cubicBezTo>
                    <a:pt x="0" y="2939"/>
                    <a:pt x="166" y="3830"/>
                    <a:pt x="666" y="4543"/>
                  </a:cubicBezTo>
                  <a:cubicBezTo>
                    <a:pt x="701" y="4579"/>
                    <a:pt x="725" y="4603"/>
                    <a:pt x="772" y="4615"/>
                  </a:cubicBezTo>
                  <a:cubicBezTo>
                    <a:pt x="785" y="4618"/>
                    <a:pt x="798" y="4619"/>
                    <a:pt x="811" y="4619"/>
                  </a:cubicBezTo>
                  <a:cubicBezTo>
                    <a:pt x="845" y="4619"/>
                    <a:pt x="880" y="4608"/>
                    <a:pt x="915" y="4591"/>
                  </a:cubicBezTo>
                  <a:cubicBezTo>
                    <a:pt x="998" y="4555"/>
                    <a:pt x="1034" y="4448"/>
                    <a:pt x="974" y="4365"/>
                  </a:cubicBezTo>
                  <a:cubicBezTo>
                    <a:pt x="523" y="3723"/>
                    <a:pt x="357" y="2927"/>
                    <a:pt x="535" y="2155"/>
                  </a:cubicBezTo>
                  <a:cubicBezTo>
                    <a:pt x="725" y="1383"/>
                    <a:pt x="1224" y="705"/>
                    <a:pt x="1913" y="301"/>
                  </a:cubicBezTo>
                  <a:cubicBezTo>
                    <a:pt x="1996" y="254"/>
                    <a:pt x="2020" y="147"/>
                    <a:pt x="1961" y="75"/>
                  </a:cubicBezTo>
                  <a:cubicBezTo>
                    <a:pt x="1924" y="24"/>
                    <a:pt x="1870" y="0"/>
                    <a:pt x="1814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5"/>
            <p:cNvSpPr/>
            <p:nvPr/>
          </p:nvSpPr>
          <p:spPr>
            <a:xfrm>
              <a:off x="5835768" y="4270653"/>
              <a:ext cx="91541" cy="90671"/>
            </a:xfrm>
            <a:custGeom>
              <a:avLst/>
              <a:gdLst/>
              <a:ahLst/>
              <a:cxnLst/>
              <a:rect l="l" t="t" r="r" b="b"/>
              <a:pathLst>
                <a:path w="2021" h="2002" extrusionOk="0">
                  <a:moveTo>
                    <a:pt x="1824" y="0"/>
                  </a:moveTo>
                  <a:cubicBezTo>
                    <a:pt x="1779" y="0"/>
                    <a:pt x="1735" y="15"/>
                    <a:pt x="1699" y="45"/>
                  </a:cubicBezTo>
                  <a:lnTo>
                    <a:pt x="1034" y="627"/>
                  </a:lnTo>
                  <a:lnTo>
                    <a:pt x="749" y="104"/>
                  </a:lnTo>
                  <a:cubicBezTo>
                    <a:pt x="714" y="43"/>
                    <a:pt x="652" y="7"/>
                    <a:pt x="585" y="7"/>
                  </a:cubicBezTo>
                  <a:cubicBezTo>
                    <a:pt x="561" y="7"/>
                    <a:pt x="536" y="12"/>
                    <a:pt x="511" y="21"/>
                  </a:cubicBezTo>
                  <a:cubicBezTo>
                    <a:pt x="428" y="57"/>
                    <a:pt x="392" y="164"/>
                    <a:pt x="440" y="247"/>
                  </a:cubicBezTo>
                  <a:lnTo>
                    <a:pt x="772" y="853"/>
                  </a:lnTo>
                  <a:lnTo>
                    <a:pt x="71" y="1471"/>
                  </a:lnTo>
                  <a:cubicBezTo>
                    <a:pt x="0" y="1530"/>
                    <a:pt x="0" y="1637"/>
                    <a:pt x="71" y="1697"/>
                  </a:cubicBezTo>
                  <a:cubicBezTo>
                    <a:pt x="95" y="1720"/>
                    <a:pt x="119" y="1732"/>
                    <a:pt x="143" y="1744"/>
                  </a:cubicBezTo>
                  <a:cubicBezTo>
                    <a:pt x="157" y="1747"/>
                    <a:pt x="171" y="1749"/>
                    <a:pt x="186" y="1749"/>
                  </a:cubicBezTo>
                  <a:cubicBezTo>
                    <a:pt x="234" y="1749"/>
                    <a:pt x="285" y="1733"/>
                    <a:pt x="321" y="1697"/>
                  </a:cubicBezTo>
                  <a:lnTo>
                    <a:pt x="939" y="1162"/>
                  </a:lnTo>
                  <a:lnTo>
                    <a:pt x="1343" y="1911"/>
                  </a:lnTo>
                  <a:cubicBezTo>
                    <a:pt x="1367" y="1958"/>
                    <a:pt x="1414" y="1982"/>
                    <a:pt x="1450" y="1994"/>
                  </a:cubicBezTo>
                  <a:cubicBezTo>
                    <a:pt x="1469" y="1999"/>
                    <a:pt x="1489" y="2002"/>
                    <a:pt x="1508" y="2002"/>
                  </a:cubicBezTo>
                  <a:cubicBezTo>
                    <a:pt x="1535" y="2002"/>
                    <a:pt x="1560" y="1996"/>
                    <a:pt x="1580" y="1982"/>
                  </a:cubicBezTo>
                  <a:cubicBezTo>
                    <a:pt x="1676" y="1958"/>
                    <a:pt x="1711" y="1851"/>
                    <a:pt x="1664" y="1768"/>
                  </a:cubicBezTo>
                  <a:lnTo>
                    <a:pt x="1200" y="924"/>
                  </a:lnTo>
                  <a:lnTo>
                    <a:pt x="1949" y="271"/>
                  </a:lnTo>
                  <a:cubicBezTo>
                    <a:pt x="2020" y="211"/>
                    <a:pt x="2020" y="104"/>
                    <a:pt x="1949" y="45"/>
                  </a:cubicBezTo>
                  <a:cubicBezTo>
                    <a:pt x="1913" y="15"/>
                    <a:pt x="1869" y="0"/>
                    <a:pt x="1824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5"/>
            <p:cNvSpPr/>
            <p:nvPr/>
          </p:nvSpPr>
          <p:spPr>
            <a:xfrm>
              <a:off x="5940717" y="4309738"/>
              <a:ext cx="68939" cy="21875"/>
            </a:xfrm>
            <a:custGeom>
              <a:avLst/>
              <a:gdLst/>
              <a:ahLst/>
              <a:cxnLst/>
              <a:rect l="l" t="t" r="r" b="b"/>
              <a:pathLst>
                <a:path w="1522" h="483" extrusionOk="0">
                  <a:moveTo>
                    <a:pt x="190" y="0"/>
                  </a:moveTo>
                  <a:cubicBezTo>
                    <a:pt x="103" y="0"/>
                    <a:pt x="23" y="58"/>
                    <a:pt x="12" y="145"/>
                  </a:cubicBezTo>
                  <a:cubicBezTo>
                    <a:pt x="0" y="228"/>
                    <a:pt x="48" y="299"/>
                    <a:pt x="131" y="323"/>
                  </a:cubicBezTo>
                  <a:lnTo>
                    <a:pt x="155" y="323"/>
                  </a:lnTo>
                  <a:lnTo>
                    <a:pt x="1307" y="477"/>
                  </a:lnTo>
                  <a:cubicBezTo>
                    <a:pt x="1322" y="481"/>
                    <a:pt x="1335" y="482"/>
                    <a:pt x="1349" y="482"/>
                  </a:cubicBezTo>
                  <a:cubicBezTo>
                    <a:pt x="1426" y="482"/>
                    <a:pt x="1489" y="427"/>
                    <a:pt x="1509" y="347"/>
                  </a:cubicBezTo>
                  <a:cubicBezTo>
                    <a:pt x="1521" y="251"/>
                    <a:pt x="1450" y="180"/>
                    <a:pt x="1367" y="168"/>
                  </a:cubicBezTo>
                  <a:lnTo>
                    <a:pt x="214" y="2"/>
                  </a:lnTo>
                  <a:cubicBezTo>
                    <a:pt x="206" y="1"/>
                    <a:pt x="198" y="0"/>
                    <a:pt x="190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" name="Google Shape;130;p5"/>
            <p:cNvSpPr/>
            <p:nvPr/>
          </p:nvSpPr>
          <p:spPr>
            <a:xfrm>
              <a:off x="6017130" y="4296604"/>
              <a:ext cx="77545" cy="101903"/>
            </a:xfrm>
            <a:custGeom>
              <a:avLst/>
              <a:gdLst/>
              <a:ahLst/>
              <a:cxnLst/>
              <a:rect l="l" t="t" r="r" b="b"/>
              <a:pathLst>
                <a:path w="1712" h="2250" extrusionOk="0">
                  <a:moveTo>
                    <a:pt x="684" y="1"/>
                  </a:moveTo>
                  <a:cubicBezTo>
                    <a:pt x="639" y="1"/>
                    <a:pt x="595" y="19"/>
                    <a:pt x="559" y="54"/>
                  </a:cubicBezTo>
                  <a:cubicBezTo>
                    <a:pt x="405" y="197"/>
                    <a:pt x="357" y="435"/>
                    <a:pt x="428" y="637"/>
                  </a:cubicBezTo>
                  <a:cubicBezTo>
                    <a:pt x="512" y="850"/>
                    <a:pt x="690" y="1005"/>
                    <a:pt x="916" y="1041"/>
                  </a:cubicBezTo>
                  <a:cubicBezTo>
                    <a:pt x="935" y="1042"/>
                    <a:pt x="954" y="1043"/>
                    <a:pt x="973" y="1043"/>
                  </a:cubicBezTo>
                  <a:cubicBezTo>
                    <a:pt x="1108" y="1043"/>
                    <a:pt x="1241" y="1006"/>
                    <a:pt x="1355" y="934"/>
                  </a:cubicBezTo>
                  <a:cubicBezTo>
                    <a:pt x="1355" y="1005"/>
                    <a:pt x="1355" y="1076"/>
                    <a:pt x="1355" y="1147"/>
                  </a:cubicBezTo>
                  <a:cubicBezTo>
                    <a:pt x="1331" y="1409"/>
                    <a:pt x="1213" y="1658"/>
                    <a:pt x="999" y="1813"/>
                  </a:cubicBezTo>
                  <a:cubicBezTo>
                    <a:pt x="898" y="1884"/>
                    <a:pt x="779" y="1920"/>
                    <a:pt x="660" y="1920"/>
                  </a:cubicBezTo>
                  <a:cubicBezTo>
                    <a:pt x="541" y="1920"/>
                    <a:pt x="422" y="1884"/>
                    <a:pt x="321" y="1813"/>
                  </a:cubicBezTo>
                  <a:cubicBezTo>
                    <a:pt x="286" y="1783"/>
                    <a:pt x="241" y="1768"/>
                    <a:pt x="197" y="1768"/>
                  </a:cubicBezTo>
                  <a:cubicBezTo>
                    <a:pt x="152" y="1768"/>
                    <a:pt x="108" y="1783"/>
                    <a:pt x="72" y="1813"/>
                  </a:cubicBezTo>
                  <a:cubicBezTo>
                    <a:pt x="1" y="1872"/>
                    <a:pt x="1" y="1979"/>
                    <a:pt x="72" y="2039"/>
                  </a:cubicBezTo>
                  <a:cubicBezTo>
                    <a:pt x="167" y="2122"/>
                    <a:pt x="274" y="2181"/>
                    <a:pt x="393" y="2217"/>
                  </a:cubicBezTo>
                  <a:cubicBezTo>
                    <a:pt x="475" y="2238"/>
                    <a:pt x="559" y="2249"/>
                    <a:pt x="643" y="2249"/>
                  </a:cubicBezTo>
                  <a:cubicBezTo>
                    <a:pt x="840" y="2249"/>
                    <a:pt x="1038" y="2191"/>
                    <a:pt x="1213" y="2074"/>
                  </a:cubicBezTo>
                  <a:cubicBezTo>
                    <a:pt x="1498" y="1872"/>
                    <a:pt x="1688" y="1540"/>
                    <a:pt x="1700" y="1171"/>
                  </a:cubicBezTo>
                  <a:cubicBezTo>
                    <a:pt x="1712" y="934"/>
                    <a:pt x="1688" y="684"/>
                    <a:pt x="1640" y="446"/>
                  </a:cubicBezTo>
                  <a:cubicBezTo>
                    <a:pt x="1640" y="351"/>
                    <a:pt x="1617" y="268"/>
                    <a:pt x="1569" y="185"/>
                  </a:cubicBezTo>
                  <a:cubicBezTo>
                    <a:pt x="1534" y="133"/>
                    <a:pt x="1480" y="100"/>
                    <a:pt x="1421" y="100"/>
                  </a:cubicBezTo>
                  <a:cubicBezTo>
                    <a:pt x="1400" y="100"/>
                    <a:pt x="1378" y="104"/>
                    <a:pt x="1355" y="114"/>
                  </a:cubicBezTo>
                  <a:cubicBezTo>
                    <a:pt x="1272" y="137"/>
                    <a:pt x="1225" y="209"/>
                    <a:pt x="1236" y="292"/>
                  </a:cubicBezTo>
                  <a:cubicBezTo>
                    <a:pt x="1248" y="351"/>
                    <a:pt x="1272" y="411"/>
                    <a:pt x="1284" y="470"/>
                  </a:cubicBezTo>
                  <a:cubicBezTo>
                    <a:pt x="1272" y="518"/>
                    <a:pt x="1248" y="553"/>
                    <a:pt x="1213" y="589"/>
                  </a:cubicBezTo>
                  <a:cubicBezTo>
                    <a:pt x="1165" y="672"/>
                    <a:pt x="1070" y="720"/>
                    <a:pt x="975" y="720"/>
                  </a:cubicBezTo>
                  <a:cubicBezTo>
                    <a:pt x="880" y="696"/>
                    <a:pt x="797" y="625"/>
                    <a:pt x="773" y="530"/>
                  </a:cubicBezTo>
                  <a:cubicBezTo>
                    <a:pt x="725" y="446"/>
                    <a:pt x="749" y="351"/>
                    <a:pt x="809" y="280"/>
                  </a:cubicBezTo>
                  <a:cubicBezTo>
                    <a:pt x="880" y="221"/>
                    <a:pt x="880" y="114"/>
                    <a:pt x="809" y="54"/>
                  </a:cubicBezTo>
                  <a:cubicBezTo>
                    <a:pt x="773" y="19"/>
                    <a:pt x="728" y="1"/>
                    <a:pt x="68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5"/>
            <p:cNvSpPr/>
            <p:nvPr/>
          </p:nvSpPr>
          <p:spPr>
            <a:xfrm>
              <a:off x="6082264" y="4248280"/>
              <a:ext cx="82392" cy="187184"/>
            </a:xfrm>
            <a:custGeom>
              <a:avLst/>
              <a:gdLst/>
              <a:ahLst/>
              <a:cxnLst/>
              <a:rect l="l" t="t" r="r" b="b"/>
              <a:pathLst>
                <a:path w="1819" h="4133" extrusionOk="0">
                  <a:moveTo>
                    <a:pt x="1137" y="0"/>
                  </a:moveTo>
                  <a:cubicBezTo>
                    <a:pt x="1110" y="0"/>
                    <a:pt x="1083" y="5"/>
                    <a:pt x="1058" y="16"/>
                  </a:cubicBezTo>
                  <a:cubicBezTo>
                    <a:pt x="975" y="64"/>
                    <a:pt x="939" y="159"/>
                    <a:pt x="987" y="242"/>
                  </a:cubicBezTo>
                  <a:cubicBezTo>
                    <a:pt x="1343" y="824"/>
                    <a:pt x="1462" y="1525"/>
                    <a:pt x="1296" y="2203"/>
                  </a:cubicBezTo>
                  <a:cubicBezTo>
                    <a:pt x="1117" y="2880"/>
                    <a:pt x="690" y="3462"/>
                    <a:pt x="95" y="3842"/>
                  </a:cubicBezTo>
                  <a:cubicBezTo>
                    <a:pt x="12" y="3890"/>
                    <a:pt x="0" y="3997"/>
                    <a:pt x="60" y="4068"/>
                  </a:cubicBezTo>
                  <a:cubicBezTo>
                    <a:pt x="84" y="4092"/>
                    <a:pt x="107" y="4116"/>
                    <a:pt x="143" y="4128"/>
                  </a:cubicBezTo>
                  <a:cubicBezTo>
                    <a:pt x="159" y="4131"/>
                    <a:pt x="174" y="4132"/>
                    <a:pt x="188" y="4132"/>
                  </a:cubicBezTo>
                  <a:cubicBezTo>
                    <a:pt x="228" y="4132"/>
                    <a:pt x="263" y="4121"/>
                    <a:pt x="297" y="4104"/>
                  </a:cubicBezTo>
                  <a:cubicBezTo>
                    <a:pt x="951" y="3688"/>
                    <a:pt x="1438" y="3023"/>
                    <a:pt x="1628" y="2274"/>
                  </a:cubicBezTo>
                  <a:cubicBezTo>
                    <a:pt x="1819" y="1525"/>
                    <a:pt x="1700" y="741"/>
                    <a:pt x="1296" y="87"/>
                  </a:cubicBezTo>
                  <a:cubicBezTo>
                    <a:pt x="1262" y="29"/>
                    <a:pt x="1200" y="0"/>
                    <a:pt x="1137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5"/>
            <p:cNvSpPr/>
            <p:nvPr/>
          </p:nvSpPr>
          <p:spPr>
            <a:xfrm>
              <a:off x="6166241" y="4200409"/>
              <a:ext cx="55486" cy="69882"/>
            </a:xfrm>
            <a:custGeom>
              <a:avLst/>
              <a:gdLst/>
              <a:ahLst/>
              <a:cxnLst/>
              <a:rect l="l" t="t" r="r" b="b"/>
              <a:pathLst>
                <a:path w="1225" h="1543" extrusionOk="0">
                  <a:moveTo>
                    <a:pt x="355" y="1"/>
                  </a:moveTo>
                  <a:cubicBezTo>
                    <a:pt x="271" y="1"/>
                    <a:pt x="184" y="21"/>
                    <a:pt x="107" y="63"/>
                  </a:cubicBezTo>
                  <a:cubicBezTo>
                    <a:pt x="24" y="111"/>
                    <a:pt x="0" y="218"/>
                    <a:pt x="60" y="289"/>
                  </a:cubicBezTo>
                  <a:cubicBezTo>
                    <a:pt x="98" y="335"/>
                    <a:pt x="151" y="361"/>
                    <a:pt x="206" y="361"/>
                  </a:cubicBezTo>
                  <a:cubicBezTo>
                    <a:pt x="237" y="361"/>
                    <a:pt x="268" y="353"/>
                    <a:pt x="297" y="336"/>
                  </a:cubicBezTo>
                  <a:cubicBezTo>
                    <a:pt x="317" y="331"/>
                    <a:pt x="337" y="329"/>
                    <a:pt x="355" y="329"/>
                  </a:cubicBezTo>
                  <a:cubicBezTo>
                    <a:pt x="382" y="329"/>
                    <a:pt x="407" y="334"/>
                    <a:pt x="428" y="348"/>
                  </a:cubicBezTo>
                  <a:cubicBezTo>
                    <a:pt x="511" y="396"/>
                    <a:pt x="571" y="479"/>
                    <a:pt x="571" y="574"/>
                  </a:cubicBezTo>
                  <a:cubicBezTo>
                    <a:pt x="571" y="764"/>
                    <a:pt x="404" y="942"/>
                    <a:pt x="226" y="1121"/>
                  </a:cubicBezTo>
                  <a:cubicBezTo>
                    <a:pt x="178" y="1156"/>
                    <a:pt x="167" y="1228"/>
                    <a:pt x="178" y="1275"/>
                  </a:cubicBezTo>
                  <a:cubicBezTo>
                    <a:pt x="202" y="1335"/>
                    <a:pt x="238" y="1370"/>
                    <a:pt x="297" y="1382"/>
                  </a:cubicBezTo>
                  <a:lnTo>
                    <a:pt x="309" y="1382"/>
                  </a:lnTo>
                  <a:lnTo>
                    <a:pt x="998" y="1537"/>
                  </a:lnTo>
                  <a:cubicBezTo>
                    <a:pt x="1013" y="1541"/>
                    <a:pt x="1027" y="1543"/>
                    <a:pt x="1042" y="1543"/>
                  </a:cubicBezTo>
                  <a:cubicBezTo>
                    <a:pt x="1112" y="1543"/>
                    <a:pt x="1183" y="1496"/>
                    <a:pt x="1212" y="1418"/>
                  </a:cubicBezTo>
                  <a:cubicBezTo>
                    <a:pt x="1224" y="1323"/>
                    <a:pt x="1165" y="1239"/>
                    <a:pt x="1082" y="1228"/>
                  </a:cubicBezTo>
                  <a:lnTo>
                    <a:pt x="677" y="1133"/>
                  </a:lnTo>
                  <a:cubicBezTo>
                    <a:pt x="820" y="990"/>
                    <a:pt x="915" y="788"/>
                    <a:pt x="927" y="586"/>
                  </a:cubicBezTo>
                  <a:cubicBezTo>
                    <a:pt x="927" y="360"/>
                    <a:pt x="796" y="158"/>
                    <a:pt x="594" y="63"/>
                  </a:cubicBezTo>
                  <a:cubicBezTo>
                    <a:pt x="523" y="21"/>
                    <a:pt x="440" y="1"/>
                    <a:pt x="355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3" name="Google Shape;133;p5"/>
          <p:cNvGrpSpPr/>
          <p:nvPr/>
        </p:nvGrpSpPr>
        <p:grpSpPr>
          <a:xfrm rot="2351369">
            <a:off x="9556081" y="1015938"/>
            <a:ext cx="1290932" cy="989236"/>
            <a:chOff x="6467995" y="4541033"/>
            <a:chExt cx="413793" cy="317088"/>
          </a:xfrm>
        </p:grpSpPr>
        <p:sp>
          <p:nvSpPr>
            <p:cNvPr id="134" name="Google Shape;134;p5"/>
            <p:cNvSpPr/>
            <p:nvPr/>
          </p:nvSpPr>
          <p:spPr>
            <a:xfrm rot="-1375784">
              <a:off x="6489980" y="4605651"/>
              <a:ext cx="369822" cy="187850"/>
            </a:xfrm>
            <a:custGeom>
              <a:avLst/>
              <a:gdLst/>
              <a:ahLst/>
              <a:cxnLst/>
              <a:rect l="l" t="t" r="r" b="b"/>
              <a:pathLst>
                <a:path w="7820" h="3973" extrusionOk="0">
                  <a:moveTo>
                    <a:pt x="2221" y="1"/>
                  </a:moveTo>
                  <a:cubicBezTo>
                    <a:pt x="2201" y="1"/>
                    <a:pt x="2181" y="4"/>
                    <a:pt x="2163" y="13"/>
                  </a:cubicBezTo>
                  <a:cubicBezTo>
                    <a:pt x="2116" y="25"/>
                    <a:pt x="2068" y="61"/>
                    <a:pt x="2044" y="109"/>
                  </a:cubicBezTo>
                  <a:lnTo>
                    <a:pt x="892" y="3198"/>
                  </a:lnTo>
                  <a:lnTo>
                    <a:pt x="369" y="833"/>
                  </a:lnTo>
                  <a:cubicBezTo>
                    <a:pt x="349" y="755"/>
                    <a:pt x="281" y="709"/>
                    <a:pt x="204" y="709"/>
                  </a:cubicBezTo>
                  <a:cubicBezTo>
                    <a:pt x="188" y="709"/>
                    <a:pt x="171" y="711"/>
                    <a:pt x="155" y="715"/>
                  </a:cubicBezTo>
                  <a:cubicBezTo>
                    <a:pt x="72" y="726"/>
                    <a:pt x="0" y="810"/>
                    <a:pt x="24" y="893"/>
                  </a:cubicBezTo>
                  <a:lnTo>
                    <a:pt x="666" y="3840"/>
                  </a:lnTo>
                  <a:cubicBezTo>
                    <a:pt x="678" y="3899"/>
                    <a:pt x="725" y="3947"/>
                    <a:pt x="773" y="3959"/>
                  </a:cubicBezTo>
                  <a:cubicBezTo>
                    <a:pt x="797" y="3970"/>
                    <a:pt x="809" y="3970"/>
                    <a:pt x="832" y="3970"/>
                  </a:cubicBezTo>
                  <a:cubicBezTo>
                    <a:pt x="840" y="3972"/>
                    <a:pt x="847" y="3972"/>
                    <a:pt x="854" y="3972"/>
                  </a:cubicBezTo>
                  <a:cubicBezTo>
                    <a:pt x="918" y="3972"/>
                    <a:pt x="979" y="3927"/>
                    <a:pt x="1011" y="3864"/>
                  </a:cubicBezTo>
                  <a:lnTo>
                    <a:pt x="2306" y="418"/>
                  </a:lnTo>
                  <a:cubicBezTo>
                    <a:pt x="3712" y="1251"/>
                    <a:pt x="5319" y="1692"/>
                    <a:pt x="6959" y="1692"/>
                  </a:cubicBezTo>
                  <a:cubicBezTo>
                    <a:pt x="7190" y="1692"/>
                    <a:pt x="7421" y="1683"/>
                    <a:pt x="7653" y="1665"/>
                  </a:cubicBezTo>
                  <a:cubicBezTo>
                    <a:pt x="7736" y="1665"/>
                    <a:pt x="7819" y="1582"/>
                    <a:pt x="7808" y="1487"/>
                  </a:cubicBezTo>
                  <a:cubicBezTo>
                    <a:pt x="7797" y="1410"/>
                    <a:pt x="7724" y="1343"/>
                    <a:pt x="7638" y="1343"/>
                  </a:cubicBezTo>
                  <a:cubicBezTo>
                    <a:pt x="7631" y="1343"/>
                    <a:pt x="7624" y="1344"/>
                    <a:pt x="7617" y="1344"/>
                  </a:cubicBezTo>
                  <a:cubicBezTo>
                    <a:pt x="7411" y="1359"/>
                    <a:pt x="7204" y="1366"/>
                    <a:pt x="6998" y="1366"/>
                  </a:cubicBezTo>
                  <a:cubicBezTo>
                    <a:pt x="5344" y="1366"/>
                    <a:pt x="3722" y="902"/>
                    <a:pt x="2306" y="25"/>
                  </a:cubicBezTo>
                  <a:cubicBezTo>
                    <a:pt x="2284" y="11"/>
                    <a:pt x="2253" y="1"/>
                    <a:pt x="2221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5"/>
            <p:cNvSpPr/>
            <p:nvPr/>
          </p:nvSpPr>
          <p:spPr>
            <a:xfrm rot="-1375784">
              <a:off x="6594395" y="4710536"/>
              <a:ext cx="102860" cy="104682"/>
            </a:xfrm>
            <a:custGeom>
              <a:avLst/>
              <a:gdLst/>
              <a:ahLst/>
              <a:cxnLst/>
              <a:rect l="l" t="t" r="r" b="b"/>
              <a:pathLst>
                <a:path w="2175" h="2214" extrusionOk="0">
                  <a:moveTo>
                    <a:pt x="791" y="1"/>
                  </a:moveTo>
                  <a:cubicBezTo>
                    <a:pt x="777" y="1"/>
                    <a:pt x="763" y="3"/>
                    <a:pt x="749" y="6"/>
                  </a:cubicBezTo>
                  <a:cubicBezTo>
                    <a:pt x="666" y="30"/>
                    <a:pt x="606" y="113"/>
                    <a:pt x="618" y="208"/>
                  </a:cubicBezTo>
                  <a:lnTo>
                    <a:pt x="844" y="1099"/>
                  </a:lnTo>
                  <a:lnTo>
                    <a:pt x="107" y="1575"/>
                  </a:lnTo>
                  <a:cubicBezTo>
                    <a:pt x="24" y="1622"/>
                    <a:pt x="0" y="1729"/>
                    <a:pt x="60" y="1800"/>
                  </a:cubicBezTo>
                  <a:cubicBezTo>
                    <a:pt x="96" y="1844"/>
                    <a:pt x="150" y="1870"/>
                    <a:pt x="205" y="1870"/>
                  </a:cubicBezTo>
                  <a:cubicBezTo>
                    <a:pt x="241" y="1870"/>
                    <a:pt x="277" y="1859"/>
                    <a:pt x="309" y="1836"/>
                  </a:cubicBezTo>
                  <a:lnTo>
                    <a:pt x="939" y="1432"/>
                  </a:lnTo>
                  <a:lnTo>
                    <a:pt x="1105" y="2097"/>
                  </a:lnTo>
                  <a:cubicBezTo>
                    <a:pt x="1117" y="2145"/>
                    <a:pt x="1153" y="2193"/>
                    <a:pt x="1212" y="2204"/>
                  </a:cubicBezTo>
                  <a:cubicBezTo>
                    <a:pt x="1230" y="2210"/>
                    <a:pt x="1248" y="2213"/>
                    <a:pt x="1266" y="2213"/>
                  </a:cubicBezTo>
                  <a:cubicBezTo>
                    <a:pt x="1284" y="2213"/>
                    <a:pt x="1302" y="2210"/>
                    <a:pt x="1319" y="2204"/>
                  </a:cubicBezTo>
                  <a:cubicBezTo>
                    <a:pt x="1403" y="2193"/>
                    <a:pt x="1462" y="2109"/>
                    <a:pt x="1450" y="2014"/>
                  </a:cubicBezTo>
                  <a:lnTo>
                    <a:pt x="1248" y="1230"/>
                  </a:lnTo>
                  <a:lnTo>
                    <a:pt x="2080" y="695"/>
                  </a:lnTo>
                  <a:cubicBezTo>
                    <a:pt x="2151" y="648"/>
                    <a:pt x="2175" y="541"/>
                    <a:pt x="2116" y="470"/>
                  </a:cubicBezTo>
                  <a:cubicBezTo>
                    <a:pt x="2081" y="421"/>
                    <a:pt x="2030" y="397"/>
                    <a:pt x="1977" y="397"/>
                  </a:cubicBezTo>
                  <a:cubicBezTo>
                    <a:pt x="1939" y="397"/>
                    <a:pt x="1901" y="409"/>
                    <a:pt x="1866" y="434"/>
                  </a:cubicBezTo>
                  <a:lnTo>
                    <a:pt x="1165" y="885"/>
                  </a:lnTo>
                  <a:lnTo>
                    <a:pt x="963" y="137"/>
                  </a:lnTo>
                  <a:cubicBezTo>
                    <a:pt x="943" y="56"/>
                    <a:pt x="871" y="1"/>
                    <a:pt x="791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5"/>
            <p:cNvSpPr/>
            <p:nvPr/>
          </p:nvSpPr>
          <p:spPr>
            <a:xfrm rot="-1375784">
              <a:off x="6692752" y="4726376"/>
              <a:ext cx="58500" cy="24823"/>
            </a:xfrm>
            <a:custGeom>
              <a:avLst/>
              <a:gdLst/>
              <a:ahLst/>
              <a:cxnLst/>
              <a:rect l="l" t="t" r="r" b="b"/>
              <a:pathLst>
                <a:path w="1237" h="525" extrusionOk="0">
                  <a:moveTo>
                    <a:pt x="207" y="1"/>
                  </a:moveTo>
                  <a:cubicBezTo>
                    <a:pt x="148" y="1"/>
                    <a:pt x="91" y="30"/>
                    <a:pt x="60" y="84"/>
                  </a:cubicBezTo>
                  <a:cubicBezTo>
                    <a:pt x="0" y="156"/>
                    <a:pt x="36" y="263"/>
                    <a:pt x="119" y="298"/>
                  </a:cubicBezTo>
                  <a:cubicBezTo>
                    <a:pt x="202" y="346"/>
                    <a:pt x="285" y="382"/>
                    <a:pt x="380" y="417"/>
                  </a:cubicBezTo>
                  <a:cubicBezTo>
                    <a:pt x="594" y="488"/>
                    <a:pt x="832" y="524"/>
                    <a:pt x="1070" y="524"/>
                  </a:cubicBezTo>
                  <a:cubicBezTo>
                    <a:pt x="1165" y="524"/>
                    <a:pt x="1236" y="441"/>
                    <a:pt x="1236" y="346"/>
                  </a:cubicBezTo>
                  <a:cubicBezTo>
                    <a:pt x="1225" y="258"/>
                    <a:pt x="1153" y="190"/>
                    <a:pt x="1067" y="190"/>
                  </a:cubicBezTo>
                  <a:cubicBezTo>
                    <a:pt x="1060" y="190"/>
                    <a:pt x="1053" y="191"/>
                    <a:pt x="1046" y="191"/>
                  </a:cubicBezTo>
                  <a:cubicBezTo>
                    <a:pt x="1024" y="192"/>
                    <a:pt x="1002" y="193"/>
                    <a:pt x="980" y="193"/>
                  </a:cubicBezTo>
                  <a:cubicBezTo>
                    <a:pt x="741" y="193"/>
                    <a:pt x="504" y="134"/>
                    <a:pt x="297" y="25"/>
                  </a:cubicBezTo>
                  <a:cubicBezTo>
                    <a:pt x="269" y="9"/>
                    <a:pt x="237" y="1"/>
                    <a:pt x="207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5"/>
            <p:cNvSpPr/>
            <p:nvPr/>
          </p:nvSpPr>
          <p:spPr>
            <a:xfrm rot="-1375784">
              <a:off x="6763407" y="4667937"/>
              <a:ext cx="91652" cy="105580"/>
            </a:xfrm>
            <a:custGeom>
              <a:avLst/>
              <a:gdLst/>
              <a:ahLst/>
              <a:cxnLst/>
              <a:rect l="l" t="t" r="r" b="b"/>
              <a:pathLst>
                <a:path w="1938" h="2233" extrusionOk="0">
                  <a:moveTo>
                    <a:pt x="210" y="0"/>
                  </a:moveTo>
                  <a:cubicBezTo>
                    <a:pt x="180" y="0"/>
                    <a:pt x="149" y="8"/>
                    <a:pt x="119" y="25"/>
                  </a:cubicBezTo>
                  <a:cubicBezTo>
                    <a:pt x="36" y="60"/>
                    <a:pt x="0" y="167"/>
                    <a:pt x="60" y="251"/>
                  </a:cubicBezTo>
                  <a:lnTo>
                    <a:pt x="797" y="1296"/>
                  </a:lnTo>
                  <a:lnTo>
                    <a:pt x="333" y="1986"/>
                  </a:lnTo>
                  <a:cubicBezTo>
                    <a:pt x="274" y="2057"/>
                    <a:pt x="298" y="2164"/>
                    <a:pt x="393" y="2211"/>
                  </a:cubicBezTo>
                  <a:cubicBezTo>
                    <a:pt x="393" y="2211"/>
                    <a:pt x="404" y="2223"/>
                    <a:pt x="416" y="2223"/>
                  </a:cubicBezTo>
                  <a:cubicBezTo>
                    <a:pt x="437" y="2229"/>
                    <a:pt x="458" y="2232"/>
                    <a:pt x="478" y="2232"/>
                  </a:cubicBezTo>
                  <a:cubicBezTo>
                    <a:pt x="539" y="2232"/>
                    <a:pt x="595" y="2205"/>
                    <a:pt x="630" y="2152"/>
                  </a:cubicBezTo>
                  <a:lnTo>
                    <a:pt x="1890" y="334"/>
                  </a:lnTo>
                  <a:cubicBezTo>
                    <a:pt x="1937" y="262"/>
                    <a:pt x="1914" y="156"/>
                    <a:pt x="1830" y="108"/>
                  </a:cubicBezTo>
                  <a:cubicBezTo>
                    <a:pt x="1802" y="92"/>
                    <a:pt x="1771" y="84"/>
                    <a:pt x="1739" y="84"/>
                  </a:cubicBezTo>
                  <a:cubicBezTo>
                    <a:pt x="1679" y="84"/>
                    <a:pt x="1620" y="113"/>
                    <a:pt x="1581" y="167"/>
                  </a:cubicBezTo>
                  <a:lnTo>
                    <a:pt x="1011" y="999"/>
                  </a:lnTo>
                  <a:lnTo>
                    <a:pt x="357" y="72"/>
                  </a:lnTo>
                  <a:cubicBezTo>
                    <a:pt x="319" y="26"/>
                    <a:pt x="265" y="0"/>
                    <a:pt x="210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8" name="Google Shape;138;p5"/>
          <p:cNvGrpSpPr/>
          <p:nvPr/>
        </p:nvGrpSpPr>
        <p:grpSpPr>
          <a:xfrm rot="5400000" flipH="1">
            <a:off x="338288" y="5672620"/>
            <a:ext cx="949007" cy="944289"/>
            <a:chOff x="4636900" y="2064950"/>
            <a:chExt cx="179650" cy="178775"/>
          </a:xfrm>
        </p:grpSpPr>
        <p:sp>
          <p:nvSpPr>
            <p:cNvPr id="139" name="Google Shape;139;p5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5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5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435937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8666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">
  <p:cSld name="Background"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31"/>
          <p:cNvSpPr/>
          <p:nvPr/>
        </p:nvSpPr>
        <p:spPr>
          <a:xfrm>
            <a:off x="1307833" y="-368298"/>
            <a:ext cx="43" cy="7592111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1" name="Google Shape;761;p31"/>
          <p:cNvSpPr/>
          <p:nvPr/>
        </p:nvSpPr>
        <p:spPr>
          <a:xfrm>
            <a:off x="2870539" y="-368298"/>
            <a:ext cx="43" cy="7592111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1" y="283463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2" name="Google Shape;762;p31"/>
          <p:cNvSpPr/>
          <p:nvPr/>
        </p:nvSpPr>
        <p:spPr>
          <a:xfrm>
            <a:off x="4433288" y="-368298"/>
            <a:ext cx="43" cy="7592111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3" name="Google Shape;763;p31"/>
          <p:cNvSpPr/>
          <p:nvPr/>
        </p:nvSpPr>
        <p:spPr>
          <a:xfrm>
            <a:off x="5997367" y="-368298"/>
            <a:ext cx="43" cy="7592111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4" name="Google Shape;764;p31"/>
          <p:cNvSpPr/>
          <p:nvPr/>
        </p:nvSpPr>
        <p:spPr>
          <a:xfrm>
            <a:off x="7560072" y="-368298"/>
            <a:ext cx="43" cy="7592111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5" name="Google Shape;765;p31"/>
          <p:cNvSpPr/>
          <p:nvPr/>
        </p:nvSpPr>
        <p:spPr>
          <a:xfrm>
            <a:off x="9124151" y="-368298"/>
            <a:ext cx="43" cy="7592111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6" name="Google Shape;766;p31"/>
          <p:cNvSpPr/>
          <p:nvPr/>
        </p:nvSpPr>
        <p:spPr>
          <a:xfrm>
            <a:off x="10686857" y="-368298"/>
            <a:ext cx="43" cy="7592111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1" y="283463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7" name="Google Shape;767;p31"/>
          <p:cNvSpPr/>
          <p:nvPr/>
        </p:nvSpPr>
        <p:spPr>
          <a:xfrm>
            <a:off x="-279402" y="5905552"/>
            <a:ext cx="12529047" cy="43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8" name="Google Shape;768;p31"/>
          <p:cNvSpPr/>
          <p:nvPr/>
        </p:nvSpPr>
        <p:spPr>
          <a:xfrm>
            <a:off x="-279402" y="4488041"/>
            <a:ext cx="12529047" cy="43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9" name="Google Shape;769;p31"/>
          <p:cNvSpPr/>
          <p:nvPr/>
        </p:nvSpPr>
        <p:spPr>
          <a:xfrm>
            <a:off x="-279402" y="2359331"/>
            <a:ext cx="12529047" cy="43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0" name="Google Shape;770;p31"/>
          <p:cNvSpPr/>
          <p:nvPr/>
        </p:nvSpPr>
        <p:spPr>
          <a:xfrm>
            <a:off x="-279402" y="841593"/>
            <a:ext cx="12529047" cy="43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0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00055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2">
  <p:cSld name="Background 2"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5" name="Google Shape;795;p33"/>
          <p:cNvGrpSpPr/>
          <p:nvPr/>
        </p:nvGrpSpPr>
        <p:grpSpPr>
          <a:xfrm>
            <a:off x="56433" y="-373419"/>
            <a:ext cx="1364431" cy="1458716"/>
            <a:chOff x="319900" y="315700"/>
            <a:chExt cx="342123" cy="365691"/>
          </a:xfrm>
        </p:grpSpPr>
        <p:sp>
          <p:nvSpPr>
            <p:cNvPr id="796" name="Google Shape;796;p33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7" name="Google Shape;797;p33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8" name="Google Shape;798;p33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9" name="Google Shape;799;p33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0" name="Google Shape;800;p33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01" name="Google Shape;801;p33"/>
          <p:cNvGrpSpPr/>
          <p:nvPr/>
        </p:nvGrpSpPr>
        <p:grpSpPr>
          <a:xfrm>
            <a:off x="-241715" y="1503103"/>
            <a:ext cx="878249" cy="873900"/>
            <a:chOff x="4636900" y="2064950"/>
            <a:chExt cx="179650" cy="178775"/>
          </a:xfrm>
        </p:grpSpPr>
        <p:sp>
          <p:nvSpPr>
            <p:cNvPr id="802" name="Google Shape;802;p33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3" name="Google Shape;803;p33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4" name="Google Shape;804;p33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05" name="Google Shape;805;p33"/>
          <p:cNvGrpSpPr/>
          <p:nvPr/>
        </p:nvGrpSpPr>
        <p:grpSpPr>
          <a:xfrm rot="1867210">
            <a:off x="1763100" y="-167656"/>
            <a:ext cx="669816" cy="906547"/>
            <a:chOff x="5408700" y="2855000"/>
            <a:chExt cx="121525" cy="164475"/>
          </a:xfrm>
        </p:grpSpPr>
        <p:sp>
          <p:nvSpPr>
            <p:cNvPr id="806" name="Google Shape;806;p33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7" name="Google Shape;807;p33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08" name="Google Shape;808;p33"/>
          <p:cNvGrpSpPr/>
          <p:nvPr/>
        </p:nvGrpSpPr>
        <p:grpSpPr>
          <a:xfrm rot="-6974189">
            <a:off x="10911563" y="4175352"/>
            <a:ext cx="964151" cy="1304905"/>
            <a:chOff x="5408700" y="2855000"/>
            <a:chExt cx="121525" cy="164475"/>
          </a:xfrm>
        </p:grpSpPr>
        <p:sp>
          <p:nvSpPr>
            <p:cNvPr id="809" name="Google Shape;809;p33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0" name="Google Shape;810;p33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11" name="Google Shape;811;p33"/>
          <p:cNvGrpSpPr/>
          <p:nvPr/>
        </p:nvGrpSpPr>
        <p:grpSpPr>
          <a:xfrm rot="-1313786">
            <a:off x="10408530" y="5775319"/>
            <a:ext cx="1358647" cy="738883"/>
            <a:chOff x="1449934" y="4565833"/>
            <a:chExt cx="320467" cy="168684"/>
          </a:xfrm>
        </p:grpSpPr>
        <p:sp>
          <p:nvSpPr>
            <p:cNvPr id="812" name="Google Shape;812;p33"/>
            <p:cNvSpPr/>
            <p:nvPr/>
          </p:nvSpPr>
          <p:spPr>
            <a:xfrm>
              <a:off x="1449934" y="4565833"/>
              <a:ext cx="65112" cy="148810"/>
            </a:xfrm>
            <a:custGeom>
              <a:avLst/>
              <a:gdLst/>
              <a:ahLst/>
              <a:cxnLst/>
              <a:rect l="l" t="t" r="r" b="b"/>
              <a:pathLst>
                <a:path w="2021" h="4620" extrusionOk="0">
                  <a:moveTo>
                    <a:pt x="1806" y="0"/>
                  </a:moveTo>
                  <a:cubicBezTo>
                    <a:pt x="1773" y="0"/>
                    <a:pt x="1741" y="8"/>
                    <a:pt x="1712" y="25"/>
                  </a:cubicBezTo>
                  <a:cubicBezTo>
                    <a:pt x="951" y="489"/>
                    <a:pt x="404" y="1225"/>
                    <a:pt x="191" y="2093"/>
                  </a:cubicBezTo>
                  <a:cubicBezTo>
                    <a:pt x="0" y="2936"/>
                    <a:pt x="179" y="3828"/>
                    <a:pt x="678" y="4541"/>
                  </a:cubicBezTo>
                  <a:cubicBezTo>
                    <a:pt x="702" y="4576"/>
                    <a:pt x="737" y="4600"/>
                    <a:pt x="773" y="4612"/>
                  </a:cubicBezTo>
                  <a:cubicBezTo>
                    <a:pt x="793" y="4617"/>
                    <a:pt x="814" y="4620"/>
                    <a:pt x="836" y="4620"/>
                  </a:cubicBezTo>
                  <a:cubicBezTo>
                    <a:pt x="868" y="4620"/>
                    <a:pt x="899" y="4614"/>
                    <a:pt x="927" y="4600"/>
                  </a:cubicBezTo>
                  <a:cubicBezTo>
                    <a:pt x="1010" y="4553"/>
                    <a:pt x="1034" y="4446"/>
                    <a:pt x="975" y="4374"/>
                  </a:cubicBezTo>
                  <a:cubicBezTo>
                    <a:pt x="523" y="3733"/>
                    <a:pt x="369" y="2925"/>
                    <a:pt x="535" y="2164"/>
                  </a:cubicBezTo>
                  <a:cubicBezTo>
                    <a:pt x="725" y="1380"/>
                    <a:pt x="1224" y="714"/>
                    <a:pt x="1914" y="298"/>
                  </a:cubicBezTo>
                  <a:cubicBezTo>
                    <a:pt x="1997" y="251"/>
                    <a:pt x="2021" y="144"/>
                    <a:pt x="1961" y="73"/>
                  </a:cubicBezTo>
                  <a:cubicBezTo>
                    <a:pt x="1923" y="27"/>
                    <a:pt x="1865" y="0"/>
                    <a:pt x="1806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3" name="Google Shape;813;p33"/>
            <p:cNvSpPr/>
            <p:nvPr/>
          </p:nvSpPr>
          <p:spPr>
            <a:xfrm>
              <a:off x="1495876" y="4617241"/>
              <a:ext cx="65112" cy="64774"/>
            </a:xfrm>
            <a:custGeom>
              <a:avLst/>
              <a:gdLst/>
              <a:ahLst/>
              <a:cxnLst/>
              <a:rect l="l" t="t" r="r" b="b"/>
              <a:pathLst>
                <a:path w="2021" h="2011" extrusionOk="0">
                  <a:moveTo>
                    <a:pt x="1824" y="1"/>
                  </a:moveTo>
                  <a:cubicBezTo>
                    <a:pt x="1780" y="1"/>
                    <a:pt x="1735" y="15"/>
                    <a:pt x="1700" y="45"/>
                  </a:cubicBezTo>
                  <a:lnTo>
                    <a:pt x="1034" y="627"/>
                  </a:lnTo>
                  <a:lnTo>
                    <a:pt x="749" y="105"/>
                  </a:lnTo>
                  <a:cubicBezTo>
                    <a:pt x="716" y="47"/>
                    <a:pt x="660" y="12"/>
                    <a:pt x="601" y="12"/>
                  </a:cubicBezTo>
                  <a:cubicBezTo>
                    <a:pt x="575" y="12"/>
                    <a:pt x="549" y="19"/>
                    <a:pt x="523" y="33"/>
                  </a:cubicBezTo>
                  <a:cubicBezTo>
                    <a:pt x="428" y="57"/>
                    <a:pt x="393" y="164"/>
                    <a:pt x="440" y="247"/>
                  </a:cubicBezTo>
                  <a:lnTo>
                    <a:pt x="773" y="853"/>
                  </a:lnTo>
                  <a:lnTo>
                    <a:pt x="72" y="1471"/>
                  </a:lnTo>
                  <a:cubicBezTo>
                    <a:pt x="0" y="1531"/>
                    <a:pt x="0" y="1638"/>
                    <a:pt x="72" y="1697"/>
                  </a:cubicBezTo>
                  <a:cubicBezTo>
                    <a:pt x="95" y="1721"/>
                    <a:pt x="119" y="1733"/>
                    <a:pt x="143" y="1744"/>
                  </a:cubicBezTo>
                  <a:cubicBezTo>
                    <a:pt x="158" y="1747"/>
                    <a:pt x="173" y="1749"/>
                    <a:pt x="189" y="1749"/>
                  </a:cubicBezTo>
                  <a:cubicBezTo>
                    <a:pt x="237" y="1749"/>
                    <a:pt x="286" y="1736"/>
                    <a:pt x="321" y="1709"/>
                  </a:cubicBezTo>
                  <a:lnTo>
                    <a:pt x="939" y="1162"/>
                  </a:lnTo>
                  <a:lnTo>
                    <a:pt x="1355" y="1923"/>
                  </a:lnTo>
                  <a:cubicBezTo>
                    <a:pt x="1379" y="1958"/>
                    <a:pt x="1414" y="1994"/>
                    <a:pt x="1462" y="2006"/>
                  </a:cubicBezTo>
                  <a:cubicBezTo>
                    <a:pt x="1472" y="2009"/>
                    <a:pt x="1484" y="2011"/>
                    <a:pt x="1496" y="2011"/>
                  </a:cubicBezTo>
                  <a:cubicBezTo>
                    <a:pt x="1525" y="2011"/>
                    <a:pt x="1559" y="2002"/>
                    <a:pt x="1593" y="1994"/>
                  </a:cubicBezTo>
                  <a:cubicBezTo>
                    <a:pt x="1676" y="1958"/>
                    <a:pt x="1712" y="1851"/>
                    <a:pt x="1664" y="1768"/>
                  </a:cubicBezTo>
                  <a:lnTo>
                    <a:pt x="1201" y="925"/>
                  </a:lnTo>
                  <a:lnTo>
                    <a:pt x="1949" y="283"/>
                  </a:lnTo>
                  <a:cubicBezTo>
                    <a:pt x="2020" y="223"/>
                    <a:pt x="2020" y="105"/>
                    <a:pt x="1949" y="45"/>
                  </a:cubicBezTo>
                  <a:cubicBezTo>
                    <a:pt x="1914" y="15"/>
                    <a:pt x="1869" y="1"/>
                    <a:pt x="182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4" name="Google Shape;814;p33"/>
            <p:cNvSpPr/>
            <p:nvPr/>
          </p:nvSpPr>
          <p:spPr>
            <a:xfrm>
              <a:off x="1570524" y="4645295"/>
              <a:ext cx="49035" cy="15557"/>
            </a:xfrm>
            <a:custGeom>
              <a:avLst/>
              <a:gdLst/>
              <a:ahLst/>
              <a:cxnLst/>
              <a:rect l="l" t="t" r="r" b="b"/>
              <a:pathLst>
                <a:path w="1522" h="483" extrusionOk="0">
                  <a:moveTo>
                    <a:pt x="172" y="1"/>
                  </a:moveTo>
                  <a:cubicBezTo>
                    <a:pt x="93" y="1"/>
                    <a:pt x="23" y="56"/>
                    <a:pt x="12" y="137"/>
                  </a:cubicBezTo>
                  <a:cubicBezTo>
                    <a:pt x="1" y="220"/>
                    <a:pt x="48" y="303"/>
                    <a:pt x="131" y="315"/>
                  </a:cubicBezTo>
                  <a:lnTo>
                    <a:pt x="155" y="315"/>
                  </a:lnTo>
                  <a:lnTo>
                    <a:pt x="1308" y="481"/>
                  </a:lnTo>
                  <a:cubicBezTo>
                    <a:pt x="1316" y="482"/>
                    <a:pt x="1324" y="483"/>
                    <a:pt x="1332" y="483"/>
                  </a:cubicBezTo>
                  <a:cubicBezTo>
                    <a:pt x="1418" y="483"/>
                    <a:pt x="1499" y="426"/>
                    <a:pt x="1510" y="339"/>
                  </a:cubicBezTo>
                  <a:cubicBezTo>
                    <a:pt x="1522" y="256"/>
                    <a:pt x="1450" y="172"/>
                    <a:pt x="1367" y="160"/>
                  </a:cubicBezTo>
                  <a:lnTo>
                    <a:pt x="214" y="6"/>
                  </a:lnTo>
                  <a:cubicBezTo>
                    <a:pt x="200" y="2"/>
                    <a:pt x="186" y="1"/>
                    <a:pt x="172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5" name="Google Shape;815;p33"/>
            <p:cNvSpPr/>
            <p:nvPr/>
          </p:nvSpPr>
          <p:spPr>
            <a:xfrm>
              <a:off x="1624875" y="4635987"/>
              <a:ext cx="55543" cy="72183"/>
            </a:xfrm>
            <a:custGeom>
              <a:avLst/>
              <a:gdLst/>
              <a:ahLst/>
              <a:cxnLst/>
              <a:rect l="l" t="t" r="r" b="b"/>
              <a:pathLst>
                <a:path w="1724" h="2241" extrusionOk="0">
                  <a:moveTo>
                    <a:pt x="686" y="1"/>
                  </a:moveTo>
                  <a:cubicBezTo>
                    <a:pt x="640" y="1"/>
                    <a:pt x="595" y="16"/>
                    <a:pt x="559" y="45"/>
                  </a:cubicBezTo>
                  <a:cubicBezTo>
                    <a:pt x="405" y="200"/>
                    <a:pt x="357" y="426"/>
                    <a:pt x="441" y="628"/>
                  </a:cubicBezTo>
                  <a:cubicBezTo>
                    <a:pt x="512" y="842"/>
                    <a:pt x="702" y="996"/>
                    <a:pt x="928" y="1032"/>
                  </a:cubicBezTo>
                  <a:cubicBezTo>
                    <a:pt x="953" y="1036"/>
                    <a:pt x="978" y="1038"/>
                    <a:pt x="1003" y="1038"/>
                  </a:cubicBezTo>
                  <a:cubicBezTo>
                    <a:pt x="1124" y="1038"/>
                    <a:pt x="1248" y="993"/>
                    <a:pt x="1356" y="925"/>
                  </a:cubicBezTo>
                  <a:cubicBezTo>
                    <a:pt x="1356" y="996"/>
                    <a:pt x="1356" y="1067"/>
                    <a:pt x="1356" y="1139"/>
                  </a:cubicBezTo>
                  <a:cubicBezTo>
                    <a:pt x="1344" y="1400"/>
                    <a:pt x="1213" y="1650"/>
                    <a:pt x="999" y="1804"/>
                  </a:cubicBezTo>
                  <a:cubicBezTo>
                    <a:pt x="898" y="1875"/>
                    <a:pt x="779" y="1911"/>
                    <a:pt x="662" y="1911"/>
                  </a:cubicBezTo>
                  <a:cubicBezTo>
                    <a:pt x="545" y="1911"/>
                    <a:pt x="429" y="1875"/>
                    <a:pt x="334" y="1804"/>
                  </a:cubicBezTo>
                  <a:cubicBezTo>
                    <a:pt x="292" y="1774"/>
                    <a:pt x="245" y="1760"/>
                    <a:pt x="198" y="1760"/>
                  </a:cubicBezTo>
                  <a:cubicBezTo>
                    <a:pt x="152" y="1760"/>
                    <a:pt x="108" y="1774"/>
                    <a:pt x="72" y="1804"/>
                  </a:cubicBezTo>
                  <a:cubicBezTo>
                    <a:pt x="1" y="1864"/>
                    <a:pt x="1" y="1982"/>
                    <a:pt x="72" y="2042"/>
                  </a:cubicBezTo>
                  <a:cubicBezTo>
                    <a:pt x="167" y="2113"/>
                    <a:pt x="274" y="2173"/>
                    <a:pt x="393" y="2208"/>
                  </a:cubicBezTo>
                  <a:cubicBezTo>
                    <a:pt x="476" y="2230"/>
                    <a:pt x="563" y="2241"/>
                    <a:pt x="650" y="2241"/>
                  </a:cubicBezTo>
                  <a:cubicBezTo>
                    <a:pt x="848" y="2241"/>
                    <a:pt x="1048" y="2185"/>
                    <a:pt x="1213" y="2077"/>
                  </a:cubicBezTo>
                  <a:cubicBezTo>
                    <a:pt x="1510" y="1864"/>
                    <a:pt x="1688" y="1531"/>
                    <a:pt x="1712" y="1174"/>
                  </a:cubicBezTo>
                  <a:cubicBezTo>
                    <a:pt x="1724" y="925"/>
                    <a:pt x="1700" y="675"/>
                    <a:pt x="1641" y="438"/>
                  </a:cubicBezTo>
                  <a:cubicBezTo>
                    <a:pt x="1641" y="354"/>
                    <a:pt x="1617" y="259"/>
                    <a:pt x="1569" y="188"/>
                  </a:cubicBezTo>
                  <a:cubicBezTo>
                    <a:pt x="1542" y="125"/>
                    <a:pt x="1481" y="96"/>
                    <a:pt x="1417" y="96"/>
                  </a:cubicBezTo>
                  <a:cubicBezTo>
                    <a:pt x="1397" y="96"/>
                    <a:pt x="1376" y="99"/>
                    <a:pt x="1356" y="105"/>
                  </a:cubicBezTo>
                  <a:cubicBezTo>
                    <a:pt x="1272" y="129"/>
                    <a:pt x="1225" y="212"/>
                    <a:pt x="1249" y="295"/>
                  </a:cubicBezTo>
                  <a:cubicBezTo>
                    <a:pt x="1261" y="343"/>
                    <a:pt x="1272" y="402"/>
                    <a:pt x="1284" y="461"/>
                  </a:cubicBezTo>
                  <a:cubicBezTo>
                    <a:pt x="1272" y="509"/>
                    <a:pt x="1249" y="556"/>
                    <a:pt x="1225" y="592"/>
                  </a:cubicBezTo>
                  <a:cubicBezTo>
                    <a:pt x="1165" y="675"/>
                    <a:pt x="1070" y="711"/>
                    <a:pt x="975" y="711"/>
                  </a:cubicBezTo>
                  <a:cubicBezTo>
                    <a:pt x="880" y="687"/>
                    <a:pt x="797" y="616"/>
                    <a:pt x="773" y="533"/>
                  </a:cubicBezTo>
                  <a:cubicBezTo>
                    <a:pt x="738" y="438"/>
                    <a:pt x="750" y="343"/>
                    <a:pt x="821" y="271"/>
                  </a:cubicBezTo>
                  <a:cubicBezTo>
                    <a:pt x="892" y="212"/>
                    <a:pt x="892" y="105"/>
                    <a:pt x="821" y="45"/>
                  </a:cubicBezTo>
                  <a:cubicBezTo>
                    <a:pt x="779" y="16"/>
                    <a:pt x="732" y="1"/>
                    <a:pt x="68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6" name="Google Shape;816;p33"/>
            <p:cNvSpPr/>
            <p:nvPr/>
          </p:nvSpPr>
          <p:spPr>
            <a:xfrm>
              <a:off x="1671203" y="4601458"/>
              <a:ext cx="58604" cy="133060"/>
            </a:xfrm>
            <a:custGeom>
              <a:avLst/>
              <a:gdLst/>
              <a:ahLst/>
              <a:cxnLst/>
              <a:rect l="l" t="t" r="r" b="b"/>
              <a:pathLst>
                <a:path w="1819" h="4131" extrusionOk="0">
                  <a:moveTo>
                    <a:pt x="1150" y="0"/>
                  </a:moveTo>
                  <a:cubicBezTo>
                    <a:pt x="1118" y="0"/>
                    <a:pt x="1087" y="8"/>
                    <a:pt x="1058" y="24"/>
                  </a:cubicBezTo>
                  <a:cubicBezTo>
                    <a:pt x="975" y="60"/>
                    <a:pt x="940" y="167"/>
                    <a:pt x="999" y="238"/>
                  </a:cubicBezTo>
                  <a:cubicBezTo>
                    <a:pt x="1355" y="832"/>
                    <a:pt x="1462" y="1533"/>
                    <a:pt x="1296" y="2199"/>
                  </a:cubicBezTo>
                  <a:cubicBezTo>
                    <a:pt x="1118" y="2876"/>
                    <a:pt x="690" y="3458"/>
                    <a:pt x="96" y="3839"/>
                  </a:cubicBezTo>
                  <a:cubicBezTo>
                    <a:pt x="13" y="3886"/>
                    <a:pt x="1" y="3993"/>
                    <a:pt x="60" y="4064"/>
                  </a:cubicBezTo>
                  <a:cubicBezTo>
                    <a:pt x="84" y="4100"/>
                    <a:pt x="120" y="4124"/>
                    <a:pt x="155" y="4124"/>
                  </a:cubicBezTo>
                  <a:cubicBezTo>
                    <a:pt x="173" y="4128"/>
                    <a:pt x="190" y="4131"/>
                    <a:pt x="207" y="4131"/>
                  </a:cubicBezTo>
                  <a:cubicBezTo>
                    <a:pt x="238" y="4131"/>
                    <a:pt x="268" y="4123"/>
                    <a:pt x="298" y="4100"/>
                  </a:cubicBezTo>
                  <a:cubicBezTo>
                    <a:pt x="963" y="3684"/>
                    <a:pt x="1439" y="3031"/>
                    <a:pt x="1641" y="2282"/>
                  </a:cubicBezTo>
                  <a:cubicBezTo>
                    <a:pt x="1819" y="1533"/>
                    <a:pt x="1700" y="737"/>
                    <a:pt x="1308" y="84"/>
                  </a:cubicBezTo>
                  <a:cubicBezTo>
                    <a:pt x="1269" y="29"/>
                    <a:pt x="1209" y="0"/>
                    <a:pt x="1150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7" name="Google Shape;817;p33"/>
            <p:cNvSpPr/>
            <p:nvPr/>
          </p:nvSpPr>
          <p:spPr>
            <a:xfrm>
              <a:off x="1731321" y="4567283"/>
              <a:ext cx="39080" cy="49700"/>
            </a:xfrm>
            <a:custGeom>
              <a:avLst/>
              <a:gdLst/>
              <a:ahLst/>
              <a:cxnLst/>
              <a:rect l="l" t="t" r="r" b="b"/>
              <a:pathLst>
                <a:path w="1213" h="1543" extrusionOk="0">
                  <a:moveTo>
                    <a:pt x="347" y="1"/>
                  </a:moveTo>
                  <a:cubicBezTo>
                    <a:pt x="262" y="1"/>
                    <a:pt x="179" y="22"/>
                    <a:pt x="107" y="63"/>
                  </a:cubicBezTo>
                  <a:cubicBezTo>
                    <a:pt x="24" y="111"/>
                    <a:pt x="0" y="218"/>
                    <a:pt x="48" y="289"/>
                  </a:cubicBezTo>
                  <a:cubicBezTo>
                    <a:pt x="84" y="340"/>
                    <a:pt x="139" y="364"/>
                    <a:pt x="195" y="364"/>
                  </a:cubicBezTo>
                  <a:cubicBezTo>
                    <a:pt x="230" y="364"/>
                    <a:pt x="265" y="355"/>
                    <a:pt x="297" y="337"/>
                  </a:cubicBezTo>
                  <a:cubicBezTo>
                    <a:pt x="312" y="332"/>
                    <a:pt x="329" y="329"/>
                    <a:pt x="346" y="329"/>
                  </a:cubicBezTo>
                  <a:cubicBezTo>
                    <a:pt x="370" y="329"/>
                    <a:pt x="395" y="335"/>
                    <a:pt x="416" y="348"/>
                  </a:cubicBezTo>
                  <a:cubicBezTo>
                    <a:pt x="499" y="396"/>
                    <a:pt x="559" y="479"/>
                    <a:pt x="559" y="574"/>
                  </a:cubicBezTo>
                  <a:cubicBezTo>
                    <a:pt x="559" y="764"/>
                    <a:pt x="393" y="943"/>
                    <a:pt x="214" y="1121"/>
                  </a:cubicBezTo>
                  <a:cubicBezTo>
                    <a:pt x="167" y="1168"/>
                    <a:pt x="155" y="1228"/>
                    <a:pt x="167" y="1275"/>
                  </a:cubicBezTo>
                  <a:cubicBezTo>
                    <a:pt x="191" y="1323"/>
                    <a:pt x="238" y="1370"/>
                    <a:pt x="286" y="1382"/>
                  </a:cubicBezTo>
                  <a:lnTo>
                    <a:pt x="297" y="1382"/>
                  </a:lnTo>
                  <a:lnTo>
                    <a:pt x="987" y="1537"/>
                  </a:lnTo>
                  <a:cubicBezTo>
                    <a:pt x="1001" y="1540"/>
                    <a:pt x="1015" y="1542"/>
                    <a:pt x="1029" y="1542"/>
                  </a:cubicBezTo>
                  <a:cubicBezTo>
                    <a:pt x="1106" y="1542"/>
                    <a:pt x="1170" y="1489"/>
                    <a:pt x="1201" y="1418"/>
                  </a:cubicBezTo>
                  <a:cubicBezTo>
                    <a:pt x="1212" y="1323"/>
                    <a:pt x="1153" y="1240"/>
                    <a:pt x="1070" y="1228"/>
                  </a:cubicBezTo>
                  <a:lnTo>
                    <a:pt x="666" y="1145"/>
                  </a:lnTo>
                  <a:cubicBezTo>
                    <a:pt x="808" y="990"/>
                    <a:pt x="904" y="788"/>
                    <a:pt x="915" y="586"/>
                  </a:cubicBezTo>
                  <a:cubicBezTo>
                    <a:pt x="915" y="360"/>
                    <a:pt x="785" y="170"/>
                    <a:pt x="595" y="63"/>
                  </a:cubicBezTo>
                  <a:cubicBezTo>
                    <a:pt x="517" y="22"/>
                    <a:pt x="431" y="1"/>
                    <a:pt x="347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13752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id="{F26A098B-D504-42D6-94EF-3066D6FA751A}"/>
              </a:ext>
            </a:extLst>
          </p:cNvPr>
          <p:cNvSpPr/>
          <p:nvPr userDrawn="1"/>
        </p:nvSpPr>
        <p:spPr>
          <a:xfrm>
            <a:off x="4972945" y="1914402"/>
            <a:ext cx="6868521" cy="3802956"/>
          </a:xfrm>
          <a:prstGeom prst="rect">
            <a:avLst/>
          </a:prstGeom>
          <a:solidFill>
            <a:srgbClr val="85D8DE"/>
          </a:solidFill>
          <a:ln w="38100">
            <a:solidFill>
              <a:srgbClr val="85D8D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408F9912-75F2-41A5-AF08-9D72784BB0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57"/>
          <a:stretch/>
        </p:blipFill>
        <p:spPr>
          <a:xfrm rot="5400000">
            <a:off x="-1090748" y="1090750"/>
            <a:ext cx="6858000" cy="467650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7343C2AB-E622-41D8-AF3A-A919C4F406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0" b="68905"/>
          <a:stretch/>
        </p:blipFill>
        <p:spPr>
          <a:xfrm rot="5400000">
            <a:off x="7332615" y="1998618"/>
            <a:ext cx="6858000" cy="2860769"/>
          </a:xfrm>
          <a:prstGeom prst="rect">
            <a:avLst/>
          </a:prstGeom>
        </p:spPr>
      </p:pic>
      <p:grpSp>
        <p:nvGrpSpPr>
          <p:cNvPr id="18" name="组合 17">
            <a:extLst>
              <a:ext uri="{FF2B5EF4-FFF2-40B4-BE49-F238E27FC236}">
                <a16:creationId xmlns:a16="http://schemas.microsoft.com/office/drawing/2014/main" id="{84554CFF-B746-440E-80FD-BBFE3B44ED2B}"/>
              </a:ext>
            </a:extLst>
          </p:cNvPr>
          <p:cNvGrpSpPr/>
          <p:nvPr userDrawn="1"/>
        </p:nvGrpSpPr>
        <p:grpSpPr>
          <a:xfrm>
            <a:off x="5594833" y="1645879"/>
            <a:ext cx="3937628" cy="4096879"/>
            <a:chOff x="5594832" y="1645879"/>
            <a:chExt cx="3937628" cy="4096878"/>
          </a:xfrm>
          <a:solidFill>
            <a:schemeClr val="bg1">
              <a:alpha val="50000"/>
            </a:schemeClr>
          </a:solidFill>
        </p:grpSpPr>
        <p:sp>
          <p:nvSpPr>
            <p:cNvPr id="14" name="平行四边形 13">
              <a:extLst>
                <a:ext uri="{FF2B5EF4-FFF2-40B4-BE49-F238E27FC236}">
                  <a16:creationId xmlns:a16="http://schemas.microsoft.com/office/drawing/2014/main" id="{969A46BF-5A1C-4FD9-BE6A-0570852B4FB7}"/>
                </a:ext>
              </a:extLst>
            </p:cNvPr>
            <p:cNvSpPr/>
            <p:nvPr userDrawn="1"/>
          </p:nvSpPr>
          <p:spPr>
            <a:xfrm>
              <a:off x="5594832" y="1645879"/>
              <a:ext cx="2860770" cy="4096878"/>
            </a:xfrm>
            <a:prstGeom prst="parallelogram">
              <a:avLst>
                <a:gd name="adj" fmla="val 9317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15" name="平行四边形 14">
              <a:extLst>
                <a:ext uri="{FF2B5EF4-FFF2-40B4-BE49-F238E27FC236}">
                  <a16:creationId xmlns:a16="http://schemas.microsoft.com/office/drawing/2014/main" id="{5059F92F-6D7B-4C62-90F9-79083BB9A9D5}"/>
                </a:ext>
              </a:extLst>
            </p:cNvPr>
            <p:cNvSpPr/>
            <p:nvPr userDrawn="1"/>
          </p:nvSpPr>
          <p:spPr>
            <a:xfrm>
              <a:off x="5953785" y="1645879"/>
              <a:ext cx="2860770" cy="4096878"/>
            </a:xfrm>
            <a:prstGeom prst="parallelogram">
              <a:avLst>
                <a:gd name="adj" fmla="val 9317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16" name="平行四边形 15">
              <a:extLst>
                <a:ext uri="{FF2B5EF4-FFF2-40B4-BE49-F238E27FC236}">
                  <a16:creationId xmlns:a16="http://schemas.microsoft.com/office/drawing/2014/main" id="{EC047FB7-FA1B-4CAE-80D1-90745477BB8E}"/>
                </a:ext>
              </a:extLst>
            </p:cNvPr>
            <p:cNvSpPr/>
            <p:nvPr userDrawn="1"/>
          </p:nvSpPr>
          <p:spPr>
            <a:xfrm>
              <a:off x="6312738" y="1645879"/>
              <a:ext cx="2860770" cy="4096878"/>
            </a:xfrm>
            <a:prstGeom prst="parallelogram">
              <a:avLst>
                <a:gd name="adj" fmla="val 9317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17" name="平行四边形 16">
              <a:extLst>
                <a:ext uri="{FF2B5EF4-FFF2-40B4-BE49-F238E27FC236}">
                  <a16:creationId xmlns:a16="http://schemas.microsoft.com/office/drawing/2014/main" id="{DF3F7B47-4549-49EC-806B-509376A5ACA4}"/>
                </a:ext>
              </a:extLst>
            </p:cNvPr>
            <p:cNvSpPr/>
            <p:nvPr userDrawn="1"/>
          </p:nvSpPr>
          <p:spPr>
            <a:xfrm>
              <a:off x="6671690" y="1645879"/>
              <a:ext cx="2860770" cy="4096878"/>
            </a:xfrm>
            <a:prstGeom prst="parallelogram">
              <a:avLst>
                <a:gd name="adj" fmla="val 9317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</p:grpSp>
      <p:sp>
        <p:nvSpPr>
          <p:cNvPr id="9" name="矩形 8">
            <a:extLst>
              <a:ext uri="{FF2B5EF4-FFF2-40B4-BE49-F238E27FC236}">
                <a16:creationId xmlns:a16="http://schemas.microsoft.com/office/drawing/2014/main" id="{2BB5A366-227D-4CFC-94D7-F6257B834F07}"/>
              </a:ext>
            </a:extLst>
          </p:cNvPr>
          <p:cNvSpPr/>
          <p:nvPr userDrawn="1"/>
        </p:nvSpPr>
        <p:spPr>
          <a:xfrm>
            <a:off x="4676505" y="1620479"/>
            <a:ext cx="6736457" cy="3617040"/>
          </a:xfrm>
          <a:prstGeom prst="rect">
            <a:avLst/>
          </a:prstGeom>
          <a:solidFill>
            <a:schemeClr val="bg1"/>
          </a:solidFill>
          <a:ln w="127000">
            <a:solidFill>
              <a:srgbClr val="85D8D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pic>
        <p:nvPicPr>
          <p:cNvPr id="10" name="图片 9" descr="图片包含 定居者&#10;&#10;描述已自动生成">
            <a:extLst>
              <a:ext uri="{FF2B5EF4-FFF2-40B4-BE49-F238E27FC236}">
                <a16:creationId xmlns:a16="http://schemas.microsoft.com/office/drawing/2014/main" id="{CF36D730-F0C3-47E1-B754-CC61E5E422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91497" y="4112654"/>
            <a:ext cx="2409755" cy="1290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581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163F9-1640-22E0-2DFB-CCC0B6D42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000" y="711200"/>
            <a:ext cx="10281600" cy="645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E913B-DADE-00D2-9EE6-229E8AE0E5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000" y="1536633"/>
            <a:ext cx="102816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4DEE23-4B15-208A-C431-8A9104DD9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B04BA-638F-48EA-A6C1-2552E34252B4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3CF679-25A0-AA86-A959-3F7292543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45FEE8-B9CE-B650-E80B-DCF180A3E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32A0A-668B-4BA3-A1D4-CAEC26AE5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430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CAF34-91B3-8C83-2393-DDC4402652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3A02A3-E305-4E86-F6CD-7EA4885EF7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75D49-F0FF-D55A-B8B3-BEB2E5B65D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FB1298-7E7A-0C8B-EA8C-0F3EB527D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EE0407-0D19-7E65-BA43-C997C3153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137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827A1-BF89-2455-AB89-F891BAA2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1C0ADF-63C7-C882-9FEA-FF9F582D8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264FB9-8C8E-2BD5-6637-2E1D9E7687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49EC12-3029-8E25-A443-57F0EA26D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EBB34E-32E0-57C8-EE29-B32DFF07F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54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567280E-3606-4F07-B48E-BEBC6301C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680368-EC8F-20F5-7D78-3E38AE9E2C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A5E17B-B4A5-0DA1-A35A-8EF9DA9596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B04BA-638F-48EA-A6C1-2552E34252B4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7A89D5-2D57-CF0E-2ECF-99F706F3E6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69F354-1532-5625-8002-6B51A71653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32A0A-668B-4BA3-A1D4-CAEC26AE5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524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4C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shape&#10;&#10;Description automatically generated">
            <a:extLst>
              <a:ext uri="{FF2B5EF4-FFF2-40B4-BE49-F238E27FC236}">
                <a16:creationId xmlns:a16="http://schemas.microsoft.com/office/drawing/2014/main" id="{CA6164FD-CE93-451A-9778-27236BAF6412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0225" y="276225"/>
            <a:ext cx="1352550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50479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0945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4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4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014FD14-C4C1-70BF-D09E-6B0E6FACB3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324" name="Graphic 323">
            <a:extLst>
              <a:ext uri="{FF2B5EF4-FFF2-40B4-BE49-F238E27FC236}">
                <a16:creationId xmlns:a16="http://schemas.microsoft.com/office/drawing/2014/main" id="{2D11F085-7E93-E490-C862-3D6001065F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0465813">
            <a:off x="3064254" y="3617813"/>
            <a:ext cx="3167199" cy="340900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326" name="Graphic 325">
            <a:extLst>
              <a:ext uri="{FF2B5EF4-FFF2-40B4-BE49-F238E27FC236}">
                <a16:creationId xmlns:a16="http://schemas.microsoft.com/office/drawing/2014/main" id="{720ACE1C-4CD4-2F8C-2A01-E2DFD9566E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617316" y="3425362"/>
            <a:ext cx="2355185" cy="3057441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5AC6656-CA70-44C6-B9CA-D9FDEF0B5C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6036" y="1506411"/>
            <a:ext cx="6096528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689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40,615 Cartoon Classroom Stock Vector Illustration and Royalty Free Cartoon  Classroom Clipart">
            <a:extLst>
              <a:ext uri="{FF2B5EF4-FFF2-40B4-BE49-F238E27FC236}">
                <a16:creationId xmlns:a16="http://schemas.microsoft.com/office/drawing/2014/main" id="{32DDFDD4-F4CE-4C31-93DE-E1762F6A86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000" r="93111">
                        <a14:foregroundMark x1="8222" y1="73056" x2="8222" y2="73056"/>
                        <a14:foregroundMark x1="4000" y1="75556" x2="4000" y2="75556"/>
                        <a14:foregroundMark x1="60889" y1="29444" x2="62222" y2="49444"/>
                        <a14:foregroundMark x1="67778" y1="25000" x2="67778" y2="25000"/>
                        <a14:foregroundMark x1="69111" y1="21667" x2="69111" y2="21667"/>
                        <a14:foregroundMark x1="93111" y1="76667" x2="93111" y2="76667"/>
                        <a14:foregroundMark x1="39778" y1="71389" x2="41111" y2="65278"/>
                        <a14:foregroundMark x1="63778" y1="25556" x2="74000" y2="33889"/>
                        <a14:foregroundMark x1="74000" y1="33889" x2="73778" y2="34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785"/>
          <a:stretch/>
        </p:blipFill>
        <p:spPr bwMode="auto">
          <a:xfrm>
            <a:off x="7631342" y="3123210"/>
            <a:ext cx="2661808" cy="4101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67D12AC2-5B34-4F75-8E7B-1F7DEB24CA3A}"/>
              </a:ext>
            </a:extLst>
          </p:cNvPr>
          <p:cNvGrpSpPr/>
          <p:nvPr/>
        </p:nvGrpSpPr>
        <p:grpSpPr>
          <a:xfrm>
            <a:off x="674723" y="1965666"/>
            <a:ext cx="4254695" cy="1556692"/>
            <a:chOff x="986397" y="1380650"/>
            <a:chExt cx="3563197" cy="1832561"/>
          </a:xfrm>
        </p:grpSpPr>
        <p:sp>
          <p:nvSpPr>
            <p:cNvPr id="11" name="Speech Bubble: Oval 4">
              <a:extLst>
                <a:ext uri="{FF2B5EF4-FFF2-40B4-BE49-F238E27FC236}">
                  <a16:creationId xmlns:a16="http://schemas.microsoft.com/office/drawing/2014/main" id="{44B5AEF7-2C86-4029-8638-91C043687F17}"/>
                </a:ext>
              </a:extLst>
            </p:cNvPr>
            <p:cNvSpPr/>
            <p:nvPr/>
          </p:nvSpPr>
          <p:spPr>
            <a:xfrm>
              <a:off x="1064952" y="1459825"/>
              <a:ext cx="3398013" cy="1753386"/>
            </a:xfrm>
            <a:prstGeom prst="wedgeRoundRectCallout">
              <a:avLst>
                <a:gd name="adj1" fmla="val 19850"/>
                <a:gd name="adj2" fmla="val 72865"/>
                <a:gd name="adj3" fmla="val 16667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246EA26-E732-4493-A721-C1E3BC02AE23}"/>
                </a:ext>
              </a:extLst>
            </p:cNvPr>
            <p:cNvSpPr txBox="1"/>
            <p:nvPr/>
          </p:nvSpPr>
          <p:spPr>
            <a:xfrm>
              <a:off x="986397" y="1380650"/>
              <a:ext cx="3563197" cy="1723715"/>
            </a:xfrm>
            <a:prstGeom prst="wedgeRoundRectCallout">
              <a:avLst>
                <a:gd name="adj1" fmla="val 27732"/>
                <a:gd name="adj2" fmla="val 74125"/>
                <a:gd name="adj3" fmla="val 16667"/>
              </a:avLst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+mn-cs"/>
                </a:rPr>
                <a:t>Bạn nhỏ viết bảng bằng gì?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14" name="Picture 4" descr="40,615 Cartoon Classroom Stock Vector Illustration and Royalty Free Cartoon  Classroom Clipart">
            <a:extLst>
              <a:ext uri="{FF2B5EF4-FFF2-40B4-BE49-F238E27FC236}">
                <a16:creationId xmlns:a16="http://schemas.microsoft.com/office/drawing/2014/main" id="{2E1113B1-2375-43BA-9906-DC58BD2E64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000" r="93111">
                        <a14:foregroundMark x1="8222" y1="73056" x2="8222" y2="73056"/>
                        <a14:foregroundMark x1="4000" y1="75556" x2="4000" y2="75556"/>
                        <a14:foregroundMark x1="60889" y1="29444" x2="62222" y2="49444"/>
                        <a14:foregroundMark x1="67778" y1="25000" x2="67778" y2="25000"/>
                        <a14:foregroundMark x1="69111" y1="21667" x2="69111" y2="21667"/>
                        <a14:foregroundMark x1="93111" y1="76667" x2="93111" y2="76667"/>
                        <a14:foregroundMark x1="39778" y1="71389" x2="41111" y2="65278"/>
                        <a14:foregroundMark x1="63778" y1="25556" x2="74000" y2="33889"/>
                        <a14:foregroundMark x1="74000" y1="33889" x2="73778" y2="34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r="50195"/>
          <a:stretch/>
        </p:blipFill>
        <p:spPr bwMode="auto">
          <a:xfrm>
            <a:off x="2433177" y="3325091"/>
            <a:ext cx="2536446" cy="3839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283D74D9-3569-4EEE-9958-62B790322778}"/>
              </a:ext>
            </a:extLst>
          </p:cNvPr>
          <p:cNvGrpSpPr/>
          <p:nvPr/>
        </p:nvGrpSpPr>
        <p:grpSpPr>
          <a:xfrm>
            <a:off x="5923616" y="2025042"/>
            <a:ext cx="4254695" cy="1556692"/>
            <a:chOff x="986397" y="1380650"/>
            <a:chExt cx="3563197" cy="1832561"/>
          </a:xfrm>
        </p:grpSpPr>
        <p:sp>
          <p:nvSpPr>
            <p:cNvPr id="18" name="Speech Bubble: Oval 4">
              <a:extLst>
                <a:ext uri="{FF2B5EF4-FFF2-40B4-BE49-F238E27FC236}">
                  <a16:creationId xmlns:a16="http://schemas.microsoft.com/office/drawing/2014/main" id="{CF6432E5-5A4E-4DE0-BAD3-96193066F463}"/>
                </a:ext>
              </a:extLst>
            </p:cNvPr>
            <p:cNvSpPr/>
            <p:nvPr/>
          </p:nvSpPr>
          <p:spPr>
            <a:xfrm>
              <a:off x="1064952" y="1459825"/>
              <a:ext cx="3398013" cy="1753386"/>
            </a:xfrm>
            <a:prstGeom prst="wedgeRoundRectCallout">
              <a:avLst>
                <a:gd name="adj1" fmla="val 19850"/>
                <a:gd name="adj2" fmla="val 72865"/>
                <a:gd name="adj3" fmla="val 16667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8DD2DF4-A28E-4908-863D-BE7AC6E801D7}"/>
                </a:ext>
              </a:extLst>
            </p:cNvPr>
            <p:cNvSpPr txBox="1"/>
            <p:nvPr/>
          </p:nvSpPr>
          <p:spPr>
            <a:xfrm>
              <a:off x="986397" y="1380650"/>
              <a:ext cx="3563197" cy="1723714"/>
            </a:xfrm>
            <a:prstGeom prst="wedgeRoundRectCallout">
              <a:avLst>
                <a:gd name="adj1" fmla="val 27732"/>
                <a:gd name="adj2" fmla="val 74125"/>
                <a:gd name="adj3" fmla="val 16667"/>
              </a:avLst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+mn-cs"/>
                </a:rPr>
                <a:t>Bạn nhỏ viết bảng bằng phấn.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1273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E2F25F7-A57B-3391-74D8-B2DA694FF0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</a14:imgLayer>
                </a14:imgProps>
              </a:ext>
            </a:extLst>
          </a:blip>
          <a:srcRect t="5152"/>
          <a:stretch/>
        </p:blipFill>
        <p:spPr>
          <a:xfrm>
            <a:off x="-1" y="-1"/>
            <a:ext cx="12192001" cy="710615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3EB6494-1BB8-A3EE-F857-6CD0789A9DEA}"/>
              </a:ext>
            </a:extLst>
          </p:cNvPr>
          <p:cNvSpPr txBox="1"/>
          <p:nvPr/>
        </p:nvSpPr>
        <p:spPr>
          <a:xfrm>
            <a:off x="2555133" y="95255"/>
            <a:ext cx="67315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7200" b="1" kern="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latin typeface="UVN Banh Mi" pitchFamily="2" charset="0"/>
                <a:cs typeface="Arial"/>
                <a:sym typeface="Arial"/>
              </a:rPr>
              <a:t>TẠM BIỆT VÀ HẸN GẶP LẠI</a:t>
            </a:r>
          </a:p>
        </p:txBody>
      </p:sp>
    </p:spTree>
    <p:extLst>
      <p:ext uri="{BB962C8B-B14F-4D97-AF65-F5344CB8AC3E}">
        <p14:creationId xmlns:p14="http://schemas.microsoft.com/office/powerpoint/2010/main" val="727895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014FD14-C4C1-70BF-D09E-6B0E6FACB3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324" name="Graphic 323">
            <a:extLst>
              <a:ext uri="{FF2B5EF4-FFF2-40B4-BE49-F238E27FC236}">
                <a16:creationId xmlns:a16="http://schemas.microsoft.com/office/drawing/2014/main" id="{2D11F085-7E93-E490-C862-3D6001065F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0465813">
            <a:off x="3064254" y="3617813"/>
            <a:ext cx="3167199" cy="340900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326" name="Graphic 325">
            <a:extLst>
              <a:ext uri="{FF2B5EF4-FFF2-40B4-BE49-F238E27FC236}">
                <a16:creationId xmlns:a16="http://schemas.microsoft.com/office/drawing/2014/main" id="{720ACE1C-4CD4-2F8C-2A01-E2DFD9566E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617316" y="3425362"/>
            <a:ext cx="2355185" cy="3057441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E3D7E6A-3FBC-449F-8959-B79F4542B45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9682" y="1401864"/>
            <a:ext cx="6553768" cy="132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516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4BF741D-8F54-0CD9-9687-277F804A77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"/>
                    </a14:imgEffect>
                    <a14:imgEffect>
                      <a14:saturation sat="150000"/>
                    </a14:imgEffect>
                  </a14:imgLayer>
                </a14:imgProps>
              </a:ext>
            </a:extLst>
          </a:blip>
          <a:srcRect t="804" r="236"/>
          <a:stretch/>
        </p:blipFill>
        <p:spPr>
          <a:xfrm>
            <a:off x="20" y="0"/>
            <a:ext cx="12188952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94C3DDE-98DA-208A-E2A8-6CF8FD4687B3}"/>
              </a:ext>
            </a:extLst>
          </p:cNvPr>
          <p:cNvSpPr/>
          <p:nvPr/>
        </p:nvSpPr>
        <p:spPr>
          <a:xfrm>
            <a:off x="292007" y="152401"/>
            <a:ext cx="11582400" cy="6541911"/>
          </a:xfrm>
          <a:prstGeom prst="roundRect">
            <a:avLst>
              <a:gd name="adj" fmla="val 8716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40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DE51C91E-8259-8593-D4B5-F8C2EAAD531C}"/>
              </a:ext>
            </a:extLst>
          </p:cNvPr>
          <p:cNvSpPr/>
          <p:nvPr/>
        </p:nvSpPr>
        <p:spPr>
          <a:xfrm>
            <a:off x="618320" y="411709"/>
            <a:ext cx="10787269" cy="1262712"/>
          </a:xfrm>
          <a:custGeom>
            <a:avLst/>
            <a:gdLst>
              <a:gd name="connsiteX0" fmla="*/ 0 w 10787269"/>
              <a:gd name="connsiteY0" fmla="*/ 631356 h 1262712"/>
              <a:gd name="connsiteX1" fmla="*/ 631356 w 10787269"/>
              <a:gd name="connsiteY1" fmla="*/ 0 h 1262712"/>
              <a:gd name="connsiteX2" fmla="*/ 1216436 w 10787269"/>
              <a:gd name="connsiteY2" fmla="*/ 0 h 1262712"/>
              <a:gd name="connsiteX3" fmla="*/ 1611025 w 10787269"/>
              <a:gd name="connsiteY3" fmla="*/ 0 h 1262712"/>
              <a:gd name="connsiteX4" fmla="*/ 2386596 w 10787269"/>
              <a:gd name="connsiteY4" fmla="*/ 0 h 1262712"/>
              <a:gd name="connsiteX5" fmla="*/ 2971676 w 10787269"/>
              <a:gd name="connsiteY5" fmla="*/ 0 h 1262712"/>
              <a:gd name="connsiteX6" fmla="*/ 3747247 w 10787269"/>
              <a:gd name="connsiteY6" fmla="*/ 0 h 1262712"/>
              <a:gd name="connsiteX7" fmla="*/ 4237081 w 10787269"/>
              <a:gd name="connsiteY7" fmla="*/ 0 h 1262712"/>
              <a:gd name="connsiteX8" fmla="*/ 4917407 w 10787269"/>
              <a:gd name="connsiteY8" fmla="*/ 0 h 1262712"/>
              <a:gd name="connsiteX9" fmla="*/ 5692978 w 10787269"/>
              <a:gd name="connsiteY9" fmla="*/ 0 h 1262712"/>
              <a:gd name="connsiteX10" fmla="*/ 6278058 w 10787269"/>
              <a:gd name="connsiteY10" fmla="*/ 0 h 1262712"/>
              <a:gd name="connsiteX11" fmla="*/ 6863138 w 10787269"/>
              <a:gd name="connsiteY11" fmla="*/ 0 h 1262712"/>
              <a:gd name="connsiteX12" fmla="*/ 7448218 w 10787269"/>
              <a:gd name="connsiteY12" fmla="*/ 0 h 1262712"/>
              <a:gd name="connsiteX13" fmla="*/ 8128543 w 10787269"/>
              <a:gd name="connsiteY13" fmla="*/ 0 h 1262712"/>
              <a:gd name="connsiteX14" fmla="*/ 8618377 w 10787269"/>
              <a:gd name="connsiteY14" fmla="*/ 0 h 1262712"/>
              <a:gd name="connsiteX15" fmla="*/ 9393948 w 10787269"/>
              <a:gd name="connsiteY15" fmla="*/ 0 h 1262712"/>
              <a:gd name="connsiteX16" fmla="*/ 10155913 w 10787269"/>
              <a:gd name="connsiteY16" fmla="*/ 0 h 1262712"/>
              <a:gd name="connsiteX17" fmla="*/ 10787269 w 10787269"/>
              <a:gd name="connsiteY17" fmla="*/ 631356 h 1262712"/>
              <a:gd name="connsiteX18" fmla="*/ 10787269 w 10787269"/>
              <a:gd name="connsiteY18" fmla="*/ 631356 h 1262712"/>
              <a:gd name="connsiteX19" fmla="*/ 10155913 w 10787269"/>
              <a:gd name="connsiteY19" fmla="*/ 1262712 h 1262712"/>
              <a:gd name="connsiteX20" fmla="*/ 9285096 w 10787269"/>
              <a:gd name="connsiteY20" fmla="*/ 1262712 h 1262712"/>
              <a:gd name="connsiteX21" fmla="*/ 8700016 w 10787269"/>
              <a:gd name="connsiteY21" fmla="*/ 1262712 h 1262712"/>
              <a:gd name="connsiteX22" fmla="*/ 8019691 w 10787269"/>
              <a:gd name="connsiteY22" fmla="*/ 1262712 h 1262712"/>
              <a:gd name="connsiteX23" fmla="*/ 7529857 w 10787269"/>
              <a:gd name="connsiteY23" fmla="*/ 1262712 h 1262712"/>
              <a:gd name="connsiteX24" fmla="*/ 6944777 w 10787269"/>
              <a:gd name="connsiteY24" fmla="*/ 1262712 h 1262712"/>
              <a:gd name="connsiteX25" fmla="*/ 6454942 w 10787269"/>
              <a:gd name="connsiteY25" fmla="*/ 1262712 h 1262712"/>
              <a:gd name="connsiteX26" fmla="*/ 5965108 w 10787269"/>
              <a:gd name="connsiteY26" fmla="*/ 1262712 h 1262712"/>
              <a:gd name="connsiteX27" fmla="*/ 5189537 w 10787269"/>
              <a:gd name="connsiteY27" fmla="*/ 1262712 h 1262712"/>
              <a:gd name="connsiteX28" fmla="*/ 4318720 w 10787269"/>
              <a:gd name="connsiteY28" fmla="*/ 1262712 h 1262712"/>
              <a:gd name="connsiteX29" fmla="*/ 3543149 w 10787269"/>
              <a:gd name="connsiteY29" fmla="*/ 1262712 h 1262712"/>
              <a:gd name="connsiteX30" fmla="*/ 2672333 w 10787269"/>
              <a:gd name="connsiteY30" fmla="*/ 1262712 h 1262712"/>
              <a:gd name="connsiteX31" fmla="*/ 1992007 w 10787269"/>
              <a:gd name="connsiteY31" fmla="*/ 1262712 h 1262712"/>
              <a:gd name="connsiteX32" fmla="*/ 1406927 w 10787269"/>
              <a:gd name="connsiteY32" fmla="*/ 1262712 h 1262712"/>
              <a:gd name="connsiteX33" fmla="*/ 631356 w 10787269"/>
              <a:gd name="connsiteY33" fmla="*/ 1262712 h 1262712"/>
              <a:gd name="connsiteX34" fmla="*/ 0 w 10787269"/>
              <a:gd name="connsiteY34" fmla="*/ 631356 h 1262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787269" h="1262712" fill="none" extrusionOk="0">
                <a:moveTo>
                  <a:pt x="0" y="631356"/>
                </a:moveTo>
                <a:cubicBezTo>
                  <a:pt x="20287" y="286838"/>
                  <a:pt x="276416" y="-7857"/>
                  <a:pt x="631356" y="0"/>
                </a:cubicBezTo>
                <a:cubicBezTo>
                  <a:pt x="767130" y="27843"/>
                  <a:pt x="928063" y="28291"/>
                  <a:pt x="1216436" y="0"/>
                </a:cubicBezTo>
                <a:cubicBezTo>
                  <a:pt x="1504809" y="-28291"/>
                  <a:pt x="1513773" y="2698"/>
                  <a:pt x="1611025" y="0"/>
                </a:cubicBezTo>
                <a:cubicBezTo>
                  <a:pt x="1708277" y="-2698"/>
                  <a:pt x="2222210" y="38406"/>
                  <a:pt x="2386596" y="0"/>
                </a:cubicBezTo>
                <a:cubicBezTo>
                  <a:pt x="2550982" y="-38406"/>
                  <a:pt x="2768315" y="-24236"/>
                  <a:pt x="2971676" y="0"/>
                </a:cubicBezTo>
                <a:cubicBezTo>
                  <a:pt x="3175037" y="24236"/>
                  <a:pt x="3479198" y="22491"/>
                  <a:pt x="3747247" y="0"/>
                </a:cubicBezTo>
                <a:cubicBezTo>
                  <a:pt x="4015296" y="-22491"/>
                  <a:pt x="4058904" y="15810"/>
                  <a:pt x="4237081" y="0"/>
                </a:cubicBezTo>
                <a:cubicBezTo>
                  <a:pt x="4415258" y="-15810"/>
                  <a:pt x="4770061" y="-12910"/>
                  <a:pt x="4917407" y="0"/>
                </a:cubicBezTo>
                <a:cubicBezTo>
                  <a:pt x="5064753" y="12910"/>
                  <a:pt x="5394090" y="-18046"/>
                  <a:pt x="5692978" y="0"/>
                </a:cubicBezTo>
                <a:cubicBezTo>
                  <a:pt x="5991866" y="18046"/>
                  <a:pt x="6008320" y="-23471"/>
                  <a:pt x="6278058" y="0"/>
                </a:cubicBezTo>
                <a:cubicBezTo>
                  <a:pt x="6547796" y="23471"/>
                  <a:pt x="6593732" y="-17555"/>
                  <a:pt x="6863138" y="0"/>
                </a:cubicBezTo>
                <a:cubicBezTo>
                  <a:pt x="7132544" y="17555"/>
                  <a:pt x="7290573" y="-12118"/>
                  <a:pt x="7448218" y="0"/>
                </a:cubicBezTo>
                <a:cubicBezTo>
                  <a:pt x="7605863" y="12118"/>
                  <a:pt x="7956317" y="-23413"/>
                  <a:pt x="8128543" y="0"/>
                </a:cubicBezTo>
                <a:cubicBezTo>
                  <a:pt x="8300770" y="23413"/>
                  <a:pt x="8387483" y="-12400"/>
                  <a:pt x="8618377" y="0"/>
                </a:cubicBezTo>
                <a:cubicBezTo>
                  <a:pt x="8849271" y="12400"/>
                  <a:pt x="9168160" y="13495"/>
                  <a:pt x="9393948" y="0"/>
                </a:cubicBezTo>
                <a:cubicBezTo>
                  <a:pt x="9619736" y="-13495"/>
                  <a:pt x="9917617" y="21236"/>
                  <a:pt x="10155913" y="0"/>
                </a:cubicBezTo>
                <a:cubicBezTo>
                  <a:pt x="10482838" y="63804"/>
                  <a:pt x="10730479" y="310226"/>
                  <a:pt x="10787269" y="631356"/>
                </a:cubicBezTo>
                <a:lnTo>
                  <a:pt x="10787269" y="631356"/>
                </a:lnTo>
                <a:cubicBezTo>
                  <a:pt x="10809927" y="899198"/>
                  <a:pt x="10438184" y="1273105"/>
                  <a:pt x="10155913" y="1262712"/>
                </a:cubicBezTo>
                <a:cubicBezTo>
                  <a:pt x="9774200" y="1224581"/>
                  <a:pt x="9539386" y="1255463"/>
                  <a:pt x="9285096" y="1262712"/>
                </a:cubicBezTo>
                <a:cubicBezTo>
                  <a:pt x="9030806" y="1269961"/>
                  <a:pt x="8897398" y="1279173"/>
                  <a:pt x="8700016" y="1262712"/>
                </a:cubicBezTo>
                <a:cubicBezTo>
                  <a:pt x="8502634" y="1246251"/>
                  <a:pt x="8217865" y="1229127"/>
                  <a:pt x="8019691" y="1262712"/>
                </a:cubicBezTo>
                <a:cubicBezTo>
                  <a:pt x="7821517" y="1296297"/>
                  <a:pt x="7699567" y="1285778"/>
                  <a:pt x="7529857" y="1262712"/>
                </a:cubicBezTo>
                <a:cubicBezTo>
                  <a:pt x="7360147" y="1239646"/>
                  <a:pt x="7146066" y="1275100"/>
                  <a:pt x="6944777" y="1262712"/>
                </a:cubicBezTo>
                <a:cubicBezTo>
                  <a:pt x="6743488" y="1250324"/>
                  <a:pt x="6659238" y="1279279"/>
                  <a:pt x="6454942" y="1262712"/>
                </a:cubicBezTo>
                <a:cubicBezTo>
                  <a:pt x="6250646" y="1246145"/>
                  <a:pt x="6160661" y="1256736"/>
                  <a:pt x="5965108" y="1262712"/>
                </a:cubicBezTo>
                <a:cubicBezTo>
                  <a:pt x="5769555" y="1268688"/>
                  <a:pt x="5570927" y="1270275"/>
                  <a:pt x="5189537" y="1262712"/>
                </a:cubicBezTo>
                <a:cubicBezTo>
                  <a:pt x="4808147" y="1255149"/>
                  <a:pt x="4592399" y="1277879"/>
                  <a:pt x="4318720" y="1262712"/>
                </a:cubicBezTo>
                <a:cubicBezTo>
                  <a:pt x="4045041" y="1247545"/>
                  <a:pt x="3860328" y="1251400"/>
                  <a:pt x="3543149" y="1262712"/>
                </a:cubicBezTo>
                <a:cubicBezTo>
                  <a:pt x="3225970" y="1274024"/>
                  <a:pt x="3048313" y="1293700"/>
                  <a:pt x="2672333" y="1262712"/>
                </a:cubicBezTo>
                <a:cubicBezTo>
                  <a:pt x="2296353" y="1231724"/>
                  <a:pt x="2212375" y="1230498"/>
                  <a:pt x="1992007" y="1262712"/>
                </a:cubicBezTo>
                <a:cubicBezTo>
                  <a:pt x="1771639" y="1294926"/>
                  <a:pt x="1565280" y="1234505"/>
                  <a:pt x="1406927" y="1262712"/>
                </a:cubicBezTo>
                <a:cubicBezTo>
                  <a:pt x="1248574" y="1290919"/>
                  <a:pt x="900348" y="1299671"/>
                  <a:pt x="631356" y="1262712"/>
                </a:cubicBezTo>
                <a:cubicBezTo>
                  <a:pt x="327703" y="1235061"/>
                  <a:pt x="43958" y="991924"/>
                  <a:pt x="0" y="631356"/>
                </a:cubicBezTo>
                <a:close/>
              </a:path>
              <a:path w="10787269" h="1262712" stroke="0" extrusionOk="0">
                <a:moveTo>
                  <a:pt x="0" y="631356"/>
                </a:moveTo>
                <a:cubicBezTo>
                  <a:pt x="-26167" y="310132"/>
                  <a:pt x="288496" y="24655"/>
                  <a:pt x="631356" y="0"/>
                </a:cubicBezTo>
                <a:cubicBezTo>
                  <a:pt x="862531" y="-12865"/>
                  <a:pt x="1003268" y="-23046"/>
                  <a:pt x="1121190" y="0"/>
                </a:cubicBezTo>
                <a:cubicBezTo>
                  <a:pt x="1239112" y="23046"/>
                  <a:pt x="1457853" y="18588"/>
                  <a:pt x="1706270" y="0"/>
                </a:cubicBezTo>
                <a:cubicBezTo>
                  <a:pt x="1954687" y="-18588"/>
                  <a:pt x="1980686" y="7477"/>
                  <a:pt x="2100859" y="0"/>
                </a:cubicBezTo>
                <a:cubicBezTo>
                  <a:pt x="2221032" y="-7477"/>
                  <a:pt x="2557334" y="-26116"/>
                  <a:pt x="2876430" y="0"/>
                </a:cubicBezTo>
                <a:cubicBezTo>
                  <a:pt x="3195526" y="26116"/>
                  <a:pt x="3177544" y="18648"/>
                  <a:pt x="3271019" y="0"/>
                </a:cubicBezTo>
                <a:cubicBezTo>
                  <a:pt x="3364494" y="-18648"/>
                  <a:pt x="3627619" y="-20900"/>
                  <a:pt x="3951344" y="0"/>
                </a:cubicBezTo>
                <a:cubicBezTo>
                  <a:pt x="4275070" y="20900"/>
                  <a:pt x="4289756" y="11108"/>
                  <a:pt x="4441179" y="0"/>
                </a:cubicBezTo>
                <a:cubicBezTo>
                  <a:pt x="4592603" y="-11108"/>
                  <a:pt x="4780395" y="7875"/>
                  <a:pt x="4931013" y="0"/>
                </a:cubicBezTo>
                <a:cubicBezTo>
                  <a:pt x="5081631" y="-7875"/>
                  <a:pt x="5224186" y="-11517"/>
                  <a:pt x="5325602" y="0"/>
                </a:cubicBezTo>
                <a:cubicBezTo>
                  <a:pt x="5427018" y="11517"/>
                  <a:pt x="5621236" y="1865"/>
                  <a:pt x="5720191" y="0"/>
                </a:cubicBezTo>
                <a:cubicBezTo>
                  <a:pt x="5819146" y="-1865"/>
                  <a:pt x="6075824" y="-16407"/>
                  <a:pt x="6210025" y="0"/>
                </a:cubicBezTo>
                <a:cubicBezTo>
                  <a:pt x="6344226" y="16407"/>
                  <a:pt x="6597433" y="21379"/>
                  <a:pt x="6795105" y="0"/>
                </a:cubicBezTo>
                <a:cubicBezTo>
                  <a:pt x="6992777" y="-21379"/>
                  <a:pt x="7248171" y="23540"/>
                  <a:pt x="7570676" y="0"/>
                </a:cubicBezTo>
                <a:cubicBezTo>
                  <a:pt x="7893181" y="-23540"/>
                  <a:pt x="7957292" y="-9861"/>
                  <a:pt x="8251002" y="0"/>
                </a:cubicBezTo>
                <a:cubicBezTo>
                  <a:pt x="8544712" y="9861"/>
                  <a:pt x="8625073" y="20078"/>
                  <a:pt x="8836082" y="0"/>
                </a:cubicBezTo>
                <a:cubicBezTo>
                  <a:pt x="9047091" y="-20078"/>
                  <a:pt x="9254505" y="-18018"/>
                  <a:pt x="9421161" y="0"/>
                </a:cubicBezTo>
                <a:cubicBezTo>
                  <a:pt x="9587817" y="18018"/>
                  <a:pt x="9902588" y="-26501"/>
                  <a:pt x="10155913" y="0"/>
                </a:cubicBezTo>
                <a:cubicBezTo>
                  <a:pt x="10493843" y="5126"/>
                  <a:pt x="10789995" y="264606"/>
                  <a:pt x="10787269" y="631356"/>
                </a:cubicBezTo>
                <a:lnTo>
                  <a:pt x="10787269" y="631356"/>
                </a:lnTo>
                <a:cubicBezTo>
                  <a:pt x="10740242" y="991906"/>
                  <a:pt x="10574795" y="1290057"/>
                  <a:pt x="10155913" y="1262712"/>
                </a:cubicBezTo>
                <a:cubicBezTo>
                  <a:pt x="9766271" y="1255677"/>
                  <a:pt x="9690164" y="1274021"/>
                  <a:pt x="9285096" y="1262712"/>
                </a:cubicBezTo>
                <a:cubicBezTo>
                  <a:pt x="8880028" y="1251403"/>
                  <a:pt x="8671776" y="1239717"/>
                  <a:pt x="8414280" y="1262712"/>
                </a:cubicBezTo>
                <a:cubicBezTo>
                  <a:pt x="8156784" y="1285707"/>
                  <a:pt x="7943773" y="1291403"/>
                  <a:pt x="7733954" y="1262712"/>
                </a:cubicBezTo>
                <a:cubicBezTo>
                  <a:pt x="7524135" y="1234021"/>
                  <a:pt x="7245421" y="1282454"/>
                  <a:pt x="6863138" y="1262712"/>
                </a:cubicBezTo>
                <a:cubicBezTo>
                  <a:pt x="6480855" y="1242970"/>
                  <a:pt x="6560150" y="1283872"/>
                  <a:pt x="6373303" y="1262712"/>
                </a:cubicBezTo>
                <a:cubicBezTo>
                  <a:pt x="6186456" y="1241552"/>
                  <a:pt x="6038270" y="1291812"/>
                  <a:pt x="5788223" y="1262712"/>
                </a:cubicBezTo>
                <a:cubicBezTo>
                  <a:pt x="5538176" y="1233612"/>
                  <a:pt x="5225899" y="1231151"/>
                  <a:pt x="5012652" y="1262712"/>
                </a:cubicBezTo>
                <a:cubicBezTo>
                  <a:pt x="4799405" y="1294273"/>
                  <a:pt x="4452998" y="1268626"/>
                  <a:pt x="4237081" y="1262712"/>
                </a:cubicBezTo>
                <a:cubicBezTo>
                  <a:pt x="4021164" y="1256798"/>
                  <a:pt x="3842347" y="1247658"/>
                  <a:pt x="3556756" y="1262712"/>
                </a:cubicBezTo>
                <a:cubicBezTo>
                  <a:pt x="3271166" y="1277766"/>
                  <a:pt x="3280445" y="1266798"/>
                  <a:pt x="3162167" y="1262712"/>
                </a:cubicBezTo>
                <a:cubicBezTo>
                  <a:pt x="3043889" y="1258626"/>
                  <a:pt x="2714110" y="1270176"/>
                  <a:pt x="2577087" y="1262712"/>
                </a:cubicBezTo>
                <a:cubicBezTo>
                  <a:pt x="2440064" y="1255248"/>
                  <a:pt x="2095462" y="1289664"/>
                  <a:pt x="1801516" y="1262712"/>
                </a:cubicBezTo>
                <a:cubicBezTo>
                  <a:pt x="1507570" y="1235760"/>
                  <a:pt x="1411246" y="1274939"/>
                  <a:pt x="1216436" y="1262712"/>
                </a:cubicBezTo>
                <a:cubicBezTo>
                  <a:pt x="1021626" y="1250485"/>
                  <a:pt x="758266" y="1254893"/>
                  <a:pt x="631356" y="1262712"/>
                </a:cubicBezTo>
                <a:cubicBezTo>
                  <a:pt x="265044" y="1246931"/>
                  <a:pt x="-15135" y="1062320"/>
                  <a:pt x="0" y="631356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475911327">
                  <a:prstGeom prst="roundRect">
                    <a:avLst>
                      <a:gd name="adj" fmla="val 50000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vi-VN" sz="3733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1. </a:t>
            </a:r>
            <a:r>
              <a:rPr lang="vi-VN" sz="3733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Dấu câu nào dùng để đánh dấu đối thoại của các nhân vật trong đoạn văn dưới đây?</a:t>
            </a:r>
            <a:endParaRPr lang="en-US" sz="3733" b="1" kern="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0F9EA4-CD33-4E70-9DEB-C95192FE9EC5}"/>
              </a:ext>
            </a:extLst>
          </p:cNvPr>
          <p:cNvSpPr txBox="1"/>
          <p:nvPr/>
        </p:nvSpPr>
        <p:spPr>
          <a:xfrm>
            <a:off x="570016" y="2101932"/>
            <a:ext cx="739832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Gần trưa, ông ngoại về đến nhà. Ông khoe với Diệp: “Hôm nay, ông đăng kí học lớp tiếng Anh rồi nhé!”. Diệp </a:t>
            </a:r>
            <a:r>
              <a:rPr lang="vi-VN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òn</a:t>
            </a:r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mắt: “Ông nhiều tuổi sao còn học ạ?”. Ông bảo: “Trẻ, già đều cần học cháu ạ!”. Diệp thắc mắc: “Thế nếu phải họp phụ huynh thì ai sẽ đi họp cho ông ạ?”.</a:t>
            </a:r>
            <a:endParaRPr lang="en-US" sz="32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(Theo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Khánh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Toàn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vi-VN" sz="32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32DA46-9E5D-4D66-8861-69B40FA11C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6351" y="2340366"/>
            <a:ext cx="3310475" cy="3336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93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4BF741D-8F54-0CD9-9687-277F804A77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"/>
                    </a14:imgEffect>
                    <a14:imgEffect>
                      <a14:saturation sat="150000"/>
                    </a14:imgEffect>
                  </a14:imgLayer>
                </a14:imgProps>
              </a:ext>
            </a:extLst>
          </a:blip>
          <a:srcRect t="804" r="236"/>
          <a:stretch/>
        </p:blipFill>
        <p:spPr>
          <a:xfrm>
            <a:off x="20" y="0"/>
            <a:ext cx="12188952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94C3DDE-98DA-208A-E2A8-6CF8FD4687B3}"/>
              </a:ext>
            </a:extLst>
          </p:cNvPr>
          <p:cNvSpPr/>
          <p:nvPr/>
        </p:nvSpPr>
        <p:spPr>
          <a:xfrm>
            <a:off x="292007" y="152401"/>
            <a:ext cx="11582400" cy="6541911"/>
          </a:xfrm>
          <a:prstGeom prst="roundRect">
            <a:avLst>
              <a:gd name="adj" fmla="val 8716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40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DE51C91E-8259-8593-D4B5-F8C2EAAD531C}"/>
              </a:ext>
            </a:extLst>
          </p:cNvPr>
          <p:cNvSpPr/>
          <p:nvPr/>
        </p:nvSpPr>
        <p:spPr>
          <a:xfrm>
            <a:off x="727789" y="839753"/>
            <a:ext cx="6832517" cy="5514393"/>
          </a:xfrm>
          <a:custGeom>
            <a:avLst/>
            <a:gdLst>
              <a:gd name="connsiteX0" fmla="*/ 0 w 6832517"/>
              <a:gd name="connsiteY0" fmla="*/ 1304154 h 5514393"/>
              <a:gd name="connsiteX1" fmla="*/ 1304154 w 6832517"/>
              <a:gd name="connsiteY1" fmla="*/ 0 h 5514393"/>
              <a:gd name="connsiteX2" fmla="*/ 1949855 w 6832517"/>
              <a:gd name="connsiteY2" fmla="*/ 0 h 5514393"/>
              <a:gd name="connsiteX3" fmla="*/ 2468829 w 6832517"/>
              <a:gd name="connsiteY3" fmla="*/ 0 h 5514393"/>
              <a:gd name="connsiteX4" fmla="*/ 3072287 w 6832517"/>
              <a:gd name="connsiteY4" fmla="*/ 0 h 5514393"/>
              <a:gd name="connsiteX5" fmla="*/ 3633504 w 6832517"/>
              <a:gd name="connsiteY5" fmla="*/ 0 h 5514393"/>
              <a:gd name="connsiteX6" fmla="*/ 4194720 w 6832517"/>
              <a:gd name="connsiteY6" fmla="*/ 0 h 5514393"/>
              <a:gd name="connsiteX7" fmla="*/ 4755936 w 6832517"/>
              <a:gd name="connsiteY7" fmla="*/ 0 h 5514393"/>
              <a:gd name="connsiteX8" fmla="*/ 5528363 w 6832517"/>
              <a:gd name="connsiteY8" fmla="*/ 0 h 5514393"/>
              <a:gd name="connsiteX9" fmla="*/ 6832517 w 6832517"/>
              <a:gd name="connsiteY9" fmla="*/ 1304154 h 5514393"/>
              <a:gd name="connsiteX10" fmla="*/ 6832517 w 6832517"/>
              <a:gd name="connsiteY10" fmla="*/ 1943493 h 5514393"/>
              <a:gd name="connsiteX11" fmla="*/ 6832517 w 6832517"/>
              <a:gd name="connsiteY11" fmla="*/ 2524710 h 5514393"/>
              <a:gd name="connsiteX12" fmla="*/ 6832517 w 6832517"/>
              <a:gd name="connsiteY12" fmla="*/ 3164048 h 5514393"/>
              <a:gd name="connsiteX13" fmla="*/ 6832517 w 6832517"/>
              <a:gd name="connsiteY13" fmla="*/ 3687144 h 5514393"/>
              <a:gd name="connsiteX14" fmla="*/ 6832517 w 6832517"/>
              <a:gd name="connsiteY14" fmla="*/ 4210239 h 5514393"/>
              <a:gd name="connsiteX15" fmla="*/ 5528363 w 6832517"/>
              <a:gd name="connsiteY15" fmla="*/ 5514393 h 5514393"/>
              <a:gd name="connsiteX16" fmla="*/ 5009389 w 6832517"/>
              <a:gd name="connsiteY16" fmla="*/ 5514393 h 5514393"/>
              <a:gd name="connsiteX17" fmla="*/ 4363688 w 6832517"/>
              <a:gd name="connsiteY17" fmla="*/ 5514393 h 5514393"/>
              <a:gd name="connsiteX18" fmla="*/ 3760230 w 6832517"/>
              <a:gd name="connsiteY18" fmla="*/ 5514393 h 5514393"/>
              <a:gd name="connsiteX19" fmla="*/ 3283498 w 6832517"/>
              <a:gd name="connsiteY19" fmla="*/ 5514393 h 5514393"/>
              <a:gd name="connsiteX20" fmla="*/ 2680039 w 6832517"/>
              <a:gd name="connsiteY20" fmla="*/ 5514393 h 5514393"/>
              <a:gd name="connsiteX21" fmla="*/ 2076581 w 6832517"/>
              <a:gd name="connsiteY21" fmla="*/ 5514393 h 5514393"/>
              <a:gd name="connsiteX22" fmla="*/ 1304154 w 6832517"/>
              <a:gd name="connsiteY22" fmla="*/ 5514393 h 5514393"/>
              <a:gd name="connsiteX23" fmla="*/ 0 w 6832517"/>
              <a:gd name="connsiteY23" fmla="*/ 4210239 h 5514393"/>
              <a:gd name="connsiteX24" fmla="*/ 0 w 6832517"/>
              <a:gd name="connsiteY24" fmla="*/ 3570900 h 5514393"/>
              <a:gd name="connsiteX25" fmla="*/ 0 w 6832517"/>
              <a:gd name="connsiteY25" fmla="*/ 2989683 h 5514393"/>
              <a:gd name="connsiteX26" fmla="*/ 0 w 6832517"/>
              <a:gd name="connsiteY26" fmla="*/ 2466588 h 5514393"/>
              <a:gd name="connsiteX27" fmla="*/ 0 w 6832517"/>
              <a:gd name="connsiteY27" fmla="*/ 1914432 h 5514393"/>
              <a:gd name="connsiteX28" fmla="*/ 0 w 6832517"/>
              <a:gd name="connsiteY28" fmla="*/ 1304154 h 5514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832517" h="5514393" fill="none" extrusionOk="0">
                <a:moveTo>
                  <a:pt x="0" y="1304154"/>
                </a:moveTo>
                <a:cubicBezTo>
                  <a:pt x="-84132" y="688514"/>
                  <a:pt x="621244" y="-99613"/>
                  <a:pt x="1304154" y="0"/>
                </a:cubicBezTo>
                <a:cubicBezTo>
                  <a:pt x="1588579" y="-7990"/>
                  <a:pt x="1808473" y="2397"/>
                  <a:pt x="1949855" y="0"/>
                </a:cubicBezTo>
                <a:cubicBezTo>
                  <a:pt x="2091237" y="-2397"/>
                  <a:pt x="2286173" y="14551"/>
                  <a:pt x="2468829" y="0"/>
                </a:cubicBezTo>
                <a:cubicBezTo>
                  <a:pt x="2651485" y="-14551"/>
                  <a:pt x="2864514" y="14951"/>
                  <a:pt x="3072287" y="0"/>
                </a:cubicBezTo>
                <a:cubicBezTo>
                  <a:pt x="3280060" y="-14951"/>
                  <a:pt x="3404870" y="9035"/>
                  <a:pt x="3633504" y="0"/>
                </a:cubicBezTo>
                <a:cubicBezTo>
                  <a:pt x="3862138" y="-9035"/>
                  <a:pt x="3930023" y="-22165"/>
                  <a:pt x="4194720" y="0"/>
                </a:cubicBezTo>
                <a:cubicBezTo>
                  <a:pt x="4459417" y="22165"/>
                  <a:pt x="4617913" y="-7401"/>
                  <a:pt x="4755936" y="0"/>
                </a:cubicBezTo>
                <a:cubicBezTo>
                  <a:pt x="4893959" y="7401"/>
                  <a:pt x="5184592" y="16291"/>
                  <a:pt x="5528363" y="0"/>
                </a:cubicBezTo>
                <a:cubicBezTo>
                  <a:pt x="6184175" y="-137354"/>
                  <a:pt x="6901738" y="450825"/>
                  <a:pt x="6832517" y="1304154"/>
                </a:cubicBezTo>
                <a:cubicBezTo>
                  <a:pt x="6814125" y="1462635"/>
                  <a:pt x="6806749" y="1649304"/>
                  <a:pt x="6832517" y="1943493"/>
                </a:cubicBezTo>
                <a:cubicBezTo>
                  <a:pt x="6858285" y="2237682"/>
                  <a:pt x="6857096" y="2327714"/>
                  <a:pt x="6832517" y="2524710"/>
                </a:cubicBezTo>
                <a:cubicBezTo>
                  <a:pt x="6807938" y="2721706"/>
                  <a:pt x="6802155" y="2898604"/>
                  <a:pt x="6832517" y="3164048"/>
                </a:cubicBezTo>
                <a:cubicBezTo>
                  <a:pt x="6862879" y="3429492"/>
                  <a:pt x="6811905" y="3541402"/>
                  <a:pt x="6832517" y="3687144"/>
                </a:cubicBezTo>
                <a:cubicBezTo>
                  <a:pt x="6853129" y="3832886"/>
                  <a:pt x="6824956" y="3993894"/>
                  <a:pt x="6832517" y="4210239"/>
                </a:cubicBezTo>
                <a:cubicBezTo>
                  <a:pt x="6820541" y="4917873"/>
                  <a:pt x="6345564" y="5449527"/>
                  <a:pt x="5528363" y="5514393"/>
                </a:cubicBezTo>
                <a:cubicBezTo>
                  <a:pt x="5306961" y="5527536"/>
                  <a:pt x="5227702" y="5511722"/>
                  <a:pt x="5009389" y="5514393"/>
                </a:cubicBezTo>
                <a:cubicBezTo>
                  <a:pt x="4791076" y="5517064"/>
                  <a:pt x="4614358" y="5515341"/>
                  <a:pt x="4363688" y="5514393"/>
                </a:cubicBezTo>
                <a:cubicBezTo>
                  <a:pt x="4113018" y="5513445"/>
                  <a:pt x="3886781" y="5533356"/>
                  <a:pt x="3760230" y="5514393"/>
                </a:cubicBezTo>
                <a:cubicBezTo>
                  <a:pt x="3633679" y="5495430"/>
                  <a:pt x="3459186" y="5526055"/>
                  <a:pt x="3283498" y="5514393"/>
                </a:cubicBezTo>
                <a:cubicBezTo>
                  <a:pt x="3107810" y="5502731"/>
                  <a:pt x="2972824" y="5509997"/>
                  <a:pt x="2680039" y="5514393"/>
                </a:cubicBezTo>
                <a:cubicBezTo>
                  <a:pt x="2387254" y="5518789"/>
                  <a:pt x="2268148" y="5517660"/>
                  <a:pt x="2076581" y="5514393"/>
                </a:cubicBezTo>
                <a:cubicBezTo>
                  <a:pt x="1885014" y="5511126"/>
                  <a:pt x="1532340" y="5519450"/>
                  <a:pt x="1304154" y="5514393"/>
                </a:cubicBezTo>
                <a:cubicBezTo>
                  <a:pt x="495584" y="5435861"/>
                  <a:pt x="-15700" y="4950338"/>
                  <a:pt x="0" y="4210239"/>
                </a:cubicBezTo>
                <a:cubicBezTo>
                  <a:pt x="-20101" y="4050822"/>
                  <a:pt x="13570" y="3768176"/>
                  <a:pt x="0" y="3570900"/>
                </a:cubicBezTo>
                <a:cubicBezTo>
                  <a:pt x="-13570" y="3373624"/>
                  <a:pt x="4340" y="3159264"/>
                  <a:pt x="0" y="2989683"/>
                </a:cubicBezTo>
                <a:cubicBezTo>
                  <a:pt x="-4340" y="2820102"/>
                  <a:pt x="16569" y="2680622"/>
                  <a:pt x="0" y="2466588"/>
                </a:cubicBezTo>
                <a:cubicBezTo>
                  <a:pt x="-16569" y="2252555"/>
                  <a:pt x="-5158" y="2177480"/>
                  <a:pt x="0" y="1914432"/>
                </a:cubicBezTo>
                <a:cubicBezTo>
                  <a:pt x="5158" y="1651384"/>
                  <a:pt x="5949" y="1497666"/>
                  <a:pt x="0" y="1304154"/>
                </a:cubicBezTo>
                <a:close/>
              </a:path>
              <a:path w="6832517" h="5514393" stroke="0" extrusionOk="0">
                <a:moveTo>
                  <a:pt x="0" y="1304154"/>
                </a:moveTo>
                <a:cubicBezTo>
                  <a:pt x="-98254" y="687013"/>
                  <a:pt x="623939" y="169416"/>
                  <a:pt x="1304154" y="0"/>
                </a:cubicBezTo>
                <a:cubicBezTo>
                  <a:pt x="1454076" y="-10534"/>
                  <a:pt x="1607673" y="-4283"/>
                  <a:pt x="1823128" y="0"/>
                </a:cubicBezTo>
                <a:cubicBezTo>
                  <a:pt x="2038583" y="4283"/>
                  <a:pt x="2189851" y="25066"/>
                  <a:pt x="2384345" y="0"/>
                </a:cubicBezTo>
                <a:cubicBezTo>
                  <a:pt x="2578839" y="-25066"/>
                  <a:pt x="2705798" y="-23240"/>
                  <a:pt x="2861077" y="0"/>
                </a:cubicBezTo>
                <a:cubicBezTo>
                  <a:pt x="3016356" y="23240"/>
                  <a:pt x="3317168" y="-4702"/>
                  <a:pt x="3506777" y="0"/>
                </a:cubicBezTo>
                <a:cubicBezTo>
                  <a:pt x="3696386" y="4702"/>
                  <a:pt x="3826486" y="-18299"/>
                  <a:pt x="3983509" y="0"/>
                </a:cubicBezTo>
                <a:cubicBezTo>
                  <a:pt x="4140532" y="18299"/>
                  <a:pt x="4436479" y="14412"/>
                  <a:pt x="4586968" y="0"/>
                </a:cubicBezTo>
                <a:cubicBezTo>
                  <a:pt x="4737457" y="-14412"/>
                  <a:pt x="5223001" y="-38295"/>
                  <a:pt x="5528363" y="0"/>
                </a:cubicBezTo>
                <a:cubicBezTo>
                  <a:pt x="6195680" y="72066"/>
                  <a:pt x="6803765" y="663856"/>
                  <a:pt x="6832517" y="1304154"/>
                </a:cubicBezTo>
                <a:cubicBezTo>
                  <a:pt x="6852310" y="1509489"/>
                  <a:pt x="6846979" y="1703849"/>
                  <a:pt x="6832517" y="1885371"/>
                </a:cubicBezTo>
                <a:cubicBezTo>
                  <a:pt x="6818055" y="2066893"/>
                  <a:pt x="6831779" y="2247598"/>
                  <a:pt x="6832517" y="2408466"/>
                </a:cubicBezTo>
                <a:cubicBezTo>
                  <a:pt x="6833255" y="2569335"/>
                  <a:pt x="6805555" y="2818707"/>
                  <a:pt x="6832517" y="2960622"/>
                </a:cubicBezTo>
                <a:cubicBezTo>
                  <a:pt x="6859479" y="3102537"/>
                  <a:pt x="6851405" y="3302429"/>
                  <a:pt x="6832517" y="3570900"/>
                </a:cubicBezTo>
                <a:cubicBezTo>
                  <a:pt x="6813629" y="3839371"/>
                  <a:pt x="6841112" y="3996616"/>
                  <a:pt x="6832517" y="4210239"/>
                </a:cubicBezTo>
                <a:cubicBezTo>
                  <a:pt x="6961014" y="4846261"/>
                  <a:pt x="6326580" y="5539119"/>
                  <a:pt x="5528363" y="5514393"/>
                </a:cubicBezTo>
                <a:cubicBezTo>
                  <a:pt x="5382427" y="5532774"/>
                  <a:pt x="5263111" y="5502139"/>
                  <a:pt x="5009389" y="5514393"/>
                </a:cubicBezTo>
                <a:cubicBezTo>
                  <a:pt x="4755667" y="5526647"/>
                  <a:pt x="4606942" y="5528961"/>
                  <a:pt x="4448172" y="5514393"/>
                </a:cubicBezTo>
                <a:cubicBezTo>
                  <a:pt x="4289402" y="5499825"/>
                  <a:pt x="4050439" y="5501679"/>
                  <a:pt x="3802472" y="5514393"/>
                </a:cubicBezTo>
                <a:cubicBezTo>
                  <a:pt x="3554505" y="5527107"/>
                  <a:pt x="3521619" y="5519836"/>
                  <a:pt x="3283498" y="5514393"/>
                </a:cubicBezTo>
                <a:cubicBezTo>
                  <a:pt x="3045377" y="5508950"/>
                  <a:pt x="2762050" y="5528888"/>
                  <a:pt x="2595555" y="5514393"/>
                </a:cubicBezTo>
                <a:cubicBezTo>
                  <a:pt x="2429060" y="5499898"/>
                  <a:pt x="2262389" y="5535163"/>
                  <a:pt x="1992097" y="5514393"/>
                </a:cubicBezTo>
                <a:cubicBezTo>
                  <a:pt x="1721805" y="5493623"/>
                  <a:pt x="1550734" y="5526068"/>
                  <a:pt x="1304154" y="5514393"/>
                </a:cubicBezTo>
                <a:cubicBezTo>
                  <a:pt x="519487" y="5660057"/>
                  <a:pt x="-6922" y="4983807"/>
                  <a:pt x="0" y="4210239"/>
                </a:cubicBezTo>
                <a:cubicBezTo>
                  <a:pt x="-747" y="4034766"/>
                  <a:pt x="2760" y="3883991"/>
                  <a:pt x="0" y="3687144"/>
                </a:cubicBezTo>
                <a:cubicBezTo>
                  <a:pt x="-2760" y="3490298"/>
                  <a:pt x="-17452" y="3254889"/>
                  <a:pt x="0" y="3134988"/>
                </a:cubicBezTo>
                <a:cubicBezTo>
                  <a:pt x="17452" y="3015087"/>
                  <a:pt x="24229" y="2729056"/>
                  <a:pt x="0" y="2611892"/>
                </a:cubicBezTo>
                <a:cubicBezTo>
                  <a:pt x="-24229" y="2494728"/>
                  <a:pt x="-8750" y="2288844"/>
                  <a:pt x="0" y="2117858"/>
                </a:cubicBezTo>
                <a:cubicBezTo>
                  <a:pt x="8750" y="1946872"/>
                  <a:pt x="-31802" y="1621072"/>
                  <a:pt x="0" y="1304154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475911327">
                  <a:prstGeom prst="roundRect">
                    <a:avLst>
                      <a:gd name="adj" fmla="val 23650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 defTabSz="1219170"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en-US" sz="35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Những</a:t>
            </a:r>
            <a:r>
              <a:rPr lang="en-US" sz="35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5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lời</a:t>
            </a:r>
            <a:r>
              <a:rPr lang="en-US" sz="35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5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đối</a:t>
            </a:r>
            <a:r>
              <a:rPr lang="en-US" sz="35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5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thoại</a:t>
            </a:r>
            <a:r>
              <a:rPr lang="en-US" sz="35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5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của</a:t>
            </a:r>
            <a:r>
              <a:rPr lang="en-US" sz="35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5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các</a:t>
            </a:r>
            <a:r>
              <a:rPr lang="en-US" sz="35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5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nhân</a:t>
            </a:r>
            <a:r>
              <a:rPr lang="en-US" sz="35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5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vật</a:t>
            </a:r>
            <a:r>
              <a:rPr lang="en-US" sz="35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:</a:t>
            </a:r>
          </a:p>
          <a:p>
            <a:pPr algn="just" defTabSz="1219170">
              <a:buClr>
                <a:srgbClr val="000000"/>
              </a:buClr>
            </a:pPr>
            <a:r>
              <a:rPr lang="en-US" sz="35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“</a:t>
            </a:r>
            <a:r>
              <a:rPr lang="en-US" sz="35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Hôm</a:t>
            </a:r>
            <a:r>
              <a:rPr lang="en-US" sz="35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nay, </a:t>
            </a:r>
            <a:r>
              <a:rPr lang="en-US" sz="35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ông</a:t>
            </a:r>
            <a:r>
              <a:rPr lang="en-US" sz="35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5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đăng</a:t>
            </a:r>
            <a:r>
              <a:rPr lang="en-US" sz="35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5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kí</a:t>
            </a:r>
            <a:r>
              <a:rPr lang="en-US" sz="35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5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học</a:t>
            </a:r>
            <a:r>
              <a:rPr lang="en-US" sz="35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5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lớp</a:t>
            </a:r>
            <a:r>
              <a:rPr lang="en-US" sz="35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5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tiếng</a:t>
            </a:r>
            <a:r>
              <a:rPr lang="en-US" sz="35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Anh </a:t>
            </a:r>
            <a:r>
              <a:rPr lang="en-US" sz="35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rồi</a:t>
            </a:r>
            <a:r>
              <a:rPr lang="en-US" sz="35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5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nhé</a:t>
            </a:r>
            <a:r>
              <a:rPr lang="en-US" sz="35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!</a:t>
            </a:r>
            <a:r>
              <a:rPr lang="en-US" sz="35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”</a:t>
            </a:r>
          </a:p>
          <a:p>
            <a:pPr algn="just" defTabSz="1219170">
              <a:buClr>
                <a:srgbClr val="000000"/>
              </a:buClr>
            </a:pPr>
            <a:r>
              <a:rPr lang="en-US" sz="35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“</a:t>
            </a:r>
            <a:r>
              <a:rPr lang="en-US" sz="35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Ông</a:t>
            </a:r>
            <a:r>
              <a:rPr lang="en-US" sz="35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5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nhiều</a:t>
            </a:r>
            <a:r>
              <a:rPr lang="en-US" sz="35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5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tuổi</a:t>
            </a:r>
            <a:r>
              <a:rPr lang="en-US" sz="35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5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sao</a:t>
            </a:r>
            <a:r>
              <a:rPr lang="en-US" sz="35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5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còn</a:t>
            </a:r>
            <a:r>
              <a:rPr lang="en-US" sz="35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5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học</a:t>
            </a:r>
            <a:r>
              <a:rPr lang="en-US" sz="35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ạ?</a:t>
            </a:r>
            <a:r>
              <a:rPr lang="en-US" sz="35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”</a:t>
            </a:r>
          </a:p>
          <a:p>
            <a:pPr algn="just" defTabSz="1219170">
              <a:buClr>
                <a:srgbClr val="000000"/>
              </a:buClr>
            </a:pPr>
            <a:r>
              <a:rPr lang="en-US" sz="35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“</a:t>
            </a:r>
            <a:r>
              <a:rPr lang="en-US" sz="35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Trẻ</a:t>
            </a:r>
            <a:r>
              <a:rPr lang="en-US" sz="35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, </a:t>
            </a:r>
            <a:r>
              <a:rPr lang="en-US" sz="35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già</a:t>
            </a:r>
            <a:r>
              <a:rPr lang="en-US" sz="35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5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đều</a:t>
            </a:r>
            <a:r>
              <a:rPr lang="en-US" sz="35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5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cần</a:t>
            </a:r>
            <a:r>
              <a:rPr lang="en-US" sz="35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5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học</a:t>
            </a:r>
            <a:r>
              <a:rPr lang="en-US" sz="35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5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cháu</a:t>
            </a:r>
            <a:r>
              <a:rPr lang="en-US" sz="35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ạ!</a:t>
            </a:r>
            <a:r>
              <a:rPr lang="en-US" sz="35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”</a:t>
            </a:r>
          </a:p>
          <a:p>
            <a:pPr algn="just" defTabSz="1219170">
              <a:buClr>
                <a:srgbClr val="000000"/>
              </a:buClr>
            </a:pPr>
            <a:r>
              <a:rPr lang="en-US" sz="35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“</a:t>
            </a:r>
            <a:r>
              <a:rPr lang="en-US" sz="35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Thế</a:t>
            </a:r>
            <a:r>
              <a:rPr lang="en-US" sz="35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5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nếu</a:t>
            </a:r>
            <a:r>
              <a:rPr lang="en-US" sz="35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5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phải</a:t>
            </a:r>
            <a:r>
              <a:rPr lang="en-US" sz="35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5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họp</a:t>
            </a:r>
            <a:r>
              <a:rPr lang="en-US" sz="35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5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phụ</a:t>
            </a:r>
            <a:r>
              <a:rPr lang="en-US" sz="35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5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huynh</a:t>
            </a:r>
            <a:r>
              <a:rPr lang="en-US" sz="35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5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thì</a:t>
            </a:r>
            <a:r>
              <a:rPr lang="en-US" sz="35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ai </a:t>
            </a:r>
            <a:r>
              <a:rPr lang="en-US" sz="35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sẽ</a:t>
            </a:r>
            <a:r>
              <a:rPr lang="en-US" sz="35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5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đi</a:t>
            </a:r>
            <a:r>
              <a:rPr lang="en-US" sz="35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5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họp</a:t>
            </a:r>
            <a:r>
              <a:rPr lang="en-US" sz="35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5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cho</a:t>
            </a:r>
            <a:r>
              <a:rPr lang="en-US" sz="35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5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ông</a:t>
            </a:r>
            <a:r>
              <a:rPr lang="en-US" sz="35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ạ?</a:t>
            </a:r>
            <a:r>
              <a:rPr lang="en-US" sz="35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”</a:t>
            </a:r>
            <a:r>
              <a:rPr lang="en-US" sz="35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DCC0698-1F27-4055-A1AD-A65DF2056B6F}"/>
              </a:ext>
            </a:extLst>
          </p:cNvPr>
          <p:cNvGrpSpPr/>
          <p:nvPr/>
        </p:nvGrpSpPr>
        <p:grpSpPr>
          <a:xfrm>
            <a:off x="7735709" y="296883"/>
            <a:ext cx="4654935" cy="6442364"/>
            <a:chOff x="8001897" y="1251612"/>
            <a:chExt cx="3807499" cy="5269526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1D4455F2-F504-47BF-BEA2-A611E69F9A6A}"/>
                </a:ext>
              </a:extLst>
            </p:cNvPr>
            <p:cNvSpPr/>
            <p:nvPr/>
          </p:nvSpPr>
          <p:spPr>
            <a:xfrm>
              <a:off x="8095046" y="1251612"/>
              <a:ext cx="3312773" cy="2923873"/>
            </a:xfrm>
            <a:custGeom>
              <a:avLst/>
              <a:gdLst>
                <a:gd name="connsiteX0" fmla="*/ 0 w 3312773"/>
                <a:gd name="connsiteY0" fmla="*/ 487322 h 2923873"/>
                <a:gd name="connsiteX1" fmla="*/ 487322 w 3312773"/>
                <a:gd name="connsiteY1" fmla="*/ 0 h 2923873"/>
                <a:gd name="connsiteX2" fmla="*/ 2825451 w 3312773"/>
                <a:gd name="connsiteY2" fmla="*/ 0 h 2923873"/>
                <a:gd name="connsiteX3" fmla="*/ 3312773 w 3312773"/>
                <a:gd name="connsiteY3" fmla="*/ 487322 h 2923873"/>
                <a:gd name="connsiteX4" fmla="*/ 3312773 w 3312773"/>
                <a:gd name="connsiteY4" fmla="*/ 2436551 h 2923873"/>
                <a:gd name="connsiteX5" fmla="*/ 2825451 w 3312773"/>
                <a:gd name="connsiteY5" fmla="*/ 2923873 h 2923873"/>
                <a:gd name="connsiteX6" fmla="*/ 487322 w 3312773"/>
                <a:gd name="connsiteY6" fmla="*/ 2923873 h 2923873"/>
                <a:gd name="connsiteX7" fmla="*/ 0 w 3312773"/>
                <a:gd name="connsiteY7" fmla="*/ 2436551 h 2923873"/>
                <a:gd name="connsiteX8" fmla="*/ 0 w 3312773"/>
                <a:gd name="connsiteY8" fmla="*/ 487322 h 2923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12773" h="2923873" fill="none" extrusionOk="0">
                  <a:moveTo>
                    <a:pt x="0" y="487322"/>
                  </a:moveTo>
                  <a:cubicBezTo>
                    <a:pt x="1207" y="250844"/>
                    <a:pt x="233539" y="25776"/>
                    <a:pt x="487322" y="0"/>
                  </a:cubicBezTo>
                  <a:cubicBezTo>
                    <a:pt x="959506" y="72427"/>
                    <a:pt x="1885048" y="61419"/>
                    <a:pt x="2825451" y="0"/>
                  </a:cubicBezTo>
                  <a:cubicBezTo>
                    <a:pt x="3089915" y="-32195"/>
                    <a:pt x="3282383" y="208989"/>
                    <a:pt x="3312773" y="487322"/>
                  </a:cubicBezTo>
                  <a:cubicBezTo>
                    <a:pt x="3413649" y="761398"/>
                    <a:pt x="3205460" y="2129249"/>
                    <a:pt x="3312773" y="2436551"/>
                  </a:cubicBezTo>
                  <a:cubicBezTo>
                    <a:pt x="3320803" y="2664936"/>
                    <a:pt x="3072257" y="2898835"/>
                    <a:pt x="2825451" y="2923873"/>
                  </a:cubicBezTo>
                  <a:cubicBezTo>
                    <a:pt x="2152974" y="2953700"/>
                    <a:pt x="1059867" y="2844567"/>
                    <a:pt x="487322" y="2923873"/>
                  </a:cubicBezTo>
                  <a:cubicBezTo>
                    <a:pt x="261366" y="2918991"/>
                    <a:pt x="-17347" y="2709122"/>
                    <a:pt x="0" y="2436551"/>
                  </a:cubicBezTo>
                  <a:cubicBezTo>
                    <a:pt x="50037" y="2138226"/>
                    <a:pt x="770" y="874947"/>
                    <a:pt x="0" y="487322"/>
                  </a:cubicBezTo>
                  <a:close/>
                </a:path>
                <a:path w="3312773" h="2923873" stroke="0" extrusionOk="0">
                  <a:moveTo>
                    <a:pt x="0" y="487322"/>
                  </a:moveTo>
                  <a:cubicBezTo>
                    <a:pt x="20694" y="223822"/>
                    <a:pt x="224590" y="13353"/>
                    <a:pt x="487322" y="0"/>
                  </a:cubicBezTo>
                  <a:cubicBezTo>
                    <a:pt x="913251" y="123000"/>
                    <a:pt x="2179434" y="-96860"/>
                    <a:pt x="2825451" y="0"/>
                  </a:cubicBezTo>
                  <a:cubicBezTo>
                    <a:pt x="3051976" y="-32479"/>
                    <a:pt x="3326410" y="190687"/>
                    <a:pt x="3312773" y="487322"/>
                  </a:cubicBezTo>
                  <a:cubicBezTo>
                    <a:pt x="3315946" y="1457137"/>
                    <a:pt x="3407040" y="2064922"/>
                    <a:pt x="3312773" y="2436551"/>
                  </a:cubicBezTo>
                  <a:cubicBezTo>
                    <a:pt x="3290577" y="2713733"/>
                    <a:pt x="3044272" y="2915638"/>
                    <a:pt x="2825451" y="2923873"/>
                  </a:cubicBezTo>
                  <a:cubicBezTo>
                    <a:pt x="1670715" y="2763166"/>
                    <a:pt x="1548560" y="2963540"/>
                    <a:pt x="487322" y="2923873"/>
                  </a:cubicBezTo>
                  <a:cubicBezTo>
                    <a:pt x="170589" y="2914261"/>
                    <a:pt x="-32782" y="2690841"/>
                    <a:pt x="0" y="2436551"/>
                  </a:cubicBezTo>
                  <a:cubicBezTo>
                    <a:pt x="32216" y="1846545"/>
                    <a:pt x="57206" y="1344612"/>
                    <a:pt x="0" y="487322"/>
                  </a:cubicBezTo>
                  <a:close/>
                </a:path>
              </a:pathLst>
            </a:custGeom>
            <a:solidFill>
              <a:srgbClr val="FFFFCC"/>
            </a:solidFill>
            <a:ln w="3810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852854689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274320" rtlCol="0" anchor="ctr"/>
            <a:lstStyle/>
            <a:p>
              <a:pPr algn="ctr" defTabSz="1219170">
                <a:buClr>
                  <a:srgbClr val="000000"/>
                </a:buClr>
              </a:pPr>
              <a:r>
                <a:rPr lang="vi-VN" sz="4400" b="1" kern="0" dirty="0">
                  <a:ln w="9525">
                    <a:solidFill>
                      <a:srgbClr val="FFFFFF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FFFFFF">
                        <a:lumMod val="60000"/>
                        <a:lumOff val="40000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Các lời nói đó điều được đánh dấu bằng dấu ngoặc kép.</a:t>
              </a:r>
              <a:endParaRPr lang="en-US" sz="4400" b="1" kern="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FFFFFF">
                      <a:lumMod val="60000"/>
                      <a:lumOff val="4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D9E70647-C3CD-4DCC-B678-EF5F36A0BB7B}"/>
                </a:ext>
              </a:extLst>
            </p:cNvPr>
            <p:cNvGrpSpPr/>
            <p:nvPr/>
          </p:nvGrpSpPr>
          <p:grpSpPr>
            <a:xfrm>
              <a:off x="8001897" y="3789019"/>
              <a:ext cx="3807499" cy="2732119"/>
              <a:chOff x="1197026" y="4232126"/>
              <a:chExt cx="3751815" cy="2630711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08C606F7-E7A0-4208-B052-79C6A21587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01180" y="4246637"/>
                <a:ext cx="2047661" cy="2616200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8F5ED953-2994-4AD0-806D-98062D759D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97026" y="4232126"/>
                <a:ext cx="1811038" cy="26162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808594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4BF741D-8F54-0CD9-9687-277F804A77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"/>
                    </a14:imgEffect>
                    <a14:imgEffect>
                      <a14:saturation sat="150000"/>
                    </a14:imgEffect>
                  </a14:imgLayer>
                </a14:imgProps>
              </a:ext>
            </a:extLst>
          </a:blip>
          <a:srcRect t="804" r="236"/>
          <a:stretch/>
        </p:blipFill>
        <p:spPr>
          <a:xfrm>
            <a:off x="20" y="0"/>
            <a:ext cx="12188952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94C3DDE-98DA-208A-E2A8-6CF8FD4687B3}"/>
              </a:ext>
            </a:extLst>
          </p:cNvPr>
          <p:cNvSpPr/>
          <p:nvPr/>
        </p:nvSpPr>
        <p:spPr>
          <a:xfrm>
            <a:off x="292007" y="152401"/>
            <a:ext cx="11582400" cy="6541911"/>
          </a:xfrm>
          <a:prstGeom prst="roundRect">
            <a:avLst>
              <a:gd name="adj" fmla="val 8716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40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DE51C91E-8259-8593-D4B5-F8C2EAAD531C}"/>
              </a:ext>
            </a:extLst>
          </p:cNvPr>
          <p:cNvSpPr/>
          <p:nvPr/>
        </p:nvSpPr>
        <p:spPr>
          <a:xfrm>
            <a:off x="820201" y="408328"/>
            <a:ext cx="10787269" cy="844723"/>
          </a:xfrm>
          <a:custGeom>
            <a:avLst/>
            <a:gdLst>
              <a:gd name="connsiteX0" fmla="*/ 0 w 10787269"/>
              <a:gd name="connsiteY0" fmla="*/ 422362 h 844723"/>
              <a:gd name="connsiteX1" fmla="*/ 422362 w 10787269"/>
              <a:gd name="connsiteY1" fmla="*/ 0 h 844723"/>
              <a:gd name="connsiteX2" fmla="*/ 1284049 w 10787269"/>
              <a:gd name="connsiteY2" fmla="*/ 0 h 844723"/>
              <a:gd name="connsiteX3" fmla="*/ 1847460 w 10787269"/>
              <a:gd name="connsiteY3" fmla="*/ 0 h 844723"/>
              <a:gd name="connsiteX4" fmla="*/ 2609722 w 10787269"/>
              <a:gd name="connsiteY4" fmla="*/ 0 h 844723"/>
              <a:gd name="connsiteX5" fmla="*/ 3073708 w 10787269"/>
              <a:gd name="connsiteY5" fmla="*/ 0 h 844723"/>
              <a:gd name="connsiteX6" fmla="*/ 3736544 w 10787269"/>
              <a:gd name="connsiteY6" fmla="*/ 0 h 844723"/>
              <a:gd name="connsiteX7" fmla="*/ 4498806 w 10787269"/>
              <a:gd name="connsiteY7" fmla="*/ 0 h 844723"/>
              <a:gd name="connsiteX8" fmla="*/ 5062217 w 10787269"/>
              <a:gd name="connsiteY8" fmla="*/ 0 h 844723"/>
              <a:gd name="connsiteX9" fmla="*/ 5625628 w 10787269"/>
              <a:gd name="connsiteY9" fmla="*/ 0 h 844723"/>
              <a:gd name="connsiteX10" fmla="*/ 6189039 w 10787269"/>
              <a:gd name="connsiteY10" fmla="*/ 0 h 844723"/>
              <a:gd name="connsiteX11" fmla="*/ 6851875 w 10787269"/>
              <a:gd name="connsiteY11" fmla="*/ 0 h 844723"/>
              <a:gd name="connsiteX12" fmla="*/ 7315861 w 10787269"/>
              <a:gd name="connsiteY12" fmla="*/ 0 h 844723"/>
              <a:gd name="connsiteX13" fmla="*/ 8078122 w 10787269"/>
              <a:gd name="connsiteY13" fmla="*/ 0 h 844723"/>
              <a:gd name="connsiteX14" fmla="*/ 8740959 w 10787269"/>
              <a:gd name="connsiteY14" fmla="*/ 0 h 844723"/>
              <a:gd name="connsiteX15" fmla="*/ 9602646 w 10787269"/>
              <a:gd name="connsiteY15" fmla="*/ 0 h 844723"/>
              <a:gd name="connsiteX16" fmla="*/ 10364908 w 10787269"/>
              <a:gd name="connsiteY16" fmla="*/ 0 h 844723"/>
              <a:gd name="connsiteX17" fmla="*/ 10787270 w 10787269"/>
              <a:gd name="connsiteY17" fmla="*/ 422362 h 844723"/>
              <a:gd name="connsiteX18" fmla="*/ 10787269 w 10787269"/>
              <a:gd name="connsiteY18" fmla="*/ 422362 h 844723"/>
              <a:gd name="connsiteX19" fmla="*/ 10364907 w 10787269"/>
              <a:gd name="connsiteY19" fmla="*/ 844724 h 844723"/>
              <a:gd name="connsiteX20" fmla="*/ 9702071 w 10787269"/>
              <a:gd name="connsiteY20" fmla="*/ 844724 h 844723"/>
              <a:gd name="connsiteX21" fmla="*/ 9238085 w 10787269"/>
              <a:gd name="connsiteY21" fmla="*/ 844724 h 844723"/>
              <a:gd name="connsiteX22" fmla="*/ 8674674 w 10787269"/>
              <a:gd name="connsiteY22" fmla="*/ 844724 h 844723"/>
              <a:gd name="connsiteX23" fmla="*/ 8210689 w 10787269"/>
              <a:gd name="connsiteY23" fmla="*/ 844724 h 844723"/>
              <a:gd name="connsiteX24" fmla="*/ 7746703 w 10787269"/>
              <a:gd name="connsiteY24" fmla="*/ 844724 h 844723"/>
              <a:gd name="connsiteX25" fmla="*/ 6984442 w 10787269"/>
              <a:gd name="connsiteY25" fmla="*/ 844724 h 844723"/>
              <a:gd name="connsiteX26" fmla="*/ 6122754 w 10787269"/>
              <a:gd name="connsiteY26" fmla="*/ 844724 h 844723"/>
              <a:gd name="connsiteX27" fmla="*/ 5360493 w 10787269"/>
              <a:gd name="connsiteY27" fmla="*/ 844723 h 844723"/>
              <a:gd name="connsiteX28" fmla="*/ 4498805 w 10787269"/>
              <a:gd name="connsiteY28" fmla="*/ 844723 h 844723"/>
              <a:gd name="connsiteX29" fmla="*/ 3835969 w 10787269"/>
              <a:gd name="connsiteY29" fmla="*/ 844723 h 844723"/>
              <a:gd name="connsiteX30" fmla="*/ 3272558 w 10787269"/>
              <a:gd name="connsiteY30" fmla="*/ 844723 h 844723"/>
              <a:gd name="connsiteX31" fmla="*/ 2510296 w 10787269"/>
              <a:gd name="connsiteY31" fmla="*/ 844723 h 844723"/>
              <a:gd name="connsiteX32" fmla="*/ 1648609 w 10787269"/>
              <a:gd name="connsiteY32" fmla="*/ 844723 h 844723"/>
              <a:gd name="connsiteX33" fmla="*/ 422362 w 10787269"/>
              <a:gd name="connsiteY33" fmla="*/ 844723 h 844723"/>
              <a:gd name="connsiteX34" fmla="*/ 0 w 10787269"/>
              <a:gd name="connsiteY34" fmla="*/ 422361 h 844723"/>
              <a:gd name="connsiteX35" fmla="*/ 0 w 10787269"/>
              <a:gd name="connsiteY35" fmla="*/ 422362 h 844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787269" h="844723" fill="none" extrusionOk="0">
                <a:moveTo>
                  <a:pt x="0" y="422362"/>
                </a:moveTo>
                <a:cubicBezTo>
                  <a:pt x="28891" y="180890"/>
                  <a:pt x="193261" y="48241"/>
                  <a:pt x="422362" y="0"/>
                </a:cubicBezTo>
                <a:cubicBezTo>
                  <a:pt x="629216" y="5923"/>
                  <a:pt x="1026284" y="-36871"/>
                  <a:pt x="1284049" y="0"/>
                </a:cubicBezTo>
                <a:cubicBezTo>
                  <a:pt x="1541814" y="36871"/>
                  <a:pt x="1732070" y="-28110"/>
                  <a:pt x="1847460" y="0"/>
                </a:cubicBezTo>
                <a:cubicBezTo>
                  <a:pt x="1962850" y="28110"/>
                  <a:pt x="2306294" y="-27298"/>
                  <a:pt x="2609722" y="0"/>
                </a:cubicBezTo>
                <a:cubicBezTo>
                  <a:pt x="2913150" y="27298"/>
                  <a:pt x="2844568" y="-18979"/>
                  <a:pt x="3073708" y="0"/>
                </a:cubicBezTo>
                <a:cubicBezTo>
                  <a:pt x="3302848" y="18979"/>
                  <a:pt x="3584423" y="33053"/>
                  <a:pt x="3736544" y="0"/>
                </a:cubicBezTo>
                <a:cubicBezTo>
                  <a:pt x="3888665" y="-33053"/>
                  <a:pt x="4168314" y="-8227"/>
                  <a:pt x="4498806" y="0"/>
                </a:cubicBezTo>
                <a:cubicBezTo>
                  <a:pt x="4829298" y="8227"/>
                  <a:pt x="4793623" y="-20532"/>
                  <a:pt x="5062217" y="0"/>
                </a:cubicBezTo>
                <a:cubicBezTo>
                  <a:pt x="5330811" y="20532"/>
                  <a:pt x="5431203" y="25654"/>
                  <a:pt x="5625628" y="0"/>
                </a:cubicBezTo>
                <a:cubicBezTo>
                  <a:pt x="5820053" y="-25654"/>
                  <a:pt x="6050929" y="-27441"/>
                  <a:pt x="6189039" y="0"/>
                </a:cubicBezTo>
                <a:cubicBezTo>
                  <a:pt x="6327149" y="27441"/>
                  <a:pt x="6674687" y="-26752"/>
                  <a:pt x="6851875" y="0"/>
                </a:cubicBezTo>
                <a:cubicBezTo>
                  <a:pt x="7029063" y="26752"/>
                  <a:pt x="7178804" y="14184"/>
                  <a:pt x="7315861" y="0"/>
                </a:cubicBezTo>
                <a:cubicBezTo>
                  <a:pt x="7452918" y="-14184"/>
                  <a:pt x="7830463" y="-26443"/>
                  <a:pt x="8078122" y="0"/>
                </a:cubicBezTo>
                <a:cubicBezTo>
                  <a:pt x="8325781" y="26443"/>
                  <a:pt x="8427976" y="-25010"/>
                  <a:pt x="8740959" y="0"/>
                </a:cubicBezTo>
                <a:cubicBezTo>
                  <a:pt x="9053942" y="25010"/>
                  <a:pt x="9176279" y="-31588"/>
                  <a:pt x="9602646" y="0"/>
                </a:cubicBezTo>
                <a:cubicBezTo>
                  <a:pt x="10029013" y="31588"/>
                  <a:pt x="10188863" y="35329"/>
                  <a:pt x="10364908" y="0"/>
                </a:cubicBezTo>
                <a:cubicBezTo>
                  <a:pt x="10590242" y="1241"/>
                  <a:pt x="10771180" y="169190"/>
                  <a:pt x="10787270" y="422362"/>
                </a:cubicBezTo>
                <a:lnTo>
                  <a:pt x="10787269" y="422362"/>
                </a:lnTo>
                <a:cubicBezTo>
                  <a:pt x="10781476" y="638205"/>
                  <a:pt x="10614804" y="865073"/>
                  <a:pt x="10364907" y="844724"/>
                </a:cubicBezTo>
                <a:cubicBezTo>
                  <a:pt x="10178177" y="863890"/>
                  <a:pt x="9987492" y="825896"/>
                  <a:pt x="9702071" y="844724"/>
                </a:cubicBezTo>
                <a:cubicBezTo>
                  <a:pt x="9416650" y="863552"/>
                  <a:pt x="9379817" y="864733"/>
                  <a:pt x="9238085" y="844724"/>
                </a:cubicBezTo>
                <a:cubicBezTo>
                  <a:pt x="9096353" y="824715"/>
                  <a:pt x="8931545" y="862372"/>
                  <a:pt x="8674674" y="844724"/>
                </a:cubicBezTo>
                <a:cubicBezTo>
                  <a:pt x="8417803" y="827076"/>
                  <a:pt x="8367384" y="834847"/>
                  <a:pt x="8210689" y="844724"/>
                </a:cubicBezTo>
                <a:cubicBezTo>
                  <a:pt x="8053995" y="854601"/>
                  <a:pt x="7879866" y="838652"/>
                  <a:pt x="7746703" y="844724"/>
                </a:cubicBezTo>
                <a:cubicBezTo>
                  <a:pt x="7613540" y="850796"/>
                  <a:pt x="7309176" y="806891"/>
                  <a:pt x="6984442" y="844724"/>
                </a:cubicBezTo>
                <a:cubicBezTo>
                  <a:pt x="6659708" y="882557"/>
                  <a:pt x="6398967" y="801851"/>
                  <a:pt x="6122754" y="844724"/>
                </a:cubicBezTo>
                <a:cubicBezTo>
                  <a:pt x="5846541" y="887596"/>
                  <a:pt x="5632773" y="843604"/>
                  <a:pt x="5360493" y="844723"/>
                </a:cubicBezTo>
                <a:cubicBezTo>
                  <a:pt x="5088213" y="845842"/>
                  <a:pt x="4870465" y="872930"/>
                  <a:pt x="4498805" y="844723"/>
                </a:cubicBezTo>
                <a:cubicBezTo>
                  <a:pt x="4127145" y="816516"/>
                  <a:pt x="4057990" y="843767"/>
                  <a:pt x="3835969" y="844723"/>
                </a:cubicBezTo>
                <a:cubicBezTo>
                  <a:pt x="3613948" y="845679"/>
                  <a:pt x="3418071" y="857196"/>
                  <a:pt x="3272558" y="844723"/>
                </a:cubicBezTo>
                <a:cubicBezTo>
                  <a:pt x="3127045" y="832250"/>
                  <a:pt x="2817930" y="814354"/>
                  <a:pt x="2510296" y="844723"/>
                </a:cubicBezTo>
                <a:cubicBezTo>
                  <a:pt x="2202662" y="875092"/>
                  <a:pt x="1836124" y="870917"/>
                  <a:pt x="1648609" y="844723"/>
                </a:cubicBezTo>
                <a:cubicBezTo>
                  <a:pt x="1461094" y="818529"/>
                  <a:pt x="688169" y="891628"/>
                  <a:pt x="422362" y="844723"/>
                </a:cubicBezTo>
                <a:cubicBezTo>
                  <a:pt x="225284" y="881333"/>
                  <a:pt x="13709" y="599823"/>
                  <a:pt x="0" y="422361"/>
                </a:cubicBezTo>
                <a:lnTo>
                  <a:pt x="0" y="422362"/>
                </a:lnTo>
                <a:close/>
              </a:path>
              <a:path w="10787269" h="844723" stroke="0" extrusionOk="0">
                <a:moveTo>
                  <a:pt x="0" y="422362"/>
                </a:moveTo>
                <a:cubicBezTo>
                  <a:pt x="-37759" y="228728"/>
                  <a:pt x="199995" y="46098"/>
                  <a:pt x="422362" y="0"/>
                </a:cubicBezTo>
                <a:cubicBezTo>
                  <a:pt x="545476" y="-19070"/>
                  <a:pt x="749730" y="2601"/>
                  <a:pt x="886347" y="0"/>
                </a:cubicBezTo>
                <a:cubicBezTo>
                  <a:pt x="1022965" y="-2601"/>
                  <a:pt x="1330113" y="-4712"/>
                  <a:pt x="1449758" y="0"/>
                </a:cubicBezTo>
                <a:cubicBezTo>
                  <a:pt x="1569403" y="4712"/>
                  <a:pt x="1715000" y="-7039"/>
                  <a:pt x="1814318" y="0"/>
                </a:cubicBezTo>
                <a:cubicBezTo>
                  <a:pt x="1913636" y="7039"/>
                  <a:pt x="2250003" y="-37293"/>
                  <a:pt x="2576580" y="0"/>
                </a:cubicBezTo>
                <a:cubicBezTo>
                  <a:pt x="2903157" y="37293"/>
                  <a:pt x="2845268" y="-10312"/>
                  <a:pt x="2941140" y="0"/>
                </a:cubicBezTo>
                <a:cubicBezTo>
                  <a:pt x="3037012" y="10312"/>
                  <a:pt x="3470077" y="17745"/>
                  <a:pt x="3603977" y="0"/>
                </a:cubicBezTo>
                <a:cubicBezTo>
                  <a:pt x="3737877" y="-17745"/>
                  <a:pt x="3867670" y="-17736"/>
                  <a:pt x="4067962" y="0"/>
                </a:cubicBezTo>
                <a:cubicBezTo>
                  <a:pt x="4268254" y="17736"/>
                  <a:pt x="4409986" y="-20747"/>
                  <a:pt x="4531948" y="0"/>
                </a:cubicBezTo>
                <a:cubicBezTo>
                  <a:pt x="4653910" y="20747"/>
                  <a:pt x="4745079" y="-15147"/>
                  <a:pt x="4896508" y="0"/>
                </a:cubicBezTo>
                <a:cubicBezTo>
                  <a:pt x="5047937" y="15147"/>
                  <a:pt x="5154615" y="11132"/>
                  <a:pt x="5261068" y="0"/>
                </a:cubicBezTo>
                <a:cubicBezTo>
                  <a:pt x="5367521" y="-11132"/>
                  <a:pt x="5616641" y="-18002"/>
                  <a:pt x="5725053" y="0"/>
                </a:cubicBezTo>
                <a:cubicBezTo>
                  <a:pt x="5833465" y="18002"/>
                  <a:pt x="6106651" y="16889"/>
                  <a:pt x="6288464" y="0"/>
                </a:cubicBezTo>
                <a:cubicBezTo>
                  <a:pt x="6470277" y="-16889"/>
                  <a:pt x="6843527" y="21986"/>
                  <a:pt x="7050726" y="0"/>
                </a:cubicBezTo>
                <a:cubicBezTo>
                  <a:pt x="7257925" y="-21986"/>
                  <a:pt x="7414222" y="12933"/>
                  <a:pt x="7713562" y="0"/>
                </a:cubicBezTo>
                <a:cubicBezTo>
                  <a:pt x="8012902" y="-12933"/>
                  <a:pt x="8150476" y="-431"/>
                  <a:pt x="8276973" y="0"/>
                </a:cubicBezTo>
                <a:cubicBezTo>
                  <a:pt x="8403470" y="431"/>
                  <a:pt x="8593672" y="13920"/>
                  <a:pt x="8840384" y="0"/>
                </a:cubicBezTo>
                <a:cubicBezTo>
                  <a:pt x="9087096" y="-13920"/>
                  <a:pt x="9083624" y="10023"/>
                  <a:pt x="9304370" y="0"/>
                </a:cubicBezTo>
                <a:cubicBezTo>
                  <a:pt x="9525116" y="-10023"/>
                  <a:pt x="9872356" y="-51463"/>
                  <a:pt x="10364908" y="0"/>
                </a:cubicBezTo>
                <a:cubicBezTo>
                  <a:pt x="10562557" y="19311"/>
                  <a:pt x="10821681" y="186904"/>
                  <a:pt x="10787270" y="422362"/>
                </a:cubicBezTo>
                <a:lnTo>
                  <a:pt x="10787269" y="422362"/>
                </a:lnTo>
                <a:cubicBezTo>
                  <a:pt x="10777193" y="652384"/>
                  <a:pt x="10625548" y="892251"/>
                  <a:pt x="10364907" y="844724"/>
                </a:cubicBezTo>
                <a:cubicBezTo>
                  <a:pt x="9989428" y="851363"/>
                  <a:pt x="9796799" y="833534"/>
                  <a:pt x="9602645" y="844724"/>
                </a:cubicBezTo>
                <a:cubicBezTo>
                  <a:pt x="9408491" y="855914"/>
                  <a:pt x="9166192" y="845337"/>
                  <a:pt x="8939809" y="844724"/>
                </a:cubicBezTo>
                <a:cubicBezTo>
                  <a:pt x="8713426" y="844111"/>
                  <a:pt x="8289468" y="839511"/>
                  <a:pt x="8078122" y="844724"/>
                </a:cubicBezTo>
                <a:cubicBezTo>
                  <a:pt x="7866776" y="849937"/>
                  <a:pt x="7839570" y="864073"/>
                  <a:pt x="7614136" y="844724"/>
                </a:cubicBezTo>
                <a:cubicBezTo>
                  <a:pt x="7388702" y="825375"/>
                  <a:pt x="7187232" y="839376"/>
                  <a:pt x="7050725" y="844724"/>
                </a:cubicBezTo>
                <a:cubicBezTo>
                  <a:pt x="6914218" y="850072"/>
                  <a:pt x="6460066" y="879436"/>
                  <a:pt x="6288464" y="844724"/>
                </a:cubicBezTo>
                <a:cubicBezTo>
                  <a:pt x="6116862" y="810012"/>
                  <a:pt x="5764848" y="875419"/>
                  <a:pt x="5526202" y="844724"/>
                </a:cubicBezTo>
                <a:cubicBezTo>
                  <a:pt x="5287556" y="814029"/>
                  <a:pt x="5136759" y="857970"/>
                  <a:pt x="4863365" y="844723"/>
                </a:cubicBezTo>
                <a:cubicBezTo>
                  <a:pt x="4589970" y="831476"/>
                  <a:pt x="4575994" y="857116"/>
                  <a:pt x="4498805" y="844723"/>
                </a:cubicBezTo>
                <a:cubicBezTo>
                  <a:pt x="4421616" y="832330"/>
                  <a:pt x="4210734" y="836909"/>
                  <a:pt x="3935395" y="844723"/>
                </a:cubicBezTo>
                <a:cubicBezTo>
                  <a:pt x="3660056" y="852538"/>
                  <a:pt x="3511837" y="826407"/>
                  <a:pt x="3173133" y="844723"/>
                </a:cubicBezTo>
                <a:cubicBezTo>
                  <a:pt x="2834429" y="863039"/>
                  <a:pt x="2727161" y="871802"/>
                  <a:pt x="2609722" y="844723"/>
                </a:cubicBezTo>
                <a:cubicBezTo>
                  <a:pt x="2492283" y="817644"/>
                  <a:pt x="1980872" y="881350"/>
                  <a:pt x="1748035" y="844723"/>
                </a:cubicBezTo>
                <a:cubicBezTo>
                  <a:pt x="1515198" y="808096"/>
                  <a:pt x="1332514" y="876632"/>
                  <a:pt x="1085198" y="844723"/>
                </a:cubicBezTo>
                <a:cubicBezTo>
                  <a:pt x="837882" y="812814"/>
                  <a:pt x="640915" y="828004"/>
                  <a:pt x="422362" y="844723"/>
                </a:cubicBezTo>
                <a:cubicBezTo>
                  <a:pt x="179270" y="832371"/>
                  <a:pt x="56425" y="666308"/>
                  <a:pt x="0" y="422361"/>
                </a:cubicBezTo>
                <a:lnTo>
                  <a:pt x="0" y="422362"/>
                </a:ln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475911327">
                  <a:prstGeom prst="roundRect">
                    <a:avLst>
                      <a:gd name="adj" fmla="val 50000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733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2. </a:t>
            </a:r>
            <a:r>
              <a:rPr lang="en-US" sz="3733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Ghép</a:t>
            </a:r>
            <a:r>
              <a:rPr lang="en-US" sz="3733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ý ở </a:t>
            </a:r>
            <a:r>
              <a:rPr lang="en-US" sz="3733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cột</a:t>
            </a:r>
            <a:r>
              <a:rPr lang="en-US" sz="3733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A </a:t>
            </a:r>
            <a:r>
              <a:rPr lang="en-US" sz="3733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với</a:t>
            </a:r>
            <a:r>
              <a:rPr lang="en-US" sz="3733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ý </a:t>
            </a:r>
            <a:r>
              <a:rPr lang="en-US" sz="3733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phù</a:t>
            </a:r>
            <a:r>
              <a:rPr lang="en-US" sz="3733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hợp</a:t>
            </a:r>
            <a:r>
              <a:rPr lang="en-US" sz="3733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ở </a:t>
            </a:r>
            <a:r>
              <a:rPr lang="en-US" sz="3733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cột</a:t>
            </a:r>
            <a:r>
              <a:rPr lang="en-US" sz="3733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B </a:t>
            </a:r>
            <a:r>
              <a:rPr lang="en-US" sz="3733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để</a:t>
            </a:r>
            <a:r>
              <a:rPr lang="en-US" sz="3733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tạo</a:t>
            </a:r>
            <a:r>
              <a:rPr lang="en-US" sz="3733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câu</a:t>
            </a:r>
            <a:r>
              <a:rPr lang="en-US" sz="3733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D2C2A5-5AE3-48D5-9782-E437608CB4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201" y="1505073"/>
            <a:ext cx="10175290" cy="2936298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B58E562-5442-4094-9F5F-4B6C11B2BF73}"/>
              </a:ext>
            </a:extLst>
          </p:cNvPr>
          <p:cNvCxnSpPr>
            <a:cxnSpLocks/>
          </p:cNvCxnSpPr>
          <p:nvPr/>
        </p:nvCxnSpPr>
        <p:spPr>
          <a:xfrm>
            <a:off x="6828312" y="2755075"/>
            <a:ext cx="1056904" cy="131816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4A237F9-D125-4EB2-859C-D2AB40414CAF}"/>
              </a:ext>
            </a:extLst>
          </p:cNvPr>
          <p:cNvCxnSpPr>
            <a:cxnSpLocks/>
          </p:cNvCxnSpPr>
          <p:nvPr/>
        </p:nvCxnSpPr>
        <p:spPr>
          <a:xfrm flipV="1">
            <a:off x="6852063" y="2683823"/>
            <a:ext cx="1068779" cy="74814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977E4F1-E61D-4F30-B40E-F05D708D966B}"/>
              </a:ext>
            </a:extLst>
          </p:cNvPr>
          <p:cNvCxnSpPr>
            <a:cxnSpLocks/>
          </p:cNvCxnSpPr>
          <p:nvPr/>
        </p:nvCxnSpPr>
        <p:spPr>
          <a:xfrm flipV="1">
            <a:off x="6840188" y="3253839"/>
            <a:ext cx="1068779" cy="74814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5829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4BF741D-8F54-0CD9-9687-277F804A77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"/>
                    </a14:imgEffect>
                    <a14:imgEffect>
                      <a14:saturation sat="150000"/>
                    </a14:imgEffect>
                  </a14:imgLayer>
                </a14:imgProps>
              </a:ext>
            </a:extLst>
          </a:blip>
          <a:srcRect t="804" r="236"/>
          <a:stretch/>
        </p:blipFill>
        <p:spPr>
          <a:xfrm>
            <a:off x="20" y="0"/>
            <a:ext cx="12188952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94C3DDE-98DA-208A-E2A8-6CF8FD4687B3}"/>
              </a:ext>
            </a:extLst>
          </p:cNvPr>
          <p:cNvSpPr/>
          <p:nvPr/>
        </p:nvSpPr>
        <p:spPr>
          <a:xfrm>
            <a:off x="292007" y="152401"/>
            <a:ext cx="11582400" cy="6541911"/>
          </a:xfrm>
          <a:prstGeom prst="roundRect">
            <a:avLst>
              <a:gd name="adj" fmla="val 8716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40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F2B91AD-2C94-4A5C-B995-18333AE3D115}"/>
              </a:ext>
            </a:extLst>
          </p:cNvPr>
          <p:cNvSpPr/>
          <p:nvPr/>
        </p:nvSpPr>
        <p:spPr>
          <a:xfrm>
            <a:off x="535193" y="419999"/>
            <a:ext cx="10787269" cy="844723"/>
          </a:xfrm>
          <a:custGeom>
            <a:avLst/>
            <a:gdLst>
              <a:gd name="connsiteX0" fmla="*/ 0 w 10787269"/>
              <a:gd name="connsiteY0" fmla="*/ 422362 h 844723"/>
              <a:gd name="connsiteX1" fmla="*/ 422362 w 10787269"/>
              <a:gd name="connsiteY1" fmla="*/ 0 h 844723"/>
              <a:gd name="connsiteX2" fmla="*/ 1284049 w 10787269"/>
              <a:gd name="connsiteY2" fmla="*/ 0 h 844723"/>
              <a:gd name="connsiteX3" fmla="*/ 1847460 w 10787269"/>
              <a:gd name="connsiteY3" fmla="*/ 0 h 844723"/>
              <a:gd name="connsiteX4" fmla="*/ 2609722 w 10787269"/>
              <a:gd name="connsiteY4" fmla="*/ 0 h 844723"/>
              <a:gd name="connsiteX5" fmla="*/ 3073708 w 10787269"/>
              <a:gd name="connsiteY5" fmla="*/ 0 h 844723"/>
              <a:gd name="connsiteX6" fmla="*/ 3736544 w 10787269"/>
              <a:gd name="connsiteY6" fmla="*/ 0 h 844723"/>
              <a:gd name="connsiteX7" fmla="*/ 4498806 w 10787269"/>
              <a:gd name="connsiteY7" fmla="*/ 0 h 844723"/>
              <a:gd name="connsiteX8" fmla="*/ 5062217 w 10787269"/>
              <a:gd name="connsiteY8" fmla="*/ 0 h 844723"/>
              <a:gd name="connsiteX9" fmla="*/ 5625628 w 10787269"/>
              <a:gd name="connsiteY9" fmla="*/ 0 h 844723"/>
              <a:gd name="connsiteX10" fmla="*/ 6189039 w 10787269"/>
              <a:gd name="connsiteY10" fmla="*/ 0 h 844723"/>
              <a:gd name="connsiteX11" fmla="*/ 6851875 w 10787269"/>
              <a:gd name="connsiteY11" fmla="*/ 0 h 844723"/>
              <a:gd name="connsiteX12" fmla="*/ 7315861 w 10787269"/>
              <a:gd name="connsiteY12" fmla="*/ 0 h 844723"/>
              <a:gd name="connsiteX13" fmla="*/ 8078122 w 10787269"/>
              <a:gd name="connsiteY13" fmla="*/ 0 h 844723"/>
              <a:gd name="connsiteX14" fmla="*/ 8740959 w 10787269"/>
              <a:gd name="connsiteY14" fmla="*/ 0 h 844723"/>
              <a:gd name="connsiteX15" fmla="*/ 9602646 w 10787269"/>
              <a:gd name="connsiteY15" fmla="*/ 0 h 844723"/>
              <a:gd name="connsiteX16" fmla="*/ 10364908 w 10787269"/>
              <a:gd name="connsiteY16" fmla="*/ 0 h 844723"/>
              <a:gd name="connsiteX17" fmla="*/ 10787270 w 10787269"/>
              <a:gd name="connsiteY17" fmla="*/ 422362 h 844723"/>
              <a:gd name="connsiteX18" fmla="*/ 10787269 w 10787269"/>
              <a:gd name="connsiteY18" fmla="*/ 422362 h 844723"/>
              <a:gd name="connsiteX19" fmla="*/ 10364907 w 10787269"/>
              <a:gd name="connsiteY19" fmla="*/ 844724 h 844723"/>
              <a:gd name="connsiteX20" fmla="*/ 9702071 w 10787269"/>
              <a:gd name="connsiteY20" fmla="*/ 844724 h 844723"/>
              <a:gd name="connsiteX21" fmla="*/ 9238085 w 10787269"/>
              <a:gd name="connsiteY21" fmla="*/ 844724 h 844723"/>
              <a:gd name="connsiteX22" fmla="*/ 8674674 w 10787269"/>
              <a:gd name="connsiteY22" fmla="*/ 844724 h 844723"/>
              <a:gd name="connsiteX23" fmla="*/ 8210689 w 10787269"/>
              <a:gd name="connsiteY23" fmla="*/ 844724 h 844723"/>
              <a:gd name="connsiteX24" fmla="*/ 7746703 w 10787269"/>
              <a:gd name="connsiteY24" fmla="*/ 844724 h 844723"/>
              <a:gd name="connsiteX25" fmla="*/ 6984442 w 10787269"/>
              <a:gd name="connsiteY25" fmla="*/ 844724 h 844723"/>
              <a:gd name="connsiteX26" fmla="*/ 6122754 w 10787269"/>
              <a:gd name="connsiteY26" fmla="*/ 844724 h 844723"/>
              <a:gd name="connsiteX27" fmla="*/ 5360493 w 10787269"/>
              <a:gd name="connsiteY27" fmla="*/ 844723 h 844723"/>
              <a:gd name="connsiteX28" fmla="*/ 4498805 w 10787269"/>
              <a:gd name="connsiteY28" fmla="*/ 844723 h 844723"/>
              <a:gd name="connsiteX29" fmla="*/ 3835969 w 10787269"/>
              <a:gd name="connsiteY29" fmla="*/ 844723 h 844723"/>
              <a:gd name="connsiteX30" fmla="*/ 3272558 w 10787269"/>
              <a:gd name="connsiteY30" fmla="*/ 844723 h 844723"/>
              <a:gd name="connsiteX31" fmla="*/ 2510296 w 10787269"/>
              <a:gd name="connsiteY31" fmla="*/ 844723 h 844723"/>
              <a:gd name="connsiteX32" fmla="*/ 1648609 w 10787269"/>
              <a:gd name="connsiteY32" fmla="*/ 844723 h 844723"/>
              <a:gd name="connsiteX33" fmla="*/ 422362 w 10787269"/>
              <a:gd name="connsiteY33" fmla="*/ 844723 h 844723"/>
              <a:gd name="connsiteX34" fmla="*/ 0 w 10787269"/>
              <a:gd name="connsiteY34" fmla="*/ 422361 h 844723"/>
              <a:gd name="connsiteX35" fmla="*/ 0 w 10787269"/>
              <a:gd name="connsiteY35" fmla="*/ 422362 h 844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787269" h="844723" fill="none" extrusionOk="0">
                <a:moveTo>
                  <a:pt x="0" y="422362"/>
                </a:moveTo>
                <a:cubicBezTo>
                  <a:pt x="28891" y="180890"/>
                  <a:pt x="193261" y="48241"/>
                  <a:pt x="422362" y="0"/>
                </a:cubicBezTo>
                <a:cubicBezTo>
                  <a:pt x="629216" y="5923"/>
                  <a:pt x="1026284" y="-36871"/>
                  <a:pt x="1284049" y="0"/>
                </a:cubicBezTo>
                <a:cubicBezTo>
                  <a:pt x="1541814" y="36871"/>
                  <a:pt x="1732070" y="-28110"/>
                  <a:pt x="1847460" y="0"/>
                </a:cubicBezTo>
                <a:cubicBezTo>
                  <a:pt x="1962850" y="28110"/>
                  <a:pt x="2306294" y="-27298"/>
                  <a:pt x="2609722" y="0"/>
                </a:cubicBezTo>
                <a:cubicBezTo>
                  <a:pt x="2913150" y="27298"/>
                  <a:pt x="2844568" y="-18979"/>
                  <a:pt x="3073708" y="0"/>
                </a:cubicBezTo>
                <a:cubicBezTo>
                  <a:pt x="3302848" y="18979"/>
                  <a:pt x="3584423" y="33053"/>
                  <a:pt x="3736544" y="0"/>
                </a:cubicBezTo>
                <a:cubicBezTo>
                  <a:pt x="3888665" y="-33053"/>
                  <a:pt x="4168314" y="-8227"/>
                  <a:pt x="4498806" y="0"/>
                </a:cubicBezTo>
                <a:cubicBezTo>
                  <a:pt x="4829298" y="8227"/>
                  <a:pt x="4793623" y="-20532"/>
                  <a:pt x="5062217" y="0"/>
                </a:cubicBezTo>
                <a:cubicBezTo>
                  <a:pt x="5330811" y="20532"/>
                  <a:pt x="5431203" y="25654"/>
                  <a:pt x="5625628" y="0"/>
                </a:cubicBezTo>
                <a:cubicBezTo>
                  <a:pt x="5820053" y="-25654"/>
                  <a:pt x="6050929" y="-27441"/>
                  <a:pt x="6189039" y="0"/>
                </a:cubicBezTo>
                <a:cubicBezTo>
                  <a:pt x="6327149" y="27441"/>
                  <a:pt x="6674687" y="-26752"/>
                  <a:pt x="6851875" y="0"/>
                </a:cubicBezTo>
                <a:cubicBezTo>
                  <a:pt x="7029063" y="26752"/>
                  <a:pt x="7178804" y="14184"/>
                  <a:pt x="7315861" y="0"/>
                </a:cubicBezTo>
                <a:cubicBezTo>
                  <a:pt x="7452918" y="-14184"/>
                  <a:pt x="7830463" y="-26443"/>
                  <a:pt x="8078122" y="0"/>
                </a:cubicBezTo>
                <a:cubicBezTo>
                  <a:pt x="8325781" y="26443"/>
                  <a:pt x="8427976" y="-25010"/>
                  <a:pt x="8740959" y="0"/>
                </a:cubicBezTo>
                <a:cubicBezTo>
                  <a:pt x="9053942" y="25010"/>
                  <a:pt x="9176279" y="-31588"/>
                  <a:pt x="9602646" y="0"/>
                </a:cubicBezTo>
                <a:cubicBezTo>
                  <a:pt x="10029013" y="31588"/>
                  <a:pt x="10188863" y="35329"/>
                  <a:pt x="10364908" y="0"/>
                </a:cubicBezTo>
                <a:cubicBezTo>
                  <a:pt x="10590242" y="1241"/>
                  <a:pt x="10771180" y="169190"/>
                  <a:pt x="10787270" y="422362"/>
                </a:cubicBezTo>
                <a:lnTo>
                  <a:pt x="10787269" y="422362"/>
                </a:lnTo>
                <a:cubicBezTo>
                  <a:pt x="10781476" y="638205"/>
                  <a:pt x="10614804" y="865073"/>
                  <a:pt x="10364907" y="844724"/>
                </a:cubicBezTo>
                <a:cubicBezTo>
                  <a:pt x="10178177" y="863890"/>
                  <a:pt x="9987492" y="825896"/>
                  <a:pt x="9702071" y="844724"/>
                </a:cubicBezTo>
                <a:cubicBezTo>
                  <a:pt x="9416650" y="863552"/>
                  <a:pt x="9379817" y="864733"/>
                  <a:pt x="9238085" y="844724"/>
                </a:cubicBezTo>
                <a:cubicBezTo>
                  <a:pt x="9096353" y="824715"/>
                  <a:pt x="8931545" y="862372"/>
                  <a:pt x="8674674" y="844724"/>
                </a:cubicBezTo>
                <a:cubicBezTo>
                  <a:pt x="8417803" y="827076"/>
                  <a:pt x="8367384" y="834847"/>
                  <a:pt x="8210689" y="844724"/>
                </a:cubicBezTo>
                <a:cubicBezTo>
                  <a:pt x="8053995" y="854601"/>
                  <a:pt x="7879866" y="838652"/>
                  <a:pt x="7746703" y="844724"/>
                </a:cubicBezTo>
                <a:cubicBezTo>
                  <a:pt x="7613540" y="850796"/>
                  <a:pt x="7309176" y="806891"/>
                  <a:pt x="6984442" y="844724"/>
                </a:cubicBezTo>
                <a:cubicBezTo>
                  <a:pt x="6659708" y="882557"/>
                  <a:pt x="6398967" y="801851"/>
                  <a:pt x="6122754" y="844724"/>
                </a:cubicBezTo>
                <a:cubicBezTo>
                  <a:pt x="5846541" y="887596"/>
                  <a:pt x="5632773" y="843604"/>
                  <a:pt x="5360493" y="844723"/>
                </a:cubicBezTo>
                <a:cubicBezTo>
                  <a:pt x="5088213" y="845842"/>
                  <a:pt x="4870465" y="872930"/>
                  <a:pt x="4498805" y="844723"/>
                </a:cubicBezTo>
                <a:cubicBezTo>
                  <a:pt x="4127145" y="816516"/>
                  <a:pt x="4057990" y="843767"/>
                  <a:pt x="3835969" y="844723"/>
                </a:cubicBezTo>
                <a:cubicBezTo>
                  <a:pt x="3613948" y="845679"/>
                  <a:pt x="3418071" y="857196"/>
                  <a:pt x="3272558" y="844723"/>
                </a:cubicBezTo>
                <a:cubicBezTo>
                  <a:pt x="3127045" y="832250"/>
                  <a:pt x="2817930" y="814354"/>
                  <a:pt x="2510296" y="844723"/>
                </a:cubicBezTo>
                <a:cubicBezTo>
                  <a:pt x="2202662" y="875092"/>
                  <a:pt x="1836124" y="870917"/>
                  <a:pt x="1648609" y="844723"/>
                </a:cubicBezTo>
                <a:cubicBezTo>
                  <a:pt x="1461094" y="818529"/>
                  <a:pt x="688169" y="891628"/>
                  <a:pt x="422362" y="844723"/>
                </a:cubicBezTo>
                <a:cubicBezTo>
                  <a:pt x="225284" y="881333"/>
                  <a:pt x="13709" y="599823"/>
                  <a:pt x="0" y="422361"/>
                </a:cubicBezTo>
                <a:lnTo>
                  <a:pt x="0" y="422362"/>
                </a:lnTo>
                <a:close/>
              </a:path>
              <a:path w="10787269" h="844723" stroke="0" extrusionOk="0">
                <a:moveTo>
                  <a:pt x="0" y="422362"/>
                </a:moveTo>
                <a:cubicBezTo>
                  <a:pt x="-37759" y="228728"/>
                  <a:pt x="199995" y="46098"/>
                  <a:pt x="422362" y="0"/>
                </a:cubicBezTo>
                <a:cubicBezTo>
                  <a:pt x="545476" y="-19070"/>
                  <a:pt x="749730" y="2601"/>
                  <a:pt x="886347" y="0"/>
                </a:cubicBezTo>
                <a:cubicBezTo>
                  <a:pt x="1022965" y="-2601"/>
                  <a:pt x="1330113" y="-4712"/>
                  <a:pt x="1449758" y="0"/>
                </a:cubicBezTo>
                <a:cubicBezTo>
                  <a:pt x="1569403" y="4712"/>
                  <a:pt x="1715000" y="-7039"/>
                  <a:pt x="1814318" y="0"/>
                </a:cubicBezTo>
                <a:cubicBezTo>
                  <a:pt x="1913636" y="7039"/>
                  <a:pt x="2250003" y="-37293"/>
                  <a:pt x="2576580" y="0"/>
                </a:cubicBezTo>
                <a:cubicBezTo>
                  <a:pt x="2903157" y="37293"/>
                  <a:pt x="2845268" y="-10312"/>
                  <a:pt x="2941140" y="0"/>
                </a:cubicBezTo>
                <a:cubicBezTo>
                  <a:pt x="3037012" y="10312"/>
                  <a:pt x="3470077" y="17745"/>
                  <a:pt x="3603977" y="0"/>
                </a:cubicBezTo>
                <a:cubicBezTo>
                  <a:pt x="3737877" y="-17745"/>
                  <a:pt x="3867670" y="-17736"/>
                  <a:pt x="4067962" y="0"/>
                </a:cubicBezTo>
                <a:cubicBezTo>
                  <a:pt x="4268254" y="17736"/>
                  <a:pt x="4409986" y="-20747"/>
                  <a:pt x="4531948" y="0"/>
                </a:cubicBezTo>
                <a:cubicBezTo>
                  <a:pt x="4653910" y="20747"/>
                  <a:pt x="4745079" y="-15147"/>
                  <a:pt x="4896508" y="0"/>
                </a:cubicBezTo>
                <a:cubicBezTo>
                  <a:pt x="5047937" y="15147"/>
                  <a:pt x="5154615" y="11132"/>
                  <a:pt x="5261068" y="0"/>
                </a:cubicBezTo>
                <a:cubicBezTo>
                  <a:pt x="5367521" y="-11132"/>
                  <a:pt x="5616641" y="-18002"/>
                  <a:pt x="5725053" y="0"/>
                </a:cubicBezTo>
                <a:cubicBezTo>
                  <a:pt x="5833465" y="18002"/>
                  <a:pt x="6106651" y="16889"/>
                  <a:pt x="6288464" y="0"/>
                </a:cubicBezTo>
                <a:cubicBezTo>
                  <a:pt x="6470277" y="-16889"/>
                  <a:pt x="6843527" y="21986"/>
                  <a:pt x="7050726" y="0"/>
                </a:cubicBezTo>
                <a:cubicBezTo>
                  <a:pt x="7257925" y="-21986"/>
                  <a:pt x="7414222" y="12933"/>
                  <a:pt x="7713562" y="0"/>
                </a:cubicBezTo>
                <a:cubicBezTo>
                  <a:pt x="8012902" y="-12933"/>
                  <a:pt x="8150476" y="-431"/>
                  <a:pt x="8276973" y="0"/>
                </a:cubicBezTo>
                <a:cubicBezTo>
                  <a:pt x="8403470" y="431"/>
                  <a:pt x="8593672" y="13920"/>
                  <a:pt x="8840384" y="0"/>
                </a:cubicBezTo>
                <a:cubicBezTo>
                  <a:pt x="9087096" y="-13920"/>
                  <a:pt x="9083624" y="10023"/>
                  <a:pt x="9304370" y="0"/>
                </a:cubicBezTo>
                <a:cubicBezTo>
                  <a:pt x="9525116" y="-10023"/>
                  <a:pt x="9872356" y="-51463"/>
                  <a:pt x="10364908" y="0"/>
                </a:cubicBezTo>
                <a:cubicBezTo>
                  <a:pt x="10562557" y="19311"/>
                  <a:pt x="10821681" y="186904"/>
                  <a:pt x="10787270" y="422362"/>
                </a:cubicBezTo>
                <a:lnTo>
                  <a:pt x="10787269" y="422362"/>
                </a:lnTo>
                <a:cubicBezTo>
                  <a:pt x="10777193" y="652384"/>
                  <a:pt x="10625548" y="892251"/>
                  <a:pt x="10364907" y="844724"/>
                </a:cubicBezTo>
                <a:cubicBezTo>
                  <a:pt x="9989428" y="851363"/>
                  <a:pt x="9796799" y="833534"/>
                  <a:pt x="9602645" y="844724"/>
                </a:cubicBezTo>
                <a:cubicBezTo>
                  <a:pt x="9408491" y="855914"/>
                  <a:pt x="9166192" y="845337"/>
                  <a:pt x="8939809" y="844724"/>
                </a:cubicBezTo>
                <a:cubicBezTo>
                  <a:pt x="8713426" y="844111"/>
                  <a:pt x="8289468" y="839511"/>
                  <a:pt x="8078122" y="844724"/>
                </a:cubicBezTo>
                <a:cubicBezTo>
                  <a:pt x="7866776" y="849937"/>
                  <a:pt x="7839570" y="864073"/>
                  <a:pt x="7614136" y="844724"/>
                </a:cubicBezTo>
                <a:cubicBezTo>
                  <a:pt x="7388702" y="825375"/>
                  <a:pt x="7187232" y="839376"/>
                  <a:pt x="7050725" y="844724"/>
                </a:cubicBezTo>
                <a:cubicBezTo>
                  <a:pt x="6914218" y="850072"/>
                  <a:pt x="6460066" y="879436"/>
                  <a:pt x="6288464" y="844724"/>
                </a:cubicBezTo>
                <a:cubicBezTo>
                  <a:pt x="6116862" y="810012"/>
                  <a:pt x="5764848" y="875419"/>
                  <a:pt x="5526202" y="844724"/>
                </a:cubicBezTo>
                <a:cubicBezTo>
                  <a:pt x="5287556" y="814029"/>
                  <a:pt x="5136759" y="857970"/>
                  <a:pt x="4863365" y="844723"/>
                </a:cubicBezTo>
                <a:cubicBezTo>
                  <a:pt x="4589970" y="831476"/>
                  <a:pt x="4575994" y="857116"/>
                  <a:pt x="4498805" y="844723"/>
                </a:cubicBezTo>
                <a:cubicBezTo>
                  <a:pt x="4421616" y="832330"/>
                  <a:pt x="4210734" y="836909"/>
                  <a:pt x="3935395" y="844723"/>
                </a:cubicBezTo>
                <a:cubicBezTo>
                  <a:pt x="3660056" y="852538"/>
                  <a:pt x="3511837" y="826407"/>
                  <a:pt x="3173133" y="844723"/>
                </a:cubicBezTo>
                <a:cubicBezTo>
                  <a:pt x="2834429" y="863039"/>
                  <a:pt x="2727161" y="871802"/>
                  <a:pt x="2609722" y="844723"/>
                </a:cubicBezTo>
                <a:cubicBezTo>
                  <a:pt x="2492283" y="817644"/>
                  <a:pt x="1980872" y="881350"/>
                  <a:pt x="1748035" y="844723"/>
                </a:cubicBezTo>
                <a:cubicBezTo>
                  <a:pt x="1515198" y="808096"/>
                  <a:pt x="1332514" y="876632"/>
                  <a:pt x="1085198" y="844723"/>
                </a:cubicBezTo>
                <a:cubicBezTo>
                  <a:pt x="837882" y="812814"/>
                  <a:pt x="640915" y="828004"/>
                  <a:pt x="422362" y="844723"/>
                </a:cubicBezTo>
                <a:cubicBezTo>
                  <a:pt x="179270" y="832371"/>
                  <a:pt x="56425" y="666308"/>
                  <a:pt x="0" y="422361"/>
                </a:cubicBezTo>
                <a:lnTo>
                  <a:pt x="0" y="422362"/>
                </a:ln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475911327">
                  <a:prstGeom prst="roundRect">
                    <a:avLst>
                      <a:gd name="adj" fmla="val 50000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733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3. </a:t>
            </a:r>
            <a:r>
              <a:rPr lang="en-US" sz="3733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Dựa</a:t>
            </a:r>
            <a:r>
              <a:rPr lang="en-US" sz="3733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vào</a:t>
            </a:r>
            <a:r>
              <a:rPr lang="en-US" sz="3733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tranh</a:t>
            </a:r>
            <a:r>
              <a:rPr lang="en-US" sz="3733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, </a:t>
            </a:r>
            <a:r>
              <a:rPr lang="en-US" sz="3733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đặt</a:t>
            </a:r>
            <a:r>
              <a:rPr lang="en-US" sz="3733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và</a:t>
            </a:r>
            <a:r>
              <a:rPr lang="en-US" sz="3733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trả</a:t>
            </a:r>
            <a:r>
              <a:rPr lang="en-US" sz="3733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lời</a:t>
            </a:r>
            <a:r>
              <a:rPr lang="en-US" sz="3733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câu</a:t>
            </a:r>
            <a:r>
              <a:rPr lang="en-US" sz="3733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hỏi</a:t>
            </a:r>
            <a:r>
              <a:rPr lang="en-US" sz="3733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Bằng</a:t>
            </a:r>
            <a:r>
              <a:rPr lang="en-US" sz="3733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gì</a:t>
            </a:r>
            <a:r>
              <a:rPr lang="en-US" sz="3733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14C567-89C0-417F-AB52-81DB9ECDE1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1963" y="3296515"/>
            <a:ext cx="9392701" cy="2170886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80EF06F-22F6-4D07-95E4-C3E08BD291F9}"/>
              </a:ext>
            </a:extLst>
          </p:cNvPr>
          <p:cNvSpPr/>
          <p:nvPr/>
        </p:nvSpPr>
        <p:spPr>
          <a:xfrm>
            <a:off x="1330036" y="1543792"/>
            <a:ext cx="9785267" cy="1425039"/>
          </a:xfrm>
          <a:prstGeom prst="roundRect">
            <a:avLst>
              <a:gd name="adj" fmla="val 30842"/>
            </a:avLst>
          </a:prstGeom>
          <a:solidFill>
            <a:srgbClr val="FFFF66">
              <a:alpha val="82000"/>
            </a:srgb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>
              <a:buClr>
                <a:srgbClr val="000000"/>
              </a:buClr>
            </a:pPr>
            <a:r>
              <a:rPr lang="vi-VN" sz="28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a. Về chất liệu.</a:t>
            </a:r>
          </a:p>
          <a:p>
            <a:pPr algn="ctr" defTabSz="1219170">
              <a:buClr>
                <a:srgbClr val="000000"/>
              </a:buClr>
            </a:pPr>
            <a:r>
              <a:rPr lang="vi-VN" sz="28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M: - Cái túi được làm bằng gì?</a:t>
            </a:r>
            <a:endParaRPr lang="en-US" sz="2800" b="1" kern="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algn="ctr" defTabSz="1219170">
              <a:buClr>
                <a:srgbClr val="000000"/>
              </a:buClr>
            </a:pP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</a:t>
            </a: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Cái túi được làm bằng giấy.</a:t>
            </a:r>
            <a:endParaRPr lang="vi-VN" sz="2800" b="1" kern="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06716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4BF741D-8F54-0CD9-9687-277F804A77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"/>
                    </a14:imgEffect>
                    <a14:imgEffect>
                      <a14:saturation sat="150000"/>
                    </a14:imgEffect>
                  </a14:imgLayer>
                </a14:imgProps>
              </a:ext>
            </a:extLst>
          </a:blip>
          <a:srcRect t="804" r="236"/>
          <a:stretch/>
        </p:blipFill>
        <p:spPr>
          <a:xfrm>
            <a:off x="20" y="0"/>
            <a:ext cx="12188952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94C3DDE-98DA-208A-E2A8-6CF8FD4687B3}"/>
              </a:ext>
            </a:extLst>
          </p:cNvPr>
          <p:cNvSpPr/>
          <p:nvPr/>
        </p:nvSpPr>
        <p:spPr>
          <a:xfrm>
            <a:off x="292007" y="152401"/>
            <a:ext cx="11582400" cy="6541911"/>
          </a:xfrm>
          <a:prstGeom prst="roundRect">
            <a:avLst>
              <a:gd name="adj" fmla="val 8716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40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0C7E6F-4FE3-4C5F-95F8-032E3AEFD1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5080" y="391258"/>
            <a:ext cx="5931057" cy="627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357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40,615 Cartoon Classroom Stock Vector Illustration and Royalty Free Cartoon  Classroom Clipart">
            <a:extLst>
              <a:ext uri="{FF2B5EF4-FFF2-40B4-BE49-F238E27FC236}">
                <a16:creationId xmlns:a16="http://schemas.microsoft.com/office/drawing/2014/main" id="{32DDFDD4-F4CE-4C31-93DE-E1762F6A86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000" r="93111">
                        <a14:foregroundMark x1="8222" y1="73056" x2="8222" y2="73056"/>
                        <a14:foregroundMark x1="4000" y1="75556" x2="4000" y2="75556"/>
                        <a14:foregroundMark x1="60889" y1="29444" x2="62222" y2="49444"/>
                        <a14:foregroundMark x1="67778" y1="25000" x2="67778" y2="25000"/>
                        <a14:foregroundMark x1="69111" y1="21667" x2="69111" y2="21667"/>
                        <a14:foregroundMark x1="93111" y1="76667" x2="93111" y2="76667"/>
                        <a14:foregroundMark x1="39778" y1="71389" x2="41111" y2="65278"/>
                        <a14:foregroundMark x1="63778" y1="25556" x2="74000" y2="33889"/>
                        <a14:foregroundMark x1="74000" y1="33889" x2="73778" y2="34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785"/>
          <a:stretch/>
        </p:blipFill>
        <p:spPr bwMode="auto">
          <a:xfrm>
            <a:off x="7631342" y="3123210"/>
            <a:ext cx="2661808" cy="4101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67D12AC2-5B34-4F75-8E7B-1F7DEB24CA3A}"/>
              </a:ext>
            </a:extLst>
          </p:cNvPr>
          <p:cNvGrpSpPr/>
          <p:nvPr/>
        </p:nvGrpSpPr>
        <p:grpSpPr>
          <a:xfrm>
            <a:off x="674723" y="1965666"/>
            <a:ext cx="4254695" cy="1556692"/>
            <a:chOff x="986397" y="1380650"/>
            <a:chExt cx="3563197" cy="1832561"/>
          </a:xfrm>
        </p:grpSpPr>
        <p:sp>
          <p:nvSpPr>
            <p:cNvPr id="11" name="Speech Bubble: Oval 4">
              <a:extLst>
                <a:ext uri="{FF2B5EF4-FFF2-40B4-BE49-F238E27FC236}">
                  <a16:creationId xmlns:a16="http://schemas.microsoft.com/office/drawing/2014/main" id="{44B5AEF7-2C86-4029-8638-91C043687F17}"/>
                </a:ext>
              </a:extLst>
            </p:cNvPr>
            <p:cNvSpPr/>
            <p:nvPr/>
          </p:nvSpPr>
          <p:spPr>
            <a:xfrm>
              <a:off x="1064952" y="1459825"/>
              <a:ext cx="3398013" cy="1753386"/>
            </a:xfrm>
            <a:prstGeom prst="wedgeRoundRectCallout">
              <a:avLst>
                <a:gd name="adj1" fmla="val 19850"/>
                <a:gd name="adj2" fmla="val 72865"/>
                <a:gd name="adj3" fmla="val 16667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000" b="1">
                <a:solidFill>
                  <a:srgbClr val="FF0000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246EA26-E732-4493-A721-C1E3BC02AE23}"/>
                </a:ext>
              </a:extLst>
            </p:cNvPr>
            <p:cNvSpPr txBox="1"/>
            <p:nvPr/>
          </p:nvSpPr>
          <p:spPr>
            <a:xfrm>
              <a:off x="986397" y="1380650"/>
              <a:ext cx="3563197" cy="1723715"/>
            </a:xfrm>
            <a:prstGeom prst="wedgeRoundRectCallout">
              <a:avLst>
                <a:gd name="adj1" fmla="val 27732"/>
                <a:gd name="adj2" fmla="val 74125"/>
                <a:gd name="adj3" fmla="val 16667"/>
              </a:avLst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4000" b="1" dirty="0">
                  <a:solidFill>
                    <a:srgbClr val="FF0000"/>
                  </a:solidFill>
                  <a:effectLst/>
                  <a:ea typeface="Times New Roman" panose="02020603050405020304" pitchFamily="18" charset="0"/>
                </a:rPr>
                <a:t>Cái khăn được làm bằng gì?</a:t>
              </a:r>
              <a:endParaRPr lang="en-US" sz="4000" b="1" dirty="0">
                <a:solidFill>
                  <a:srgbClr val="FF0000"/>
                </a:solidFill>
                <a:cs typeface="Calibri" panose="020F0502020204030204" pitchFamily="34" charset="0"/>
              </a:endParaRPr>
            </a:p>
          </p:txBody>
        </p:sp>
      </p:grpSp>
      <p:pic>
        <p:nvPicPr>
          <p:cNvPr id="14" name="Picture 4" descr="40,615 Cartoon Classroom Stock Vector Illustration and Royalty Free Cartoon  Classroom Clipart">
            <a:extLst>
              <a:ext uri="{FF2B5EF4-FFF2-40B4-BE49-F238E27FC236}">
                <a16:creationId xmlns:a16="http://schemas.microsoft.com/office/drawing/2014/main" id="{2E1113B1-2375-43BA-9906-DC58BD2E64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000" r="93111">
                        <a14:foregroundMark x1="8222" y1="73056" x2="8222" y2="73056"/>
                        <a14:foregroundMark x1="4000" y1="75556" x2="4000" y2="75556"/>
                        <a14:foregroundMark x1="60889" y1="29444" x2="62222" y2="49444"/>
                        <a14:foregroundMark x1="67778" y1="25000" x2="67778" y2="25000"/>
                        <a14:foregroundMark x1="69111" y1="21667" x2="69111" y2="21667"/>
                        <a14:foregroundMark x1="93111" y1="76667" x2="93111" y2="76667"/>
                        <a14:foregroundMark x1="39778" y1="71389" x2="41111" y2="65278"/>
                        <a14:foregroundMark x1="63778" y1="25556" x2="74000" y2="33889"/>
                        <a14:foregroundMark x1="74000" y1="33889" x2="73778" y2="34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r="50195"/>
          <a:stretch/>
        </p:blipFill>
        <p:spPr bwMode="auto">
          <a:xfrm>
            <a:off x="2433177" y="3325091"/>
            <a:ext cx="2536446" cy="3839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283D74D9-3569-4EEE-9958-62B790322778}"/>
              </a:ext>
            </a:extLst>
          </p:cNvPr>
          <p:cNvGrpSpPr/>
          <p:nvPr/>
        </p:nvGrpSpPr>
        <p:grpSpPr>
          <a:xfrm>
            <a:off x="5923616" y="2025042"/>
            <a:ext cx="4254695" cy="1556692"/>
            <a:chOff x="986397" y="1380650"/>
            <a:chExt cx="3563197" cy="1832561"/>
          </a:xfrm>
        </p:grpSpPr>
        <p:sp>
          <p:nvSpPr>
            <p:cNvPr id="18" name="Speech Bubble: Oval 4">
              <a:extLst>
                <a:ext uri="{FF2B5EF4-FFF2-40B4-BE49-F238E27FC236}">
                  <a16:creationId xmlns:a16="http://schemas.microsoft.com/office/drawing/2014/main" id="{CF6432E5-5A4E-4DE0-BAD3-96193066F463}"/>
                </a:ext>
              </a:extLst>
            </p:cNvPr>
            <p:cNvSpPr/>
            <p:nvPr/>
          </p:nvSpPr>
          <p:spPr>
            <a:xfrm>
              <a:off x="1064952" y="1459825"/>
              <a:ext cx="3398013" cy="1753386"/>
            </a:xfrm>
            <a:prstGeom prst="wedgeRoundRectCallout">
              <a:avLst>
                <a:gd name="adj1" fmla="val 19850"/>
                <a:gd name="adj2" fmla="val 72865"/>
                <a:gd name="adj3" fmla="val 16667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000" b="1">
                <a:solidFill>
                  <a:srgbClr val="FF0000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8DD2DF4-A28E-4908-863D-BE7AC6E801D7}"/>
                </a:ext>
              </a:extLst>
            </p:cNvPr>
            <p:cNvSpPr txBox="1"/>
            <p:nvPr/>
          </p:nvSpPr>
          <p:spPr>
            <a:xfrm>
              <a:off x="986397" y="1380650"/>
              <a:ext cx="3563197" cy="1723714"/>
            </a:xfrm>
            <a:prstGeom prst="wedgeRoundRectCallout">
              <a:avLst>
                <a:gd name="adj1" fmla="val 27732"/>
                <a:gd name="adj2" fmla="val 74125"/>
                <a:gd name="adj3" fmla="val 16667"/>
              </a:avLst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nl-NL" sz="4000" b="1" dirty="0">
                  <a:solidFill>
                    <a:srgbClr val="FF0000"/>
                  </a:solidFill>
                  <a:effectLst/>
                  <a:ea typeface="Times New Roman" panose="02020603050405020304" pitchFamily="18" charset="0"/>
                </a:rPr>
                <a:t>Cái khăn được làm bằng len.</a:t>
              </a:r>
              <a:endParaRPr lang="en-US" sz="40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497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4BF741D-8F54-0CD9-9687-277F804A77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"/>
                    </a14:imgEffect>
                    <a14:imgEffect>
                      <a14:saturation sat="150000"/>
                    </a14:imgEffect>
                  </a14:imgLayer>
                </a14:imgProps>
              </a:ext>
            </a:extLst>
          </a:blip>
          <a:srcRect t="804" r="236"/>
          <a:stretch/>
        </p:blipFill>
        <p:spPr>
          <a:xfrm>
            <a:off x="20" y="0"/>
            <a:ext cx="12188952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94C3DDE-98DA-208A-E2A8-6CF8FD4687B3}"/>
              </a:ext>
            </a:extLst>
          </p:cNvPr>
          <p:cNvSpPr/>
          <p:nvPr/>
        </p:nvSpPr>
        <p:spPr>
          <a:xfrm>
            <a:off x="292007" y="152401"/>
            <a:ext cx="11582400" cy="6541911"/>
          </a:xfrm>
          <a:prstGeom prst="roundRect">
            <a:avLst>
              <a:gd name="adj" fmla="val 8716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F2B91AD-2C94-4A5C-B995-18333AE3D115}"/>
              </a:ext>
            </a:extLst>
          </p:cNvPr>
          <p:cNvSpPr/>
          <p:nvPr/>
        </p:nvSpPr>
        <p:spPr>
          <a:xfrm>
            <a:off x="535193" y="419999"/>
            <a:ext cx="10787269" cy="844723"/>
          </a:xfrm>
          <a:custGeom>
            <a:avLst/>
            <a:gdLst>
              <a:gd name="connsiteX0" fmla="*/ 0 w 10787269"/>
              <a:gd name="connsiteY0" fmla="*/ 422362 h 844723"/>
              <a:gd name="connsiteX1" fmla="*/ 422362 w 10787269"/>
              <a:gd name="connsiteY1" fmla="*/ 0 h 844723"/>
              <a:gd name="connsiteX2" fmla="*/ 1284049 w 10787269"/>
              <a:gd name="connsiteY2" fmla="*/ 0 h 844723"/>
              <a:gd name="connsiteX3" fmla="*/ 1847460 w 10787269"/>
              <a:gd name="connsiteY3" fmla="*/ 0 h 844723"/>
              <a:gd name="connsiteX4" fmla="*/ 2609722 w 10787269"/>
              <a:gd name="connsiteY4" fmla="*/ 0 h 844723"/>
              <a:gd name="connsiteX5" fmla="*/ 3073708 w 10787269"/>
              <a:gd name="connsiteY5" fmla="*/ 0 h 844723"/>
              <a:gd name="connsiteX6" fmla="*/ 3736544 w 10787269"/>
              <a:gd name="connsiteY6" fmla="*/ 0 h 844723"/>
              <a:gd name="connsiteX7" fmla="*/ 4498806 w 10787269"/>
              <a:gd name="connsiteY7" fmla="*/ 0 h 844723"/>
              <a:gd name="connsiteX8" fmla="*/ 5062217 w 10787269"/>
              <a:gd name="connsiteY8" fmla="*/ 0 h 844723"/>
              <a:gd name="connsiteX9" fmla="*/ 5625628 w 10787269"/>
              <a:gd name="connsiteY9" fmla="*/ 0 h 844723"/>
              <a:gd name="connsiteX10" fmla="*/ 6189039 w 10787269"/>
              <a:gd name="connsiteY10" fmla="*/ 0 h 844723"/>
              <a:gd name="connsiteX11" fmla="*/ 6851875 w 10787269"/>
              <a:gd name="connsiteY11" fmla="*/ 0 h 844723"/>
              <a:gd name="connsiteX12" fmla="*/ 7315861 w 10787269"/>
              <a:gd name="connsiteY12" fmla="*/ 0 h 844723"/>
              <a:gd name="connsiteX13" fmla="*/ 8078122 w 10787269"/>
              <a:gd name="connsiteY13" fmla="*/ 0 h 844723"/>
              <a:gd name="connsiteX14" fmla="*/ 8740959 w 10787269"/>
              <a:gd name="connsiteY14" fmla="*/ 0 h 844723"/>
              <a:gd name="connsiteX15" fmla="*/ 9602646 w 10787269"/>
              <a:gd name="connsiteY15" fmla="*/ 0 h 844723"/>
              <a:gd name="connsiteX16" fmla="*/ 10364908 w 10787269"/>
              <a:gd name="connsiteY16" fmla="*/ 0 h 844723"/>
              <a:gd name="connsiteX17" fmla="*/ 10787270 w 10787269"/>
              <a:gd name="connsiteY17" fmla="*/ 422362 h 844723"/>
              <a:gd name="connsiteX18" fmla="*/ 10787269 w 10787269"/>
              <a:gd name="connsiteY18" fmla="*/ 422362 h 844723"/>
              <a:gd name="connsiteX19" fmla="*/ 10364907 w 10787269"/>
              <a:gd name="connsiteY19" fmla="*/ 844724 h 844723"/>
              <a:gd name="connsiteX20" fmla="*/ 9702071 w 10787269"/>
              <a:gd name="connsiteY20" fmla="*/ 844724 h 844723"/>
              <a:gd name="connsiteX21" fmla="*/ 9238085 w 10787269"/>
              <a:gd name="connsiteY21" fmla="*/ 844724 h 844723"/>
              <a:gd name="connsiteX22" fmla="*/ 8674674 w 10787269"/>
              <a:gd name="connsiteY22" fmla="*/ 844724 h 844723"/>
              <a:gd name="connsiteX23" fmla="*/ 8210689 w 10787269"/>
              <a:gd name="connsiteY23" fmla="*/ 844724 h 844723"/>
              <a:gd name="connsiteX24" fmla="*/ 7746703 w 10787269"/>
              <a:gd name="connsiteY24" fmla="*/ 844724 h 844723"/>
              <a:gd name="connsiteX25" fmla="*/ 6984442 w 10787269"/>
              <a:gd name="connsiteY25" fmla="*/ 844724 h 844723"/>
              <a:gd name="connsiteX26" fmla="*/ 6122754 w 10787269"/>
              <a:gd name="connsiteY26" fmla="*/ 844724 h 844723"/>
              <a:gd name="connsiteX27" fmla="*/ 5360493 w 10787269"/>
              <a:gd name="connsiteY27" fmla="*/ 844723 h 844723"/>
              <a:gd name="connsiteX28" fmla="*/ 4498805 w 10787269"/>
              <a:gd name="connsiteY28" fmla="*/ 844723 h 844723"/>
              <a:gd name="connsiteX29" fmla="*/ 3835969 w 10787269"/>
              <a:gd name="connsiteY29" fmla="*/ 844723 h 844723"/>
              <a:gd name="connsiteX30" fmla="*/ 3272558 w 10787269"/>
              <a:gd name="connsiteY30" fmla="*/ 844723 h 844723"/>
              <a:gd name="connsiteX31" fmla="*/ 2510296 w 10787269"/>
              <a:gd name="connsiteY31" fmla="*/ 844723 h 844723"/>
              <a:gd name="connsiteX32" fmla="*/ 1648609 w 10787269"/>
              <a:gd name="connsiteY32" fmla="*/ 844723 h 844723"/>
              <a:gd name="connsiteX33" fmla="*/ 422362 w 10787269"/>
              <a:gd name="connsiteY33" fmla="*/ 844723 h 844723"/>
              <a:gd name="connsiteX34" fmla="*/ 0 w 10787269"/>
              <a:gd name="connsiteY34" fmla="*/ 422361 h 844723"/>
              <a:gd name="connsiteX35" fmla="*/ 0 w 10787269"/>
              <a:gd name="connsiteY35" fmla="*/ 422362 h 844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787269" h="844723" fill="none" extrusionOk="0">
                <a:moveTo>
                  <a:pt x="0" y="422362"/>
                </a:moveTo>
                <a:cubicBezTo>
                  <a:pt x="28891" y="180890"/>
                  <a:pt x="193261" y="48241"/>
                  <a:pt x="422362" y="0"/>
                </a:cubicBezTo>
                <a:cubicBezTo>
                  <a:pt x="629216" y="5923"/>
                  <a:pt x="1026284" y="-36871"/>
                  <a:pt x="1284049" y="0"/>
                </a:cubicBezTo>
                <a:cubicBezTo>
                  <a:pt x="1541814" y="36871"/>
                  <a:pt x="1732070" y="-28110"/>
                  <a:pt x="1847460" y="0"/>
                </a:cubicBezTo>
                <a:cubicBezTo>
                  <a:pt x="1962850" y="28110"/>
                  <a:pt x="2306294" y="-27298"/>
                  <a:pt x="2609722" y="0"/>
                </a:cubicBezTo>
                <a:cubicBezTo>
                  <a:pt x="2913150" y="27298"/>
                  <a:pt x="2844568" y="-18979"/>
                  <a:pt x="3073708" y="0"/>
                </a:cubicBezTo>
                <a:cubicBezTo>
                  <a:pt x="3302848" y="18979"/>
                  <a:pt x="3584423" y="33053"/>
                  <a:pt x="3736544" y="0"/>
                </a:cubicBezTo>
                <a:cubicBezTo>
                  <a:pt x="3888665" y="-33053"/>
                  <a:pt x="4168314" y="-8227"/>
                  <a:pt x="4498806" y="0"/>
                </a:cubicBezTo>
                <a:cubicBezTo>
                  <a:pt x="4829298" y="8227"/>
                  <a:pt x="4793623" y="-20532"/>
                  <a:pt x="5062217" y="0"/>
                </a:cubicBezTo>
                <a:cubicBezTo>
                  <a:pt x="5330811" y="20532"/>
                  <a:pt x="5431203" y="25654"/>
                  <a:pt x="5625628" y="0"/>
                </a:cubicBezTo>
                <a:cubicBezTo>
                  <a:pt x="5820053" y="-25654"/>
                  <a:pt x="6050929" y="-27441"/>
                  <a:pt x="6189039" y="0"/>
                </a:cubicBezTo>
                <a:cubicBezTo>
                  <a:pt x="6327149" y="27441"/>
                  <a:pt x="6674687" y="-26752"/>
                  <a:pt x="6851875" y="0"/>
                </a:cubicBezTo>
                <a:cubicBezTo>
                  <a:pt x="7029063" y="26752"/>
                  <a:pt x="7178804" y="14184"/>
                  <a:pt x="7315861" y="0"/>
                </a:cubicBezTo>
                <a:cubicBezTo>
                  <a:pt x="7452918" y="-14184"/>
                  <a:pt x="7830463" y="-26443"/>
                  <a:pt x="8078122" y="0"/>
                </a:cubicBezTo>
                <a:cubicBezTo>
                  <a:pt x="8325781" y="26443"/>
                  <a:pt x="8427976" y="-25010"/>
                  <a:pt x="8740959" y="0"/>
                </a:cubicBezTo>
                <a:cubicBezTo>
                  <a:pt x="9053942" y="25010"/>
                  <a:pt x="9176279" y="-31588"/>
                  <a:pt x="9602646" y="0"/>
                </a:cubicBezTo>
                <a:cubicBezTo>
                  <a:pt x="10029013" y="31588"/>
                  <a:pt x="10188863" y="35329"/>
                  <a:pt x="10364908" y="0"/>
                </a:cubicBezTo>
                <a:cubicBezTo>
                  <a:pt x="10590242" y="1241"/>
                  <a:pt x="10771180" y="169190"/>
                  <a:pt x="10787270" y="422362"/>
                </a:cubicBezTo>
                <a:lnTo>
                  <a:pt x="10787269" y="422362"/>
                </a:lnTo>
                <a:cubicBezTo>
                  <a:pt x="10781476" y="638205"/>
                  <a:pt x="10614804" y="865073"/>
                  <a:pt x="10364907" y="844724"/>
                </a:cubicBezTo>
                <a:cubicBezTo>
                  <a:pt x="10178177" y="863890"/>
                  <a:pt x="9987492" y="825896"/>
                  <a:pt x="9702071" y="844724"/>
                </a:cubicBezTo>
                <a:cubicBezTo>
                  <a:pt x="9416650" y="863552"/>
                  <a:pt x="9379817" y="864733"/>
                  <a:pt x="9238085" y="844724"/>
                </a:cubicBezTo>
                <a:cubicBezTo>
                  <a:pt x="9096353" y="824715"/>
                  <a:pt x="8931545" y="862372"/>
                  <a:pt x="8674674" y="844724"/>
                </a:cubicBezTo>
                <a:cubicBezTo>
                  <a:pt x="8417803" y="827076"/>
                  <a:pt x="8367384" y="834847"/>
                  <a:pt x="8210689" y="844724"/>
                </a:cubicBezTo>
                <a:cubicBezTo>
                  <a:pt x="8053995" y="854601"/>
                  <a:pt x="7879866" y="838652"/>
                  <a:pt x="7746703" y="844724"/>
                </a:cubicBezTo>
                <a:cubicBezTo>
                  <a:pt x="7613540" y="850796"/>
                  <a:pt x="7309176" y="806891"/>
                  <a:pt x="6984442" y="844724"/>
                </a:cubicBezTo>
                <a:cubicBezTo>
                  <a:pt x="6659708" y="882557"/>
                  <a:pt x="6398967" y="801851"/>
                  <a:pt x="6122754" y="844724"/>
                </a:cubicBezTo>
                <a:cubicBezTo>
                  <a:pt x="5846541" y="887596"/>
                  <a:pt x="5632773" y="843604"/>
                  <a:pt x="5360493" y="844723"/>
                </a:cubicBezTo>
                <a:cubicBezTo>
                  <a:pt x="5088213" y="845842"/>
                  <a:pt x="4870465" y="872930"/>
                  <a:pt x="4498805" y="844723"/>
                </a:cubicBezTo>
                <a:cubicBezTo>
                  <a:pt x="4127145" y="816516"/>
                  <a:pt x="4057990" y="843767"/>
                  <a:pt x="3835969" y="844723"/>
                </a:cubicBezTo>
                <a:cubicBezTo>
                  <a:pt x="3613948" y="845679"/>
                  <a:pt x="3418071" y="857196"/>
                  <a:pt x="3272558" y="844723"/>
                </a:cubicBezTo>
                <a:cubicBezTo>
                  <a:pt x="3127045" y="832250"/>
                  <a:pt x="2817930" y="814354"/>
                  <a:pt x="2510296" y="844723"/>
                </a:cubicBezTo>
                <a:cubicBezTo>
                  <a:pt x="2202662" y="875092"/>
                  <a:pt x="1836124" y="870917"/>
                  <a:pt x="1648609" y="844723"/>
                </a:cubicBezTo>
                <a:cubicBezTo>
                  <a:pt x="1461094" y="818529"/>
                  <a:pt x="688169" y="891628"/>
                  <a:pt x="422362" y="844723"/>
                </a:cubicBezTo>
                <a:cubicBezTo>
                  <a:pt x="225284" y="881333"/>
                  <a:pt x="13709" y="599823"/>
                  <a:pt x="0" y="422361"/>
                </a:cubicBezTo>
                <a:lnTo>
                  <a:pt x="0" y="422362"/>
                </a:lnTo>
                <a:close/>
              </a:path>
              <a:path w="10787269" h="844723" stroke="0" extrusionOk="0">
                <a:moveTo>
                  <a:pt x="0" y="422362"/>
                </a:moveTo>
                <a:cubicBezTo>
                  <a:pt x="-37759" y="228728"/>
                  <a:pt x="199995" y="46098"/>
                  <a:pt x="422362" y="0"/>
                </a:cubicBezTo>
                <a:cubicBezTo>
                  <a:pt x="545476" y="-19070"/>
                  <a:pt x="749730" y="2601"/>
                  <a:pt x="886347" y="0"/>
                </a:cubicBezTo>
                <a:cubicBezTo>
                  <a:pt x="1022965" y="-2601"/>
                  <a:pt x="1330113" y="-4712"/>
                  <a:pt x="1449758" y="0"/>
                </a:cubicBezTo>
                <a:cubicBezTo>
                  <a:pt x="1569403" y="4712"/>
                  <a:pt x="1715000" y="-7039"/>
                  <a:pt x="1814318" y="0"/>
                </a:cubicBezTo>
                <a:cubicBezTo>
                  <a:pt x="1913636" y="7039"/>
                  <a:pt x="2250003" y="-37293"/>
                  <a:pt x="2576580" y="0"/>
                </a:cubicBezTo>
                <a:cubicBezTo>
                  <a:pt x="2903157" y="37293"/>
                  <a:pt x="2845268" y="-10312"/>
                  <a:pt x="2941140" y="0"/>
                </a:cubicBezTo>
                <a:cubicBezTo>
                  <a:pt x="3037012" y="10312"/>
                  <a:pt x="3470077" y="17745"/>
                  <a:pt x="3603977" y="0"/>
                </a:cubicBezTo>
                <a:cubicBezTo>
                  <a:pt x="3737877" y="-17745"/>
                  <a:pt x="3867670" y="-17736"/>
                  <a:pt x="4067962" y="0"/>
                </a:cubicBezTo>
                <a:cubicBezTo>
                  <a:pt x="4268254" y="17736"/>
                  <a:pt x="4409986" y="-20747"/>
                  <a:pt x="4531948" y="0"/>
                </a:cubicBezTo>
                <a:cubicBezTo>
                  <a:pt x="4653910" y="20747"/>
                  <a:pt x="4745079" y="-15147"/>
                  <a:pt x="4896508" y="0"/>
                </a:cubicBezTo>
                <a:cubicBezTo>
                  <a:pt x="5047937" y="15147"/>
                  <a:pt x="5154615" y="11132"/>
                  <a:pt x="5261068" y="0"/>
                </a:cubicBezTo>
                <a:cubicBezTo>
                  <a:pt x="5367521" y="-11132"/>
                  <a:pt x="5616641" y="-18002"/>
                  <a:pt x="5725053" y="0"/>
                </a:cubicBezTo>
                <a:cubicBezTo>
                  <a:pt x="5833465" y="18002"/>
                  <a:pt x="6106651" y="16889"/>
                  <a:pt x="6288464" y="0"/>
                </a:cubicBezTo>
                <a:cubicBezTo>
                  <a:pt x="6470277" y="-16889"/>
                  <a:pt x="6843527" y="21986"/>
                  <a:pt x="7050726" y="0"/>
                </a:cubicBezTo>
                <a:cubicBezTo>
                  <a:pt x="7257925" y="-21986"/>
                  <a:pt x="7414222" y="12933"/>
                  <a:pt x="7713562" y="0"/>
                </a:cubicBezTo>
                <a:cubicBezTo>
                  <a:pt x="8012902" y="-12933"/>
                  <a:pt x="8150476" y="-431"/>
                  <a:pt x="8276973" y="0"/>
                </a:cubicBezTo>
                <a:cubicBezTo>
                  <a:pt x="8403470" y="431"/>
                  <a:pt x="8593672" y="13920"/>
                  <a:pt x="8840384" y="0"/>
                </a:cubicBezTo>
                <a:cubicBezTo>
                  <a:pt x="9087096" y="-13920"/>
                  <a:pt x="9083624" y="10023"/>
                  <a:pt x="9304370" y="0"/>
                </a:cubicBezTo>
                <a:cubicBezTo>
                  <a:pt x="9525116" y="-10023"/>
                  <a:pt x="9872356" y="-51463"/>
                  <a:pt x="10364908" y="0"/>
                </a:cubicBezTo>
                <a:cubicBezTo>
                  <a:pt x="10562557" y="19311"/>
                  <a:pt x="10821681" y="186904"/>
                  <a:pt x="10787270" y="422362"/>
                </a:cubicBezTo>
                <a:lnTo>
                  <a:pt x="10787269" y="422362"/>
                </a:lnTo>
                <a:cubicBezTo>
                  <a:pt x="10777193" y="652384"/>
                  <a:pt x="10625548" y="892251"/>
                  <a:pt x="10364907" y="844724"/>
                </a:cubicBezTo>
                <a:cubicBezTo>
                  <a:pt x="9989428" y="851363"/>
                  <a:pt x="9796799" y="833534"/>
                  <a:pt x="9602645" y="844724"/>
                </a:cubicBezTo>
                <a:cubicBezTo>
                  <a:pt x="9408491" y="855914"/>
                  <a:pt x="9166192" y="845337"/>
                  <a:pt x="8939809" y="844724"/>
                </a:cubicBezTo>
                <a:cubicBezTo>
                  <a:pt x="8713426" y="844111"/>
                  <a:pt x="8289468" y="839511"/>
                  <a:pt x="8078122" y="844724"/>
                </a:cubicBezTo>
                <a:cubicBezTo>
                  <a:pt x="7866776" y="849937"/>
                  <a:pt x="7839570" y="864073"/>
                  <a:pt x="7614136" y="844724"/>
                </a:cubicBezTo>
                <a:cubicBezTo>
                  <a:pt x="7388702" y="825375"/>
                  <a:pt x="7187232" y="839376"/>
                  <a:pt x="7050725" y="844724"/>
                </a:cubicBezTo>
                <a:cubicBezTo>
                  <a:pt x="6914218" y="850072"/>
                  <a:pt x="6460066" y="879436"/>
                  <a:pt x="6288464" y="844724"/>
                </a:cubicBezTo>
                <a:cubicBezTo>
                  <a:pt x="6116862" y="810012"/>
                  <a:pt x="5764848" y="875419"/>
                  <a:pt x="5526202" y="844724"/>
                </a:cubicBezTo>
                <a:cubicBezTo>
                  <a:pt x="5287556" y="814029"/>
                  <a:pt x="5136759" y="857970"/>
                  <a:pt x="4863365" y="844723"/>
                </a:cubicBezTo>
                <a:cubicBezTo>
                  <a:pt x="4589970" y="831476"/>
                  <a:pt x="4575994" y="857116"/>
                  <a:pt x="4498805" y="844723"/>
                </a:cubicBezTo>
                <a:cubicBezTo>
                  <a:pt x="4421616" y="832330"/>
                  <a:pt x="4210734" y="836909"/>
                  <a:pt x="3935395" y="844723"/>
                </a:cubicBezTo>
                <a:cubicBezTo>
                  <a:pt x="3660056" y="852538"/>
                  <a:pt x="3511837" y="826407"/>
                  <a:pt x="3173133" y="844723"/>
                </a:cubicBezTo>
                <a:cubicBezTo>
                  <a:pt x="2834429" y="863039"/>
                  <a:pt x="2727161" y="871802"/>
                  <a:pt x="2609722" y="844723"/>
                </a:cubicBezTo>
                <a:cubicBezTo>
                  <a:pt x="2492283" y="817644"/>
                  <a:pt x="1980872" y="881350"/>
                  <a:pt x="1748035" y="844723"/>
                </a:cubicBezTo>
                <a:cubicBezTo>
                  <a:pt x="1515198" y="808096"/>
                  <a:pt x="1332514" y="876632"/>
                  <a:pt x="1085198" y="844723"/>
                </a:cubicBezTo>
                <a:cubicBezTo>
                  <a:pt x="837882" y="812814"/>
                  <a:pt x="640915" y="828004"/>
                  <a:pt x="422362" y="844723"/>
                </a:cubicBezTo>
                <a:cubicBezTo>
                  <a:pt x="179270" y="832371"/>
                  <a:pt x="56425" y="666308"/>
                  <a:pt x="0" y="422361"/>
                </a:cubicBezTo>
                <a:lnTo>
                  <a:pt x="0" y="422362"/>
                </a:ln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475911327">
                  <a:prstGeom prst="roundRect">
                    <a:avLst>
                      <a:gd name="adj" fmla="val 50000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3.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Dựa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vào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tranh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,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đặt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và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trả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lời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câu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hỏi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Bằng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gì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?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80EF06F-22F6-4D07-95E4-C3E08BD291F9}"/>
              </a:ext>
            </a:extLst>
          </p:cNvPr>
          <p:cNvSpPr/>
          <p:nvPr/>
        </p:nvSpPr>
        <p:spPr>
          <a:xfrm>
            <a:off x="1330036" y="1543792"/>
            <a:ext cx="9785267" cy="1425039"/>
          </a:xfrm>
          <a:prstGeom prst="roundRect">
            <a:avLst>
              <a:gd name="adj" fmla="val 30842"/>
            </a:avLst>
          </a:prstGeom>
          <a:solidFill>
            <a:srgbClr val="FFFF66">
              <a:alpha val="82000"/>
            </a:srgb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lang="vi-VN" sz="28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b. Về công cụ.</a:t>
            </a:r>
          </a:p>
          <a:p>
            <a:pPr lvl="0" algn="ctr" defTabSz="1219170">
              <a:buClr>
                <a:srgbClr val="000000"/>
              </a:buClr>
            </a:pPr>
            <a:r>
              <a:rPr lang="vi-VN" sz="28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M: - Bạn nhỏ đánh răng bằng gì?</a:t>
            </a:r>
          </a:p>
          <a:p>
            <a:pPr lvl="0" algn="ctr" defTabSz="1219170">
              <a:buClr>
                <a:srgbClr val="000000"/>
              </a:buClr>
            </a:pPr>
            <a:r>
              <a:rPr lang="vi-VN" sz="28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    - Bạn nhỏ đánh răng bằng bàn chải.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71FA9A-8094-4E85-9369-C4441DB0FD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6501" y="3795217"/>
            <a:ext cx="9193172" cy="2202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555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378930173"/>
</p:tagLst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athematics Subject for High School by Slidesgo">
  <a:themeElements>
    <a:clrScheme name="Simple Light">
      <a:dk1>
        <a:srgbClr val="4657B0"/>
      </a:dk1>
      <a:lt1>
        <a:srgbClr val="FFFFFF"/>
      </a:lt1>
      <a:dk2>
        <a:srgbClr val="90CFD8"/>
      </a:dk2>
      <a:lt2>
        <a:srgbClr val="F2F4CF"/>
      </a:lt2>
      <a:accent1>
        <a:srgbClr val="E2EE6D"/>
      </a:accent1>
      <a:accent2>
        <a:srgbClr val="F89A9D"/>
      </a:accent2>
      <a:accent3>
        <a:srgbClr val="3DBD9A"/>
      </a:accent3>
      <a:accent4>
        <a:srgbClr val="C5E9B8"/>
      </a:accent4>
      <a:accent5>
        <a:srgbClr val="FFFFFF"/>
      </a:accent5>
      <a:accent6>
        <a:srgbClr val="FFFFFF"/>
      </a:accent6>
      <a:hlink>
        <a:srgbClr val="4657B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306</Words>
  <Application>Microsoft Office PowerPoint</Application>
  <PresentationFormat>Widescreen</PresentationFormat>
  <Paragraphs>23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Bad Script</vt:lpstr>
      <vt:lpstr>Calibri</vt:lpstr>
      <vt:lpstr>Calibri Light</vt:lpstr>
      <vt:lpstr>UVN Banh Mi</vt:lpstr>
      <vt:lpstr>Wingdings</vt:lpstr>
      <vt:lpstr>2_Office Theme</vt:lpstr>
      <vt:lpstr>Mathematics Subject for High School by Slidesgo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29</cp:revision>
  <dcterms:created xsi:type="dcterms:W3CDTF">2022-11-21T07:56:21Z</dcterms:created>
  <dcterms:modified xsi:type="dcterms:W3CDTF">2025-03-06T10:58:23Z</dcterms:modified>
</cp:coreProperties>
</file>