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8" r:id="rId19"/>
    <p:sldId id="279" r:id="rId20"/>
    <p:sldId id="280" r:id="rId21"/>
    <p:sldId id="281" r:id="rId22"/>
    <p:sldId id="276" r:id="rId23"/>
    <p:sldId id="267" r:id="rId24"/>
    <p:sldId id="268" r:id="rId25"/>
    <p:sldId id="269" r:id="rId26"/>
  </p:sldIdLst>
  <p:sldSz cx="18288000" cy="10287000"/>
  <p:notesSz cx="6858000" cy="9144000"/>
  <p:embeddedFontLst>
    <p:embeddedFont>
      <p:font typeface="Hanging" panose="020B0604020202020204" charset="-128"/>
      <p:regular r:id="rId28"/>
    </p:embeddedFont>
    <p:embeddedFont>
      <p:font typeface="Canva Sans" panose="020B0604020202020204" charset="0"/>
      <p:regular r:id="rId29"/>
    </p:embeddedFont>
    <p:embeddedFont>
      <p:font typeface="Canva Sans Bold" panose="020B0604020202020204" charset="0"/>
      <p:regular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Dancing Script" panose="020B0604020202020204" charset="0"/>
      <p:regular r:id="rId35"/>
    </p:embeddedFont>
    <p:embeddedFont>
      <p:font typeface="HP001 4 hàng" panose="020B0603050302020204" pitchFamily="34" charset="0"/>
      <p:regular r:id="rId36"/>
      <p:bold r:id="rId37"/>
    </p:embeddedFont>
    <p:embeddedFont>
      <p:font typeface="Maven Pro Bold" panose="020B0604020202020204" charset="0"/>
      <p:regular r:id="rId38"/>
    </p:embeddedFont>
    <p:embeddedFont>
      <p:font typeface="Muli Bold" panose="020B0604020202020204" charset="0"/>
      <p:regular r:id="rId39"/>
    </p:embeddedFont>
    <p:embeddedFont>
      <p:font typeface="Paytone One" panose="020B0604020202020204" charset="0"/>
      <p:regular r:id="rId40"/>
    </p:embeddedFont>
    <p:embeddedFont>
      <p:font typeface="Rokkitt" panose="020B0604020202020204" charset="0"/>
      <p:regular r:id="rId41"/>
    </p:embeddedFont>
    <p:embeddedFont>
      <p:font typeface="Sniglet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74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30" y="-8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5AEA9-7872-4B35-A58C-B4CE9341151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A5267-F293-400F-B183-30C3473A9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A5267-F293-400F-B183-30C3473A9C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2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44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4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6.png"/><Relationship Id="rId5" Type="http://schemas.openxmlformats.org/officeDocument/2006/relationships/image" Target="../media/image6.svg"/><Relationship Id="rId10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7.svg"/><Relationship Id="rId5" Type="http://schemas.openxmlformats.org/officeDocument/2006/relationships/image" Target="../media/image6.svg"/><Relationship Id="rId10" Type="http://schemas.openxmlformats.org/officeDocument/2006/relationships/image" Target="../media/image46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18" Type="http://schemas.openxmlformats.org/officeDocument/2006/relationships/image" Target="../media/image64.png"/><Relationship Id="rId3" Type="http://schemas.openxmlformats.org/officeDocument/2006/relationships/image" Target="../media/image49.svg"/><Relationship Id="rId21" Type="http://schemas.openxmlformats.org/officeDocument/2006/relationships/image" Target="../media/image47.svg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10" Type="http://schemas.openxmlformats.org/officeDocument/2006/relationships/image" Target="../media/image56.png"/><Relationship Id="rId19" Type="http://schemas.openxmlformats.org/officeDocument/2006/relationships/image" Target="../media/image65.sv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7.svg"/><Relationship Id="rId5" Type="http://schemas.openxmlformats.org/officeDocument/2006/relationships/image" Target="../media/image6.svg"/><Relationship Id="rId10" Type="http://schemas.openxmlformats.org/officeDocument/2006/relationships/image" Target="../media/image66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18" Type="http://schemas.openxmlformats.org/officeDocument/2006/relationships/image" Target="../media/image64.png"/><Relationship Id="rId3" Type="http://schemas.openxmlformats.org/officeDocument/2006/relationships/image" Target="../media/image49.svg"/><Relationship Id="rId21" Type="http://schemas.openxmlformats.org/officeDocument/2006/relationships/image" Target="../media/image67.svg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10" Type="http://schemas.openxmlformats.org/officeDocument/2006/relationships/image" Target="../media/image56.png"/><Relationship Id="rId19" Type="http://schemas.openxmlformats.org/officeDocument/2006/relationships/image" Target="../media/image65.sv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2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70.svg"/><Relationship Id="rId5" Type="http://schemas.openxmlformats.org/officeDocument/2006/relationships/image" Target="../media/image6.sv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2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70.svg"/><Relationship Id="rId5" Type="http://schemas.openxmlformats.org/officeDocument/2006/relationships/image" Target="../media/image6.sv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2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70.svg"/><Relationship Id="rId5" Type="http://schemas.openxmlformats.org/officeDocument/2006/relationships/image" Target="../media/image6.sv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2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70.svg"/><Relationship Id="rId5" Type="http://schemas.openxmlformats.org/officeDocument/2006/relationships/image" Target="../media/image6.sv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2" Type="http://schemas.openxmlformats.org/officeDocument/2006/relationships/image" Target="../media/image13.jp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slide" Target="slide3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7.png"/><Relationship Id="rId14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2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70.svg"/><Relationship Id="rId5" Type="http://schemas.openxmlformats.org/officeDocument/2006/relationships/image" Target="../media/image6.sv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2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70.svg"/><Relationship Id="rId5" Type="http://schemas.openxmlformats.org/officeDocument/2006/relationships/image" Target="../media/image6.sv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sv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8.svg"/><Relationship Id="rId12" Type="http://schemas.openxmlformats.org/officeDocument/2006/relationships/image" Target="../media/image3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7.png"/><Relationship Id="rId11" Type="http://schemas.openxmlformats.org/officeDocument/2006/relationships/image" Target="../media/image82.svg"/><Relationship Id="rId5" Type="http://schemas.openxmlformats.org/officeDocument/2006/relationships/image" Target="../media/image76.sv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7.png"/><Relationship Id="rId12" Type="http://schemas.openxmlformats.org/officeDocument/2006/relationships/image" Target="../media/image82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6.sv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18" Type="http://schemas.openxmlformats.org/officeDocument/2006/relationships/image" Target="../media/image29.png"/><Relationship Id="rId26" Type="http://schemas.microsoft.com/office/2007/relationships/hdphoto" Target="../media/hdphoto13.wdp"/><Relationship Id="rId3" Type="http://schemas.openxmlformats.org/officeDocument/2006/relationships/image" Target="../media/image22.png"/><Relationship Id="rId21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openxmlformats.org/officeDocument/2006/relationships/slide" Target="slide5.xml"/><Relationship Id="rId17" Type="http://schemas.openxmlformats.org/officeDocument/2006/relationships/slide" Target="slide4.xml"/><Relationship Id="rId25" Type="http://schemas.openxmlformats.org/officeDocument/2006/relationships/image" Target="../media/image34.png"/><Relationship Id="rId2" Type="http://schemas.openxmlformats.org/officeDocument/2006/relationships/image" Target="../media/image21.jpg"/><Relationship Id="rId16" Type="http://schemas.openxmlformats.org/officeDocument/2006/relationships/slide" Target="slide7.xml"/><Relationship Id="rId20" Type="http://schemas.microsoft.com/office/2007/relationships/hdphoto" Target="../media/hdphoto11.wdp"/><Relationship Id="rId29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24" Type="http://schemas.openxmlformats.org/officeDocument/2006/relationships/image" Target="../media/image33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microsoft.com/office/2007/relationships/hdphoto" Target="../media/hdphoto14.wdp"/><Relationship Id="rId10" Type="http://schemas.openxmlformats.org/officeDocument/2006/relationships/image" Target="../media/image26.png"/><Relationship Id="rId19" Type="http://schemas.openxmlformats.org/officeDocument/2006/relationships/image" Target="../media/image30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slide" Target="slide6.xml"/><Relationship Id="rId22" Type="http://schemas.microsoft.com/office/2007/relationships/hdphoto" Target="../media/hdphoto12.wdp"/><Relationship Id="rId27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5.wdp"/><Relationship Id="rId3" Type="http://schemas.openxmlformats.org/officeDocument/2006/relationships/slideLayout" Target="../slideLayouts/slideLayout1.xml"/><Relationship Id="rId7" Type="http://schemas.microsoft.com/office/2007/relationships/hdphoto" Target="../media/hdphoto15.wdp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39.png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11" Type="http://schemas.microsoft.com/office/2007/relationships/hdphoto" Target="../media/hdphoto16.wdp"/><Relationship Id="rId5" Type="http://schemas.openxmlformats.org/officeDocument/2006/relationships/slide" Target="slide3.xml"/><Relationship Id="rId15" Type="http://schemas.microsoft.com/office/2007/relationships/hdphoto" Target="../media/hdphoto17.wdp"/><Relationship Id="rId10" Type="http://schemas.openxmlformats.org/officeDocument/2006/relationships/image" Target="../media/image37.png"/><Relationship Id="rId4" Type="http://schemas.openxmlformats.org/officeDocument/2006/relationships/image" Target="../media/image13.jpg"/><Relationship Id="rId9" Type="http://schemas.microsoft.com/office/2007/relationships/hdphoto" Target="../media/hdphoto2.wdp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5.wdp"/><Relationship Id="rId3" Type="http://schemas.openxmlformats.org/officeDocument/2006/relationships/slideLayout" Target="../slideLayouts/slideLayout1.xml"/><Relationship Id="rId7" Type="http://schemas.microsoft.com/office/2007/relationships/hdphoto" Target="../media/hdphoto15.wdp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39.png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11" Type="http://schemas.microsoft.com/office/2007/relationships/hdphoto" Target="../media/hdphoto16.wdp"/><Relationship Id="rId5" Type="http://schemas.openxmlformats.org/officeDocument/2006/relationships/slide" Target="slide3.xml"/><Relationship Id="rId15" Type="http://schemas.microsoft.com/office/2007/relationships/hdphoto" Target="../media/hdphoto17.wdp"/><Relationship Id="rId10" Type="http://schemas.openxmlformats.org/officeDocument/2006/relationships/image" Target="../media/image37.png"/><Relationship Id="rId4" Type="http://schemas.openxmlformats.org/officeDocument/2006/relationships/image" Target="../media/image13.jpg"/><Relationship Id="rId9" Type="http://schemas.microsoft.com/office/2007/relationships/hdphoto" Target="../media/hdphoto2.wdp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5.wdp"/><Relationship Id="rId3" Type="http://schemas.openxmlformats.org/officeDocument/2006/relationships/slideLayout" Target="../slideLayouts/slideLayout1.xml"/><Relationship Id="rId7" Type="http://schemas.microsoft.com/office/2007/relationships/hdphoto" Target="../media/hdphoto15.wdp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39.png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11" Type="http://schemas.microsoft.com/office/2007/relationships/hdphoto" Target="../media/hdphoto16.wdp"/><Relationship Id="rId5" Type="http://schemas.openxmlformats.org/officeDocument/2006/relationships/slide" Target="slide3.xml"/><Relationship Id="rId15" Type="http://schemas.microsoft.com/office/2007/relationships/hdphoto" Target="../media/hdphoto17.wdp"/><Relationship Id="rId10" Type="http://schemas.openxmlformats.org/officeDocument/2006/relationships/image" Target="../media/image37.png"/><Relationship Id="rId4" Type="http://schemas.openxmlformats.org/officeDocument/2006/relationships/image" Target="../media/image13.jpg"/><Relationship Id="rId9" Type="http://schemas.microsoft.com/office/2007/relationships/hdphoto" Target="../media/hdphoto2.wdp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5.wdp"/><Relationship Id="rId3" Type="http://schemas.openxmlformats.org/officeDocument/2006/relationships/slideLayout" Target="../slideLayouts/slideLayout1.xml"/><Relationship Id="rId7" Type="http://schemas.microsoft.com/office/2007/relationships/hdphoto" Target="../media/hdphoto15.wdp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39.png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11" Type="http://schemas.microsoft.com/office/2007/relationships/hdphoto" Target="../media/hdphoto16.wdp"/><Relationship Id="rId5" Type="http://schemas.openxmlformats.org/officeDocument/2006/relationships/slide" Target="slide3.xml"/><Relationship Id="rId15" Type="http://schemas.microsoft.com/office/2007/relationships/hdphoto" Target="../media/hdphoto17.wdp"/><Relationship Id="rId10" Type="http://schemas.openxmlformats.org/officeDocument/2006/relationships/image" Target="../media/image37.png"/><Relationship Id="rId4" Type="http://schemas.openxmlformats.org/officeDocument/2006/relationships/image" Target="../media/image13.jpg"/><Relationship Id="rId9" Type="http://schemas.microsoft.com/office/2007/relationships/hdphoto" Target="../media/hdphoto2.wdp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2.svg"/><Relationship Id="rId5" Type="http://schemas.openxmlformats.org/officeDocument/2006/relationships/image" Target="../media/image6.svg"/><Relationship Id="rId10" Type="http://schemas.openxmlformats.org/officeDocument/2006/relationships/image" Target="../media/image4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585">
            <a:off x="1582939" y="818426"/>
            <a:ext cx="15122122" cy="13931254"/>
          </a:xfrm>
          <a:custGeom>
            <a:avLst/>
            <a:gdLst/>
            <a:ahLst/>
            <a:cxnLst/>
            <a:rect l="l" t="t" r="r" b="b"/>
            <a:pathLst>
              <a:path w="15122122" h="13931254">
                <a:moveTo>
                  <a:pt x="0" y="0"/>
                </a:moveTo>
                <a:lnTo>
                  <a:pt x="15122122" y="0"/>
                </a:lnTo>
                <a:lnTo>
                  <a:pt x="15122122" y="13931255"/>
                </a:lnTo>
                <a:lnTo>
                  <a:pt x="0" y="139312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970131">
            <a:off x="9015672" y="1393062"/>
            <a:ext cx="256656" cy="885022"/>
          </a:xfrm>
          <a:custGeom>
            <a:avLst/>
            <a:gdLst/>
            <a:ahLst/>
            <a:cxnLst/>
            <a:rect l="l" t="t" r="r" b="b"/>
            <a:pathLst>
              <a:path w="256656" h="885022">
                <a:moveTo>
                  <a:pt x="0" y="0"/>
                </a:moveTo>
                <a:lnTo>
                  <a:pt x="256656" y="0"/>
                </a:lnTo>
                <a:lnTo>
                  <a:pt x="256656" y="885022"/>
                </a:lnTo>
                <a:lnTo>
                  <a:pt x="0" y="885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671193" y="4699674"/>
            <a:ext cx="1486858" cy="1486858"/>
            <a:chOff x="0" y="0"/>
            <a:chExt cx="1982477" cy="1982477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982477" cy="1982477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EB85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555412" y="418766"/>
              <a:ext cx="1040632" cy="1040632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56206"/>
                <a:ext cx="753133" cy="700389"/>
              </a:xfrm>
              <a:custGeom>
                <a:avLst/>
                <a:gdLst/>
                <a:ahLst/>
                <a:cxnLst/>
                <a:rect l="l" t="t" r="r" b="b"/>
                <a:pathLst>
                  <a:path w="753133" h="700389">
                    <a:moveTo>
                      <a:pt x="679531" y="216925"/>
                    </a:moveTo>
                    <a:lnTo>
                      <a:pt x="478242" y="15636"/>
                    </a:lnTo>
                    <a:cubicBezTo>
                      <a:pt x="466206" y="3600"/>
                      <a:pt x="448105" y="0"/>
                      <a:pt x="432379" y="6513"/>
                    </a:cubicBezTo>
                    <a:cubicBezTo>
                      <a:pt x="416653" y="13027"/>
                      <a:pt x="406400" y="28373"/>
                      <a:pt x="406400" y="45394"/>
                    </a:cubicBezTo>
                    <a:lnTo>
                      <a:pt x="406400" y="45394"/>
                    </a:lnTo>
                    <a:cubicBezTo>
                      <a:pt x="406400" y="101506"/>
                      <a:pt x="360912" y="146994"/>
                      <a:pt x="304800" y="146994"/>
                    </a:cubicBezTo>
                    <a:lnTo>
                      <a:pt x="188471" y="146994"/>
                    </a:lnTo>
                    <a:cubicBezTo>
                      <a:pt x="84381" y="146994"/>
                      <a:pt x="0" y="231375"/>
                      <a:pt x="0" y="335465"/>
                    </a:cubicBezTo>
                    <a:lnTo>
                      <a:pt x="0" y="364923"/>
                    </a:lnTo>
                    <a:cubicBezTo>
                      <a:pt x="0" y="469013"/>
                      <a:pt x="84381" y="553394"/>
                      <a:pt x="188471" y="553394"/>
                    </a:cubicBezTo>
                    <a:lnTo>
                      <a:pt x="304800" y="553394"/>
                    </a:lnTo>
                    <a:cubicBezTo>
                      <a:pt x="360912" y="553394"/>
                      <a:pt x="406400" y="598882"/>
                      <a:pt x="406400" y="654994"/>
                    </a:cubicBezTo>
                    <a:lnTo>
                      <a:pt x="406400" y="654994"/>
                    </a:lnTo>
                    <a:cubicBezTo>
                      <a:pt x="406400" y="672015"/>
                      <a:pt x="416653" y="687361"/>
                      <a:pt x="432379" y="693875"/>
                    </a:cubicBezTo>
                    <a:cubicBezTo>
                      <a:pt x="448105" y="700388"/>
                      <a:pt x="466206" y="696788"/>
                      <a:pt x="478242" y="684752"/>
                    </a:cubicBezTo>
                    <a:lnTo>
                      <a:pt x="679531" y="483463"/>
                    </a:lnTo>
                    <a:cubicBezTo>
                      <a:pt x="753133" y="409861"/>
                      <a:pt x="753133" y="290528"/>
                      <a:pt x="679531" y="216925"/>
                    </a:cubicBezTo>
                    <a:close/>
                  </a:path>
                </a:pathLst>
              </a:custGeom>
              <a:solidFill>
                <a:srgbClr val="017C4A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165100"/>
                <a:ext cx="7112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555412" y="523078"/>
              <a:ext cx="1040632" cy="1040632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56206"/>
                <a:ext cx="753133" cy="700389"/>
              </a:xfrm>
              <a:custGeom>
                <a:avLst/>
                <a:gdLst/>
                <a:ahLst/>
                <a:cxnLst/>
                <a:rect l="l" t="t" r="r" b="b"/>
                <a:pathLst>
                  <a:path w="753133" h="700389">
                    <a:moveTo>
                      <a:pt x="679531" y="216925"/>
                    </a:moveTo>
                    <a:lnTo>
                      <a:pt x="478242" y="15636"/>
                    </a:lnTo>
                    <a:cubicBezTo>
                      <a:pt x="466206" y="3600"/>
                      <a:pt x="448105" y="0"/>
                      <a:pt x="432379" y="6513"/>
                    </a:cubicBezTo>
                    <a:cubicBezTo>
                      <a:pt x="416653" y="13027"/>
                      <a:pt x="406400" y="28373"/>
                      <a:pt x="406400" y="45394"/>
                    </a:cubicBezTo>
                    <a:lnTo>
                      <a:pt x="406400" y="45394"/>
                    </a:lnTo>
                    <a:cubicBezTo>
                      <a:pt x="406400" y="101506"/>
                      <a:pt x="360912" y="146994"/>
                      <a:pt x="304800" y="146994"/>
                    </a:cubicBezTo>
                    <a:lnTo>
                      <a:pt x="188471" y="146994"/>
                    </a:lnTo>
                    <a:cubicBezTo>
                      <a:pt x="84381" y="146994"/>
                      <a:pt x="0" y="231375"/>
                      <a:pt x="0" y="335465"/>
                    </a:cubicBezTo>
                    <a:lnTo>
                      <a:pt x="0" y="364923"/>
                    </a:lnTo>
                    <a:cubicBezTo>
                      <a:pt x="0" y="469013"/>
                      <a:pt x="84381" y="553394"/>
                      <a:pt x="188471" y="553394"/>
                    </a:cubicBezTo>
                    <a:lnTo>
                      <a:pt x="304800" y="553394"/>
                    </a:lnTo>
                    <a:cubicBezTo>
                      <a:pt x="360912" y="553394"/>
                      <a:pt x="406400" y="598882"/>
                      <a:pt x="406400" y="654994"/>
                    </a:cubicBezTo>
                    <a:lnTo>
                      <a:pt x="406400" y="654994"/>
                    </a:lnTo>
                    <a:cubicBezTo>
                      <a:pt x="406400" y="672015"/>
                      <a:pt x="416653" y="687361"/>
                      <a:pt x="432379" y="693875"/>
                    </a:cubicBezTo>
                    <a:cubicBezTo>
                      <a:pt x="448105" y="700388"/>
                      <a:pt x="466206" y="696788"/>
                      <a:pt x="478242" y="684752"/>
                    </a:cubicBezTo>
                    <a:lnTo>
                      <a:pt x="679531" y="483463"/>
                    </a:lnTo>
                    <a:cubicBezTo>
                      <a:pt x="753133" y="409861"/>
                      <a:pt x="753133" y="290528"/>
                      <a:pt x="679531" y="216925"/>
                    </a:cubicBezTo>
                    <a:close/>
                  </a:path>
                </a:pathLst>
              </a:custGeom>
              <a:solidFill>
                <a:srgbClr val="CCFFA2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165100"/>
                <a:ext cx="7112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TextBox 14"/>
          <p:cNvSpPr txBox="1"/>
          <p:nvPr/>
        </p:nvSpPr>
        <p:spPr>
          <a:xfrm rot="-132698">
            <a:off x="4329871" y="2987404"/>
            <a:ext cx="9652855" cy="518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16"/>
              </a:lnSpc>
            </a:pPr>
            <a:r>
              <a:rPr lang="en-US" sz="22432" spc="-829">
                <a:solidFill>
                  <a:srgbClr val="EB6D57"/>
                </a:solidFill>
                <a:latin typeface="Paytone One"/>
              </a:rPr>
              <a:t>Khởi </a:t>
            </a:r>
          </a:p>
          <a:p>
            <a:pPr marL="0" lvl="0" indent="0" algn="ctr">
              <a:lnSpc>
                <a:spcPts val="19516"/>
              </a:lnSpc>
            </a:pPr>
            <a:r>
              <a:rPr lang="en-US" sz="22432" spc="-829">
                <a:solidFill>
                  <a:srgbClr val="EB6D57"/>
                </a:solidFill>
                <a:latin typeface="Paytone One"/>
              </a:rPr>
              <a:t>động</a:t>
            </a:r>
          </a:p>
        </p:txBody>
      </p:sp>
      <p:sp>
        <p:nvSpPr>
          <p:cNvPr id="15" name="Freeform 15"/>
          <p:cNvSpPr/>
          <p:nvPr/>
        </p:nvSpPr>
        <p:spPr>
          <a:xfrm>
            <a:off x="1587582" y="8440594"/>
            <a:ext cx="14827040" cy="4286362"/>
          </a:xfrm>
          <a:custGeom>
            <a:avLst/>
            <a:gdLst/>
            <a:ahLst/>
            <a:cxnLst/>
            <a:rect l="l" t="t" r="r" b="b"/>
            <a:pathLst>
              <a:path w="14827040" h="4286362">
                <a:moveTo>
                  <a:pt x="0" y="0"/>
                </a:moveTo>
                <a:lnTo>
                  <a:pt x="14827040" y="0"/>
                </a:lnTo>
                <a:lnTo>
                  <a:pt x="14827040" y="4286362"/>
                </a:lnTo>
                <a:lnTo>
                  <a:pt x="0" y="42863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3180306" y="7252758"/>
            <a:ext cx="9247263" cy="3692699"/>
          </a:xfrm>
          <a:custGeom>
            <a:avLst/>
            <a:gdLst/>
            <a:ahLst/>
            <a:cxnLst/>
            <a:rect l="l" t="t" r="r" b="b"/>
            <a:pathLst>
              <a:path w="9247263" h="3692699">
                <a:moveTo>
                  <a:pt x="0" y="0"/>
                </a:moveTo>
                <a:lnTo>
                  <a:pt x="9247263" y="0"/>
                </a:lnTo>
                <a:lnTo>
                  <a:pt x="9247263" y="3692699"/>
                </a:lnTo>
                <a:lnTo>
                  <a:pt x="0" y="36926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1492328" y="7994327"/>
            <a:ext cx="6862938" cy="4114800"/>
          </a:xfrm>
          <a:custGeom>
            <a:avLst/>
            <a:gdLst/>
            <a:ahLst/>
            <a:cxnLst/>
            <a:rect l="l" t="t" r="r" b="b"/>
            <a:pathLst>
              <a:path w="6862938" h="4114800">
                <a:moveTo>
                  <a:pt x="0" y="0"/>
                </a:moveTo>
                <a:lnTo>
                  <a:pt x="6862939" y="0"/>
                </a:lnTo>
                <a:lnTo>
                  <a:pt x="6862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-1857045" y="1604623"/>
            <a:ext cx="4216482" cy="1594597"/>
          </a:xfrm>
          <a:custGeom>
            <a:avLst/>
            <a:gdLst/>
            <a:ahLst/>
            <a:cxnLst/>
            <a:rect l="l" t="t" r="r" b="b"/>
            <a:pathLst>
              <a:path w="4216482" h="1594597">
                <a:moveTo>
                  <a:pt x="0" y="0"/>
                </a:moveTo>
                <a:lnTo>
                  <a:pt x="4216482" y="0"/>
                </a:lnTo>
                <a:lnTo>
                  <a:pt x="4216482" y="1594597"/>
                </a:lnTo>
                <a:lnTo>
                  <a:pt x="0" y="15945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605077" y="2236157"/>
            <a:ext cx="2546561" cy="963063"/>
          </a:xfrm>
          <a:custGeom>
            <a:avLst/>
            <a:gdLst/>
            <a:ahLst/>
            <a:cxnLst/>
            <a:rect l="l" t="t" r="r" b="b"/>
            <a:pathLst>
              <a:path w="2546561" h="963063">
                <a:moveTo>
                  <a:pt x="0" y="0"/>
                </a:moveTo>
                <a:lnTo>
                  <a:pt x="2546561" y="0"/>
                </a:lnTo>
                <a:lnTo>
                  <a:pt x="2546561" y="963063"/>
                </a:lnTo>
                <a:lnTo>
                  <a:pt x="0" y="9630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251196" y="6151482"/>
            <a:ext cx="2546561" cy="963063"/>
          </a:xfrm>
          <a:custGeom>
            <a:avLst/>
            <a:gdLst/>
            <a:ahLst/>
            <a:cxnLst/>
            <a:rect l="l" t="t" r="r" b="b"/>
            <a:pathLst>
              <a:path w="2546561" h="963063">
                <a:moveTo>
                  <a:pt x="0" y="0"/>
                </a:moveTo>
                <a:lnTo>
                  <a:pt x="2546561" y="0"/>
                </a:lnTo>
                <a:lnTo>
                  <a:pt x="2546561" y="963063"/>
                </a:lnTo>
                <a:lnTo>
                  <a:pt x="0" y="9630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585">
            <a:off x="1134369" y="934310"/>
            <a:ext cx="16019262" cy="14757745"/>
          </a:xfrm>
          <a:custGeom>
            <a:avLst/>
            <a:gdLst/>
            <a:ahLst/>
            <a:cxnLst/>
            <a:rect l="l" t="t" r="r" b="b"/>
            <a:pathLst>
              <a:path w="16019262" h="14757745">
                <a:moveTo>
                  <a:pt x="0" y="0"/>
                </a:moveTo>
                <a:lnTo>
                  <a:pt x="16019262" y="0"/>
                </a:lnTo>
                <a:lnTo>
                  <a:pt x="16019262" y="14757745"/>
                </a:lnTo>
                <a:lnTo>
                  <a:pt x="0" y="14757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77432" y="8758352"/>
            <a:ext cx="12161587" cy="3515804"/>
          </a:xfrm>
          <a:custGeom>
            <a:avLst/>
            <a:gdLst/>
            <a:ahLst/>
            <a:cxnLst/>
            <a:rect l="l" t="t" r="r" b="b"/>
            <a:pathLst>
              <a:path w="12161587" h="3515804">
                <a:moveTo>
                  <a:pt x="0" y="0"/>
                </a:moveTo>
                <a:lnTo>
                  <a:pt x="12161587" y="0"/>
                </a:lnTo>
                <a:lnTo>
                  <a:pt x="12161587" y="3515804"/>
                </a:lnTo>
                <a:lnTo>
                  <a:pt x="0" y="3515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2286135" y="7784053"/>
            <a:ext cx="7584885" cy="3028863"/>
          </a:xfrm>
          <a:custGeom>
            <a:avLst/>
            <a:gdLst/>
            <a:ahLst/>
            <a:cxnLst/>
            <a:rect l="l" t="t" r="r" b="b"/>
            <a:pathLst>
              <a:path w="7584885" h="3028863">
                <a:moveTo>
                  <a:pt x="0" y="0"/>
                </a:moveTo>
                <a:lnTo>
                  <a:pt x="7584884" y="0"/>
                </a:lnTo>
                <a:lnTo>
                  <a:pt x="7584884" y="3028864"/>
                </a:lnTo>
                <a:lnTo>
                  <a:pt x="0" y="30288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55157" y="8079026"/>
            <a:ext cx="5629190" cy="3375083"/>
          </a:xfrm>
          <a:custGeom>
            <a:avLst/>
            <a:gdLst/>
            <a:ahLst/>
            <a:cxnLst/>
            <a:rect l="l" t="t" r="r" b="b"/>
            <a:pathLst>
              <a:path w="5629190" h="3375083">
                <a:moveTo>
                  <a:pt x="0" y="0"/>
                </a:moveTo>
                <a:lnTo>
                  <a:pt x="5629189" y="0"/>
                </a:lnTo>
                <a:lnTo>
                  <a:pt x="5629189" y="3375083"/>
                </a:lnTo>
                <a:lnTo>
                  <a:pt x="0" y="33750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88272" y="3112519"/>
            <a:ext cx="15004744" cy="3748959"/>
          </a:xfrm>
          <a:custGeom>
            <a:avLst/>
            <a:gdLst/>
            <a:ahLst/>
            <a:cxnLst/>
            <a:rect l="l" t="t" r="r" b="b"/>
            <a:pathLst>
              <a:path w="15004744" h="3748959">
                <a:moveTo>
                  <a:pt x="0" y="0"/>
                </a:moveTo>
                <a:lnTo>
                  <a:pt x="15004745" y="0"/>
                </a:lnTo>
                <a:lnTo>
                  <a:pt x="15004745" y="3748960"/>
                </a:lnTo>
                <a:lnTo>
                  <a:pt x="0" y="37489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745" b="-745"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55D7F2-1E57-B782-7EB4-1602D3275B68}"/>
              </a:ext>
            </a:extLst>
          </p:cNvPr>
          <p:cNvSpPr txBox="1"/>
          <p:nvPr/>
        </p:nvSpPr>
        <p:spPr>
          <a:xfrm>
            <a:off x="6248400" y="48781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89 994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C9C0BA-E951-AFFC-EC39-3718046AB5DE}"/>
              </a:ext>
            </a:extLst>
          </p:cNvPr>
          <p:cNvSpPr txBox="1"/>
          <p:nvPr/>
        </p:nvSpPr>
        <p:spPr>
          <a:xfrm>
            <a:off x="7696200" y="48781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89 995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C0C1BD-95B8-DD58-DC27-3314DE6F4D8D}"/>
              </a:ext>
            </a:extLst>
          </p:cNvPr>
          <p:cNvSpPr txBox="1"/>
          <p:nvPr/>
        </p:nvSpPr>
        <p:spPr>
          <a:xfrm>
            <a:off x="10668000" y="48781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89 996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6D8BA9-51E5-3A72-D0CD-9FD54DCBC2D6}"/>
              </a:ext>
            </a:extLst>
          </p:cNvPr>
          <p:cNvSpPr txBox="1"/>
          <p:nvPr/>
        </p:nvSpPr>
        <p:spPr>
          <a:xfrm>
            <a:off x="3352800" y="55245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2EAF8E-5E91-D5B5-399E-BDFE42280C74}"/>
              </a:ext>
            </a:extLst>
          </p:cNvPr>
          <p:cNvSpPr txBox="1"/>
          <p:nvPr/>
        </p:nvSpPr>
        <p:spPr>
          <a:xfrm>
            <a:off x="7772400" y="55245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5B9086-BB99-BAA7-9E9B-D15C85309281}"/>
              </a:ext>
            </a:extLst>
          </p:cNvPr>
          <p:cNvSpPr txBox="1"/>
          <p:nvPr/>
        </p:nvSpPr>
        <p:spPr>
          <a:xfrm>
            <a:off x="9220200" y="55245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441917-1ACD-B033-B778-1D4EAE244B49}"/>
              </a:ext>
            </a:extLst>
          </p:cNvPr>
          <p:cNvSpPr txBox="1"/>
          <p:nvPr/>
        </p:nvSpPr>
        <p:spPr>
          <a:xfrm>
            <a:off x="12192000" y="5512166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62ED9D-712D-4714-A27B-BDBB25774620}"/>
              </a:ext>
            </a:extLst>
          </p:cNvPr>
          <p:cNvSpPr txBox="1"/>
          <p:nvPr/>
        </p:nvSpPr>
        <p:spPr>
          <a:xfrm>
            <a:off x="15087600" y="55245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72B64C-36E3-EA44-8E01-0F1E6BA8945E}"/>
              </a:ext>
            </a:extLst>
          </p:cNvPr>
          <p:cNvSpPr txBox="1"/>
          <p:nvPr/>
        </p:nvSpPr>
        <p:spPr>
          <a:xfrm>
            <a:off x="15087600" y="61735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BA71FE-7A34-A72D-BE76-391887EB2622}"/>
              </a:ext>
            </a:extLst>
          </p:cNvPr>
          <p:cNvSpPr txBox="1"/>
          <p:nvPr/>
        </p:nvSpPr>
        <p:spPr>
          <a:xfrm>
            <a:off x="13682515" y="617420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90 019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38171B-A95F-8F32-4623-45762E1181C7}"/>
              </a:ext>
            </a:extLst>
          </p:cNvPr>
          <p:cNvSpPr txBox="1"/>
          <p:nvPr/>
        </p:nvSpPr>
        <p:spPr>
          <a:xfrm>
            <a:off x="9220200" y="617083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90 016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7D5E2B-DE0F-E968-380D-B83FE778BC63}"/>
              </a:ext>
            </a:extLst>
          </p:cNvPr>
          <p:cNvSpPr txBox="1"/>
          <p:nvPr/>
        </p:nvSpPr>
        <p:spPr>
          <a:xfrm>
            <a:off x="6296439" y="61735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90 014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839C9B-41D2-F70B-05D1-12CF16FBAD72}"/>
              </a:ext>
            </a:extLst>
          </p:cNvPr>
          <p:cNvSpPr txBox="1"/>
          <p:nvPr/>
        </p:nvSpPr>
        <p:spPr>
          <a:xfrm>
            <a:off x="4832074" y="616547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90 013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7001C2-713C-3C94-E241-EA3BA42175B4}"/>
              </a:ext>
            </a:extLst>
          </p:cNvPr>
          <p:cNvSpPr txBox="1"/>
          <p:nvPr/>
        </p:nvSpPr>
        <p:spPr>
          <a:xfrm>
            <a:off x="1888435" y="617328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90 011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585">
            <a:off x="1134369" y="934310"/>
            <a:ext cx="16019262" cy="14757745"/>
          </a:xfrm>
          <a:custGeom>
            <a:avLst/>
            <a:gdLst/>
            <a:ahLst/>
            <a:cxnLst/>
            <a:rect l="l" t="t" r="r" b="b"/>
            <a:pathLst>
              <a:path w="16019262" h="14757745">
                <a:moveTo>
                  <a:pt x="0" y="0"/>
                </a:moveTo>
                <a:lnTo>
                  <a:pt x="16019262" y="0"/>
                </a:lnTo>
                <a:lnTo>
                  <a:pt x="16019262" y="14757745"/>
                </a:lnTo>
                <a:lnTo>
                  <a:pt x="0" y="14757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77432" y="8758352"/>
            <a:ext cx="12161587" cy="3515804"/>
          </a:xfrm>
          <a:custGeom>
            <a:avLst/>
            <a:gdLst/>
            <a:ahLst/>
            <a:cxnLst/>
            <a:rect l="l" t="t" r="r" b="b"/>
            <a:pathLst>
              <a:path w="12161587" h="3515804">
                <a:moveTo>
                  <a:pt x="0" y="0"/>
                </a:moveTo>
                <a:lnTo>
                  <a:pt x="12161587" y="0"/>
                </a:lnTo>
                <a:lnTo>
                  <a:pt x="12161587" y="3515804"/>
                </a:lnTo>
                <a:lnTo>
                  <a:pt x="0" y="3515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2286135" y="7784053"/>
            <a:ext cx="7584885" cy="3028863"/>
          </a:xfrm>
          <a:custGeom>
            <a:avLst/>
            <a:gdLst/>
            <a:ahLst/>
            <a:cxnLst/>
            <a:rect l="l" t="t" r="r" b="b"/>
            <a:pathLst>
              <a:path w="7584885" h="3028863">
                <a:moveTo>
                  <a:pt x="0" y="0"/>
                </a:moveTo>
                <a:lnTo>
                  <a:pt x="7584884" y="0"/>
                </a:lnTo>
                <a:lnTo>
                  <a:pt x="7584884" y="3028864"/>
                </a:lnTo>
                <a:lnTo>
                  <a:pt x="0" y="30288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55157" y="8079026"/>
            <a:ext cx="5629190" cy="3375083"/>
          </a:xfrm>
          <a:custGeom>
            <a:avLst/>
            <a:gdLst/>
            <a:ahLst/>
            <a:cxnLst/>
            <a:rect l="l" t="t" r="r" b="b"/>
            <a:pathLst>
              <a:path w="5629190" h="3375083">
                <a:moveTo>
                  <a:pt x="0" y="0"/>
                </a:moveTo>
                <a:lnTo>
                  <a:pt x="5629189" y="0"/>
                </a:lnTo>
                <a:lnTo>
                  <a:pt x="5629189" y="3375083"/>
                </a:lnTo>
                <a:lnTo>
                  <a:pt x="0" y="33750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36133" y="3650911"/>
            <a:ext cx="15044184" cy="1871350"/>
          </a:xfrm>
          <a:custGeom>
            <a:avLst/>
            <a:gdLst/>
            <a:ahLst/>
            <a:cxnLst/>
            <a:rect l="l" t="t" r="r" b="b"/>
            <a:pathLst>
              <a:path w="15044184" h="1871350">
                <a:moveTo>
                  <a:pt x="0" y="0"/>
                </a:moveTo>
                <a:lnTo>
                  <a:pt x="15044184" y="0"/>
                </a:lnTo>
                <a:lnTo>
                  <a:pt x="15044184" y="1871350"/>
                </a:lnTo>
                <a:lnTo>
                  <a:pt x="0" y="18713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62614" y="2274831"/>
            <a:ext cx="766905" cy="766905"/>
          </a:xfrm>
          <a:custGeom>
            <a:avLst/>
            <a:gdLst/>
            <a:ahLst/>
            <a:cxnLst/>
            <a:rect l="l" t="t" r="r" b="b"/>
            <a:pathLst>
              <a:path w="766905" h="766905">
                <a:moveTo>
                  <a:pt x="0" y="0"/>
                </a:moveTo>
                <a:lnTo>
                  <a:pt x="766905" y="0"/>
                </a:lnTo>
                <a:lnTo>
                  <a:pt x="766905" y="766904"/>
                </a:lnTo>
                <a:lnTo>
                  <a:pt x="0" y="7669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52281" y="2392765"/>
            <a:ext cx="12302042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Maven Pro Bold"/>
              </a:rPr>
              <a:t>Viết số thành tổng: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585">
            <a:off x="1134369" y="934310"/>
            <a:ext cx="16019262" cy="14757745"/>
          </a:xfrm>
          <a:custGeom>
            <a:avLst/>
            <a:gdLst/>
            <a:ahLst/>
            <a:cxnLst/>
            <a:rect l="l" t="t" r="r" b="b"/>
            <a:pathLst>
              <a:path w="16019262" h="14757745">
                <a:moveTo>
                  <a:pt x="0" y="0"/>
                </a:moveTo>
                <a:lnTo>
                  <a:pt x="16019262" y="0"/>
                </a:lnTo>
                <a:lnTo>
                  <a:pt x="16019262" y="14757745"/>
                </a:lnTo>
                <a:lnTo>
                  <a:pt x="0" y="14757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77432" y="8758352"/>
            <a:ext cx="12161587" cy="3515804"/>
          </a:xfrm>
          <a:custGeom>
            <a:avLst/>
            <a:gdLst/>
            <a:ahLst/>
            <a:cxnLst/>
            <a:rect l="l" t="t" r="r" b="b"/>
            <a:pathLst>
              <a:path w="12161587" h="3515804">
                <a:moveTo>
                  <a:pt x="0" y="0"/>
                </a:moveTo>
                <a:lnTo>
                  <a:pt x="12161587" y="0"/>
                </a:lnTo>
                <a:lnTo>
                  <a:pt x="12161587" y="3515804"/>
                </a:lnTo>
                <a:lnTo>
                  <a:pt x="0" y="3515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2286135" y="7784053"/>
            <a:ext cx="7584885" cy="3028863"/>
          </a:xfrm>
          <a:custGeom>
            <a:avLst/>
            <a:gdLst/>
            <a:ahLst/>
            <a:cxnLst/>
            <a:rect l="l" t="t" r="r" b="b"/>
            <a:pathLst>
              <a:path w="7584885" h="3028863">
                <a:moveTo>
                  <a:pt x="0" y="0"/>
                </a:moveTo>
                <a:lnTo>
                  <a:pt x="7584884" y="0"/>
                </a:lnTo>
                <a:lnTo>
                  <a:pt x="7584884" y="3028864"/>
                </a:lnTo>
                <a:lnTo>
                  <a:pt x="0" y="30288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55157" y="8079026"/>
            <a:ext cx="5629190" cy="3375083"/>
          </a:xfrm>
          <a:custGeom>
            <a:avLst/>
            <a:gdLst/>
            <a:ahLst/>
            <a:cxnLst/>
            <a:rect l="l" t="t" r="r" b="b"/>
            <a:pathLst>
              <a:path w="5629190" h="3375083">
                <a:moveTo>
                  <a:pt x="0" y="0"/>
                </a:moveTo>
                <a:lnTo>
                  <a:pt x="5629189" y="0"/>
                </a:lnTo>
                <a:lnTo>
                  <a:pt x="5629189" y="3375083"/>
                </a:lnTo>
                <a:lnTo>
                  <a:pt x="0" y="33750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752408" y="4732505"/>
            <a:ext cx="14211634" cy="1204814"/>
            <a:chOff x="0" y="0"/>
            <a:chExt cx="3742982" cy="3173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42982" cy="317317"/>
            </a:xfrm>
            <a:custGeom>
              <a:avLst/>
              <a:gdLst/>
              <a:ahLst/>
              <a:cxnLst/>
              <a:rect l="l" t="t" r="r" b="b"/>
              <a:pathLst>
                <a:path w="3742982" h="317317">
                  <a:moveTo>
                    <a:pt x="0" y="0"/>
                  </a:moveTo>
                  <a:lnTo>
                    <a:pt x="3742982" y="0"/>
                  </a:lnTo>
                  <a:lnTo>
                    <a:pt x="3742982" y="317317"/>
                  </a:lnTo>
                  <a:lnTo>
                    <a:pt x="0" y="317317"/>
                  </a:lnTo>
                  <a:close/>
                </a:path>
              </a:pathLst>
            </a:custGeom>
            <a:solidFill>
              <a:srgbClr val="4EB85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3742982" cy="393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459"/>
                </a:lnSpc>
              </a:pPr>
              <a:r>
                <a:rPr lang="en-US" sz="3899">
                  <a:solidFill>
                    <a:srgbClr val="000000"/>
                  </a:solidFill>
                  <a:latin typeface="Canva Sans"/>
                </a:rPr>
                <a:t>Gồm: 2 mươi nghìn, 4 nghìn, 4 chục, 2 đơn vị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600925" y="3265805"/>
            <a:ext cx="2514600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33DFF"/>
                </a:solidFill>
                <a:latin typeface="Muli Bold"/>
              </a:rPr>
              <a:t>24 042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784429" y="6579239"/>
            <a:ext cx="14211634" cy="1204814"/>
            <a:chOff x="0" y="0"/>
            <a:chExt cx="3742982" cy="3173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42982" cy="317317"/>
            </a:xfrm>
            <a:custGeom>
              <a:avLst/>
              <a:gdLst/>
              <a:ahLst/>
              <a:cxnLst/>
              <a:rect l="l" t="t" r="r" b="b"/>
              <a:pathLst>
                <a:path w="3742982" h="317317">
                  <a:moveTo>
                    <a:pt x="0" y="0"/>
                  </a:moveTo>
                  <a:lnTo>
                    <a:pt x="3742982" y="0"/>
                  </a:lnTo>
                  <a:lnTo>
                    <a:pt x="3742982" y="317317"/>
                  </a:lnTo>
                  <a:lnTo>
                    <a:pt x="0" y="317317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3742982" cy="393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459"/>
                </a:lnSpc>
              </a:pPr>
              <a:r>
                <a:rPr lang="en-US" sz="3899">
                  <a:solidFill>
                    <a:srgbClr val="000000"/>
                  </a:solidFill>
                  <a:latin typeface="Canva Sans"/>
                </a:rPr>
                <a:t>24 042 = 20 000 + 4000 + 40 + 2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271175" y="2260617"/>
            <a:ext cx="766905" cy="766905"/>
          </a:xfrm>
          <a:custGeom>
            <a:avLst/>
            <a:gdLst/>
            <a:ahLst/>
            <a:cxnLst/>
            <a:rect l="l" t="t" r="r" b="b"/>
            <a:pathLst>
              <a:path w="766905" h="766905">
                <a:moveTo>
                  <a:pt x="0" y="0"/>
                </a:moveTo>
                <a:lnTo>
                  <a:pt x="766905" y="0"/>
                </a:lnTo>
                <a:lnTo>
                  <a:pt x="766905" y="766904"/>
                </a:lnTo>
                <a:lnTo>
                  <a:pt x="0" y="7669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160842" y="2378551"/>
            <a:ext cx="12302042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Maven Pro Bold"/>
              </a:rPr>
              <a:t>Viết số thành tổng: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55353">
            <a:off x="12343066" y="4211876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55353">
            <a:off x="-2045629" y="-2315847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5128419" y="-2672381"/>
            <a:ext cx="8031162" cy="15631762"/>
          </a:xfrm>
          <a:custGeom>
            <a:avLst/>
            <a:gdLst/>
            <a:ahLst/>
            <a:cxnLst/>
            <a:rect l="l" t="t" r="r" b="b"/>
            <a:pathLst>
              <a:path w="8031162" h="15631762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1435646">
            <a:off x="833526" y="4633648"/>
            <a:ext cx="1044059" cy="1044059"/>
          </a:xfrm>
          <a:custGeom>
            <a:avLst/>
            <a:gdLst/>
            <a:ahLst/>
            <a:cxnLst/>
            <a:rect l="l" t="t" r="r" b="b"/>
            <a:pathLst>
              <a:path w="1044059" h="1044059">
                <a:moveTo>
                  <a:pt x="0" y="0"/>
                </a:moveTo>
                <a:lnTo>
                  <a:pt x="1044059" y="0"/>
                </a:lnTo>
                <a:lnTo>
                  <a:pt x="1044059" y="1044059"/>
                </a:lnTo>
                <a:lnTo>
                  <a:pt x="0" y="10440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1435646">
            <a:off x="522585" y="7546837"/>
            <a:ext cx="1897262" cy="1897262"/>
          </a:xfrm>
          <a:custGeom>
            <a:avLst/>
            <a:gdLst/>
            <a:ahLst/>
            <a:cxnLst/>
            <a:rect l="l" t="t" r="r" b="b"/>
            <a:pathLst>
              <a:path w="1897262" h="1897262">
                <a:moveTo>
                  <a:pt x="0" y="0"/>
                </a:moveTo>
                <a:lnTo>
                  <a:pt x="1897263" y="0"/>
                </a:lnTo>
                <a:lnTo>
                  <a:pt x="1897263" y="1897263"/>
                </a:lnTo>
                <a:lnTo>
                  <a:pt x="0" y="18972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76253">
            <a:off x="771946" y="1249919"/>
            <a:ext cx="2202702" cy="1998100"/>
          </a:xfrm>
          <a:custGeom>
            <a:avLst/>
            <a:gdLst/>
            <a:ahLst/>
            <a:cxnLst/>
            <a:rect l="l" t="t" r="r" b="b"/>
            <a:pathLst>
              <a:path w="2202702" h="1998100">
                <a:moveTo>
                  <a:pt x="0" y="0"/>
                </a:moveTo>
                <a:lnTo>
                  <a:pt x="2202702" y="0"/>
                </a:lnTo>
                <a:lnTo>
                  <a:pt x="2202702" y="1998100"/>
                </a:lnTo>
                <a:lnTo>
                  <a:pt x="0" y="19981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-392119">
            <a:off x="15404636" y="899306"/>
            <a:ext cx="1862374" cy="1862374"/>
          </a:xfrm>
          <a:custGeom>
            <a:avLst/>
            <a:gdLst/>
            <a:ahLst/>
            <a:cxnLst/>
            <a:rect l="l" t="t" r="r" b="b"/>
            <a:pathLst>
              <a:path w="1862374" h="1862374">
                <a:moveTo>
                  <a:pt x="0" y="0"/>
                </a:moveTo>
                <a:lnTo>
                  <a:pt x="1862373" y="0"/>
                </a:lnTo>
                <a:lnTo>
                  <a:pt x="1862373" y="1862373"/>
                </a:lnTo>
                <a:lnTo>
                  <a:pt x="0" y="18623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38641">
            <a:off x="16075918" y="4107027"/>
            <a:ext cx="1319152" cy="951556"/>
          </a:xfrm>
          <a:custGeom>
            <a:avLst/>
            <a:gdLst/>
            <a:ahLst/>
            <a:cxnLst/>
            <a:rect l="l" t="t" r="r" b="b"/>
            <a:pathLst>
              <a:path w="1319152" h="951556">
                <a:moveTo>
                  <a:pt x="0" y="0"/>
                </a:moveTo>
                <a:lnTo>
                  <a:pt x="1319153" y="0"/>
                </a:lnTo>
                <a:lnTo>
                  <a:pt x="1319153" y="951556"/>
                </a:lnTo>
                <a:lnTo>
                  <a:pt x="0" y="9515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458134">
            <a:off x="15351781" y="7210546"/>
            <a:ext cx="1968084" cy="2259232"/>
          </a:xfrm>
          <a:custGeom>
            <a:avLst/>
            <a:gdLst/>
            <a:ahLst/>
            <a:cxnLst/>
            <a:rect l="l" t="t" r="r" b="b"/>
            <a:pathLst>
              <a:path w="1968084" h="2259232">
                <a:moveTo>
                  <a:pt x="0" y="0"/>
                </a:moveTo>
                <a:lnTo>
                  <a:pt x="1968084" y="0"/>
                </a:lnTo>
                <a:lnTo>
                  <a:pt x="1968084" y="2259232"/>
                </a:lnTo>
                <a:lnTo>
                  <a:pt x="0" y="225923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2413738" y="3228252"/>
            <a:ext cx="879391" cy="836221"/>
          </a:xfrm>
          <a:custGeom>
            <a:avLst/>
            <a:gdLst/>
            <a:ahLst/>
            <a:cxnLst/>
            <a:rect l="l" t="t" r="r" b="b"/>
            <a:pathLst>
              <a:path w="879391" h="836221">
                <a:moveTo>
                  <a:pt x="0" y="0"/>
                </a:moveTo>
                <a:lnTo>
                  <a:pt x="879391" y="0"/>
                </a:lnTo>
                <a:lnTo>
                  <a:pt x="879391" y="836221"/>
                </a:lnTo>
                <a:lnTo>
                  <a:pt x="0" y="83622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616942" y="3435501"/>
            <a:ext cx="12392814" cy="649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945"/>
              </a:lnSpc>
              <a:spcBef>
                <a:spcPct val="0"/>
              </a:spcBef>
            </a:pPr>
            <a:r>
              <a:rPr lang="en-US" sz="4945">
                <a:solidFill>
                  <a:srgbClr val="4B3D66"/>
                </a:solidFill>
                <a:latin typeface="Sniglet"/>
              </a:rPr>
              <a:t>31 820 = 31 820 = 30 000 + 1000 + 800 + 20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42211" y="3442353"/>
            <a:ext cx="422445" cy="465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4"/>
              </a:lnSpc>
              <a:spcBef>
                <a:spcPct val="0"/>
              </a:spcBef>
            </a:pPr>
            <a:r>
              <a:rPr lang="en-US" sz="3444">
                <a:solidFill>
                  <a:srgbClr val="FFFFFF"/>
                </a:solidFill>
                <a:latin typeface="Sniglet"/>
              </a:rPr>
              <a:t>A</a:t>
            </a:r>
          </a:p>
        </p:txBody>
      </p:sp>
      <p:sp>
        <p:nvSpPr>
          <p:cNvPr id="14" name="Freeform 14"/>
          <p:cNvSpPr/>
          <p:nvPr/>
        </p:nvSpPr>
        <p:spPr>
          <a:xfrm>
            <a:off x="2403462" y="2094707"/>
            <a:ext cx="766905" cy="766905"/>
          </a:xfrm>
          <a:custGeom>
            <a:avLst/>
            <a:gdLst/>
            <a:ahLst/>
            <a:cxnLst/>
            <a:rect l="l" t="t" r="r" b="b"/>
            <a:pathLst>
              <a:path w="766905" h="766905">
                <a:moveTo>
                  <a:pt x="0" y="0"/>
                </a:moveTo>
                <a:lnTo>
                  <a:pt x="766905" y="0"/>
                </a:lnTo>
                <a:lnTo>
                  <a:pt x="766905" y="766905"/>
                </a:lnTo>
                <a:lnTo>
                  <a:pt x="0" y="76690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293129" y="2212642"/>
            <a:ext cx="12302042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Maven Pro Bold"/>
              </a:rPr>
              <a:t>Viết số thành tổng:</a:t>
            </a:r>
          </a:p>
        </p:txBody>
      </p:sp>
      <p:sp>
        <p:nvSpPr>
          <p:cNvPr id="16" name="Freeform 16"/>
          <p:cNvSpPr/>
          <p:nvPr/>
        </p:nvSpPr>
        <p:spPr>
          <a:xfrm>
            <a:off x="2413738" y="4863241"/>
            <a:ext cx="879391" cy="836221"/>
          </a:xfrm>
          <a:custGeom>
            <a:avLst/>
            <a:gdLst/>
            <a:ahLst/>
            <a:cxnLst/>
            <a:rect l="l" t="t" r="r" b="b"/>
            <a:pathLst>
              <a:path w="879391" h="836221">
                <a:moveTo>
                  <a:pt x="0" y="0"/>
                </a:moveTo>
                <a:lnTo>
                  <a:pt x="879391" y="0"/>
                </a:lnTo>
                <a:lnTo>
                  <a:pt x="879391" y="836221"/>
                </a:lnTo>
                <a:lnTo>
                  <a:pt x="0" y="83622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616942" y="5004225"/>
            <a:ext cx="11978229" cy="649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945"/>
              </a:lnSpc>
              <a:spcBef>
                <a:spcPct val="0"/>
              </a:spcBef>
            </a:pPr>
            <a:r>
              <a:rPr lang="en-US" sz="4945">
                <a:solidFill>
                  <a:srgbClr val="4B3D66"/>
                </a:solidFill>
                <a:latin typeface="Sniglet"/>
              </a:rPr>
              <a:t>10 405 = 10 000 + 400 + 5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42211" y="5077342"/>
            <a:ext cx="422445" cy="465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4"/>
              </a:lnSpc>
              <a:spcBef>
                <a:spcPct val="0"/>
              </a:spcBef>
            </a:pPr>
            <a:r>
              <a:rPr lang="en-US" sz="3444">
                <a:solidFill>
                  <a:srgbClr val="FFFFFF"/>
                </a:solidFill>
                <a:latin typeface="Sniglet"/>
              </a:rPr>
              <a:t>B</a:t>
            </a:r>
          </a:p>
        </p:txBody>
      </p:sp>
      <p:sp>
        <p:nvSpPr>
          <p:cNvPr id="19" name="Freeform 19"/>
          <p:cNvSpPr/>
          <p:nvPr/>
        </p:nvSpPr>
        <p:spPr>
          <a:xfrm>
            <a:off x="2413738" y="6494575"/>
            <a:ext cx="879391" cy="836221"/>
          </a:xfrm>
          <a:custGeom>
            <a:avLst/>
            <a:gdLst/>
            <a:ahLst/>
            <a:cxnLst/>
            <a:rect l="l" t="t" r="r" b="b"/>
            <a:pathLst>
              <a:path w="879391" h="836221">
                <a:moveTo>
                  <a:pt x="0" y="0"/>
                </a:moveTo>
                <a:lnTo>
                  <a:pt x="879391" y="0"/>
                </a:lnTo>
                <a:lnTo>
                  <a:pt x="879391" y="836221"/>
                </a:lnTo>
                <a:lnTo>
                  <a:pt x="0" y="83622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616942" y="6681294"/>
            <a:ext cx="11978229" cy="649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945"/>
              </a:lnSpc>
              <a:spcBef>
                <a:spcPct val="0"/>
              </a:spcBef>
            </a:pPr>
            <a:r>
              <a:rPr lang="en-US" sz="4945">
                <a:solidFill>
                  <a:srgbClr val="4B3D66"/>
                </a:solidFill>
                <a:latin typeface="Sniglet"/>
              </a:rPr>
              <a:t>9 009 = 9 000 + 9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42211" y="6708676"/>
            <a:ext cx="422445" cy="465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4"/>
              </a:lnSpc>
              <a:spcBef>
                <a:spcPct val="0"/>
              </a:spcBef>
            </a:pPr>
            <a:r>
              <a:rPr lang="en-US" sz="3444">
                <a:solidFill>
                  <a:srgbClr val="FFFFFF"/>
                </a:solidFill>
                <a:latin typeface="Sniglet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585">
            <a:off x="1134369" y="934310"/>
            <a:ext cx="16019262" cy="14757745"/>
          </a:xfrm>
          <a:custGeom>
            <a:avLst/>
            <a:gdLst/>
            <a:ahLst/>
            <a:cxnLst/>
            <a:rect l="l" t="t" r="r" b="b"/>
            <a:pathLst>
              <a:path w="16019262" h="14757745">
                <a:moveTo>
                  <a:pt x="0" y="0"/>
                </a:moveTo>
                <a:lnTo>
                  <a:pt x="16019262" y="0"/>
                </a:lnTo>
                <a:lnTo>
                  <a:pt x="16019262" y="14757745"/>
                </a:lnTo>
                <a:lnTo>
                  <a:pt x="0" y="14757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77432" y="8758352"/>
            <a:ext cx="12161587" cy="3515804"/>
          </a:xfrm>
          <a:custGeom>
            <a:avLst/>
            <a:gdLst/>
            <a:ahLst/>
            <a:cxnLst/>
            <a:rect l="l" t="t" r="r" b="b"/>
            <a:pathLst>
              <a:path w="12161587" h="3515804">
                <a:moveTo>
                  <a:pt x="0" y="0"/>
                </a:moveTo>
                <a:lnTo>
                  <a:pt x="12161587" y="0"/>
                </a:lnTo>
                <a:lnTo>
                  <a:pt x="12161587" y="3515804"/>
                </a:lnTo>
                <a:lnTo>
                  <a:pt x="0" y="3515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2286135" y="7784053"/>
            <a:ext cx="7584885" cy="3028863"/>
          </a:xfrm>
          <a:custGeom>
            <a:avLst/>
            <a:gdLst/>
            <a:ahLst/>
            <a:cxnLst/>
            <a:rect l="l" t="t" r="r" b="b"/>
            <a:pathLst>
              <a:path w="7584885" h="3028863">
                <a:moveTo>
                  <a:pt x="0" y="0"/>
                </a:moveTo>
                <a:lnTo>
                  <a:pt x="7584884" y="0"/>
                </a:lnTo>
                <a:lnTo>
                  <a:pt x="7584884" y="3028864"/>
                </a:lnTo>
                <a:lnTo>
                  <a:pt x="0" y="30288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55157" y="8079026"/>
            <a:ext cx="5629190" cy="3375083"/>
          </a:xfrm>
          <a:custGeom>
            <a:avLst/>
            <a:gdLst/>
            <a:ahLst/>
            <a:cxnLst/>
            <a:rect l="l" t="t" r="r" b="b"/>
            <a:pathLst>
              <a:path w="5629190" h="3375083">
                <a:moveTo>
                  <a:pt x="0" y="0"/>
                </a:moveTo>
                <a:lnTo>
                  <a:pt x="5629189" y="0"/>
                </a:lnTo>
                <a:lnTo>
                  <a:pt x="5629189" y="3375083"/>
                </a:lnTo>
                <a:lnTo>
                  <a:pt x="0" y="33750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80807" y="2223331"/>
            <a:ext cx="784542" cy="784542"/>
          </a:xfrm>
          <a:custGeom>
            <a:avLst/>
            <a:gdLst/>
            <a:ahLst/>
            <a:cxnLst/>
            <a:rect l="l" t="t" r="r" b="b"/>
            <a:pathLst>
              <a:path w="784542" h="784542">
                <a:moveTo>
                  <a:pt x="0" y="0"/>
                </a:moveTo>
                <a:lnTo>
                  <a:pt x="784542" y="0"/>
                </a:lnTo>
                <a:lnTo>
                  <a:pt x="784542" y="784542"/>
                </a:lnTo>
                <a:lnTo>
                  <a:pt x="0" y="7845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80807" y="4066474"/>
            <a:ext cx="15067550" cy="2658979"/>
          </a:xfrm>
          <a:custGeom>
            <a:avLst/>
            <a:gdLst/>
            <a:ahLst/>
            <a:cxnLst/>
            <a:rect l="l" t="t" r="r" b="b"/>
            <a:pathLst>
              <a:path w="15067550" h="2658979">
                <a:moveTo>
                  <a:pt x="0" y="0"/>
                </a:moveTo>
                <a:lnTo>
                  <a:pt x="15067550" y="0"/>
                </a:lnTo>
                <a:lnTo>
                  <a:pt x="15067550" y="2658979"/>
                </a:lnTo>
                <a:lnTo>
                  <a:pt x="0" y="26589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59437" y="2235237"/>
            <a:ext cx="5172522" cy="665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Maven Pro Bold"/>
              </a:rPr>
              <a:t>Viết tổng thành số: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55353">
            <a:off x="12343066" y="4211876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55353">
            <a:off x="-2045629" y="-2315847"/>
            <a:ext cx="6788313" cy="6788313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5128419" y="-2672381"/>
            <a:ext cx="8031162" cy="15631762"/>
          </a:xfrm>
          <a:custGeom>
            <a:avLst/>
            <a:gdLst/>
            <a:ahLst/>
            <a:cxnLst/>
            <a:rect l="l" t="t" r="r" b="b"/>
            <a:pathLst>
              <a:path w="8031162" h="15631762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1435646">
            <a:off x="833526" y="4633648"/>
            <a:ext cx="1044059" cy="1044059"/>
          </a:xfrm>
          <a:custGeom>
            <a:avLst/>
            <a:gdLst/>
            <a:ahLst/>
            <a:cxnLst/>
            <a:rect l="l" t="t" r="r" b="b"/>
            <a:pathLst>
              <a:path w="1044059" h="1044059">
                <a:moveTo>
                  <a:pt x="0" y="0"/>
                </a:moveTo>
                <a:lnTo>
                  <a:pt x="1044059" y="0"/>
                </a:lnTo>
                <a:lnTo>
                  <a:pt x="1044059" y="1044059"/>
                </a:lnTo>
                <a:lnTo>
                  <a:pt x="0" y="10440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1435646">
            <a:off x="522585" y="7546837"/>
            <a:ext cx="1897262" cy="1897262"/>
          </a:xfrm>
          <a:custGeom>
            <a:avLst/>
            <a:gdLst/>
            <a:ahLst/>
            <a:cxnLst/>
            <a:rect l="l" t="t" r="r" b="b"/>
            <a:pathLst>
              <a:path w="1897262" h="1897262">
                <a:moveTo>
                  <a:pt x="0" y="0"/>
                </a:moveTo>
                <a:lnTo>
                  <a:pt x="1897263" y="0"/>
                </a:lnTo>
                <a:lnTo>
                  <a:pt x="1897263" y="1897263"/>
                </a:lnTo>
                <a:lnTo>
                  <a:pt x="0" y="18972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76253">
            <a:off x="771946" y="1249919"/>
            <a:ext cx="2202702" cy="1998100"/>
          </a:xfrm>
          <a:custGeom>
            <a:avLst/>
            <a:gdLst/>
            <a:ahLst/>
            <a:cxnLst/>
            <a:rect l="l" t="t" r="r" b="b"/>
            <a:pathLst>
              <a:path w="2202702" h="1998100">
                <a:moveTo>
                  <a:pt x="0" y="0"/>
                </a:moveTo>
                <a:lnTo>
                  <a:pt x="2202702" y="0"/>
                </a:lnTo>
                <a:lnTo>
                  <a:pt x="2202702" y="1998100"/>
                </a:lnTo>
                <a:lnTo>
                  <a:pt x="0" y="19981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-392119">
            <a:off x="15404636" y="899306"/>
            <a:ext cx="1862374" cy="1862374"/>
          </a:xfrm>
          <a:custGeom>
            <a:avLst/>
            <a:gdLst/>
            <a:ahLst/>
            <a:cxnLst/>
            <a:rect l="l" t="t" r="r" b="b"/>
            <a:pathLst>
              <a:path w="1862374" h="1862374">
                <a:moveTo>
                  <a:pt x="0" y="0"/>
                </a:moveTo>
                <a:lnTo>
                  <a:pt x="1862373" y="0"/>
                </a:lnTo>
                <a:lnTo>
                  <a:pt x="1862373" y="1862373"/>
                </a:lnTo>
                <a:lnTo>
                  <a:pt x="0" y="18623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38641">
            <a:off x="16075918" y="4107027"/>
            <a:ext cx="1319152" cy="951556"/>
          </a:xfrm>
          <a:custGeom>
            <a:avLst/>
            <a:gdLst/>
            <a:ahLst/>
            <a:cxnLst/>
            <a:rect l="l" t="t" r="r" b="b"/>
            <a:pathLst>
              <a:path w="1319152" h="951556">
                <a:moveTo>
                  <a:pt x="0" y="0"/>
                </a:moveTo>
                <a:lnTo>
                  <a:pt x="1319153" y="0"/>
                </a:lnTo>
                <a:lnTo>
                  <a:pt x="1319153" y="951556"/>
                </a:lnTo>
                <a:lnTo>
                  <a:pt x="0" y="9515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458134">
            <a:off x="15351781" y="7210546"/>
            <a:ext cx="1968084" cy="2259232"/>
          </a:xfrm>
          <a:custGeom>
            <a:avLst/>
            <a:gdLst/>
            <a:ahLst/>
            <a:cxnLst/>
            <a:rect l="l" t="t" r="r" b="b"/>
            <a:pathLst>
              <a:path w="1968084" h="2259232">
                <a:moveTo>
                  <a:pt x="0" y="0"/>
                </a:moveTo>
                <a:lnTo>
                  <a:pt x="1968084" y="0"/>
                </a:lnTo>
                <a:lnTo>
                  <a:pt x="1968084" y="2259232"/>
                </a:lnTo>
                <a:lnTo>
                  <a:pt x="0" y="225923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2413738" y="3488288"/>
            <a:ext cx="879391" cy="836221"/>
          </a:xfrm>
          <a:custGeom>
            <a:avLst/>
            <a:gdLst/>
            <a:ahLst/>
            <a:cxnLst/>
            <a:rect l="l" t="t" r="r" b="b"/>
            <a:pathLst>
              <a:path w="879391" h="836221">
                <a:moveTo>
                  <a:pt x="0" y="0"/>
                </a:moveTo>
                <a:lnTo>
                  <a:pt x="879391" y="0"/>
                </a:lnTo>
                <a:lnTo>
                  <a:pt x="879391" y="836221"/>
                </a:lnTo>
                <a:lnTo>
                  <a:pt x="0" y="83622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777052" y="3675007"/>
            <a:ext cx="2045742" cy="649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945"/>
              </a:lnSpc>
              <a:spcBef>
                <a:spcPct val="0"/>
              </a:spcBef>
            </a:pPr>
            <a:r>
              <a:rPr lang="en-US" sz="4945">
                <a:solidFill>
                  <a:srgbClr val="4B3D66"/>
                </a:solidFill>
                <a:latin typeface="Sniglet"/>
              </a:rPr>
              <a:t>89 001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42211" y="3702389"/>
            <a:ext cx="422445" cy="465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4"/>
              </a:lnSpc>
              <a:spcBef>
                <a:spcPct val="0"/>
              </a:spcBef>
            </a:pPr>
            <a:r>
              <a:rPr lang="en-US" sz="3444">
                <a:solidFill>
                  <a:srgbClr val="FFFFFF"/>
                </a:solidFill>
                <a:latin typeface="Sniglet"/>
              </a:rPr>
              <a:t>A</a:t>
            </a:r>
          </a:p>
        </p:txBody>
      </p:sp>
      <p:sp>
        <p:nvSpPr>
          <p:cNvPr id="14" name="Freeform 14"/>
          <p:cNvSpPr/>
          <p:nvPr/>
        </p:nvSpPr>
        <p:spPr>
          <a:xfrm>
            <a:off x="2413738" y="5911243"/>
            <a:ext cx="879391" cy="836221"/>
          </a:xfrm>
          <a:custGeom>
            <a:avLst/>
            <a:gdLst/>
            <a:ahLst/>
            <a:cxnLst/>
            <a:rect l="l" t="t" r="r" b="b"/>
            <a:pathLst>
              <a:path w="879391" h="836221">
                <a:moveTo>
                  <a:pt x="0" y="0"/>
                </a:moveTo>
                <a:lnTo>
                  <a:pt x="879391" y="0"/>
                </a:lnTo>
                <a:lnTo>
                  <a:pt x="879391" y="836221"/>
                </a:lnTo>
                <a:lnTo>
                  <a:pt x="0" y="83622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642211" y="6125344"/>
            <a:ext cx="422445" cy="465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4"/>
              </a:lnSpc>
              <a:spcBef>
                <a:spcPct val="0"/>
              </a:spcBef>
            </a:pPr>
            <a:r>
              <a:rPr lang="en-US" sz="3444">
                <a:solidFill>
                  <a:srgbClr val="FFFFFF"/>
                </a:solidFill>
                <a:latin typeface="Sniglet"/>
              </a:rPr>
              <a:t>B</a:t>
            </a:r>
          </a:p>
        </p:txBody>
      </p:sp>
      <p:sp>
        <p:nvSpPr>
          <p:cNvPr id="16" name="Freeform 16"/>
          <p:cNvSpPr/>
          <p:nvPr/>
        </p:nvSpPr>
        <p:spPr>
          <a:xfrm>
            <a:off x="9211747" y="3340251"/>
            <a:ext cx="879391" cy="836221"/>
          </a:xfrm>
          <a:custGeom>
            <a:avLst/>
            <a:gdLst/>
            <a:ahLst/>
            <a:cxnLst/>
            <a:rect l="l" t="t" r="r" b="b"/>
            <a:pathLst>
              <a:path w="879391" h="836221">
                <a:moveTo>
                  <a:pt x="0" y="0"/>
                </a:moveTo>
                <a:lnTo>
                  <a:pt x="879391" y="0"/>
                </a:lnTo>
                <a:lnTo>
                  <a:pt x="879391" y="836221"/>
                </a:lnTo>
                <a:lnTo>
                  <a:pt x="0" y="83622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9440220" y="3554352"/>
            <a:ext cx="422445" cy="465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4"/>
              </a:lnSpc>
              <a:spcBef>
                <a:spcPct val="0"/>
              </a:spcBef>
            </a:pPr>
            <a:r>
              <a:rPr lang="en-US" sz="3444">
                <a:solidFill>
                  <a:srgbClr val="FFFFFF"/>
                </a:solidFill>
                <a:latin typeface="Sniglet"/>
              </a:rPr>
              <a:t>C</a:t>
            </a:r>
          </a:p>
        </p:txBody>
      </p:sp>
      <p:sp>
        <p:nvSpPr>
          <p:cNvPr id="18" name="Freeform 18"/>
          <p:cNvSpPr/>
          <p:nvPr/>
        </p:nvSpPr>
        <p:spPr>
          <a:xfrm>
            <a:off x="2413738" y="2077070"/>
            <a:ext cx="784542" cy="784542"/>
          </a:xfrm>
          <a:custGeom>
            <a:avLst/>
            <a:gdLst/>
            <a:ahLst/>
            <a:cxnLst/>
            <a:rect l="l" t="t" r="r" b="b"/>
            <a:pathLst>
              <a:path w="784542" h="784542">
                <a:moveTo>
                  <a:pt x="0" y="0"/>
                </a:moveTo>
                <a:lnTo>
                  <a:pt x="784542" y="0"/>
                </a:lnTo>
                <a:lnTo>
                  <a:pt x="784542" y="784542"/>
                </a:lnTo>
                <a:lnTo>
                  <a:pt x="0" y="78454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592368" y="2088976"/>
            <a:ext cx="5172522" cy="665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Maven Pro Bold"/>
              </a:rPr>
              <a:t>Viết tổng thành số: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777052" y="6097962"/>
            <a:ext cx="2045742" cy="649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945"/>
              </a:lnSpc>
              <a:spcBef>
                <a:spcPct val="0"/>
              </a:spcBef>
            </a:pPr>
            <a:r>
              <a:rPr lang="en-US" sz="4945">
                <a:solidFill>
                  <a:srgbClr val="4B3D66"/>
                </a:solidFill>
                <a:latin typeface="Sniglet"/>
              </a:rPr>
              <a:t>65 050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805513" y="3583538"/>
            <a:ext cx="2045742" cy="649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945"/>
              </a:lnSpc>
              <a:spcBef>
                <a:spcPct val="0"/>
              </a:spcBef>
            </a:pPr>
            <a:r>
              <a:rPr lang="en-US" sz="4945">
                <a:solidFill>
                  <a:srgbClr val="4B3D66"/>
                </a:solidFill>
                <a:latin typeface="Sniglet"/>
              </a:rPr>
              <a:t>91 200</a:t>
            </a:r>
          </a:p>
        </p:txBody>
      </p:sp>
      <p:sp>
        <p:nvSpPr>
          <p:cNvPr id="22" name="Freeform 22"/>
          <p:cNvSpPr/>
          <p:nvPr/>
        </p:nvSpPr>
        <p:spPr>
          <a:xfrm>
            <a:off x="9211747" y="5882959"/>
            <a:ext cx="879391" cy="836221"/>
          </a:xfrm>
          <a:custGeom>
            <a:avLst/>
            <a:gdLst/>
            <a:ahLst/>
            <a:cxnLst/>
            <a:rect l="l" t="t" r="r" b="b"/>
            <a:pathLst>
              <a:path w="879391" h="836221">
                <a:moveTo>
                  <a:pt x="0" y="0"/>
                </a:moveTo>
                <a:lnTo>
                  <a:pt x="879391" y="0"/>
                </a:lnTo>
                <a:lnTo>
                  <a:pt x="879391" y="836221"/>
                </a:lnTo>
                <a:lnTo>
                  <a:pt x="0" y="83622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9440220" y="6097060"/>
            <a:ext cx="422445" cy="465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4"/>
              </a:lnSpc>
              <a:spcBef>
                <a:spcPct val="0"/>
              </a:spcBef>
            </a:pPr>
            <a:r>
              <a:rPr lang="en-US" sz="3444">
                <a:solidFill>
                  <a:srgbClr val="FFFFFF"/>
                </a:solidFill>
                <a:latin typeface="Sniglet"/>
              </a:rPr>
              <a:t>C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805513" y="6126246"/>
            <a:ext cx="2045742" cy="649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945"/>
              </a:lnSpc>
              <a:spcBef>
                <a:spcPct val="0"/>
              </a:spcBef>
            </a:pPr>
            <a:r>
              <a:rPr lang="en-US" sz="4945">
                <a:solidFill>
                  <a:srgbClr val="4B3D66"/>
                </a:solidFill>
                <a:latin typeface="Sniglet"/>
              </a:rPr>
              <a:t>40 004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1150" y="0"/>
            <a:ext cx="16019262" cy="14757745"/>
          </a:xfrm>
          <a:custGeom>
            <a:avLst/>
            <a:gdLst/>
            <a:ahLst/>
            <a:cxnLst/>
            <a:rect l="l" t="t" r="r" b="b"/>
            <a:pathLst>
              <a:path w="16019262" h="14757745">
                <a:moveTo>
                  <a:pt x="0" y="0"/>
                </a:moveTo>
                <a:lnTo>
                  <a:pt x="16019262" y="0"/>
                </a:lnTo>
                <a:lnTo>
                  <a:pt x="16019262" y="14757745"/>
                </a:lnTo>
                <a:lnTo>
                  <a:pt x="0" y="14757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77432" y="8758352"/>
            <a:ext cx="12161587" cy="3515804"/>
          </a:xfrm>
          <a:custGeom>
            <a:avLst/>
            <a:gdLst/>
            <a:ahLst/>
            <a:cxnLst/>
            <a:rect l="l" t="t" r="r" b="b"/>
            <a:pathLst>
              <a:path w="12161587" h="3515804">
                <a:moveTo>
                  <a:pt x="0" y="0"/>
                </a:moveTo>
                <a:lnTo>
                  <a:pt x="12161587" y="0"/>
                </a:lnTo>
                <a:lnTo>
                  <a:pt x="12161587" y="3515804"/>
                </a:lnTo>
                <a:lnTo>
                  <a:pt x="0" y="3515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2286135" y="7784053"/>
            <a:ext cx="7584885" cy="3028863"/>
          </a:xfrm>
          <a:custGeom>
            <a:avLst/>
            <a:gdLst/>
            <a:ahLst/>
            <a:cxnLst/>
            <a:rect l="l" t="t" r="r" b="b"/>
            <a:pathLst>
              <a:path w="7584885" h="3028863">
                <a:moveTo>
                  <a:pt x="0" y="0"/>
                </a:moveTo>
                <a:lnTo>
                  <a:pt x="7584884" y="0"/>
                </a:lnTo>
                <a:lnTo>
                  <a:pt x="7584884" y="3028864"/>
                </a:lnTo>
                <a:lnTo>
                  <a:pt x="0" y="30288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55157" y="8079026"/>
            <a:ext cx="5629190" cy="3375083"/>
          </a:xfrm>
          <a:custGeom>
            <a:avLst/>
            <a:gdLst/>
            <a:ahLst/>
            <a:cxnLst/>
            <a:rect l="l" t="t" r="r" b="b"/>
            <a:pathLst>
              <a:path w="5629190" h="3375083">
                <a:moveTo>
                  <a:pt x="0" y="0"/>
                </a:moveTo>
                <a:lnTo>
                  <a:pt x="5629189" y="0"/>
                </a:lnTo>
                <a:lnTo>
                  <a:pt x="5629189" y="3375083"/>
                </a:lnTo>
                <a:lnTo>
                  <a:pt x="0" y="33750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92804" y="611025"/>
            <a:ext cx="835350" cy="835350"/>
          </a:xfrm>
          <a:custGeom>
            <a:avLst/>
            <a:gdLst/>
            <a:ahLst/>
            <a:cxnLst/>
            <a:rect l="l" t="t" r="r" b="b"/>
            <a:pathLst>
              <a:path w="835350" h="835350">
                <a:moveTo>
                  <a:pt x="0" y="0"/>
                </a:moveTo>
                <a:lnTo>
                  <a:pt x="835350" y="0"/>
                </a:lnTo>
                <a:lnTo>
                  <a:pt x="835350" y="835350"/>
                </a:lnTo>
                <a:lnTo>
                  <a:pt x="0" y="8353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1150" y="1586902"/>
            <a:ext cx="15972824" cy="1735393"/>
          </a:xfrm>
          <a:custGeom>
            <a:avLst/>
            <a:gdLst/>
            <a:ahLst/>
            <a:cxnLst/>
            <a:rect l="l" t="t" r="r" b="b"/>
            <a:pathLst>
              <a:path w="15972824" h="1735393">
                <a:moveTo>
                  <a:pt x="0" y="0"/>
                </a:moveTo>
                <a:lnTo>
                  <a:pt x="15972824" y="0"/>
                </a:lnTo>
                <a:lnTo>
                  <a:pt x="15972824" y="1735393"/>
                </a:lnTo>
                <a:lnTo>
                  <a:pt x="0" y="17353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9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11150" y="3322295"/>
            <a:ext cx="15890374" cy="1931775"/>
          </a:xfrm>
          <a:custGeom>
            <a:avLst/>
            <a:gdLst/>
            <a:ahLst/>
            <a:cxnLst/>
            <a:rect l="l" t="t" r="r" b="b"/>
            <a:pathLst>
              <a:path w="15890374" h="1931775">
                <a:moveTo>
                  <a:pt x="0" y="0"/>
                </a:moveTo>
                <a:lnTo>
                  <a:pt x="15890374" y="0"/>
                </a:lnTo>
                <a:lnTo>
                  <a:pt x="15890374" y="1931775"/>
                </a:lnTo>
                <a:lnTo>
                  <a:pt x="0" y="193177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71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7588" y="5143500"/>
            <a:ext cx="15926386" cy="1617707"/>
          </a:xfrm>
          <a:custGeom>
            <a:avLst/>
            <a:gdLst/>
            <a:ahLst/>
            <a:cxnLst/>
            <a:rect l="l" t="t" r="r" b="b"/>
            <a:pathLst>
              <a:path w="15926386" h="1617707">
                <a:moveTo>
                  <a:pt x="0" y="0"/>
                </a:moveTo>
                <a:lnTo>
                  <a:pt x="15926386" y="0"/>
                </a:lnTo>
                <a:lnTo>
                  <a:pt x="15926386" y="1617707"/>
                </a:lnTo>
                <a:lnTo>
                  <a:pt x="0" y="161770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761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150" y="6761207"/>
            <a:ext cx="15972824" cy="1834695"/>
          </a:xfrm>
          <a:custGeom>
            <a:avLst/>
            <a:gdLst/>
            <a:ahLst/>
            <a:cxnLst/>
            <a:rect l="l" t="t" r="r" b="b"/>
            <a:pathLst>
              <a:path w="15972824" h="1834695">
                <a:moveTo>
                  <a:pt x="0" y="0"/>
                </a:moveTo>
                <a:lnTo>
                  <a:pt x="15972824" y="0"/>
                </a:lnTo>
                <a:lnTo>
                  <a:pt x="15972824" y="1834695"/>
                </a:lnTo>
                <a:lnTo>
                  <a:pt x="0" y="183469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757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047763" y="639396"/>
            <a:ext cx="5507497" cy="74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84"/>
              </a:lnSpc>
            </a:pPr>
            <a:r>
              <a:rPr lang="en-US" sz="4346">
                <a:solidFill>
                  <a:srgbClr val="000000"/>
                </a:solidFill>
                <a:latin typeface="Maven Pro Bold"/>
              </a:rPr>
              <a:t>Số: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1150" y="0"/>
            <a:ext cx="16019262" cy="14757745"/>
          </a:xfrm>
          <a:custGeom>
            <a:avLst/>
            <a:gdLst/>
            <a:ahLst/>
            <a:cxnLst/>
            <a:rect l="l" t="t" r="r" b="b"/>
            <a:pathLst>
              <a:path w="16019262" h="14757745">
                <a:moveTo>
                  <a:pt x="0" y="0"/>
                </a:moveTo>
                <a:lnTo>
                  <a:pt x="16019262" y="0"/>
                </a:lnTo>
                <a:lnTo>
                  <a:pt x="16019262" y="14757745"/>
                </a:lnTo>
                <a:lnTo>
                  <a:pt x="0" y="14757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77432" y="8758352"/>
            <a:ext cx="12161587" cy="3515804"/>
          </a:xfrm>
          <a:custGeom>
            <a:avLst/>
            <a:gdLst/>
            <a:ahLst/>
            <a:cxnLst/>
            <a:rect l="l" t="t" r="r" b="b"/>
            <a:pathLst>
              <a:path w="12161587" h="3515804">
                <a:moveTo>
                  <a:pt x="0" y="0"/>
                </a:moveTo>
                <a:lnTo>
                  <a:pt x="12161587" y="0"/>
                </a:lnTo>
                <a:lnTo>
                  <a:pt x="12161587" y="3515804"/>
                </a:lnTo>
                <a:lnTo>
                  <a:pt x="0" y="3515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2286135" y="7784053"/>
            <a:ext cx="7584885" cy="3028863"/>
          </a:xfrm>
          <a:custGeom>
            <a:avLst/>
            <a:gdLst/>
            <a:ahLst/>
            <a:cxnLst/>
            <a:rect l="l" t="t" r="r" b="b"/>
            <a:pathLst>
              <a:path w="7584885" h="3028863">
                <a:moveTo>
                  <a:pt x="0" y="0"/>
                </a:moveTo>
                <a:lnTo>
                  <a:pt x="7584884" y="0"/>
                </a:lnTo>
                <a:lnTo>
                  <a:pt x="7584884" y="3028864"/>
                </a:lnTo>
                <a:lnTo>
                  <a:pt x="0" y="30288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55157" y="8079026"/>
            <a:ext cx="5629190" cy="3375083"/>
          </a:xfrm>
          <a:custGeom>
            <a:avLst/>
            <a:gdLst/>
            <a:ahLst/>
            <a:cxnLst/>
            <a:rect l="l" t="t" r="r" b="b"/>
            <a:pathLst>
              <a:path w="5629190" h="3375083">
                <a:moveTo>
                  <a:pt x="0" y="0"/>
                </a:moveTo>
                <a:lnTo>
                  <a:pt x="5629189" y="0"/>
                </a:lnTo>
                <a:lnTo>
                  <a:pt x="5629189" y="3375083"/>
                </a:lnTo>
                <a:lnTo>
                  <a:pt x="0" y="33750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92804" y="611025"/>
            <a:ext cx="835350" cy="835350"/>
          </a:xfrm>
          <a:custGeom>
            <a:avLst/>
            <a:gdLst/>
            <a:ahLst/>
            <a:cxnLst/>
            <a:rect l="l" t="t" r="r" b="b"/>
            <a:pathLst>
              <a:path w="835350" h="835350">
                <a:moveTo>
                  <a:pt x="0" y="0"/>
                </a:moveTo>
                <a:lnTo>
                  <a:pt x="835350" y="0"/>
                </a:lnTo>
                <a:lnTo>
                  <a:pt x="835350" y="835350"/>
                </a:lnTo>
                <a:lnTo>
                  <a:pt x="0" y="8353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1150" y="1586902"/>
            <a:ext cx="12054446" cy="1309675"/>
          </a:xfrm>
          <a:custGeom>
            <a:avLst/>
            <a:gdLst/>
            <a:ahLst/>
            <a:cxnLst/>
            <a:rect l="l" t="t" r="r" b="b"/>
            <a:pathLst>
              <a:path w="12054446" h="1309675">
                <a:moveTo>
                  <a:pt x="0" y="0"/>
                </a:moveTo>
                <a:lnTo>
                  <a:pt x="12054446" y="0"/>
                </a:lnTo>
                <a:lnTo>
                  <a:pt x="12054446" y="1309675"/>
                </a:lnTo>
                <a:lnTo>
                  <a:pt x="0" y="13096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9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11150" y="3291098"/>
            <a:ext cx="11992222" cy="1457881"/>
          </a:xfrm>
          <a:custGeom>
            <a:avLst/>
            <a:gdLst/>
            <a:ahLst/>
            <a:cxnLst/>
            <a:rect l="l" t="t" r="r" b="b"/>
            <a:pathLst>
              <a:path w="11992222" h="1457881">
                <a:moveTo>
                  <a:pt x="0" y="0"/>
                </a:moveTo>
                <a:lnTo>
                  <a:pt x="11992222" y="0"/>
                </a:lnTo>
                <a:lnTo>
                  <a:pt x="11992222" y="1457881"/>
                </a:lnTo>
                <a:lnTo>
                  <a:pt x="0" y="145788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71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46196" y="5143500"/>
            <a:ext cx="12019400" cy="1220859"/>
          </a:xfrm>
          <a:custGeom>
            <a:avLst/>
            <a:gdLst/>
            <a:ahLst/>
            <a:cxnLst/>
            <a:rect l="l" t="t" r="r" b="b"/>
            <a:pathLst>
              <a:path w="12019400" h="1220859">
                <a:moveTo>
                  <a:pt x="0" y="0"/>
                </a:moveTo>
                <a:lnTo>
                  <a:pt x="12019400" y="0"/>
                </a:lnTo>
                <a:lnTo>
                  <a:pt x="12019400" y="1220859"/>
                </a:lnTo>
                <a:lnTo>
                  <a:pt x="0" y="122085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761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8673" y="6754884"/>
            <a:ext cx="12054446" cy="1384616"/>
          </a:xfrm>
          <a:custGeom>
            <a:avLst/>
            <a:gdLst/>
            <a:ahLst/>
            <a:cxnLst/>
            <a:rect l="l" t="t" r="r" b="b"/>
            <a:pathLst>
              <a:path w="12054446" h="1384616">
                <a:moveTo>
                  <a:pt x="0" y="0"/>
                </a:moveTo>
                <a:lnTo>
                  <a:pt x="12054446" y="0"/>
                </a:lnTo>
                <a:lnTo>
                  <a:pt x="12054446" y="1384616"/>
                </a:lnTo>
                <a:lnTo>
                  <a:pt x="0" y="138461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757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3467069" y="1716579"/>
            <a:ext cx="2943899" cy="1050320"/>
            <a:chOff x="0" y="0"/>
            <a:chExt cx="2278164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78164" cy="812800"/>
            </a:xfrm>
            <a:custGeom>
              <a:avLst/>
              <a:gdLst/>
              <a:ahLst/>
              <a:cxnLst/>
              <a:rect l="l" t="t" r="r" b="b"/>
              <a:pathLst>
                <a:path w="2278164" h="812800">
                  <a:moveTo>
                    <a:pt x="1139082" y="0"/>
                  </a:moveTo>
                  <a:cubicBezTo>
                    <a:pt x="509984" y="0"/>
                    <a:pt x="0" y="181951"/>
                    <a:pt x="0" y="406400"/>
                  </a:cubicBezTo>
                  <a:cubicBezTo>
                    <a:pt x="0" y="630849"/>
                    <a:pt x="509984" y="812800"/>
                    <a:pt x="1139082" y="812800"/>
                  </a:cubicBezTo>
                  <a:cubicBezTo>
                    <a:pt x="1768179" y="812800"/>
                    <a:pt x="2278164" y="630849"/>
                    <a:pt x="2278164" y="406400"/>
                  </a:cubicBezTo>
                  <a:cubicBezTo>
                    <a:pt x="2278164" y="181951"/>
                    <a:pt x="1768179" y="0"/>
                    <a:pt x="1139082" y="0"/>
                  </a:cubicBezTo>
                  <a:close/>
                </a:path>
              </a:pathLst>
            </a:custGeom>
            <a:solidFill>
              <a:srgbClr val="00924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213578" y="19050"/>
              <a:ext cx="1851008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okkitt"/>
                </a:rPr>
                <a:t>10 đơn vị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047763" y="639396"/>
            <a:ext cx="5507497" cy="74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84"/>
              </a:lnSpc>
            </a:pPr>
            <a:r>
              <a:rPr lang="en-US" sz="4346">
                <a:solidFill>
                  <a:srgbClr val="000000"/>
                </a:solidFill>
                <a:latin typeface="Maven Pro Bold"/>
              </a:rPr>
              <a:t>Số: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3467069" y="3494878"/>
            <a:ext cx="2943899" cy="1050320"/>
            <a:chOff x="0" y="0"/>
            <a:chExt cx="2278164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78164" cy="812800"/>
            </a:xfrm>
            <a:custGeom>
              <a:avLst/>
              <a:gdLst/>
              <a:ahLst/>
              <a:cxnLst/>
              <a:rect l="l" t="t" r="r" b="b"/>
              <a:pathLst>
                <a:path w="2278164" h="812800">
                  <a:moveTo>
                    <a:pt x="1139082" y="0"/>
                  </a:moveTo>
                  <a:cubicBezTo>
                    <a:pt x="509984" y="0"/>
                    <a:pt x="0" y="181951"/>
                    <a:pt x="0" y="406400"/>
                  </a:cubicBezTo>
                  <a:cubicBezTo>
                    <a:pt x="0" y="630849"/>
                    <a:pt x="509984" y="812800"/>
                    <a:pt x="1139082" y="812800"/>
                  </a:cubicBezTo>
                  <a:cubicBezTo>
                    <a:pt x="1768179" y="812800"/>
                    <a:pt x="2278164" y="630849"/>
                    <a:pt x="2278164" y="406400"/>
                  </a:cubicBezTo>
                  <a:cubicBezTo>
                    <a:pt x="2278164" y="181951"/>
                    <a:pt x="1768179" y="0"/>
                    <a:pt x="1139082" y="0"/>
                  </a:cubicBezTo>
                  <a:close/>
                </a:path>
              </a:pathLst>
            </a:custGeom>
            <a:solidFill>
              <a:srgbClr val="FAD53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213578" y="19050"/>
              <a:ext cx="1851008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okkitt"/>
                </a:rPr>
                <a:t>100 đơn vị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467069" y="5228769"/>
            <a:ext cx="2943899" cy="1050320"/>
            <a:chOff x="0" y="0"/>
            <a:chExt cx="2278164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278164" cy="812800"/>
            </a:xfrm>
            <a:custGeom>
              <a:avLst/>
              <a:gdLst/>
              <a:ahLst/>
              <a:cxnLst/>
              <a:rect l="l" t="t" r="r" b="b"/>
              <a:pathLst>
                <a:path w="2278164" h="812800">
                  <a:moveTo>
                    <a:pt x="1139082" y="0"/>
                  </a:moveTo>
                  <a:cubicBezTo>
                    <a:pt x="509984" y="0"/>
                    <a:pt x="0" y="181951"/>
                    <a:pt x="0" y="406400"/>
                  </a:cubicBezTo>
                  <a:cubicBezTo>
                    <a:pt x="0" y="630849"/>
                    <a:pt x="509984" y="812800"/>
                    <a:pt x="1139082" y="812800"/>
                  </a:cubicBezTo>
                  <a:cubicBezTo>
                    <a:pt x="1768179" y="812800"/>
                    <a:pt x="2278164" y="630849"/>
                    <a:pt x="2278164" y="406400"/>
                  </a:cubicBezTo>
                  <a:cubicBezTo>
                    <a:pt x="2278164" y="181951"/>
                    <a:pt x="1768179" y="0"/>
                    <a:pt x="1139082" y="0"/>
                  </a:cubicBezTo>
                  <a:close/>
                </a:path>
              </a:pathLst>
            </a:custGeom>
            <a:solidFill>
              <a:srgbClr val="D81B6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213578" y="19050"/>
              <a:ext cx="1851008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okkitt"/>
                </a:rPr>
                <a:t>1 000 đơn vị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467069" y="6922032"/>
            <a:ext cx="3373131" cy="1217468"/>
            <a:chOff x="0" y="0"/>
            <a:chExt cx="2278164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278164" cy="812800"/>
            </a:xfrm>
            <a:custGeom>
              <a:avLst/>
              <a:gdLst/>
              <a:ahLst/>
              <a:cxnLst/>
              <a:rect l="l" t="t" r="r" b="b"/>
              <a:pathLst>
                <a:path w="2278164" h="812800">
                  <a:moveTo>
                    <a:pt x="1139082" y="0"/>
                  </a:moveTo>
                  <a:cubicBezTo>
                    <a:pt x="509984" y="0"/>
                    <a:pt x="0" y="181951"/>
                    <a:pt x="0" y="406400"/>
                  </a:cubicBezTo>
                  <a:cubicBezTo>
                    <a:pt x="0" y="630849"/>
                    <a:pt x="509984" y="812800"/>
                    <a:pt x="1139082" y="812800"/>
                  </a:cubicBezTo>
                  <a:cubicBezTo>
                    <a:pt x="1768179" y="812800"/>
                    <a:pt x="2278164" y="630849"/>
                    <a:pt x="2278164" y="406400"/>
                  </a:cubicBezTo>
                  <a:cubicBezTo>
                    <a:pt x="2278164" y="181951"/>
                    <a:pt x="1768179" y="0"/>
                    <a:pt x="1139082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213578" y="19050"/>
              <a:ext cx="1851008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okkitt"/>
                </a:rPr>
                <a:t>10 000 đơn vị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1150" y="0"/>
            <a:ext cx="16019262" cy="14757745"/>
          </a:xfrm>
          <a:custGeom>
            <a:avLst/>
            <a:gdLst/>
            <a:ahLst/>
            <a:cxnLst/>
            <a:rect l="l" t="t" r="r" b="b"/>
            <a:pathLst>
              <a:path w="16019262" h="14757745">
                <a:moveTo>
                  <a:pt x="0" y="0"/>
                </a:moveTo>
                <a:lnTo>
                  <a:pt x="16019262" y="0"/>
                </a:lnTo>
                <a:lnTo>
                  <a:pt x="16019262" y="14757745"/>
                </a:lnTo>
                <a:lnTo>
                  <a:pt x="0" y="14757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77432" y="8758352"/>
            <a:ext cx="12161587" cy="3515804"/>
          </a:xfrm>
          <a:custGeom>
            <a:avLst/>
            <a:gdLst/>
            <a:ahLst/>
            <a:cxnLst/>
            <a:rect l="l" t="t" r="r" b="b"/>
            <a:pathLst>
              <a:path w="12161587" h="3515804">
                <a:moveTo>
                  <a:pt x="0" y="0"/>
                </a:moveTo>
                <a:lnTo>
                  <a:pt x="12161587" y="0"/>
                </a:lnTo>
                <a:lnTo>
                  <a:pt x="12161587" y="3515804"/>
                </a:lnTo>
                <a:lnTo>
                  <a:pt x="0" y="3515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2286135" y="7784053"/>
            <a:ext cx="7584885" cy="3028863"/>
          </a:xfrm>
          <a:custGeom>
            <a:avLst/>
            <a:gdLst/>
            <a:ahLst/>
            <a:cxnLst/>
            <a:rect l="l" t="t" r="r" b="b"/>
            <a:pathLst>
              <a:path w="7584885" h="3028863">
                <a:moveTo>
                  <a:pt x="0" y="0"/>
                </a:moveTo>
                <a:lnTo>
                  <a:pt x="7584884" y="0"/>
                </a:lnTo>
                <a:lnTo>
                  <a:pt x="7584884" y="3028864"/>
                </a:lnTo>
                <a:lnTo>
                  <a:pt x="0" y="30288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55157" y="8079026"/>
            <a:ext cx="5629190" cy="3375083"/>
          </a:xfrm>
          <a:custGeom>
            <a:avLst/>
            <a:gdLst/>
            <a:ahLst/>
            <a:cxnLst/>
            <a:rect l="l" t="t" r="r" b="b"/>
            <a:pathLst>
              <a:path w="5629190" h="3375083">
                <a:moveTo>
                  <a:pt x="0" y="0"/>
                </a:moveTo>
                <a:lnTo>
                  <a:pt x="5629189" y="0"/>
                </a:lnTo>
                <a:lnTo>
                  <a:pt x="5629189" y="3375083"/>
                </a:lnTo>
                <a:lnTo>
                  <a:pt x="0" y="33750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92804" y="611025"/>
            <a:ext cx="835350" cy="835350"/>
          </a:xfrm>
          <a:custGeom>
            <a:avLst/>
            <a:gdLst/>
            <a:ahLst/>
            <a:cxnLst/>
            <a:rect l="l" t="t" r="r" b="b"/>
            <a:pathLst>
              <a:path w="835350" h="835350">
                <a:moveTo>
                  <a:pt x="0" y="0"/>
                </a:moveTo>
                <a:lnTo>
                  <a:pt x="835350" y="0"/>
                </a:lnTo>
                <a:lnTo>
                  <a:pt x="835350" y="835350"/>
                </a:lnTo>
                <a:lnTo>
                  <a:pt x="0" y="8353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1150" y="1586902"/>
            <a:ext cx="16567250" cy="1309675"/>
          </a:xfrm>
          <a:custGeom>
            <a:avLst/>
            <a:gdLst/>
            <a:ahLst/>
            <a:cxnLst/>
            <a:rect l="l" t="t" r="r" b="b"/>
            <a:pathLst>
              <a:path w="12054446" h="1309675">
                <a:moveTo>
                  <a:pt x="0" y="0"/>
                </a:moveTo>
                <a:lnTo>
                  <a:pt x="12054446" y="0"/>
                </a:lnTo>
                <a:lnTo>
                  <a:pt x="12054446" y="1309675"/>
                </a:lnTo>
                <a:lnTo>
                  <a:pt x="0" y="13096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9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11150" y="3291098"/>
            <a:ext cx="11992222" cy="1457881"/>
          </a:xfrm>
          <a:custGeom>
            <a:avLst/>
            <a:gdLst/>
            <a:ahLst/>
            <a:cxnLst/>
            <a:rect l="l" t="t" r="r" b="b"/>
            <a:pathLst>
              <a:path w="11992222" h="1457881">
                <a:moveTo>
                  <a:pt x="0" y="0"/>
                </a:moveTo>
                <a:lnTo>
                  <a:pt x="11992222" y="0"/>
                </a:lnTo>
                <a:lnTo>
                  <a:pt x="11992222" y="1457881"/>
                </a:lnTo>
                <a:lnTo>
                  <a:pt x="0" y="145788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71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46196" y="5143500"/>
            <a:ext cx="12019400" cy="1220859"/>
          </a:xfrm>
          <a:custGeom>
            <a:avLst/>
            <a:gdLst/>
            <a:ahLst/>
            <a:cxnLst/>
            <a:rect l="l" t="t" r="r" b="b"/>
            <a:pathLst>
              <a:path w="12019400" h="1220859">
                <a:moveTo>
                  <a:pt x="0" y="0"/>
                </a:moveTo>
                <a:lnTo>
                  <a:pt x="12019400" y="0"/>
                </a:lnTo>
                <a:lnTo>
                  <a:pt x="12019400" y="1220859"/>
                </a:lnTo>
                <a:lnTo>
                  <a:pt x="0" y="122085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761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8673" y="6754884"/>
            <a:ext cx="12054446" cy="1384616"/>
          </a:xfrm>
          <a:custGeom>
            <a:avLst/>
            <a:gdLst/>
            <a:ahLst/>
            <a:cxnLst/>
            <a:rect l="l" t="t" r="r" b="b"/>
            <a:pathLst>
              <a:path w="12054446" h="1384616">
                <a:moveTo>
                  <a:pt x="0" y="0"/>
                </a:moveTo>
                <a:lnTo>
                  <a:pt x="12054446" y="0"/>
                </a:lnTo>
                <a:lnTo>
                  <a:pt x="12054446" y="1384616"/>
                </a:lnTo>
                <a:lnTo>
                  <a:pt x="0" y="138461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757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8399070" y="1586902"/>
            <a:ext cx="2943899" cy="1050320"/>
            <a:chOff x="0" y="0"/>
            <a:chExt cx="2278164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78164" cy="812800"/>
            </a:xfrm>
            <a:custGeom>
              <a:avLst/>
              <a:gdLst/>
              <a:ahLst/>
              <a:cxnLst/>
              <a:rect l="l" t="t" r="r" b="b"/>
              <a:pathLst>
                <a:path w="2278164" h="812800">
                  <a:moveTo>
                    <a:pt x="1139082" y="0"/>
                  </a:moveTo>
                  <a:cubicBezTo>
                    <a:pt x="509984" y="0"/>
                    <a:pt x="0" y="181951"/>
                    <a:pt x="0" y="406400"/>
                  </a:cubicBezTo>
                  <a:cubicBezTo>
                    <a:pt x="0" y="630849"/>
                    <a:pt x="509984" y="812800"/>
                    <a:pt x="1139082" y="812800"/>
                  </a:cubicBezTo>
                  <a:cubicBezTo>
                    <a:pt x="1768179" y="812800"/>
                    <a:pt x="2278164" y="630849"/>
                    <a:pt x="2278164" y="406400"/>
                  </a:cubicBezTo>
                  <a:cubicBezTo>
                    <a:pt x="2278164" y="181951"/>
                    <a:pt x="1768179" y="0"/>
                    <a:pt x="1139082" y="0"/>
                  </a:cubicBezTo>
                  <a:close/>
                </a:path>
              </a:pathLst>
            </a:custGeom>
            <a:solidFill>
              <a:srgbClr val="00924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213578" y="19050"/>
              <a:ext cx="1851008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okkitt"/>
                </a:rPr>
                <a:t>10 đơn vị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047763" y="639396"/>
            <a:ext cx="5507497" cy="74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84"/>
              </a:lnSpc>
            </a:pPr>
            <a:r>
              <a:rPr lang="en-US" sz="4346">
                <a:solidFill>
                  <a:srgbClr val="000000"/>
                </a:solidFill>
                <a:latin typeface="Maven Pro Bold"/>
              </a:rPr>
              <a:t>Số: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3467069" y="3494878"/>
            <a:ext cx="2943899" cy="1050320"/>
            <a:chOff x="0" y="0"/>
            <a:chExt cx="2278164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78164" cy="812800"/>
            </a:xfrm>
            <a:custGeom>
              <a:avLst/>
              <a:gdLst/>
              <a:ahLst/>
              <a:cxnLst/>
              <a:rect l="l" t="t" r="r" b="b"/>
              <a:pathLst>
                <a:path w="2278164" h="812800">
                  <a:moveTo>
                    <a:pt x="1139082" y="0"/>
                  </a:moveTo>
                  <a:cubicBezTo>
                    <a:pt x="509984" y="0"/>
                    <a:pt x="0" y="181951"/>
                    <a:pt x="0" y="406400"/>
                  </a:cubicBezTo>
                  <a:cubicBezTo>
                    <a:pt x="0" y="630849"/>
                    <a:pt x="509984" y="812800"/>
                    <a:pt x="1139082" y="812800"/>
                  </a:cubicBezTo>
                  <a:cubicBezTo>
                    <a:pt x="1768179" y="812800"/>
                    <a:pt x="2278164" y="630849"/>
                    <a:pt x="2278164" y="406400"/>
                  </a:cubicBezTo>
                  <a:cubicBezTo>
                    <a:pt x="2278164" y="181951"/>
                    <a:pt x="1768179" y="0"/>
                    <a:pt x="1139082" y="0"/>
                  </a:cubicBezTo>
                  <a:close/>
                </a:path>
              </a:pathLst>
            </a:custGeom>
            <a:solidFill>
              <a:srgbClr val="FAD53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213578" y="19050"/>
              <a:ext cx="1851008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okkitt"/>
                </a:rPr>
                <a:t>100 đơn vị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467069" y="5228769"/>
            <a:ext cx="2943899" cy="1050320"/>
            <a:chOff x="0" y="0"/>
            <a:chExt cx="2278164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278164" cy="812800"/>
            </a:xfrm>
            <a:custGeom>
              <a:avLst/>
              <a:gdLst/>
              <a:ahLst/>
              <a:cxnLst/>
              <a:rect l="l" t="t" r="r" b="b"/>
              <a:pathLst>
                <a:path w="2278164" h="812800">
                  <a:moveTo>
                    <a:pt x="1139082" y="0"/>
                  </a:moveTo>
                  <a:cubicBezTo>
                    <a:pt x="509984" y="0"/>
                    <a:pt x="0" y="181951"/>
                    <a:pt x="0" y="406400"/>
                  </a:cubicBezTo>
                  <a:cubicBezTo>
                    <a:pt x="0" y="630849"/>
                    <a:pt x="509984" y="812800"/>
                    <a:pt x="1139082" y="812800"/>
                  </a:cubicBezTo>
                  <a:cubicBezTo>
                    <a:pt x="1768179" y="812800"/>
                    <a:pt x="2278164" y="630849"/>
                    <a:pt x="2278164" y="406400"/>
                  </a:cubicBezTo>
                  <a:cubicBezTo>
                    <a:pt x="2278164" y="181951"/>
                    <a:pt x="1768179" y="0"/>
                    <a:pt x="1139082" y="0"/>
                  </a:cubicBezTo>
                  <a:close/>
                </a:path>
              </a:pathLst>
            </a:custGeom>
            <a:solidFill>
              <a:srgbClr val="D81B6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213578" y="19050"/>
              <a:ext cx="1851008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okkitt"/>
                </a:rPr>
                <a:t>1 000 đơn vị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467069" y="6922032"/>
            <a:ext cx="3373131" cy="1217468"/>
            <a:chOff x="0" y="0"/>
            <a:chExt cx="2278164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278164" cy="812800"/>
            </a:xfrm>
            <a:custGeom>
              <a:avLst/>
              <a:gdLst/>
              <a:ahLst/>
              <a:cxnLst/>
              <a:rect l="l" t="t" r="r" b="b"/>
              <a:pathLst>
                <a:path w="2278164" h="812800">
                  <a:moveTo>
                    <a:pt x="1139082" y="0"/>
                  </a:moveTo>
                  <a:cubicBezTo>
                    <a:pt x="509984" y="0"/>
                    <a:pt x="0" y="181951"/>
                    <a:pt x="0" y="406400"/>
                  </a:cubicBezTo>
                  <a:cubicBezTo>
                    <a:pt x="0" y="630849"/>
                    <a:pt x="509984" y="812800"/>
                    <a:pt x="1139082" y="812800"/>
                  </a:cubicBezTo>
                  <a:cubicBezTo>
                    <a:pt x="1768179" y="812800"/>
                    <a:pt x="2278164" y="630849"/>
                    <a:pt x="2278164" y="406400"/>
                  </a:cubicBezTo>
                  <a:cubicBezTo>
                    <a:pt x="2278164" y="181951"/>
                    <a:pt x="1768179" y="0"/>
                    <a:pt x="1139082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213578" y="19050"/>
              <a:ext cx="1851008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okkitt"/>
                </a:rPr>
                <a:t>10 000 đơn vị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98AF8D0-902D-AAA9-4CE6-CD26A0D66CB1}"/>
              </a:ext>
            </a:extLst>
          </p:cNvPr>
          <p:cNvSpPr txBox="1"/>
          <p:nvPr/>
        </p:nvSpPr>
        <p:spPr>
          <a:xfrm>
            <a:off x="8358781" y="2112062"/>
            <a:ext cx="152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26870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53BDB4-D624-40CA-0A92-42F099D8C0E2}"/>
              </a:ext>
            </a:extLst>
          </p:cNvPr>
          <p:cNvSpPr txBox="1"/>
          <p:nvPr/>
        </p:nvSpPr>
        <p:spPr>
          <a:xfrm>
            <a:off x="10249297" y="2109574"/>
            <a:ext cx="152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937C50-C040-3E14-BE77-6F2ACBA73EBD}"/>
              </a:ext>
            </a:extLst>
          </p:cNvPr>
          <p:cNvSpPr txBox="1"/>
          <p:nvPr/>
        </p:nvSpPr>
        <p:spPr>
          <a:xfrm>
            <a:off x="12138135" y="2088121"/>
            <a:ext cx="152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26890</a:t>
            </a:r>
          </a:p>
        </p:txBody>
      </p:sp>
    </p:spTree>
    <p:extLst>
      <p:ext uri="{BB962C8B-B14F-4D97-AF65-F5344CB8AC3E}">
        <p14:creationId xmlns:p14="http://schemas.microsoft.com/office/powerpoint/2010/main" val="25327119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1150" y="0"/>
            <a:ext cx="16019262" cy="14757745"/>
          </a:xfrm>
          <a:custGeom>
            <a:avLst/>
            <a:gdLst/>
            <a:ahLst/>
            <a:cxnLst/>
            <a:rect l="l" t="t" r="r" b="b"/>
            <a:pathLst>
              <a:path w="16019262" h="14757745">
                <a:moveTo>
                  <a:pt x="0" y="0"/>
                </a:moveTo>
                <a:lnTo>
                  <a:pt x="16019262" y="0"/>
                </a:lnTo>
                <a:lnTo>
                  <a:pt x="16019262" y="14757745"/>
                </a:lnTo>
                <a:lnTo>
                  <a:pt x="0" y="14757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77432" y="8758352"/>
            <a:ext cx="12161587" cy="3515804"/>
          </a:xfrm>
          <a:custGeom>
            <a:avLst/>
            <a:gdLst/>
            <a:ahLst/>
            <a:cxnLst/>
            <a:rect l="l" t="t" r="r" b="b"/>
            <a:pathLst>
              <a:path w="12161587" h="3515804">
                <a:moveTo>
                  <a:pt x="0" y="0"/>
                </a:moveTo>
                <a:lnTo>
                  <a:pt x="12161587" y="0"/>
                </a:lnTo>
                <a:lnTo>
                  <a:pt x="12161587" y="3515804"/>
                </a:lnTo>
                <a:lnTo>
                  <a:pt x="0" y="3515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2286135" y="7784053"/>
            <a:ext cx="7584885" cy="3028863"/>
          </a:xfrm>
          <a:custGeom>
            <a:avLst/>
            <a:gdLst/>
            <a:ahLst/>
            <a:cxnLst/>
            <a:rect l="l" t="t" r="r" b="b"/>
            <a:pathLst>
              <a:path w="7584885" h="3028863">
                <a:moveTo>
                  <a:pt x="0" y="0"/>
                </a:moveTo>
                <a:lnTo>
                  <a:pt x="7584884" y="0"/>
                </a:lnTo>
                <a:lnTo>
                  <a:pt x="7584884" y="3028864"/>
                </a:lnTo>
                <a:lnTo>
                  <a:pt x="0" y="30288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55157" y="8079026"/>
            <a:ext cx="5629190" cy="3375083"/>
          </a:xfrm>
          <a:custGeom>
            <a:avLst/>
            <a:gdLst/>
            <a:ahLst/>
            <a:cxnLst/>
            <a:rect l="l" t="t" r="r" b="b"/>
            <a:pathLst>
              <a:path w="5629190" h="3375083">
                <a:moveTo>
                  <a:pt x="0" y="0"/>
                </a:moveTo>
                <a:lnTo>
                  <a:pt x="5629189" y="0"/>
                </a:lnTo>
                <a:lnTo>
                  <a:pt x="5629189" y="3375083"/>
                </a:lnTo>
                <a:lnTo>
                  <a:pt x="0" y="33750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92804" y="611025"/>
            <a:ext cx="835350" cy="835350"/>
          </a:xfrm>
          <a:custGeom>
            <a:avLst/>
            <a:gdLst/>
            <a:ahLst/>
            <a:cxnLst/>
            <a:rect l="l" t="t" r="r" b="b"/>
            <a:pathLst>
              <a:path w="835350" h="835350">
                <a:moveTo>
                  <a:pt x="0" y="0"/>
                </a:moveTo>
                <a:lnTo>
                  <a:pt x="835350" y="0"/>
                </a:lnTo>
                <a:lnTo>
                  <a:pt x="835350" y="835350"/>
                </a:lnTo>
                <a:lnTo>
                  <a:pt x="0" y="8353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1150" y="1586902"/>
            <a:ext cx="16567250" cy="1309675"/>
          </a:xfrm>
          <a:custGeom>
            <a:avLst/>
            <a:gdLst/>
            <a:ahLst/>
            <a:cxnLst/>
            <a:rect l="l" t="t" r="r" b="b"/>
            <a:pathLst>
              <a:path w="12054446" h="1309675">
                <a:moveTo>
                  <a:pt x="0" y="0"/>
                </a:moveTo>
                <a:lnTo>
                  <a:pt x="12054446" y="0"/>
                </a:lnTo>
                <a:lnTo>
                  <a:pt x="12054446" y="1309675"/>
                </a:lnTo>
                <a:lnTo>
                  <a:pt x="0" y="13096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9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11150" y="3291098"/>
            <a:ext cx="16414850" cy="1457881"/>
          </a:xfrm>
          <a:custGeom>
            <a:avLst/>
            <a:gdLst/>
            <a:ahLst/>
            <a:cxnLst/>
            <a:rect l="l" t="t" r="r" b="b"/>
            <a:pathLst>
              <a:path w="11992222" h="1457881">
                <a:moveTo>
                  <a:pt x="0" y="0"/>
                </a:moveTo>
                <a:lnTo>
                  <a:pt x="11992222" y="0"/>
                </a:lnTo>
                <a:lnTo>
                  <a:pt x="11992222" y="1457881"/>
                </a:lnTo>
                <a:lnTo>
                  <a:pt x="0" y="145788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71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46196" y="5143500"/>
            <a:ext cx="12019400" cy="1220859"/>
          </a:xfrm>
          <a:custGeom>
            <a:avLst/>
            <a:gdLst/>
            <a:ahLst/>
            <a:cxnLst/>
            <a:rect l="l" t="t" r="r" b="b"/>
            <a:pathLst>
              <a:path w="12019400" h="1220859">
                <a:moveTo>
                  <a:pt x="0" y="0"/>
                </a:moveTo>
                <a:lnTo>
                  <a:pt x="12019400" y="0"/>
                </a:lnTo>
                <a:lnTo>
                  <a:pt x="12019400" y="1220859"/>
                </a:lnTo>
                <a:lnTo>
                  <a:pt x="0" y="122085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761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8673" y="6754884"/>
            <a:ext cx="12054446" cy="1384616"/>
          </a:xfrm>
          <a:custGeom>
            <a:avLst/>
            <a:gdLst/>
            <a:ahLst/>
            <a:cxnLst/>
            <a:rect l="l" t="t" r="r" b="b"/>
            <a:pathLst>
              <a:path w="12054446" h="1384616">
                <a:moveTo>
                  <a:pt x="0" y="0"/>
                </a:moveTo>
                <a:lnTo>
                  <a:pt x="12054446" y="0"/>
                </a:lnTo>
                <a:lnTo>
                  <a:pt x="12054446" y="1384616"/>
                </a:lnTo>
                <a:lnTo>
                  <a:pt x="0" y="138461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757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8399070" y="1586902"/>
            <a:ext cx="2943899" cy="1050320"/>
            <a:chOff x="0" y="0"/>
            <a:chExt cx="2278164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78164" cy="812800"/>
            </a:xfrm>
            <a:custGeom>
              <a:avLst/>
              <a:gdLst/>
              <a:ahLst/>
              <a:cxnLst/>
              <a:rect l="l" t="t" r="r" b="b"/>
              <a:pathLst>
                <a:path w="2278164" h="812800">
                  <a:moveTo>
                    <a:pt x="1139082" y="0"/>
                  </a:moveTo>
                  <a:cubicBezTo>
                    <a:pt x="509984" y="0"/>
                    <a:pt x="0" y="181951"/>
                    <a:pt x="0" y="406400"/>
                  </a:cubicBezTo>
                  <a:cubicBezTo>
                    <a:pt x="0" y="630849"/>
                    <a:pt x="509984" y="812800"/>
                    <a:pt x="1139082" y="812800"/>
                  </a:cubicBezTo>
                  <a:cubicBezTo>
                    <a:pt x="1768179" y="812800"/>
                    <a:pt x="2278164" y="630849"/>
                    <a:pt x="2278164" y="406400"/>
                  </a:cubicBezTo>
                  <a:cubicBezTo>
                    <a:pt x="2278164" y="181951"/>
                    <a:pt x="1768179" y="0"/>
                    <a:pt x="1139082" y="0"/>
                  </a:cubicBezTo>
                  <a:close/>
                </a:path>
              </a:pathLst>
            </a:custGeom>
            <a:solidFill>
              <a:srgbClr val="00924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213578" y="19050"/>
              <a:ext cx="1851008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okkitt"/>
                </a:rPr>
                <a:t>10 đơn vị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047763" y="639396"/>
            <a:ext cx="5507497" cy="74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84"/>
              </a:lnSpc>
            </a:pPr>
            <a:r>
              <a:rPr lang="en-US" sz="4346">
                <a:solidFill>
                  <a:srgbClr val="000000"/>
                </a:solidFill>
                <a:latin typeface="Maven Pro Bold"/>
              </a:rPr>
              <a:t>Số: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8620701" y="3494878"/>
            <a:ext cx="2943899" cy="1050320"/>
            <a:chOff x="0" y="0"/>
            <a:chExt cx="2278164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78164" cy="812800"/>
            </a:xfrm>
            <a:custGeom>
              <a:avLst/>
              <a:gdLst/>
              <a:ahLst/>
              <a:cxnLst/>
              <a:rect l="l" t="t" r="r" b="b"/>
              <a:pathLst>
                <a:path w="2278164" h="812800">
                  <a:moveTo>
                    <a:pt x="1139082" y="0"/>
                  </a:moveTo>
                  <a:cubicBezTo>
                    <a:pt x="509984" y="0"/>
                    <a:pt x="0" y="181951"/>
                    <a:pt x="0" y="406400"/>
                  </a:cubicBezTo>
                  <a:cubicBezTo>
                    <a:pt x="0" y="630849"/>
                    <a:pt x="509984" y="812800"/>
                    <a:pt x="1139082" y="812800"/>
                  </a:cubicBezTo>
                  <a:cubicBezTo>
                    <a:pt x="1768179" y="812800"/>
                    <a:pt x="2278164" y="630849"/>
                    <a:pt x="2278164" y="406400"/>
                  </a:cubicBezTo>
                  <a:cubicBezTo>
                    <a:pt x="2278164" y="181951"/>
                    <a:pt x="1768179" y="0"/>
                    <a:pt x="1139082" y="0"/>
                  </a:cubicBezTo>
                  <a:close/>
                </a:path>
              </a:pathLst>
            </a:custGeom>
            <a:solidFill>
              <a:srgbClr val="FAD53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213578" y="19050"/>
              <a:ext cx="1851008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okkitt"/>
                </a:rPr>
                <a:t>100 đơn vị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467069" y="5228769"/>
            <a:ext cx="2943899" cy="1050320"/>
            <a:chOff x="0" y="0"/>
            <a:chExt cx="2278164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278164" cy="812800"/>
            </a:xfrm>
            <a:custGeom>
              <a:avLst/>
              <a:gdLst/>
              <a:ahLst/>
              <a:cxnLst/>
              <a:rect l="l" t="t" r="r" b="b"/>
              <a:pathLst>
                <a:path w="2278164" h="812800">
                  <a:moveTo>
                    <a:pt x="1139082" y="0"/>
                  </a:moveTo>
                  <a:cubicBezTo>
                    <a:pt x="509984" y="0"/>
                    <a:pt x="0" y="181951"/>
                    <a:pt x="0" y="406400"/>
                  </a:cubicBezTo>
                  <a:cubicBezTo>
                    <a:pt x="0" y="630849"/>
                    <a:pt x="509984" y="812800"/>
                    <a:pt x="1139082" y="812800"/>
                  </a:cubicBezTo>
                  <a:cubicBezTo>
                    <a:pt x="1768179" y="812800"/>
                    <a:pt x="2278164" y="630849"/>
                    <a:pt x="2278164" y="406400"/>
                  </a:cubicBezTo>
                  <a:cubicBezTo>
                    <a:pt x="2278164" y="181951"/>
                    <a:pt x="1768179" y="0"/>
                    <a:pt x="1139082" y="0"/>
                  </a:cubicBezTo>
                  <a:close/>
                </a:path>
              </a:pathLst>
            </a:custGeom>
            <a:solidFill>
              <a:srgbClr val="D81B6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213578" y="19050"/>
              <a:ext cx="1851008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okkitt"/>
                </a:rPr>
                <a:t>1 000 đơn vị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467069" y="6922032"/>
            <a:ext cx="3296931" cy="1269468"/>
            <a:chOff x="0" y="0"/>
            <a:chExt cx="2278164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278164" cy="812800"/>
            </a:xfrm>
            <a:custGeom>
              <a:avLst/>
              <a:gdLst/>
              <a:ahLst/>
              <a:cxnLst/>
              <a:rect l="l" t="t" r="r" b="b"/>
              <a:pathLst>
                <a:path w="2278164" h="812800">
                  <a:moveTo>
                    <a:pt x="1139082" y="0"/>
                  </a:moveTo>
                  <a:cubicBezTo>
                    <a:pt x="509984" y="0"/>
                    <a:pt x="0" y="181951"/>
                    <a:pt x="0" y="406400"/>
                  </a:cubicBezTo>
                  <a:cubicBezTo>
                    <a:pt x="0" y="630849"/>
                    <a:pt x="509984" y="812800"/>
                    <a:pt x="1139082" y="812800"/>
                  </a:cubicBezTo>
                  <a:cubicBezTo>
                    <a:pt x="1768179" y="812800"/>
                    <a:pt x="2278164" y="630849"/>
                    <a:pt x="2278164" y="406400"/>
                  </a:cubicBezTo>
                  <a:cubicBezTo>
                    <a:pt x="2278164" y="181951"/>
                    <a:pt x="1768179" y="0"/>
                    <a:pt x="1139082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213578" y="19050"/>
              <a:ext cx="1851008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okkitt"/>
                </a:rPr>
                <a:t>10 000 đơn vị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98AF8D0-902D-AAA9-4CE6-CD26A0D66CB1}"/>
              </a:ext>
            </a:extLst>
          </p:cNvPr>
          <p:cNvSpPr txBox="1"/>
          <p:nvPr/>
        </p:nvSpPr>
        <p:spPr>
          <a:xfrm>
            <a:off x="8358781" y="2112062"/>
            <a:ext cx="152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26870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53BDB4-D624-40CA-0A92-42F099D8C0E2}"/>
              </a:ext>
            </a:extLst>
          </p:cNvPr>
          <p:cNvSpPr txBox="1"/>
          <p:nvPr/>
        </p:nvSpPr>
        <p:spPr>
          <a:xfrm>
            <a:off x="10249297" y="2109574"/>
            <a:ext cx="152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937C50-C040-3E14-BE77-6F2ACBA73EBD}"/>
              </a:ext>
            </a:extLst>
          </p:cNvPr>
          <p:cNvSpPr txBox="1"/>
          <p:nvPr/>
        </p:nvSpPr>
        <p:spPr>
          <a:xfrm>
            <a:off x="12139813" y="2095500"/>
            <a:ext cx="152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26890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378E29-88D9-ABE8-AF09-7A8751C01839}"/>
              </a:ext>
            </a:extLst>
          </p:cNvPr>
          <p:cNvSpPr txBox="1"/>
          <p:nvPr/>
        </p:nvSpPr>
        <p:spPr>
          <a:xfrm>
            <a:off x="6339084" y="3799031"/>
            <a:ext cx="152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32 600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B11CFD-25FD-123E-9054-330B39828FC7}"/>
              </a:ext>
            </a:extLst>
          </p:cNvPr>
          <p:cNvSpPr txBox="1"/>
          <p:nvPr/>
        </p:nvSpPr>
        <p:spPr>
          <a:xfrm>
            <a:off x="8229600" y="3796543"/>
            <a:ext cx="152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32 700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B5FB74-7642-F957-09B1-A5B9C1F6EE75}"/>
              </a:ext>
            </a:extLst>
          </p:cNvPr>
          <p:cNvSpPr txBox="1"/>
          <p:nvPr/>
        </p:nvSpPr>
        <p:spPr>
          <a:xfrm>
            <a:off x="12139813" y="3815206"/>
            <a:ext cx="152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32 900</a:t>
            </a:r>
          </a:p>
        </p:txBody>
      </p:sp>
    </p:spTree>
    <p:extLst>
      <p:ext uri="{BB962C8B-B14F-4D97-AF65-F5344CB8AC3E}">
        <p14:creationId xmlns:p14="http://schemas.microsoft.com/office/powerpoint/2010/main" val="5141593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495300"/>
            <a:ext cx="18288000" cy="1078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202142" y="5249772"/>
            <a:ext cx="4447484" cy="580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87701" y="297325"/>
            <a:ext cx="8418286" cy="841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4093765" y="4225736"/>
            <a:ext cx="1561222" cy="145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188" y="6820711"/>
            <a:ext cx="4402344" cy="424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788" y="3471111"/>
            <a:ext cx="6893044" cy="822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788" y="-1426234"/>
            <a:ext cx="5334000" cy="53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795120" y="943210"/>
            <a:ext cx="3977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48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188" y="3931578"/>
            <a:ext cx="2522808" cy="153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1150" y="0"/>
            <a:ext cx="16019262" cy="14757745"/>
          </a:xfrm>
          <a:custGeom>
            <a:avLst/>
            <a:gdLst/>
            <a:ahLst/>
            <a:cxnLst/>
            <a:rect l="l" t="t" r="r" b="b"/>
            <a:pathLst>
              <a:path w="16019262" h="14757745">
                <a:moveTo>
                  <a:pt x="0" y="0"/>
                </a:moveTo>
                <a:lnTo>
                  <a:pt x="16019262" y="0"/>
                </a:lnTo>
                <a:lnTo>
                  <a:pt x="16019262" y="14757745"/>
                </a:lnTo>
                <a:lnTo>
                  <a:pt x="0" y="14757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77432" y="8758352"/>
            <a:ext cx="12161587" cy="3515804"/>
          </a:xfrm>
          <a:custGeom>
            <a:avLst/>
            <a:gdLst/>
            <a:ahLst/>
            <a:cxnLst/>
            <a:rect l="l" t="t" r="r" b="b"/>
            <a:pathLst>
              <a:path w="12161587" h="3515804">
                <a:moveTo>
                  <a:pt x="0" y="0"/>
                </a:moveTo>
                <a:lnTo>
                  <a:pt x="12161587" y="0"/>
                </a:lnTo>
                <a:lnTo>
                  <a:pt x="12161587" y="3515804"/>
                </a:lnTo>
                <a:lnTo>
                  <a:pt x="0" y="3515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2286135" y="7784053"/>
            <a:ext cx="7584885" cy="3028863"/>
          </a:xfrm>
          <a:custGeom>
            <a:avLst/>
            <a:gdLst/>
            <a:ahLst/>
            <a:cxnLst/>
            <a:rect l="l" t="t" r="r" b="b"/>
            <a:pathLst>
              <a:path w="7584885" h="3028863">
                <a:moveTo>
                  <a:pt x="0" y="0"/>
                </a:moveTo>
                <a:lnTo>
                  <a:pt x="7584884" y="0"/>
                </a:lnTo>
                <a:lnTo>
                  <a:pt x="7584884" y="3028864"/>
                </a:lnTo>
                <a:lnTo>
                  <a:pt x="0" y="30288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55157" y="8079026"/>
            <a:ext cx="5629190" cy="3375083"/>
          </a:xfrm>
          <a:custGeom>
            <a:avLst/>
            <a:gdLst/>
            <a:ahLst/>
            <a:cxnLst/>
            <a:rect l="l" t="t" r="r" b="b"/>
            <a:pathLst>
              <a:path w="5629190" h="3375083">
                <a:moveTo>
                  <a:pt x="0" y="0"/>
                </a:moveTo>
                <a:lnTo>
                  <a:pt x="5629189" y="0"/>
                </a:lnTo>
                <a:lnTo>
                  <a:pt x="5629189" y="3375083"/>
                </a:lnTo>
                <a:lnTo>
                  <a:pt x="0" y="33750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92804" y="611025"/>
            <a:ext cx="835350" cy="835350"/>
          </a:xfrm>
          <a:custGeom>
            <a:avLst/>
            <a:gdLst/>
            <a:ahLst/>
            <a:cxnLst/>
            <a:rect l="l" t="t" r="r" b="b"/>
            <a:pathLst>
              <a:path w="835350" h="835350">
                <a:moveTo>
                  <a:pt x="0" y="0"/>
                </a:moveTo>
                <a:lnTo>
                  <a:pt x="835350" y="0"/>
                </a:lnTo>
                <a:lnTo>
                  <a:pt x="835350" y="835350"/>
                </a:lnTo>
                <a:lnTo>
                  <a:pt x="0" y="8353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1150" y="1586902"/>
            <a:ext cx="16567250" cy="1309675"/>
          </a:xfrm>
          <a:custGeom>
            <a:avLst/>
            <a:gdLst/>
            <a:ahLst/>
            <a:cxnLst/>
            <a:rect l="l" t="t" r="r" b="b"/>
            <a:pathLst>
              <a:path w="12054446" h="1309675">
                <a:moveTo>
                  <a:pt x="0" y="0"/>
                </a:moveTo>
                <a:lnTo>
                  <a:pt x="12054446" y="0"/>
                </a:lnTo>
                <a:lnTo>
                  <a:pt x="12054446" y="1309675"/>
                </a:lnTo>
                <a:lnTo>
                  <a:pt x="0" y="13096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9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11150" y="3291098"/>
            <a:ext cx="16414850" cy="1457881"/>
          </a:xfrm>
          <a:custGeom>
            <a:avLst/>
            <a:gdLst/>
            <a:ahLst/>
            <a:cxnLst/>
            <a:rect l="l" t="t" r="r" b="b"/>
            <a:pathLst>
              <a:path w="11992222" h="1457881">
                <a:moveTo>
                  <a:pt x="0" y="0"/>
                </a:moveTo>
                <a:lnTo>
                  <a:pt x="11992222" y="0"/>
                </a:lnTo>
                <a:lnTo>
                  <a:pt x="11992222" y="1457881"/>
                </a:lnTo>
                <a:lnTo>
                  <a:pt x="0" y="145788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71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46195" y="5143500"/>
            <a:ext cx="16260207" cy="1220859"/>
          </a:xfrm>
          <a:custGeom>
            <a:avLst/>
            <a:gdLst/>
            <a:ahLst/>
            <a:cxnLst/>
            <a:rect l="l" t="t" r="r" b="b"/>
            <a:pathLst>
              <a:path w="12019400" h="1220859">
                <a:moveTo>
                  <a:pt x="0" y="0"/>
                </a:moveTo>
                <a:lnTo>
                  <a:pt x="12019400" y="0"/>
                </a:lnTo>
                <a:lnTo>
                  <a:pt x="12019400" y="1220859"/>
                </a:lnTo>
                <a:lnTo>
                  <a:pt x="0" y="122085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761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8673" y="6754884"/>
            <a:ext cx="12054446" cy="1384616"/>
          </a:xfrm>
          <a:custGeom>
            <a:avLst/>
            <a:gdLst/>
            <a:ahLst/>
            <a:cxnLst/>
            <a:rect l="l" t="t" r="r" b="b"/>
            <a:pathLst>
              <a:path w="12054446" h="1384616">
                <a:moveTo>
                  <a:pt x="0" y="0"/>
                </a:moveTo>
                <a:lnTo>
                  <a:pt x="12054446" y="0"/>
                </a:lnTo>
                <a:lnTo>
                  <a:pt x="12054446" y="1384616"/>
                </a:lnTo>
                <a:lnTo>
                  <a:pt x="0" y="138461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757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8399070" y="1586902"/>
            <a:ext cx="2943899" cy="1050320"/>
            <a:chOff x="0" y="0"/>
            <a:chExt cx="2278164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78164" cy="812800"/>
            </a:xfrm>
            <a:custGeom>
              <a:avLst/>
              <a:gdLst/>
              <a:ahLst/>
              <a:cxnLst/>
              <a:rect l="l" t="t" r="r" b="b"/>
              <a:pathLst>
                <a:path w="2278164" h="812800">
                  <a:moveTo>
                    <a:pt x="1139082" y="0"/>
                  </a:moveTo>
                  <a:cubicBezTo>
                    <a:pt x="509984" y="0"/>
                    <a:pt x="0" y="181951"/>
                    <a:pt x="0" y="406400"/>
                  </a:cubicBezTo>
                  <a:cubicBezTo>
                    <a:pt x="0" y="630849"/>
                    <a:pt x="509984" y="812800"/>
                    <a:pt x="1139082" y="812800"/>
                  </a:cubicBezTo>
                  <a:cubicBezTo>
                    <a:pt x="1768179" y="812800"/>
                    <a:pt x="2278164" y="630849"/>
                    <a:pt x="2278164" y="406400"/>
                  </a:cubicBezTo>
                  <a:cubicBezTo>
                    <a:pt x="2278164" y="181951"/>
                    <a:pt x="1768179" y="0"/>
                    <a:pt x="1139082" y="0"/>
                  </a:cubicBezTo>
                  <a:close/>
                </a:path>
              </a:pathLst>
            </a:custGeom>
            <a:solidFill>
              <a:srgbClr val="00924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213578" y="19050"/>
              <a:ext cx="1851008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okkitt"/>
                </a:rPr>
                <a:t>10 đơn vị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047763" y="639396"/>
            <a:ext cx="5507497" cy="74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84"/>
              </a:lnSpc>
            </a:pPr>
            <a:r>
              <a:rPr lang="en-US" sz="4346">
                <a:solidFill>
                  <a:srgbClr val="000000"/>
                </a:solidFill>
                <a:latin typeface="Maven Pro Bold"/>
              </a:rPr>
              <a:t>Số: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8620701" y="3494878"/>
            <a:ext cx="2943899" cy="1050320"/>
            <a:chOff x="0" y="0"/>
            <a:chExt cx="2278164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78164" cy="812800"/>
            </a:xfrm>
            <a:custGeom>
              <a:avLst/>
              <a:gdLst/>
              <a:ahLst/>
              <a:cxnLst/>
              <a:rect l="l" t="t" r="r" b="b"/>
              <a:pathLst>
                <a:path w="2278164" h="812800">
                  <a:moveTo>
                    <a:pt x="1139082" y="0"/>
                  </a:moveTo>
                  <a:cubicBezTo>
                    <a:pt x="509984" y="0"/>
                    <a:pt x="0" y="181951"/>
                    <a:pt x="0" y="406400"/>
                  </a:cubicBezTo>
                  <a:cubicBezTo>
                    <a:pt x="0" y="630849"/>
                    <a:pt x="509984" y="812800"/>
                    <a:pt x="1139082" y="812800"/>
                  </a:cubicBezTo>
                  <a:cubicBezTo>
                    <a:pt x="1768179" y="812800"/>
                    <a:pt x="2278164" y="630849"/>
                    <a:pt x="2278164" y="406400"/>
                  </a:cubicBezTo>
                  <a:cubicBezTo>
                    <a:pt x="2278164" y="181951"/>
                    <a:pt x="1768179" y="0"/>
                    <a:pt x="1139082" y="0"/>
                  </a:cubicBezTo>
                  <a:close/>
                </a:path>
              </a:pathLst>
            </a:custGeom>
            <a:solidFill>
              <a:srgbClr val="FAD53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213578" y="19050"/>
              <a:ext cx="1851008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okkitt"/>
                </a:rPr>
                <a:t>100 đơn vị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8544501" y="5228769"/>
            <a:ext cx="2943899" cy="1050320"/>
            <a:chOff x="0" y="0"/>
            <a:chExt cx="2278164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278164" cy="812800"/>
            </a:xfrm>
            <a:custGeom>
              <a:avLst/>
              <a:gdLst/>
              <a:ahLst/>
              <a:cxnLst/>
              <a:rect l="l" t="t" r="r" b="b"/>
              <a:pathLst>
                <a:path w="2278164" h="812800">
                  <a:moveTo>
                    <a:pt x="1139082" y="0"/>
                  </a:moveTo>
                  <a:cubicBezTo>
                    <a:pt x="509984" y="0"/>
                    <a:pt x="0" y="181951"/>
                    <a:pt x="0" y="406400"/>
                  </a:cubicBezTo>
                  <a:cubicBezTo>
                    <a:pt x="0" y="630849"/>
                    <a:pt x="509984" y="812800"/>
                    <a:pt x="1139082" y="812800"/>
                  </a:cubicBezTo>
                  <a:cubicBezTo>
                    <a:pt x="1768179" y="812800"/>
                    <a:pt x="2278164" y="630849"/>
                    <a:pt x="2278164" y="406400"/>
                  </a:cubicBezTo>
                  <a:cubicBezTo>
                    <a:pt x="2278164" y="181951"/>
                    <a:pt x="1768179" y="0"/>
                    <a:pt x="1139082" y="0"/>
                  </a:cubicBezTo>
                  <a:close/>
                </a:path>
              </a:pathLst>
            </a:custGeom>
            <a:solidFill>
              <a:srgbClr val="D81B6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213578" y="19050"/>
              <a:ext cx="1851008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okkitt"/>
                </a:rPr>
                <a:t>1 000 đơn vị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467069" y="6922032"/>
            <a:ext cx="3068331" cy="1156994"/>
            <a:chOff x="0" y="0"/>
            <a:chExt cx="2278164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278164" cy="812800"/>
            </a:xfrm>
            <a:custGeom>
              <a:avLst/>
              <a:gdLst/>
              <a:ahLst/>
              <a:cxnLst/>
              <a:rect l="l" t="t" r="r" b="b"/>
              <a:pathLst>
                <a:path w="2278164" h="812800">
                  <a:moveTo>
                    <a:pt x="1139082" y="0"/>
                  </a:moveTo>
                  <a:cubicBezTo>
                    <a:pt x="509984" y="0"/>
                    <a:pt x="0" y="181951"/>
                    <a:pt x="0" y="406400"/>
                  </a:cubicBezTo>
                  <a:cubicBezTo>
                    <a:pt x="0" y="630849"/>
                    <a:pt x="509984" y="812800"/>
                    <a:pt x="1139082" y="812800"/>
                  </a:cubicBezTo>
                  <a:cubicBezTo>
                    <a:pt x="1768179" y="812800"/>
                    <a:pt x="2278164" y="630849"/>
                    <a:pt x="2278164" y="406400"/>
                  </a:cubicBezTo>
                  <a:cubicBezTo>
                    <a:pt x="2278164" y="181951"/>
                    <a:pt x="1768179" y="0"/>
                    <a:pt x="1139082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213578" y="19050"/>
              <a:ext cx="1851008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okkitt"/>
                </a:rPr>
                <a:t>10 000 đơn vị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98AF8D0-902D-AAA9-4CE6-CD26A0D66CB1}"/>
              </a:ext>
            </a:extLst>
          </p:cNvPr>
          <p:cNvSpPr txBox="1"/>
          <p:nvPr/>
        </p:nvSpPr>
        <p:spPr>
          <a:xfrm>
            <a:off x="8358781" y="2112062"/>
            <a:ext cx="152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26870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53BDB4-D624-40CA-0A92-42F099D8C0E2}"/>
              </a:ext>
            </a:extLst>
          </p:cNvPr>
          <p:cNvSpPr txBox="1"/>
          <p:nvPr/>
        </p:nvSpPr>
        <p:spPr>
          <a:xfrm>
            <a:off x="10249297" y="2109574"/>
            <a:ext cx="152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937C50-C040-3E14-BE77-6F2ACBA73EBD}"/>
              </a:ext>
            </a:extLst>
          </p:cNvPr>
          <p:cNvSpPr txBox="1"/>
          <p:nvPr/>
        </p:nvSpPr>
        <p:spPr>
          <a:xfrm>
            <a:off x="12139813" y="2095500"/>
            <a:ext cx="152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26890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378E29-88D9-ABE8-AF09-7A8751C01839}"/>
              </a:ext>
            </a:extLst>
          </p:cNvPr>
          <p:cNvSpPr txBox="1"/>
          <p:nvPr/>
        </p:nvSpPr>
        <p:spPr>
          <a:xfrm>
            <a:off x="6339084" y="3799031"/>
            <a:ext cx="152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26870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B11CFD-25FD-123E-9054-330B39828FC7}"/>
              </a:ext>
            </a:extLst>
          </p:cNvPr>
          <p:cNvSpPr txBox="1"/>
          <p:nvPr/>
        </p:nvSpPr>
        <p:spPr>
          <a:xfrm>
            <a:off x="8229600" y="3796543"/>
            <a:ext cx="152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26880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B5FB74-7642-F957-09B1-A5B9C1F6EE75}"/>
              </a:ext>
            </a:extLst>
          </p:cNvPr>
          <p:cNvSpPr txBox="1"/>
          <p:nvPr/>
        </p:nvSpPr>
        <p:spPr>
          <a:xfrm>
            <a:off x="12139813" y="3815206"/>
            <a:ext cx="152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26890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D618AA-FE02-C44C-E8DB-6A7FBB9DF66B}"/>
              </a:ext>
            </a:extLst>
          </p:cNvPr>
          <p:cNvSpPr txBox="1"/>
          <p:nvPr/>
        </p:nvSpPr>
        <p:spPr>
          <a:xfrm>
            <a:off x="8213143" y="5651391"/>
            <a:ext cx="1524000" cy="646331"/>
          </a:xfrm>
          <a:prstGeom prst="rect">
            <a:avLst/>
          </a:prstGeom>
          <a:solidFill>
            <a:srgbClr val="FB4F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57 000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26F015-83DA-5760-60EB-F6C0D8D7EB84}"/>
              </a:ext>
            </a:extLst>
          </p:cNvPr>
          <p:cNvSpPr txBox="1"/>
          <p:nvPr/>
        </p:nvSpPr>
        <p:spPr>
          <a:xfrm>
            <a:off x="10103659" y="5648903"/>
            <a:ext cx="1524000" cy="646331"/>
          </a:xfrm>
          <a:prstGeom prst="rect">
            <a:avLst/>
          </a:prstGeom>
          <a:solidFill>
            <a:srgbClr val="FB4F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61EE8E-F942-F807-BCA5-C5397CFC9A17}"/>
              </a:ext>
            </a:extLst>
          </p:cNvPr>
          <p:cNvSpPr txBox="1"/>
          <p:nvPr/>
        </p:nvSpPr>
        <p:spPr>
          <a:xfrm>
            <a:off x="11994175" y="5634829"/>
            <a:ext cx="1524000" cy="646331"/>
          </a:xfrm>
          <a:prstGeom prst="rect">
            <a:avLst/>
          </a:prstGeom>
          <a:solidFill>
            <a:srgbClr val="FB4F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59 000</a:t>
            </a:r>
          </a:p>
        </p:txBody>
      </p:sp>
    </p:spTree>
    <p:extLst>
      <p:ext uri="{BB962C8B-B14F-4D97-AF65-F5344CB8AC3E}">
        <p14:creationId xmlns:p14="http://schemas.microsoft.com/office/powerpoint/2010/main" val="27417375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1150" y="0"/>
            <a:ext cx="16019262" cy="14757745"/>
          </a:xfrm>
          <a:custGeom>
            <a:avLst/>
            <a:gdLst/>
            <a:ahLst/>
            <a:cxnLst/>
            <a:rect l="l" t="t" r="r" b="b"/>
            <a:pathLst>
              <a:path w="16019262" h="14757745">
                <a:moveTo>
                  <a:pt x="0" y="0"/>
                </a:moveTo>
                <a:lnTo>
                  <a:pt x="16019262" y="0"/>
                </a:lnTo>
                <a:lnTo>
                  <a:pt x="16019262" y="14757745"/>
                </a:lnTo>
                <a:lnTo>
                  <a:pt x="0" y="14757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77432" y="8758352"/>
            <a:ext cx="12161587" cy="3515804"/>
          </a:xfrm>
          <a:custGeom>
            <a:avLst/>
            <a:gdLst/>
            <a:ahLst/>
            <a:cxnLst/>
            <a:rect l="l" t="t" r="r" b="b"/>
            <a:pathLst>
              <a:path w="12161587" h="3515804">
                <a:moveTo>
                  <a:pt x="0" y="0"/>
                </a:moveTo>
                <a:lnTo>
                  <a:pt x="12161587" y="0"/>
                </a:lnTo>
                <a:lnTo>
                  <a:pt x="12161587" y="3515804"/>
                </a:lnTo>
                <a:lnTo>
                  <a:pt x="0" y="3515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2286135" y="7784053"/>
            <a:ext cx="7584885" cy="3028863"/>
          </a:xfrm>
          <a:custGeom>
            <a:avLst/>
            <a:gdLst/>
            <a:ahLst/>
            <a:cxnLst/>
            <a:rect l="l" t="t" r="r" b="b"/>
            <a:pathLst>
              <a:path w="7584885" h="3028863">
                <a:moveTo>
                  <a:pt x="0" y="0"/>
                </a:moveTo>
                <a:lnTo>
                  <a:pt x="7584884" y="0"/>
                </a:lnTo>
                <a:lnTo>
                  <a:pt x="7584884" y="3028864"/>
                </a:lnTo>
                <a:lnTo>
                  <a:pt x="0" y="30288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55157" y="8079026"/>
            <a:ext cx="5629190" cy="3375083"/>
          </a:xfrm>
          <a:custGeom>
            <a:avLst/>
            <a:gdLst/>
            <a:ahLst/>
            <a:cxnLst/>
            <a:rect l="l" t="t" r="r" b="b"/>
            <a:pathLst>
              <a:path w="5629190" h="3375083">
                <a:moveTo>
                  <a:pt x="0" y="0"/>
                </a:moveTo>
                <a:lnTo>
                  <a:pt x="5629189" y="0"/>
                </a:lnTo>
                <a:lnTo>
                  <a:pt x="5629189" y="3375083"/>
                </a:lnTo>
                <a:lnTo>
                  <a:pt x="0" y="33750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92804" y="611025"/>
            <a:ext cx="835350" cy="835350"/>
          </a:xfrm>
          <a:custGeom>
            <a:avLst/>
            <a:gdLst/>
            <a:ahLst/>
            <a:cxnLst/>
            <a:rect l="l" t="t" r="r" b="b"/>
            <a:pathLst>
              <a:path w="835350" h="835350">
                <a:moveTo>
                  <a:pt x="0" y="0"/>
                </a:moveTo>
                <a:lnTo>
                  <a:pt x="835350" y="0"/>
                </a:lnTo>
                <a:lnTo>
                  <a:pt x="835350" y="835350"/>
                </a:lnTo>
                <a:lnTo>
                  <a:pt x="0" y="8353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1150" y="1586902"/>
            <a:ext cx="16567250" cy="1309675"/>
          </a:xfrm>
          <a:custGeom>
            <a:avLst/>
            <a:gdLst/>
            <a:ahLst/>
            <a:cxnLst/>
            <a:rect l="l" t="t" r="r" b="b"/>
            <a:pathLst>
              <a:path w="12054446" h="1309675">
                <a:moveTo>
                  <a:pt x="0" y="0"/>
                </a:moveTo>
                <a:lnTo>
                  <a:pt x="12054446" y="0"/>
                </a:lnTo>
                <a:lnTo>
                  <a:pt x="12054446" y="1309675"/>
                </a:lnTo>
                <a:lnTo>
                  <a:pt x="0" y="13096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9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11150" y="3291098"/>
            <a:ext cx="16414850" cy="1457881"/>
          </a:xfrm>
          <a:custGeom>
            <a:avLst/>
            <a:gdLst/>
            <a:ahLst/>
            <a:cxnLst/>
            <a:rect l="l" t="t" r="r" b="b"/>
            <a:pathLst>
              <a:path w="11992222" h="1457881">
                <a:moveTo>
                  <a:pt x="0" y="0"/>
                </a:moveTo>
                <a:lnTo>
                  <a:pt x="11992222" y="0"/>
                </a:lnTo>
                <a:lnTo>
                  <a:pt x="11992222" y="1457881"/>
                </a:lnTo>
                <a:lnTo>
                  <a:pt x="0" y="145788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71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46195" y="5143500"/>
            <a:ext cx="16260207" cy="1220859"/>
          </a:xfrm>
          <a:custGeom>
            <a:avLst/>
            <a:gdLst/>
            <a:ahLst/>
            <a:cxnLst/>
            <a:rect l="l" t="t" r="r" b="b"/>
            <a:pathLst>
              <a:path w="12019400" h="1220859">
                <a:moveTo>
                  <a:pt x="0" y="0"/>
                </a:moveTo>
                <a:lnTo>
                  <a:pt x="12019400" y="0"/>
                </a:lnTo>
                <a:lnTo>
                  <a:pt x="12019400" y="1220859"/>
                </a:lnTo>
                <a:lnTo>
                  <a:pt x="0" y="122085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761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8672" y="6754884"/>
            <a:ext cx="16350429" cy="1384616"/>
          </a:xfrm>
          <a:custGeom>
            <a:avLst/>
            <a:gdLst/>
            <a:ahLst/>
            <a:cxnLst/>
            <a:rect l="l" t="t" r="r" b="b"/>
            <a:pathLst>
              <a:path w="12054446" h="1384616">
                <a:moveTo>
                  <a:pt x="0" y="0"/>
                </a:moveTo>
                <a:lnTo>
                  <a:pt x="12054446" y="0"/>
                </a:lnTo>
                <a:lnTo>
                  <a:pt x="12054446" y="1384616"/>
                </a:lnTo>
                <a:lnTo>
                  <a:pt x="0" y="138461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757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8399070" y="1586902"/>
            <a:ext cx="2943899" cy="1050320"/>
            <a:chOff x="0" y="0"/>
            <a:chExt cx="2278164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78164" cy="812800"/>
            </a:xfrm>
            <a:custGeom>
              <a:avLst/>
              <a:gdLst/>
              <a:ahLst/>
              <a:cxnLst/>
              <a:rect l="l" t="t" r="r" b="b"/>
              <a:pathLst>
                <a:path w="2278164" h="812800">
                  <a:moveTo>
                    <a:pt x="1139082" y="0"/>
                  </a:moveTo>
                  <a:cubicBezTo>
                    <a:pt x="509984" y="0"/>
                    <a:pt x="0" y="181951"/>
                    <a:pt x="0" y="406400"/>
                  </a:cubicBezTo>
                  <a:cubicBezTo>
                    <a:pt x="0" y="630849"/>
                    <a:pt x="509984" y="812800"/>
                    <a:pt x="1139082" y="812800"/>
                  </a:cubicBezTo>
                  <a:cubicBezTo>
                    <a:pt x="1768179" y="812800"/>
                    <a:pt x="2278164" y="630849"/>
                    <a:pt x="2278164" y="406400"/>
                  </a:cubicBezTo>
                  <a:cubicBezTo>
                    <a:pt x="2278164" y="181951"/>
                    <a:pt x="1768179" y="0"/>
                    <a:pt x="1139082" y="0"/>
                  </a:cubicBezTo>
                  <a:close/>
                </a:path>
              </a:pathLst>
            </a:custGeom>
            <a:solidFill>
              <a:srgbClr val="00924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213578" y="19050"/>
              <a:ext cx="1851008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okkitt"/>
                </a:rPr>
                <a:t>10 đơn vị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047763" y="639396"/>
            <a:ext cx="5507497" cy="74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84"/>
              </a:lnSpc>
            </a:pPr>
            <a:r>
              <a:rPr lang="en-US" sz="4346">
                <a:solidFill>
                  <a:srgbClr val="000000"/>
                </a:solidFill>
                <a:latin typeface="Maven Pro Bold"/>
              </a:rPr>
              <a:t>Số: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8620701" y="3494878"/>
            <a:ext cx="2943899" cy="1050320"/>
            <a:chOff x="0" y="0"/>
            <a:chExt cx="2278164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78164" cy="812800"/>
            </a:xfrm>
            <a:custGeom>
              <a:avLst/>
              <a:gdLst/>
              <a:ahLst/>
              <a:cxnLst/>
              <a:rect l="l" t="t" r="r" b="b"/>
              <a:pathLst>
                <a:path w="2278164" h="812800">
                  <a:moveTo>
                    <a:pt x="1139082" y="0"/>
                  </a:moveTo>
                  <a:cubicBezTo>
                    <a:pt x="509984" y="0"/>
                    <a:pt x="0" y="181951"/>
                    <a:pt x="0" y="406400"/>
                  </a:cubicBezTo>
                  <a:cubicBezTo>
                    <a:pt x="0" y="630849"/>
                    <a:pt x="509984" y="812800"/>
                    <a:pt x="1139082" y="812800"/>
                  </a:cubicBezTo>
                  <a:cubicBezTo>
                    <a:pt x="1768179" y="812800"/>
                    <a:pt x="2278164" y="630849"/>
                    <a:pt x="2278164" y="406400"/>
                  </a:cubicBezTo>
                  <a:cubicBezTo>
                    <a:pt x="2278164" y="181951"/>
                    <a:pt x="1768179" y="0"/>
                    <a:pt x="1139082" y="0"/>
                  </a:cubicBezTo>
                  <a:close/>
                </a:path>
              </a:pathLst>
            </a:custGeom>
            <a:solidFill>
              <a:srgbClr val="FAD53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213578" y="19050"/>
              <a:ext cx="1851008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okkitt"/>
                </a:rPr>
                <a:t>100 đơn vị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8544501" y="5228769"/>
            <a:ext cx="2943899" cy="1050320"/>
            <a:chOff x="0" y="0"/>
            <a:chExt cx="2278164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278164" cy="812800"/>
            </a:xfrm>
            <a:custGeom>
              <a:avLst/>
              <a:gdLst/>
              <a:ahLst/>
              <a:cxnLst/>
              <a:rect l="l" t="t" r="r" b="b"/>
              <a:pathLst>
                <a:path w="2278164" h="812800">
                  <a:moveTo>
                    <a:pt x="1139082" y="0"/>
                  </a:moveTo>
                  <a:cubicBezTo>
                    <a:pt x="509984" y="0"/>
                    <a:pt x="0" y="181951"/>
                    <a:pt x="0" y="406400"/>
                  </a:cubicBezTo>
                  <a:cubicBezTo>
                    <a:pt x="0" y="630849"/>
                    <a:pt x="509984" y="812800"/>
                    <a:pt x="1139082" y="812800"/>
                  </a:cubicBezTo>
                  <a:cubicBezTo>
                    <a:pt x="1768179" y="812800"/>
                    <a:pt x="2278164" y="630849"/>
                    <a:pt x="2278164" y="406400"/>
                  </a:cubicBezTo>
                  <a:cubicBezTo>
                    <a:pt x="2278164" y="181951"/>
                    <a:pt x="1768179" y="0"/>
                    <a:pt x="1139082" y="0"/>
                  </a:cubicBezTo>
                  <a:close/>
                </a:path>
              </a:pathLst>
            </a:custGeom>
            <a:solidFill>
              <a:srgbClr val="D81B6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213578" y="19050"/>
              <a:ext cx="1851008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okkitt"/>
                </a:rPr>
                <a:t>1 000 đơn vị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8544501" y="6922032"/>
            <a:ext cx="2943899" cy="1050320"/>
            <a:chOff x="0" y="0"/>
            <a:chExt cx="2278164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278164" cy="812800"/>
            </a:xfrm>
            <a:custGeom>
              <a:avLst/>
              <a:gdLst/>
              <a:ahLst/>
              <a:cxnLst/>
              <a:rect l="l" t="t" r="r" b="b"/>
              <a:pathLst>
                <a:path w="2278164" h="812800">
                  <a:moveTo>
                    <a:pt x="1139082" y="0"/>
                  </a:moveTo>
                  <a:cubicBezTo>
                    <a:pt x="509984" y="0"/>
                    <a:pt x="0" y="181951"/>
                    <a:pt x="0" y="406400"/>
                  </a:cubicBezTo>
                  <a:cubicBezTo>
                    <a:pt x="0" y="630849"/>
                    <a:pt x="509984" y="812800"/>
                    <a:pt x="1139082" y="812800"/>
                  </a:cubicBezTo>
                  <a:cubicBezTo>
                    <a:pt x="1768179" y="812800"/>
                    <a:pt x="2278164" y="630849"/>
                    <a:pt x="2278164" y="406400"/>
                  </a:cubicBezTo>
                  <a:cubicBezTo>
                    <a:pt x="2278164" y="181951"/>
                    <a:pt x="1768179" y="0"/>
                    <a:pt x="1139082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213578" y="19050"/>
              <a:ext cx="1851008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okkitt"/>
                </a:rPr>
                <a:t>10 000 đơn vị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98AF8D0-902D-AAA9-4CE6-CD26A0D66CB1}"/>
              </a:ext>
            </a:extLst>
          </p:cNvPr>
          <p:cNvSpPr txBox="1"/>
          <p:nvPr/>
        </p:nvSpPr>
        <p:spPr>
          <a:xfrm>
            <a:off x="8358781" y="2112062"/>
            <a:ext cx="152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26870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53BDB4-D624-40CA-0A92-42F099D8C0E2}"/>
              </a:ext>
            </a:extLst>
          </p:cNvPr>
          <p:cNvSpPr txBox="1"/>
          <p:nvPr/>
        </p:nvSpPr>
        <p:spPr>
          <a:xfrm>
            <a:off x="10249297" y="2109574"/>
            <a:ext cx="152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937C50-C040-3E14-BE77-6F2ACBA73EBD}"/>
              </a:ext>
            </a:extLst>
          </p:cNvPr>
          <p:cNvSpPr txBox="1"/>
          <p:nvPr/>
        </p:nvSpPr>
        <p:spPr>
          <a:xfrm>
            <a:off x="12139813" y="2095500"/>
            <a:ext cx="152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26890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378E29-88D9-ABE8-AF09-7A8751C01839}"/>
              </a:ext>
            </a:extLst>
          </p:cNvPr>
          <p:cNvSpPr txBox="1"/>
          <p:nvPr/>
        </p:nvSpPr>
        <p:spPr>
          <a:xfrm>
            <a:off x="6339084" y="3799031"/>
            <a:ext cx="152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26870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B11CFD-25FD-123E-9054-330B39828FC7}"/>
              </a:ext>
            </a:extLst>
          </p:cNvPr>
          <p:cNvSpPr txBox="1"/>
          <p:nvPr/>
        </p:nvSpPr>
        <p:spPr>
          <a:xfrm>
            <a:off x="8229600" y="3796543"/>
            <a:ext cx="152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26880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B5FB74-7642-F957-09B1-A5B9C1F6EE75}"/>
              </a:ext>
            </a:extLst>
          </p:cNvPr>
          <p:cNvSpPr txBox="1"/>
          <p:nvPr/>
        </p:nvSpPr>
        <p:spPr>
          <a:xfrm>
            <a:off x="12139813" y="3815206"/>
            <a:ext cx="152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26890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D618AA-FE02-C44C-E8DB-6A7FBB9DF66B}"/>
              </a:ext>
            </a:extLst>
          </p:cNvPr>
          <p:cNvSpPr txBox="1"/>
          <p:nvPr/>
        </p:nvSpPr>
        <p:spPr>
          <a:xfrm>
            <a:off x="8213143" y="5651391"/>
            <a:ext cx="1524000" cy="646331"/>
          </a:xfrm>
          <a:prstGeom prst="rect">
            <a:avLst/>
          </a:prstGeom>
          <a:solidFill>
            <a:srgbClr val="FB4F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26870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26F015-83DA-5760-60EB-F6C0D8D7EB84}"/>
              </a:ext>
            </a:extLst>
          </p:cNvPr>
          <p:cNvSpPr txBox="1"/>
          <p:nvPr/>
        </p:nvSpPr>
        <p:spPr>
          <a:xfrm>
            <a:off x="10103659" y="5648903"/>
            <a:ext cx="1524000" cy="646331"/>
          </a:xfrm>
          <a:prstGeom prst="rect">
            <a:avLst/>
          </a:prstGeom>
          <a:solidFill>
            <a:srgbClr val="FB4F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26880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61EE8E-F942-F807-BCA5-C5397CFC9A17}"/>
              </a:ext>
            </a:extLst>
          </p:cNvPr>
          <p:cNvSpPr txBox="1"/>
          <p:nvPr/>
        </p:nvSpPr>
        <p:spPr>
          <a:xfrm>
            <a:off x="11994175" y="5634829"/>
            <a:ext cx="1524000" cy="646331"/>
          </a:xfrm>
          <a:prstGeom prst="rect">
            <a:avLst/>
          </a:prstGeom>
          <a:solidFill>
            <a:srgbClr val="FB4F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26890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57DAED-EC9E-9492-9F99-E665291908C9}"/>
              </a:ext>
            </a:extLst>
          </p:cNvPr>
          <p:cNvSpPr txBox="1"/>
          <p:nvPr/>
        </p:nvSpPr>
        <p:spPr>
          <a:xfrm>
            <a:off x="8220075" y="7352395"/>
            <a:ext cx="15240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70 000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A61CB1-ACD5-890D-16AB-E9B9795B3439}"/>
              </a:ext>
            </a:extLst>
          </p:cNvPr>
          <p:cNvSpPr txBox="1"/>
          <p:nvPr/>
        </p:nvSpPr>
        <p:spPr>
          <a:xfrm>
            <a:off x="10110591" y="7349907"/>
            <a:ext cx="15240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80 000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1A6402-9188-0824-EAD6-B5C249A62580}"/>
              </a:ext>
            </a:extLst>
          </p:cNvPr>
          <p:cNvSpPr txBox="1"/>
          <p:nvPr/>
        </p:nvSpPr>
        <p:spPr>
          <a:xfrm>
            <a:off x="13868400" y="7367277"/>
            <a:ext cx="182879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11199460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26911" y="9022762"/>
            <a:ext cx="4485099" cy="2528475"/>
          </a:xfrm>
          <a:custGeom>
            <a:avLst/>
            <a:gdLst/>
            <a:ahLst/>
            <a:cxnLst/>
            <a:rect l="l" t="t" r="r" b="b"/>
            <a:pathLst>
              <a:path w="4485099" h="2528475">
                <a:moveTo>
                  <a:pt x="0" y="0"/>
                </a:moveTo>
                <a:lnTo>
                  <a:pt x="4485099" y="0"/>
                </a:lnTo>
                <a:lnTo>
                  <a:pt x="4485099" y="2528475"/>
                </a:lnTo>
                <a:lnTo>
                  <a:pt x="0" y="2528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32722" flipH="1">
            <a:off x="-872849" y="6624537"/>
            <a:ext cx="5329979" cy="4481162"/>
          </a:xfrm>
          <a:custGeom>
            <a:avLst/>
            <a:gdLst/>
            <a:ahLst/>
            <a:cxnLst/>
            <a:rect l="l" t="t" r="r" b="b"/>
            <a:pathLst>
              <a:path w="5329979" h="4481162">
                <a:moveTo>
                  <a:pt x="5329978" y="0"/>
                </a:moveTo>
                <a:lnTo>
                  <a:pt x="0" y="0"/>
                </a:lnTo>
                <a:lnTo>
                  <a:pt x="0" y="4481162"/>
                </a:lnTo>
                <a:lnTo>
                  <a:pt x="5329978" y="4481162"/>
                </a:lnTo>
                <a:lnTo>
                  <a:pt x="53299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6155"/>
            </a:stretch>
          </a:blipFill>
        </p:spPr>
      </p:sp>
      <p:sp>
        <p:nvSpPr>
          <p:cNvPr id="4" name="Freeform 4"/>
          <p:cNvSpPr/>
          <p:nvPr/>
        </p:nvSpPr>
        <p:spPr>
          <a:xfrm rot="-705786">
            <a:off x="14786452" y="5969969"/>
            <a:ext cx="5147987" cy="5051462"/>
          </a:xfrm>
          <a:custGeom>
            <a:avLst/>
            <a:gdLst/>
            <a:ahLst/>
            <a:cxnLst/>
            <a:rect l="l" t="t" r="r" b="b"/>
            <a:pathLst>
              <a:path w="5147987" h="5051462">
                <a:moveTo>
                  <a:pt x="0" y="0"/>
                </a:moveTo>
                <a:lnTo>
                  <a:pt x="5147987" y="0"/>
                </a:lnTo>
                <a:lnTo>
                  <a:pt x="5147987" y="5051462"/>
                </a:lnTo>
                <a:lnTo>
                  <a:pt x="0" y="50514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79931" y="416294"/>
            <a:ext cx="3017263" cy="1700982"/>
          </a:xfrm>
          <a:custGeom>
            <a:avLst/>
            <a:gdLst/>
            <a:ahLst/>
            <a:cxnLst/>
            <a:rect l="l" t="t" r="r" b="b"/>
            <a:pathLst>
              <a:path w="3017263" h="1700982">
                <a:moveTo>
                  <a:pt x="0" y="0"/>
                </a:moveTo>
                <a:lnTo>
                  <a:pt x="3017262" y="0"/>
                </a:lnTo>
                <a:lnTo>
                  <a:pt x="3017262" y="1700982"/>
                </a:lnTo>
                <a:lnTo>
                  <a:pt x="0" y="1700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5212557" y="2563614"/>
            <a:ext cx="3961843" cy="2233489"/>
          </a:xfrm>
          <a:custGeom>
            <a:avLst/>
            <a:gdLst/>
            <a:ahLst/>
            <a:cxnLst/>
            <a:rect l="l" t="t" r="r" b="b"/>
            <a:pathLst>
              <a:path w="3961843" h="2233489">
                <a:moveTo>
                  <a:pt x="3961844" y="0"/>
                </a:moveTo>
                <a:lnTo>
                  <a:pt x="0" y="0"/>
                </a:lnTo>
                <a:lnTo>
                  <a:pt x="0" y="2233489"/>
                </a:lnTo>
                <a:lnTo>
                  <a:pt x="3961844" y="2233489"/>
                </a:lnTo>
                <a:lnTo>
                  <a:pt x="396184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0428" y="3162427"/>
            <a:ext cx="843425" cy="892513"/>
          </a:xfrm>
          <a:custGeom>
            <a:avLst/>
            <a:gdLst/>
            <a:ahLst/>
            <a:cxnLst/>
            <a:rect l="l" t="t" r="r" b="b"/>
            <a:pathLst>
              <a:path w="843425" h="892513">
                <a:moveTo>
                  <a:pt x="0" y="0"/>
                </a:moveTo>
                <a:lnTo>
                  <a:pt x="843424" y="0"/>
                </a:lnTo>
                <a:lnTo>
                  <a:pt x="843424" y="892513"/>
                </a:lnTo>
                <a:lnTo>
                  <a:pt x="0" y="8925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228833">
            <a:off x="8430296" y="821250"/>
            <a:ext cx="597499" cy="632274"/>
          </a:xfrm>
          <a:custGeom>
            <a:avLst/>
            <a:gdLst/>
            <a:ahLst/>
            <a:cxnLst/>
            <a:rect l="l" t="t" r="r" b="b"/>
            <a:pathLst>
              <a:path w="597499" h="632274">
                <a:moveTo>
                  <a:pt x="0" y="0"/>
                </a:moveTo>
                <a:lnTo>
                  <a:pt x="597498" y="0"/>
                </a:lnTo>
                <a:lnTo>
                  <a:pt x="597498" y="632274"/>
                </a:lnTo>
                <a:lnTo>
                  <a:pt x="0" y="6322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082964">
            <a:off x="16029060" y="2575004"/>
            <a:ext cx="827760" cy="875936"/>
          </a:xfrm>
          <a:custGeom>
            <a:avLst/>
            <a:gdLst/>
            <a:ahLst/>
            <a:cxnLst/>
            <a:rect l="l" t="t" r="r" b="b"/>
            <a:pathLst>
              <a:path w="827760" h="875936">
                <a:moveTo>
                  <a:pt x="0" y="0"/>
                </a:moveTo>
                <a:lnTo>
                  <a:pt x="827760" y="0"/>
                </a:lnTo>
                <a:lnTo>
                  <a:pt x="827760" y="875936"/>
                </a:lnTo>
                <a:lnTo>
                  <a:pt x="0" y="8759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228833">
            <a:off x="13295720" y="7394352"/>
            <a:ext cx="640428" cy="677701"/>
          </a:xfrm>
          <a:custGeom>
            <a:avLst/>
            <a:gdLst/>
            <a:ahLst/>
            <a:cxnLst/>
            <a:rect l="l" t="t" r="r" b="b"/>
            <a:pathLst>
              <a:path w="640428" h="677701">
                <a:moveTo>
                  <a:pt x="0" y="0"/>
                </a:moveTo>
                <a:lnTo>
                  <a:pt x="640428" y="0"/>
                </a:lnTo>
                <a:lnTo>
                  <a:pt x="640428" y="677702"/>
                </a:lnTo>
                <a:lnTo>
                  <a:pt x="0" y="6777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3826937">
            <a:off x="6387381" y="9367052"/>
            <a:ext cx="710685" cy="752048"/>
          </a:xfrm>
          <a:custGeom>
            <a:avLst/>
            <a:gdLst/>
            <a:ahLst/>
            <a:cxnLst/>
            <a:rect l="l" t="t" r="r" b="b"/>
            <a:pathLst>
              <a:path w="710685" h="752048">
                <a:moveTo>
                  <a:pt x="0" y="0"/>
                </a:moveTo>
                <a:lnTo>
                  <a:pt x="710685" y="0"/>
                </a:lnTo>
                <a:lnTo>
                  <a:pt x="710685" y="752048"/>
                </a:lnTo>
                <a:lnTo>
                  <a:pt x="0" y="7520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4A5DDA1-107C-3308-B43D-439083682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6049" y="747753"/>
            <a:ext cx="9918017" cy="875679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C84B6C7-F8DF-74D1-3CBE-409CCB54724F}"/>
              </a:ext>
            </a:extLst>
          </p:cNvPr>
          <p:cNvSpPr/>
          <p:nvPr/>
        </p:nvSpPr>
        <p:spPr>
          <a:xfrm>
            <a:off x="9906000" y="7810500"/>
            <a:ext cx="2244183" cy="18491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655D134-485F-BF2E-CE55-897EF3D8C266}"/>
              </a:ext>
            </a:extLst>
          </p:cNvPr>
          <p:cNvSpPr/>
          <p:nvPr/>
        </p:nvSpPr>
        <p:spPr>
          <a:xfrm rot="5400000">
            <a:off x="10755937" y="7572954"/>
            <a:ext cx="485967" cy="5731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A14F14F-DB0D-177C-1540-7499FFCE2158}"/>
              </a:ext>
            </a:extLst>
          </p:cNvPr>
          <p:cNvSpPr/>
          <p:nvPr/>
        </p:nvSpPr>
        <p:spPr>
          <a:xfrm>
            <a:off x="12245500" y="7939282"/>
            <a:ext cx="2244183" cy="184910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E75B1CD-2B8A-7D16-882E-55734FD74685}"/>
              </a:ext>
            </a:extLst>
          </p:cNvPr>
          <p:cNvSpPr/>
          <p:nvPr/>
        </p:nvSpPr>
        <p:spPr>
          <a:xfrm>
            <a:off x="5638800" y="4410268"/>
            <a:ext cx="1752600" cy="4466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4BEAEB-4DBF-CCD7-D8B3-5C20CE11563E}"/>
              </a:ext>
            </a:extLst>
          </p:cNvPr>
          <p:cNvSpPr/>
          <p:nvPr/>
        </p:nvSpPr>
        <p:spPr>
          <a:xfrm>
            <a:off x="5626378" y="5316317"/>
            <a:ext cx="1752600" cy="4466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233C4C7-9BE8-7D3B-439D-5989F4044E5F}"/>
              </a:ext>
            </a:extLst>
          </p:cNvPr>
          <p:cNvSpPr/>
          <p:nvPr/>
        </p:nvSpPr>
        <p:spPr>
          <a:xfrm>
            <a:off x="7860785" y="5324668"/>
            <a:ext cx="1752600" cy="4466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29AC1B-DAC6-0F8C-E2BC-0037FC6767DD}"/>
              </a:ext>
            </a:extLst>
          </p:cNvPr>
          <p:cNvSpPr/>
          <p:nvPr/>
        </p:nvSpPr>
        <p:spPr>
          <a:xfrm>
            <a:off x="7879396" y="6210300"/>
            <a:ext cx="1752600" cy="4677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351B86B-A52E-60A2-BFE1-C4CFDC12069B}"/>
              </a:ext>
            </a:extLst>
          </p:cNvPr>
          <p:cNvSpPr/>
          <p:nvPr/>
        </p:nvSpPr>
        <p:spPr>
          <a:xfrm>
            <a:off x="10075335" y="6230473"/>
            <a:ext cx="1752600" cy="4677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1D689C4-E859-6C28-17A3-0C44AED910AB}"/>
              </a:ext>
            </a:extLst>
          </p:cNvPr>
          <p:cNvSpPr/>
          <p:nvPr/>
        </p:nvSpPr>
        <p:spPr>
          <a:xfrm>
            <a:off x="9648633" y="6210300"/>
            <a:ext cx="485967" cy="5731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309EF4E-C795-45A6-9388-5A306E0063DE}"/>
              </a:ext>
            </a:extLst>
          </p:cNvPr>
          <p:cNvSpPr/>
          <p:nvPr/>
        </p:nvSpPr>
        <p:spPr>
          <a:xfrm rot="5400000">
            <a:off x="8486061" y="5709505"/>
            <a:ext cx="485967" cy="5731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7758B6F-58D5-D8CB-A4EC-67FE7DB84EE7}"/>
              </a:ext>
            </a:extLst>
          </p:cNvPr>
          <p:cNvSpPr/>
          <p:nvPr/>
        </p:nvSpPr>
        <p:spPr>
          <a:xfrm>
            <a:off x="7391400" y="5324668"/>
            <a:ext cx="485967" cy="5731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DAC1FFC-2A63-C536-4883-4CF655845974}"/>
              </a:ext>
            </a:extLst>
          </p:cNvPr>
          <p:cNvSpPr/>
          <p:nvPr/>
        </p:nvSpPr>
        <p:spPr>
          <a:xfrm rot="5400000">
            <a:off x="6223099" y="4795105"/>
            <a:ext cx="485967" cy="5731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5E3D0BE-417B-3202-6362-9AC005543B85}"/>
              </a:ext>
            </a:extLst>
          </p:cNvPr>
          <p:cNvSpPr/>
          <p:nvPr/>
        </p:nvSpPr>
        <p:spPr>
          <a:xfrm rot="5400000">
            <a:off x="6223099" y="3880705"/>
            <a:ext cx="485967" cy="5731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6EBAD17-FC14-D047-F374-508E9C152A6C}"/>
              </a:ext>
            </a:extLst>
          </p:cNvPr>
          <p:cNvSpPr/>
          <p:nvPr/>
        </p:nvSpPr>
        <p:spPr>
          <a:xfrm>
            <a:off x="10092550" y="7151135"/>
            <a:ext cx="1752600" cy="4677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81C61A3-96C8-F8D6-4439-3CBD29275561}"/>
              </a:ext>
            </a:extLst>
          </p:cNvPr>
          <p:cNvSpPr/>
          <p:nvPr/>
        </p:nvSpPr>
        <p:spPr>
          <a:xfrm rot="5400000">
            <a:off x="10762778" y="6623905"/>
            <a:ext cx="485967" cy="5731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8CE90A1-D4EF-2357-B405-682314B687A6}"/>
              </a:ext>
            </a:extLst>
          </p:cNvPr>
          <p:cNvSpPr/>
          <p:nvPr/>
        </p:nvSpPr>
        <p:spPr>
          <a:xfrm>
            <a:off x="10092550" y="3464503"/>
            <a:ext cx="1752600" cy="44665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2E36849-EF14-EBBE-1C7F-696A2C2CF94B}"/>
              </a:ext>
            </a:extLst>
          </p:cNvPr>
          <p:cNvSpPr/>
          <p:nvPr/>
        </p:nvSpPr>
        <p:spPr>
          <a:xfrm>
            <a:off x="10075335" y="4387272"/>
            <a:ext cx="1752600" cy="44665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0B5876C-DA4A-0C84-4AFE-26656FC764DF}"/>
              </a:ext>
            </a:extLst>
          </p:cNvPr>
          <p:cNvSpPr/>
          <p:nvPr/>
        </p:nvSpPr>
        <p:spPr>
          <a:xfrm>
            <a:off x="10077434" y="5334038"/>
            <a:ext cx="1752600" cy="44665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7B8B6D9-0237-276A-865D-3EE377015AC6}"/>
              </a:ext>
            </a:extLst>
          </p:cNvPr>
          <p:cNvSpPr/>
          <p:nvPr/>
        </p:nvSpPr>
        <p:spPr>
          <a:xfrm>
            <a:off x="12337244" y="5324707"/>
            <a:ext cx="1752600" cy="44665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8ECE9CC-37D1-DA4B-858F-718657F5AEBF}"/>
              </a:ext>
            </a:extLst>
          </p:cNvPr>
          <p:cNvSpPr/>
          <p:nvPr/>
        </p:nvSpPr>
        <p:spPr>
          <a:xfrm>
            <a:off x="12321100" y="6250375"/>
            <a:ext cx="1752600" cy="44665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3DD9AD4-4A46-0E75-7D20-796C66C4A0B4}"/>
              </a:ext>
            </a:extLst>
          </p:cNvPr>
          <p:cNvSpPr/>
          <p:nvPr/>
        </p:nvSpPr>
        <p:spPr>
          <a:xfrm>
            <a:off x="12327508" y="7169897"/>
            <a:ext cx="1752600" cy="44665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728FE3ED-FC57-5991-30BC-E25217C3C9A9}"/>
              </a:ext>
            </a:extLst>
          </p:cNvPr>
          <p:cNvSpPr/>
          <p:nvPr/>
        </p:nvSpPr>
        <p:spPr>
          <a:xfrm>
            <a:off x="11845150" y="3390900"/>
            <a:ext cx="515291" cy="60501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604C9639-A4B2-2413-D8CD-13D215D8339B}"/>
              </a:ext>
            </a:extLst>
          </p:cNvPr>
          <p:cNvSpPr/>
          <p:nvPr/>
        </p:nvSpPr>
        <p:spPr>
          <a:xfrm rot="16200000">
            <a:off x="10759357" y="3877282"/>
            <a:ext cx="485968" cy="580001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AF8AD290-8A12-5876-BEED-BA98324D6B5C}"/>
              </a:ext>
            </a:extLst>
          </p:cNvPr>
          <p:cNvSpPr/>
          <p:nvPr/>
        </p:nvSpPr>
        <p:spPr>
          <a:xfrm rot="16200000">
            <a:off x="10785107" y="4809902"/>
            <a:ext cx="485967" cy="580001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D99C1E0A-8CE6-2C49-4D2A-50309F669D2D}"/>
              </a:ext>
            </a:extLst>
          </p:cNvPr>
          <p:cNvSpPr/>
          <p:nvPr/>
        </p:nvSpPr>
        <p:spPr>
          <a:xfrm rot="16200000">
            <a:off x="12966561" y="5750580"/>
            <a:ext cx="548831" cy="580001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B5C457DF-A597-471B-5C4B-0D343E63B2B9}"/>
              </a:ext>
            </a:extLst>
          </p:cNvPr>
          <p:cNvSpPr/>
          <p:nvPr/>
        </p:nvSpPr>
        <p:spPr>
          <a:xfrm rot="16200000">
            <a:off x="13007143" y="6693333"/>
            <a:ext cx="494627" cy="580001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746A54E1-3866-8F77-3692-B14E826F01AE}"/>
              </a:ext>
            </a:extLst>
          </p:cNvPr>
          <p:cNvSpPr/>
          <p:nvPr/>
        </p:nvSpPr>
        <p:spPr>
          <a:xfrm rot="10800000">
            <a:off x="11812652" y="5300488"/>
            <a:ext cx="508447" cy="60501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23E35B96-3F08-DB79-E915-33363CD99490}"/>
              </a:ext>
            </a:extLst>
          </p:cNvPr>
          <p:cNvSpPr/>
          <p:nvPr/>
        </p:nvSpPr>
        <p:spPr>
          <a:xfrm rot="16200000">
            <a:off x="12959945" y="7569532"/>
            <a:ext cx="573159" cy="580001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12">
            <a:extLst>
              <a:ext uri="{FF2B5EF4-FFF2-40B4-BE49-F238E27FC236}">
                <a16:creationId xmlns:a16="http://schemas.microsoft.com/office/drawing/2014/main" id="{650C6BFF-612C-E5BE-2AB2-F9F5D0E4157A}"/>
              </a:ext>
            </a:extLst>
          </p:cNvPr>
          <p:cNvGrpSpPr/>
          <p:nvPr/>
        </p:nvGrpSpPr>
        <p:grpSpPr>
          <a:xfrm>
            <a:off x="3352800" y="11879396"/>
            <a:ext cx="11983780" cy="1648412"/>
            <a:chOff x="0" y="0"/>
            <a:chExt cx="3156222" cy="434150"/>
          </a:xfrm>
        </p:grpSpPr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FB65995D-CEAC-5B33-7E85-16B6875D5893}"/>
                </a:ext>
              </a:extLst>
            </p:cNvPr>
            <p:cNvSpPr/>
            <p:nvPr/>
          </p:nvSpPr>
          <p:spPr>
            <a:xfrm>
              <a:off x="0" y="0"/>
              <a:ext cx="3156222" cy="434150"/>
            </a:xfrm>
            <a:custGeom>
              <a:avLst/>
              <a:gdLst/>
              <a:ahLst/>
              <a:cxnLst/>
              <a:rect l="l" t="t" r="r" b="b"/>
              <a:pathLst>
                <a:path w="3156222" h="434150">
                  <a:moveTo>
                    <a:pt x="0" y="0"/>
                  </a:moveTo>
                  <a:lnTo>
                    <a:pt x="3156222" y="0"/>
                  </a:lnTo>
                  <a:lnTo>
                    <a:pt x="3156222" y="434150"/>
                  </a:lnTo>
                  <a:lnTo>
                    <a:pt x="0" y="434150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43" name="TextBox 14">
              <a:extLst>
                <a:ext uri="{FF2B5EF4-FFF2-40B4-BE49-F238E27FC236}">
                  <a16:creationId xmlns:a16="http://schemas.microsoft.com/office/drawing/2014/main" id="{0167E6ED-C055-7FFE-E2ED-6AF285EE8224}"/>
                </a:ext>
              </a:extLst>
            </p:cNvPr>
            <p:cNvSpPr txBox="1"/>
            <p:nvPr/>
          </p:nvSpPr>
          <p:spPr>
            <a:xfrm>
              <a:off x="0" y="-76200"/>
              <a:ext cx="3156222" cy="510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4199" err="1">
                  <a:solidFill>
                    <a:srgbClr val="000000"/>
                  </a:solidFill>
                  <a:latin typeface="Canva Sans"/>
                </a:rPr>
                <a:t>Câu</a:t>
              </a:r>
              <a:r>
                <a:rPr lang="en-US" sz="4199">
                  <a:solidFill>
                    <a:srgbClr val="000000"/>
                  </a:solidFill>
                  <a:latin typeface="Canva Sans"/>
                </a:rPr>
                <a:t> 1: </a:t>
              </a:r>
              <a:r>
                <a:rPr lang="en-US" sz="4199" err="1">
                  <a:solidFill>
                    <a:srgbClr val="000000"/>
                  </a:solidFill>
                  <a:latin typeface="Canva Sans"/>
                </a:rPr>
                <a:t>hàng</a:t>
              </a:r>
              <a:r>
                <a:rPr lang="en-US" sz="4199">
                  <a:solidFill>
                    <a:srgbClr val="000000"/>
                  </a:solidFill>
                  <a:latin typeface="Canva Sans"/>
                </a:rPr>
                <a:t> </a:t>
              </a:r>
              <a:r>
                <a:rPr lang="en-US" sz="4199" err="1">
                  <a:solidFill>
                    <a:srgbClr val="000000"/>
                  </a:solidFill>
                  <a:latin typeface="Canva Sans"/>
                </a:rPr>
                <a:t>nghìn</a:t>
              </a:r>
              <a:r>
                <a:rPr lang="en-US" sz="4199">
                  <a:solidFill>
                    <a:srgbClr val="000000"/>
                  </a:solidFill>
                  <a:latin typeface="Canva Sans"/>
                </a:rPr>
                <a:t> </a:t>
              </a:r>
              <a:r>
                <a:rPr lang="en-US" sz="4199" err="1">
                  <a:solidFill>
                    <a:srgbClr val="000000"/>
                  </a:solidFill>
                  <a:latin typeface="Canva Sans"/>
                </a:rPr>
                <a:t>của</a:t>
              </a:r>
              <a:r>
                <a:rPr lang="en-US" sz="4199">
                  <a:solidFill>
                    <a:srgbClr val="000000"/>
                  </a:solidFill>
                  <a:latin typeface="Canva Sans"/>
                </a:rPr>
                <a:t> </a:t>
              </a:r>
              <a:r>
                <a:rPr lang="en-US" sz="4199" err="1">
                  <a:solidFill>
                    <a:srgbClr val="000000"/>
                  </a:solidFill>
                  <a:latin typeface="Canva Sans"/>
                </a:rPr>
                <a:t>số</a:t>
              </a:r>
              <a:r>
                <a:rPr lang="en-US" sz="4199">
                  <a:solidFill>
                    <a:srgbClr val="000000"/>
                  </a:solidFill>
                  <a:latin typeface="Canva Sans"/>
                </a:rPr>
                <a:t> 18 213 </a:t>
              </a:r>
              <a:r>
                <a:rPr lang="en-US" sz="4199" err="1">
                  <a:solidFill>
                    <a:srgbClr val="000000"/>
                  </a:solidFill>
                  <a:latin typeface="Canva Sans"/>
                </a:rPr>
                <a:t>là</a:t>
              </a:r>
              <a:r>
                <a:rPr lang="en-US" sz="4199">
                  <a:solidFill>
                    <a:srgbClr val="000000"/>
                  </a:solidFill>
                  <a:latin typeface="Canva Sans"/>
                </a:rPr>
                <a:t> </a:t>
              </a:r>
              <a:r>
                <a:rPr lang="en-US" sz="4199" err="1">
                  <a:solidFill>
                    <a:srgbClr val="000000"/>
                  </a:solidFill>
                  <a:latin typeface="Canva Sans"/>
                </a:rPr>
                <a:t>chữ</a:t>
              </a:r>
              <a:r>
                <a:rPr lang="en-US" sz="4199">
                  <a:solidFill>
                    <a:srgbClr val="000000"/>
                  </a:solidFill>
                  <a:latin typeface="Canva Sans"/>
                </a:rPr>
                <a:t> </a:t>
              </a:r>
              <a:r>
                <a:rPr lang="en-US" sz="4199" err="1">
                  <a:solidFill>
                    <a:srgbClr val="000000"/>
                  </a:solidFill>
                  <a:latin typeface="Canva Sans"/>
                </a:rPr>
                <a:t>số</a:t>
              </a:r>
              <a:r>
                <a:rPr lang="en-US" sz="4199">
                  <a:solidFill>
                    <a:srgbClr val="000000"/>
                  </a:solidFill>
                  <a:latin typeface="Canva Sans"/>
                </a:rPr>
                <a:t> 8 </a:t>
              </a:r>
              <a:r>
                <a:rPr lang="en-US" sz="4199" err="1">
                  <a:solidFill>
                    <a:srgbClr val="000000"/>
                  </a:solidFill>
                  <a:latin typeface="Canva Sans"/>
                </a:rPr>
                <a:t>đúng</a:t>
              </a:r>
              <a:r>
                <a:rPr lang="en-US" sz="4199">
                  <a:solidFill>
                    <a:srgbClr val="000000"/>
                  </a:solidFill>
                  <a:latin typeface="Canva Sans"/>
                </a:rPr>
                <a:t> hay </a:t>
              </a:r>
              <a:r>
                <a:rPr lang="en-US" sz="4199" err="1">
                  <a:solidFill>
                    <a:srgbClr val="000000"/>
                  </a:solidFill>
                  <a:latin typeface="Canva Sans"/>
                </a:rPr>
                <a:t>sai</a:t>
              </a:r>
              <a:r>
                <a:rPr lang="en-US" sz="4199">
                  <a:solidFill>
                    <a:srgbClr val="000000"/>
                  </a:solidFill>
                  <a:latin typeface="Canva Sans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09240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7" grpId="0" animBg="1"/>
      <p:bldP spid="15" grpId="0" animBg="1"/>
      <p:bldP spid="14" grpId="0" animBg="1"/>
      <p:bldP spid="13" grpId="0" animBg="1"/>
      <p:bldP spid="12" grpId="0" animBg="1"/>
      <p:bldP spid="34" grpId="0" animBg="1"/>
      <p:bldP spid="1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49090" y="8570696"/>
            <a:ext cx="4485099" cy="2528475"/>
          </a:xfrm>
          <a:custGeom>
            <a:avLst/>
            <a:gdLst/>
            <a:ahLst/>
            <a:cxnLst/>
            <a:rect l="l" t="t" r="r" b="b"/>
            <a:pathLst>
              <a:path w="4485099" h="2528475">
                <a:moveTo>
                  <a:pt x="0" y="0"/>
                </a:moveTo>
                <a:lnTo>
                  <a:pt x="4485099" y="0"/>
                </a:lnTo>
                <a:lnTo>
                  <a:pt x="4485099" y="2528475"/>
                </a:lnTo>
                <a:lnTo>
                  <a:pt x="0" y="2528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32722" flipH="1">
            <a:off x="19514" y="6330115"/>
            <a:ext cx="5329979" cy="4481162"/>
          </a:xfrm>
          <a:custGeom>
            <a:avLst/>
            <a:gdLst/>
            <a:ahLst/>
            <a:cxnLst/>
            <a:rect l="l" t="t" r="r" b="b"/>
            <a:pathLst>
              <a:path w="5329979" h="4481162">
                <a:moveTo>
                  <a:pt x="5329978" y="0"/>
                </a:moveTo>
                <a:lnTo>
                  <a:pt x="0" y="0"/>
                </a:lnTo>
                <a:lnTo>
                  <a:pt x="0" y="4481162"/>
                </a:lnTo>
                <a:lnTo>
                  <a:pt x="5329978" y="4481162"/>
                </a:lnTo>
                <a:lnTo>
                  <a:pt x="532997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6155"/>
            </a:stretch>
          </a:blipFill>
        </p:spPr>
      </p:sp>
      <p:sp>
        <p:nvSpPr>
          <p:cNvPr id="4" name="Freeform 4"/>
          <p:cNvSpPr/>
          <p:nvPr/>
        </p:nvSpPr>
        <p:spPr>
          <a:xfrm rot="-705786">
            <a:off x="13658253" y="5801134"/>
            <a:ext cx="5147987" cy="5051462"/>
          </a:xfrm>
          <a:custGeom>
            <a:avLst/>
            <a:gdLst/>
            <a:ahLst/>
            <a:cxnLst/>
            <a:rect l="l" t="t" r="r" b="b"/>
            <a:pathLst>
              <a:path w="5147987" h="5051462">
                <a:moveTo>
                  <a:pt x="0" y="0"/>
                </a:moveTo>
                <a:lnTo>
                  <a:pt x="5147987" y="0"/>
                </a:lnTo>
                <a:lnTo>
                  <a:pt x="5147987" y="5051462"/>
                </a:lnTo>
                <a:lnTo>
                  <a:pt x="0" y="50514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79931" y="416294"/>
            <a:ext cx="3017263" cy="1700982"/>
          </a:xfrm>
          <a:custGeom>
            <a:avLst/>
            <a:gdLst/>
            <a:ahLst/>
            <a:cxnLst/>
            <a:rect l="l" t="t" r="r" b="b"/>
            <a:pathLst>
              <a:path w="3017263" h="1700982">
                <a:moveTo>
                  <a:pt x="0" y="0"/>
                </a:moveTo>
                <a:lnTo>
                  <a:pt x="3017262" y="0"/>
                </a:lnTo>
                <a:lnTo>
                  <a:pt x="3017262" y="1700982"/>
                </a:lnTo>
                <a:lnTo>
                  <a:pt x="0" y="1700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5212557" y="2563614"/>
            <a:ext cx="3961843" cy="2233489"/>
          </a:xfrm>
          <a:custGeom>
            <a:avLst/>
            <a:gdLst/>
            <a:ahLst/>
            <a:cxnLst/>
            <a:rect l="l" t="t" r="r" b="b"/>
            <a:pathLst>
              <a:path w="3961843" h="2233489">
                <a:moveTo>
                  <a:pt x="3961844" y="0"/>
                </a:moveTo>
                <a:lnTo>
                  <a:pt x="0" y="0"/>
                </a:lnTo>
                <a:lnTo>
                  <a:pt x="0" y="2233489"/>
                </a:lnTo>
                <a:lnTo>
                  <a:pt x="3961844" y="2233489"/>
                </a:lnTo>
                <a:lnTo>
                  <a:pt x="39618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0428" y="3162427"/>
            <a:ext cx="843425" cy="892513"/>
          </a:xfrm>
          <a:custGeom>
            <a:avLst/>
            <a:gdLst/>
            <a:ahLst/>
            <a:cxnLst/>
            <a:rect l="l" t="t" r="r" b="b"/>
            <a:pathLst>
              <a:path w="843425" h="892513">
                <a:moveTo>
                  <a:pt x="0" y="0"/>
                </a:moveTo>
                <a:lnTo>
                  <a:pt x="843424" y="0"/>
                </a:lnTo>
                <a:lnTo>
                  <a:pt x="843424" y="892513"/>
                </a:lnTo>
                <a:lnTo>
                  <a:pt x="0" y="8925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228833">
            <a:off x="8430296" y="821250"/>
            <a:ext cx="597499" cy="632274"/>
          </a:xfrm>
          <a:custGeom>
            <a:avLst/>
            <a:gdLst/>
            <a:ahLst/>
            <a:cxnLst/>
            <a:rect l="l" t="t" r="r" b="b"/>
            <a:pathLst>
              <a:path w="597499" h="632274">
                <a:moveTo>
                  <a:pt x="0" y="0"/>
                </a:moveTo>
                <a:lnTo>
                  <a:pt x="597498" y="0"/>
                </a:lnTo>
                <a:lnTo>
                  <a:pt x="597498" y="632274"/>
                </a:lnTo>
                <a:lnTo>
                  <a:pt x="0" y="6322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082964">
            <a:off x="16029060" y="2575004"/>
            <a:ext cx="827760" cy="875936"/>
          </a:xfrm>
          <a:custGeom>
            <a:avLst/>
            <a:gdLst/>
            <a:ahLst/>
            <a:cxnLst/>
            <a:rect l="l" t="t" r="r" b="b"/>
            <a:pathLst>
              <a:path w="827760" h="875936">
                <a:moveTo>
                  <a:pt x="0" y="0"/>
                </a:moveTo>
                <a:lnTo>
                  <a:pt x="827760" y="0"/>
                </a:lnTo>
                <a:lnTo>
                  <a:pt x="827760" y="875936"/>
                </a:lnTo>
                <a:lnTo>
                  <a:pt x="0" y="8759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228833">
            <a:off x="13295720" y="7394352"/>
            <a:ext cx="640428" cy="677701"/>
          </a:xfrm>
          <a:custGeom>
            <a:avLst/>
            <a:gdLst/>
            <a:ahLst/>
            <a:cxnLst/>
            <a:rect l="l" t="t" r="r" b="b"/>
            <a:pathLst>
              <a:path w="640428" h="677701">
                <a:moveTo>
                  <a:pt x="0" y="0"/>
                </a:moveTo>
                <a:lnTo>
                  <a:pt x="640428" y="0"/>
                </a:lnTo>
                <a:lnTo>
                  <a:pt x="640428" y="677702"/>
                </a:lnTo>
                <a:lnTo>
                  <a:pt x="0" y="6777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3826937">
            <a:off x="6256668" y="8974003"/>
            <a:ext cx="710685" cy="752048"/>
          </a:xfrm>
          <a:custGeom>
            <a:avLst/>
            <a:gdLst/>
            <a:ahLst/>
            <a:cxnLst/>
            <a:rect l="l" t="t" r="r" b="b"/>
            <a:pathLst>
              <a:path w="710685" h="752048">
                <a:moveTo>
                  <a:pt x="0" y="0"/>
                </a:moveTo>
                <a:lnTo>
                  <a:pt x="710685" y="0"/>
                </a:lnTo>
                <a:lnTo>
                  <a:pt x="710685" y="752048"/>
                </a:lnTo>
                <a:lnTo>
                  <a:pt x="0" y="7520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609325" y="2032423"/>
            <a:ext cx="13078023" cy="1648412"/>
            <a:chOff x="0" y="0"/>
            <a:chExt cx="3156222" cy="4341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156222" cy="434150"/>
            </a:xfrm>
            <a:custGeom>
              <a:avLst/>
              <a:gdLst/>
              <a:ahLst/>
              <a:cxnLst/>
              <a:rect l="l" t="t" r="r" b="b"/>
              <a:pathLst>
                <a:path w="3156222" h="434150">
                  <a:moveTo>
                    <a:pt x="0" y="0"/>
                  </a:moveTo>
                  <a:lnTo>
                    <a:pt x="3156222" y="0"/>
                  </a:lnTo>
                  <a:lnTo>
                    <a:pt x="3156222" y="434150"/>
                  </a:lnTo>
                  <a:lnTo>
                    <a:pt x="0" y="434150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3156222" cy="510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4199" b="1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4199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1: </a:t>
              </a:r>
              <a:r>
                <a:rPr lang="en-US" sz="4199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4199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199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4199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199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4199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199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4199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18 213 </a:t>
              </a:r>
              <a:r>
                <a:rPr lang="en-US" sz="4199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4199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199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4199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199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4199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8 </a:t>
              </a:r>
              <a:r>
                <a:rPr lang="en-US" sz="4199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4199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hay </a:t>
              </a:r>
              <a:r>
                <a:rPr lang="en-US" sz="4199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sai</a:t>
              </a:r>
              <a:r>
                <a:rPr lang="en-US" sz="4199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 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901451" y="4677393"/>
            <a:ext cx="4485098" cy="403506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D53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39700" y="34925"/>
              <a:ext cx="533400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399"/>
                </a:lnSpc>
              </a:pPr>
              <a:r>
                <a:rPr lang="en-US" sz="5999">
                  <a:solidFill>
                    <a:srgbClr val="FF3131"/>
                  </a:solidFill>
                  <a:latin typeface="Canva Sans Bold"/>
                </a:rPr>
                <a:t>Đúng</a:t>
              </a: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C4FF36D6-0631-FA39-9616-7C649066B14B}"/>
              </a:ext>
            </a:extLst>
          </p:cNvPr>
          <p:cNvGrpSpPr/>
          <p:nvPr/>
        </p:nvGrpSpPr>
        <p:grpSpPr>
          <a:xfrm>
            <a:off x="2949090" y="10849192"/>
            <a:ext cx="11983780" cy="1648412"/>
            <a:chOff x="0" y="0"/>
            <a:chExt cx="3156222" cy="434150"/>
          </a:xfrm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E170919-D442-5ABC-F188-B2493D5ECCB3}"/>
                </a:ext>
              </a:extLst>
            </p:cNvPr>
            <p:cNvSpPr/>
            <p:nvPr/>
          </p:nvSpPr>
          <p:spPr>
            <a:xfrm>
              <a:off x="0" y="0"/>
              <a:ext cx="3156222" cy="434150"/>
            </a:xfrm>
            <a:custGeom>
              <a:avLst/>
              <a:gdLst/>
              <a:ahLst/>
              <a:cxnLst/>
              <a:rect l="l" t="t" r="r" b="b"/>
              <a:pathLst>
                <a:path w="3156222" h="434150">
                  <a:moveTo>
                    <a:pt x="0" y="0"/>
                  </a:moveTo>
                  <a:lnTo>
                    <a:pt x="3156222" y="0"/>
                  </a:lnTo>
                  <a:lnTo>
                    <a:pt x="3156222" y="434150"/>
                  </a:lnTo>
                  <a:lnTo>
                    <a:pt x="0" y="434150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9BE75489-2B6A-BE4D-1DF3-0DC7694481E7}"/>
                </a:ext>
              </a:extLst>
            </p:cNvPr>
            <p:cNvSpPr txBox="1"/>
            <p:nvPr/>
          </p:nvSpPr>
          <p:spPr>
            <a:xfrm>
              <a:off x="0" y="-76200"/>
              <a:ext cx="3156222" cy="510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4199" b="1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4199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2: </a:t>
              </a:r>
              <a:r>
                <a:rPr lang="en-US" sz="4199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20 348 </a:t>
              </a:r>
              <a:r>
                <a:rPr lang="en-US" sz="4199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4199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199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4199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199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4199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 ở </a:t>
              </a:r>
              <a:r>
                <a:rPr lang="en-US" sz="4199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4199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199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4199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21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A654D0D4-1416-45CF-FB2F-610AF9A287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486437" y="1873594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49090" y="8570696"/>
            <a:ext cx="4485099" cy="2528475"/>
          </a:xfrm>
          <a:custGeom>
            <a:avLst/>
            <a:gdLst/>
            <a:ahLst/>
            <a:cxnLst/>
            <a:rect l="l" t="t" r="r" b="b"/>
            <a:pathLst>
              <a:path w="4485099" h="2528475">
                <a:moveTo>
                  <a:pt x="0" y="0"/>
                </a:moveTo>
                <a:lnTo>
                  <a:pt x="4485099" y="0"/>
                </a:lnTo>
                <a:lnTo>
                  <a:pt x="4485099" y="2528475"/>
                </a:lnTo>
                <a:lnTo>
                  <a:pt x="0" y="25284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32722" flipH="1">
            <a:off x="19514" y="6330115"/>
            <a:ext cx="5329979" cy="4481162"/>
          </a:xfrm>
          <a:custGeom>
            <a:avLst/>
            <a:gdLst/>
            <a:ahLst/>
            <a:cxnLst/>
            <a:rect l="l" t="t" r="r" b="b"/>
            <a:pathLst>
              <a:path w="5329979" h="4481162">
                <a:moveTo>
                  <a:pt x="5329978" y="0"/>
                </a:moveTo>
                <a:lnTo>
                  <a:pt x="0" y="0"/>
                </a:lnTo>
                <a:lnTo>
                  <a:pt x="0" y="4481162"/>
                </a:lnTo>
                <a:lnTo>
                  <a:pt x="5329978" y="4481162"/>
                </a:lnTo>
                <a:lnTo>
                  <a:pt x="532997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6155"/>
            </a:stretch>
          </a:blipFill>
        </p:spPr>
      </p:sp>
      <p:sp>
        <p:nvSpPr>
          <p:cNvPr id="4" name="Freeform 4"/>
          <p:cNvSpPr/>
          <p:nvPr/>
        </p:nvSpPr>
        <p:spPr>
          <a:xfrm rot="-705786">
            <a:off x="13658253" y="5801134"/>
            <a:ext cx="5147987" cy="5051462"/>
          </a:xfrm>
          <a:custGeom>
            <a:avLst/>
            <a:gdLst/>
            <a:ahLst/>
            <a:cxnLst/>
            <a:rect l="l" t="t" r="r" b="b"/>
            <a:pathLst>
              <a:path w="5147987" h="5051462">
                <a:moveTo>
                  <a:pt x="0" y="0"/>
                </a:moveTo>
                <a:lnTo>
                  <a:pt x="5147987" y="0"/>
                </a:lnTo>
                <a:lnTo>
                  <a:pt x="5147987" y="5051462"/>
                </a:lnTo>
                <a:lnTo>
                  <a:pt x="0" y="50514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79931" y="416294"/>
            <a:ext cx="3017263" cy="1700982"/>
          </a:xfrm>
          <a:custGeom>
            <a:avLst/>
            <a:gdLst/>
            <a:ahLst/>
            <a:cxnLst/>
            <a:rect l="l" t="t" r="r" b="b"/>
            <a:pathLst>
              <a:path w="3017263" h="1700982">
                <a:moveTo>
                  <a:pt x="0" y="0"/>
                </a:moveTo>
                <a:lnTo>
                  <a:pt x="3017262" y="0"/>
                </a:lnTo>
                <a:lnTo>
                  <a:pt x="3017262" y="1700982"/>
                </a:lnTo>
                <a:lnTo>
                  <a:pt x="0" y="17009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5212557" y="2563614"/>
            <a:ext cx="3961843" cy="2233489"/>
          </a:xfrm>
          <a:custGeom>
            <a:avLst/>
            <a:gdLst/>
            <a:ahLst/>
            <a:cxnLst/>
            <a:rect l="l" t="t" r="r" b="b"/>
            <a:pathLst>
              <a:path w="3961843" h="2233489">
                <a:moveTo>
                  <a:pt x="3961844" y="0"/>
                </a:moveTo>
                <a:lnTo>
                  <a:pt x="0" y="0"/>
                </a:lnTo>
                <a:lnTo>
                  <a:pt x="0" y="2233489"/>
                </a:lnTo>
                <a:lnTo>
                  <a:pt x="3961844" y="2233489"/>
                </a:lnTo>
                <a:lnTo>
                  <a:pt x="396184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0428" y="3162427"/>
            <a:ext cx="843425" cy="892513"/>
          </a:xfrm>
          <a:custGeom>
            <a:avLst/>
            <a:gdLst/>
            <a:ahLst/>
            <a:cxnLst/>
            <a:rect l="l" t="t" r="r" b="b"/>
            <a:pathLst>
              <a:path w="843425" h="892513">
                <a:moveTo>
                  <a:pt x="0" y="0"/>
                </a:moveTo>
                <a:lnTo>
                  <a:pt x="843424" y="0"/>
                </a:lnTo>
                <a:lnTo>
                  <a:pt x="843424" y="892513"/>
                </a:lnTo>
                <a:lnTo>
                  <a:pt x="0" y="8925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228833">
            <a:off x="8430296" y="821250"/>
            <a:ext cx="597499" cy="632274"/>
          </a:xfrm>
          <a:custGeom>
            <a:avLst/>
            <a:gdLst/>
            <a:ahLst/>
            <a:cxnLst/>
            <a:rect l="l" t="t" r="r" b="b"/>
            <a:pathLst>
              <a:path w="597499" h="632274">
                <a:moveTo>
                  <a:pt x="0" y="0"/>
                </a:moveTo>
                <a:lnTo>
                  <a:pt x="597498" y="0"/>
                </a:lnTo>
                <a:lnTo>
                  <a:pt x="597498" y="632274"/>
                </a:lnTo>
                <a:lnTo>
                  <a:pt x="0" y="6322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082964">
            <a:off x="16029060" y="2575004"/>
            <a:ext cx="827760" cy="875936"/>
          </a:xfrm>
          <a:custGeom>
            <a:avLst/>
            <a:gdLst/>
            <a:ahLst/>
            <a:cxnLst/>
            <a:rect l="l" t="t" r="r" b="b"/>
            <a:pathLst>
              <a:path w="827760" h="875936">
                <a:moveTo>
                  <a:pt x="0" y="0"/>
                </a:moveTo>
                <a:lnTo>
                  <a:pt x="827760" y="0"/>
                </a:lnTo>
                <a:lnTo>
                  <a:pt x="827760" y="875936"/>
                </a:lnTo>
                <a:lnTo>
                  <a:pt x="0" y="8759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228833">
            <a:off x="13295720" y="7394352"/>
            <a:ext cx="640428" cy="677701"/>
          </a:xfrm>
          <a:custGeom>
            <a:avLst/>
            <a:gdLst/>
            <a:ahLst/>
            <a:cxnLst/>
            <a:rect l="l" t="t" r="r" b="b"/>
            <a:pathLst>
              <a:path w="640428" h="677701">
                <a:moveTo>
                  <a:pt x="0" y="0"/>
                </a:moveTo>
                <a:lnTo>
                  <a:pt x="640428" y="0"/>
                </a:lnTo>
                <a:lnTo>
                  <a:pt x="640428" y="677702"/>
                </a:lnTo>
                <a:lnTo>
                  <a:pt x="0" y="6777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3826937">
            <a:off x="6256668" y="8974003"/>
            <a:ext cx="710685" cy="752048"/>
          </a:xfrm>
          <a:custGeom>
            <a:avLst/>
            <a:gdLst/>
            <a:ahLst/>
            <a:cxnLst/>
            <a:rect l="l" t="t" r="r" b="b"/>
            <a:pathLst>
              <a:path w="710685" h="752048">
                <a:moveTo>
                  <a:pt x="0" y="0"/>
                </a:moveTo>
                <a:lnTo>
                  <a:pt x="710685" y="0"/>
                </a:lnTo>
                <a:lnTo>
                  <a:pt x="710685" y="752048"/>
                </a:lnTo>
                <a:lnTo>
                  <a:pt x="0" y="7520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3228777" y="2031947"/>
            <a:ext cx="11983780" cy="1648412"/>
            <a:chOff x="0" y="0"/>
            <a:chExt cx="3156222" cy="4341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156222" cy="434150"/>
            </a:xfrm>
            <a:custGeom>
              <a:avLst/>
              <a:gdLst/>
              <a:ahLst/>
              <a:cxnLst/>
              <a:rect l="l" t="t" r="r" b="b"/>
              <a:pathLst>
                <a:path w="3156222" h="434150">
                  <a:moveTo>
                    <a:pt x="0" y="0"/>
                  </a:moveTo>
                  <a:lnTo>
                    <a:pt x="3156222" y="0"/>
                  </a:lnTo>
                  <a:lnTo>
                    <a:pt x="3156222" y="434150"/>
                  </a:lnTo>
                  <a:lnTo>
                    <a:pt x="0" y="434150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3156222" cy="510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4199" b="1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4199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2: </a:t>
              </a:r>
              <a:r>
                <a:rPr lang="en-US" sz="4199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20 348 </a:t>
              </a:r>
              <a:r>
                <a:rPr lang="en-US" sz="4199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4199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199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4199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199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4199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 ở </a:t>
              </a:r>
              <a:r>
                <a:rPr lang="en-US" sz="4199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4199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199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4199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529841" y="4710512"/>
            <a:ext cx="5228318" cy="432145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D53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39700" y="34925"/>
              <a:ext cx="533400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399"/>
                </a:lnSpc>
              </a:pPr>
              <a:r>
                <a:rPr lang="en-US" sz="5999">
                  <a:solidFill>
                    <a:srgbClr val="FF3131"/>
                  </a:solidFill>
                  <a:latin typeface="Canva Sans Bold"/>
                </a:rPr>
                <a:t>Hàng </a:t>
              </a:r>
            </a:p>
            <a:p>
              <a:pPr algn="ctr">
                <a:lnSpc>
                  <a:spcPts val="8399"/>
                </a:lnSpc>
              </a:pPr>
              <a:r>
                <a:rPr lang="en-US" sz="5999">
                  <a:solidFill>
                    <a:srgbClr val="FF3131"/>
                  </a:solidFill>
                  <a:latin typeface="Canva Sans Bold"/>
                </a:rPr>
                <a:t>trăm</a:t>
              </a:r>
            </a:p>
          </p:txBody>
        </p:sp>
      </p:grpSp>
      <p:pic>
        <p:nvPicPr>
          <p:cNvPr id="21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72502B94-D598-B040-451B-9D00BA7546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8486437" y="1873594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27638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02135" y="1398131"/>
            <a:ext cx="7641865" cy="7744436"/>
            <a:chOff x="0" y="0"/>
            <a:chExt cx="2012672" cy="20396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12672" cy="2039687"/>
            </a:xfrm>
            <a:custGeom>
              <a:avLst/>
              <a:gdLst/>
              <a:ahLst/>
              <a:cxnLst/>
              <a:rect l="l" t="t" r="r" b="b"/>
              <a:pathLst>
                <a:path w="2012672" h="2039687">
                  <a:moveTo>
                    <a:pt x="0" y="0"/>
                  </a:moveTo>
                  <a:lnTo>
                    <a:pt x="2012672" y="0"/>
                  </a:lnTo>
                  <a:lnTo>
                    <a:pt x="2012672" y="2039687"/>
                  </a:lnTo>
                  <a:lnTo>
                    <a:pt x="0" y="2039687"/>
                  </a:lnTo>
                  <a:close/>
                </a:path>
              </a:pathLst>
            </a:custGeom>
            <a:solidFill>
              <a:srgbClr val="AFDCD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012672" cy="20777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85773" y="1674587"/>
            <a:ext cx="7069885" cy="7126420"/>
            <a:chOff x="0" y="0"/>
            <a:chExt cx="9426513" cy="9501893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l="4424" r="4424"/>
            <a:stretch>
              <a:fillRect/>
            </a:stretch>
          </p:blipFill>
          <p:spPr>
            <a:xfrm>
              <a:off x="0" y="0"/>
              <a:ext cx="9426513" cy="9501893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9427638" y="2433176"/>
            <a:ext cx="8599057" cy="295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80"/>
              </a:lnSpc>
            </a:pPr>
            <a:r>
              <a:rPr lang="en-US" sz="22180">
                <a:solidFill>
                  <a:srgbClr val="000000"/>
                </a:solidFill>
                <a:latin typeface="Hanging"/>
              </a:rPr>
              <a:t>THANK YOU!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09736" y="5098899"/>
            <a:ext cx="6634861" cy="3053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2"/>
              </a:lnSpc>
            </a:pPr>
            <a:r>
              <a:rPr lang="en-US" sz="8780">
                <a:solidFill>
                  <a:srgbClr val="000000"/>
                </a:solidFill>
                <a:latin typeface="Dancing Script"/>
              </a:rPr>
              <a:t>Các cô và tập thể lớp 3/1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0" y="-1257300"/>
            <a:ext cx="21031200" cy="1203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1" y="4184650"/>
            <a:ext cx="163807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6797526"/>
            <a:ext cx="2013238" cy="25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20" y="6317746"/>
            <a:ext cx="3496180" cy="349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11200" y="4399857"/>
            <a:ext cx="3962400" cy="460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11" y="6478703"/>
            <a:ext cx="1400282" cy="27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311150" y="-190499"/>
            <a:ext cx="6096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 sz="3600"/>
          </a:p>
        </p:txBody>
      </p:sp>
      <p:pic>
        <p:nvPicPr>
          <p:cNvPr id="41" name="Picture 13" descr="C:\Users\ADMIN\Desktop\Picture1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595762"/>
            <a:ext cx="3517516" cy="306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613527"/>
            <a:ext cx="4229100" cy="331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0" y="4838700"/>
            <a:ext cx="4229100" cy="466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1" y="6613526"/>
            <a:ext cx="263689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882957" y="7339582"/>
            <a:ext cx="2542598" cy="23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683" y="7136022"/>
            <a:ext cx="2164430" cy="20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7042" y="6076404"/>
            <a:ext cx="3868936" cy="379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096" y="5448300"/>
            <a:ext cx="5613904" cy="561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34" y="-84738"/>
            <a:ext cx="1246356" cy="11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388000" y="3637774"/>
            <a:ext cx="2005476" cy="142436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1" name="TextBox 50"/>
          <p:cNvSpPr txBox="1"/>
          <p:nvPr/>
        </p:nvSpPr>
        <p:spPr>
          <a:xfrm rot="560109">
            <a:off x="722649" y="4265877"/>
            <a:ext cx="232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748863" y="4812744"/>
            <a:ext cx="163807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822"/>
            <a:ext cx="2644950" cy="123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E3BC7B74-6651-10E1-FDC1-5EF21E6EB093}"/>
              </a:ext>
            </a:extLst>
          </p:cNvPr>
          <p:cNvGrpSpPr/>
          <p:nvPr/>
        </p:nvGrpSpPr>
        <p:grpSpPr>
          <a:xfrm>
            <a:off x="17068800" y="-373726"/>
            <a:ext cx="1118480" cy="1173543"/>
            <a:chOff x="0" y="0"/>
            <a:chExt cx="1982477" cy="1982477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AA03BB50-A678-6CEF-71E3-073308AA7EAE}"/>
                </a:ext>
              </a:extLst>
            </p:cNvPr>
            <p:cNvGrpSpPr/>
            <p:nvPr/>
          </p:nvGrpSpPr>
          <p:grpSpPr>
            <a:xfrm>
              <a:off x="0" y="0"/>
              <a:ext cx="1982477" cy="1982477"/>
              <a:chOff x="0" y="0"/>
              <a:chExt cx="812800" cy="812800"/>
            </a:xfrm>
          </p:grpSpPr>
          <p:sp>
            <p:nvSpPr>
              <p:cNvPr id="11" name="Freeform 6">
                <a:hlinkClick r:id="rId29" action="ppaction://hlinksldjump"/>
                <a:extLst>
                  <a:ext uri="{FF2B5EF4-FFF2-40B4-BE49-F238E27FC236}">
                    <a16:creationId xmlns:a16="http://schemas.microsoft.com/office/drawing/2014/main" id="{C9785227-6EF8-FCF8-1CDF-6F1FB6DBFF8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EB85F"/>
              </a:solidFill>
            </p:spPr>
          </p:sp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E4EFE3C8-2EEF-F995-4695-75FE5F8BA712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8EFC6BF8-01ED-E08D-33FA-DFF9C1068B31}"/>
                </a:ext>
              </a:extLst>
            </p:cNvPr>
            <p:cNvGrpSpPr/>
            <p:nvPr/>
          </p:nvGrpSpPr>
          <p:grpSpPr>
            <a:xfrm>
              <a:off x="555412" y="418766"/>
              <a:ext cx="1040632" cy="1040632"/>
              <a:chOff x="0" y="0"/>
              <a:chExt cx="812800" cy="812800"/>
            </a:xfrm>
          </p:grpSpPr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9171E75A-2C3F-5AB6-81D6-797677F951CD}"/>
                  </a:ext>
                </a:extLst>
              </p:cNvPr>
              <p:cNvSpPr/>
              <p:nvPr/>
            </p:nvSpPr>
            <p:spPr>
              <a:xfrm>
                <a:off x="0" y="56206"/>
                <a:ext cx="753133" cy="700389"/>
              </a:xfrm>
              <a:custGeom>
                <a:avLst/>
                <a:gdLst/>
                <a:ahLst/>
                <a:cxnLst/>
                <a:rect l="l" t="t" r="r" b="b"/>
                <a:pathLst>
                  <a:path w="753133" h="700389">
                    <a:moveTo>
                      <a:pt x="679531" y="216925"/>
                    </a:moveTo>
                    <a:lnTo>
                      <a:pt x="478242" y="15636"/>
                    </a:lnTo>
                    <a:cubicBezTo>
                      <a:pt x="466206" y="3600"/>
                      <a:pt x="448105" y="0"/>
                      <a:pt x="432379" y="6513"/>
                    </a:cubicBezTo>
                    <a:cubicBezTo>
                      <a:pt x="416653" y="13027"/>
                      <a:pt x="406400" y="28373"/>
                      <a:pt x="406400" y="45394"/>
                    </a:cubicBezTo>
                    <a:lnTo>
                      <a:pt x="406400" y="45394"/>
                    </a:lnTo>
                    <a:cubicBezTo>
                      <a:pt x="406400" y="101506"/>
                      <a:pt x="360912" y="146994"/>
                      <a:pt x="304800" y="146994"/>
                    </a:cubicBezTo>
                    <a:lnTo>
                      <a:pt x="188471" y="146994"/>
                    </a:lnTo>
                    <a:cubicBezTo>
                      <a:pt x="84381" y="146994"/>
                      <a:pt x="0" y="231375"/>
                      <a:pt x="0" y="335465"/>
                    </a:cubicBezTo>
                    <a:lnTo>
                      <a:pt x="0" y="364923"/>
                    </a:lnTo>
                    <a:cubicBezTo>
                      <a:pt x="0" y="469013"/>
                      <a:pt x="84381" y="553394"/>
                      <a:pt x="188471" y="553394"/>
                    </a:cubicBezTo>
                    <a:lnTo>
                      <a:pt x="304800" y="553394"/>
                    </a:lnTo>
                    <a:cubicBezTo>
                      <a:pt x="360912" y="553394"/>
                      <a:pt x="406400" y="598882"/>
                      <a:pt x="406400" y="654994"/>
                    </a:cubicBezTo>
                    <a:lnTo>
                      <a:pt x="406400" y="654994"/>
                    </a:lnTo>
                    <a:cubicBezTo>
                      <a:pt x="406400" y="672015"/>
                      <a:pt x="416653" y="687361"/>
                      <a:pt x="432379" y="693875"/>
                    </a:cubicBezTo>
                    <a:cubicBezTo>
                      <a:pt x="448105" y="700388"/>
                      <a:pt x="466206" y="696788"/>
                      <a:pt x="478242" y="684752"/>
                    </a:cubicBezTo>
                    <a:lnTo>
                      <a:pt x="679531" y="483463"/>
                    </a:lnTo>
                    <a:cubicBezTo>
                      <a:pt x="753133" y="409861"/>
                      <a:pt x="753133" y="290528"/>
                      <a:pt x="679531" y="216925"/>
                    </a:cubicBezTo>
                    <a:close/>
                  </a:path>
                </a:pathLst>
              </a:custGeom>
              <a:solidFill>
                <a:srgbClr val="017C4A"/>
              </a:solidFill>
            </p:spPr>
          </p: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38F0A2A6-1C9C-216B-F4F9-5C81D4B0E3CC}"/>
                  </a:ext>
                </a:extLst>
              </p:cNvPr>
              <p:cNvSpPr txBox="1"/>
              <p:nvPr/>
            </p:nvSpPr>
            <p:spPr>
              <a:xfrm>
                <a:off x="0" y="165100"/>
                <a:ext cx="7112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" name="Group 11">
              <a:extLst>
                <a:ext uri="{FF2B5EF4-FFF2-40B4-BE49-F238E27FC236}">
                  <a16:creationId xmlns:a16="http://schemas.microsoft.com/office/drawing/2014/main" id="{6B0CC198-B3F4-A8F7-D862-80248A845ABF}"/>
                </a:ext>
              </a:extLst>
            </p:cNvPr>
            <p:cNvGrpSpPr/>
            <p:nvPr/>
          </p:nvGrpSpPr>
          <p:grpSpPr>
            <a:xfrm>
              <a:off x="555412" y="523078"/>
              <a:ext cx="1040632" cy="1040632"/>
              <a:chOff x="0" y="0"/>
              <a:chExt cx="812800" cy="812800"/>
            </a:xfrm>
          </p:grpSpPr>
          <p:sp>
            <p:nvSpPr>
              <p:cNvPr id="6" name="Freeform 12">
                <a:extLst>
                  <a:ext uri="{FF2B5EF4-FFF2-40B4-BE49-F238E27FC236}">
                    <a16:creationId xmlns:a16="http://schemas.microsoft.com/office/drawing/2014/main" id="{D85A692B-0FEE-5BC3-C1D4-C6DB50DCE124}"/>
                  </a:ext>
                </a:extLst>
              </p:cNvPr>
              <p:cNvSpPr/>
              <p:nvPr/>
            </p:nvSpPr>
            <p:spPr>
              <a:xfrm>
                <a:off x="0" y="56206"/>
                <a:ext cx="753133" cy="700389"/>
              </a:xfrm>
              <a:custGeom>
                <a:avLst/>
                <a:gdLst/>
                <a:ahLst/>
                <a:cxnLst/>
                <a:rect l="l" t="t" r="r" b="b"/>
                <a:pathLst>
                  <a:path w="753133" h="700389">
                    <a:moveTo>
                      <a:pt x="679531" y="216925"/>
                    </a:moveTo>
                    <a:lnTo>
                      <a:pt x="478242" y="15636"/>
                    </a:lnTo>
                    <a:cubicBezTo>
                      <a:pt x="466206" y="3600"/>
                      <a:pt x="448105" y="0"/>
                      <a:pt x="432379" y="6513"/>
                    </a:cubicBezTo>
                    <a:cubicBezTo>
                      <a:pt x="416653" y="13027"/>
                      <a:pt x="406400" y="28373"/>
                      <a:pt x="406400" y="45394"/>
                    </a:cubicBezTo>
                    <a:lnTo>
                      <a:pt x="406400" y="45394"/>
                    </a:lnTo>
                    <a:cubicBezTo>
                      <a:pt x="406400" y="101506"/>
                      <a:pt x="360912" y="146994"/>
                      <a:pt x="304800" y="146994"/>
                    </a:cubicBezTo>
                    <a:lnTo>
                      <a:pt x="188471" y="146994"/>
                    </a:lnTo>
                    <a:cubicBezTo>
                      <a:pt x="84381" y="146994"/>
                      <a:pt x="0" y="231375"/>
                      <a:pt x="0" y="335465"/>
                    </a:cubicBezTo>
                    <a:lnTo>
                      <a:pt x="0" y="364923"/>
                    </a:lnTo>
                    <a:cubicBezTo>
                      <a:pt x="0" y="469013"/>
                      <a:pt x="84381" y="553394"/>
                      <a:pt x="188471" y="553394"/>
                    </a:cubicBezTo>
                    <a:lnTo>
                      <a:pt x="304800" y="553394"/>
                    </a:lnTo>
                    <a:cubicBezTo>
                      <a:pt x="360912" y="553394"/>
                      <a:pt x="406400" y="598882"/>
                      <a:pt x="406400" y="654994"/>
                    </a:cubicBezTo>
                    <a:lnTo>
                      <a:pt x="406400" y="654994"/>
                    </a:lnTo>
                    <a:cubicBezTo>
                      <a:pt x="406400" y="672015"/>
                      <a:pt x="416653" y="687361"/>
                      <a:pt x="432379" y="693875"/>
                    </a:cubicBezTo>
                    <a:cubicBezTo>
                      <a:pt x="448105" y="700388"/>
                      <a:pt x="466206" y="696788"/>
                      <a:pt x="478242" y="684752"/>
                    </a:cubicBezTo>
                    <a:lnTo>
                      <a:pt x="679531" y="483463"/>
                    </a:lnTo>
                    <a:cubicBezTo>
                      <a:pt x="753133" y="409861"/>
                      <a:pt x="753133" y="290528"/>
                      <a:pt x="679531" y="216925"/>
                    </a:cubicBezTo>
                    <a:close/>
                  </a:path>
                </a:pathLst>
              </a:custGeom>
              <a:solidFill>
                <a:srgbClr val="CCFFA2"/>
              </a:solidFill>
            </p:spPr>
          </p:sp>
          <p:sp>
            <p:nvSpPr>
              <p:cNvPr id="7" name="TextBox 13">
                <a:extLst>
                  <a:ext uri="{FF2B5EF4-FFF2-40B4-BE49-F238E27FC236}">
                    <a16:creationId xmlns:a16="http://schemas.microsoft.com/office/drawing/2014/main" id="{A5F66955-1674-B384-5A74-0F118B5EF1A8}"/>
                  </a:ext>
                </a:extLst>
              </p:cNvPr>
              <p:cNvSpPr txBox="1"/>
              <p:nvPr/>
            </p:nvSpPr>
            <p:spPr>
              <a:xfrm>
                <a:off x="0" y="165100"/>
                <a:ext cx="7112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77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495300"/>
            <a:ext cx="18288000" cy="1078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36850" y="6579314"/>
            <a:ext cx="3306776" cy="43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82800" y="5113074"/>
            <a:ext cx="4457100" cy="44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735" y="8819387"/>
            <a:ext cx="2330842" cy="224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1" y="7061258"/>
            <a:ext cx="3649554" cy="435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240947"/>
            <a:ext cx="12496800" cy="662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11" y="5448301"/>
            <a:ext cx="9832290" cy="521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223897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err="1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err="1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err="1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25 485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8056" y="6816621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4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lăm</a:t>
            </a:r>
            <a:r>
              <a:rPr lang="en-US" sz="4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4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4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4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4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lăm</a:t>
            </a:r>
            <a:endParaRPr lang="en-US" sz="48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AF03F0A3-AF66-F9DB-9B9C-3B174BB327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791237" y="18735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495300"/>
            <a:ext cx="18288000" cy="1078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36850" y="6579314"/>
            <a:ext cx="3306776" cy="43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82800" y="5113074"/>
            <a:ext cx="4457100" cy="44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735" y="8819387"/>
            <a:ext cx="2330842" cy="224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1" y="7061258"/>
            <a:ext cx="3649554" cy="435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240947"/>
            <a:ext cx="12496800" cy="662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11" y="5448301"/>
            <a:ext cx="9832290" cy="521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18456" y="1764262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>
                <a:solidFill>
                  <a:srgbClr val="008000"/>
                </a:solidFill>
                <a:cs typeface="Arial" panose="020B0604020202020204" pitchFamily="34" charset="0"/>
              </a:rPr>
              <a:t>Hãy viết số bốn mươi sáu nghìn hai trăm mười</a:t>
            </a:r>
            <a:endParaRPr lang="en-US" sz="48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7341624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46 210</a:t>
            </a:r>
          </a:p>
        </p:txBody>
      </p:sp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68EBE75D-D63A-3461-FCEF-52C86E2946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791237" y="18735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495300"/>
            <a:ext cx="18288000" cy="1078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36850" y="6579314"/>
            <a:ext cx="3306776" cy="43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82800" y="5113074"/>
            <a:ext cx="4457100" cy="44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735" y="8819387"/>
            <a:ext cx="2330842" cy="224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1" y="7061258"/>
            <a:ext cx="3649554" cy="435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240947"/>
            <a:ext cx="12496800" cy="662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11" y="5448301"/>
            <a:ext cx="9832290" cy="521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3500" y="2240287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10 789 </a:t>
            </a:r>
            <a:r>
              <a:rPr lang="en-US" sz="480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8056" y="69723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>
                <a:solidFill>
                  <a:srgbClr val="008000"/>
                </a:solidFill>
                <a:cs typeface="Arial" panose="020B0604020202020204" pitchFamily="34" charset="0"/>
              </a:rPr>
              <a:t>1 chục nghìn, 0 nghìn, 7 trăm, 8 chục, 9 đơn vị.</a:t>
            </a:r>
            <a:endParaRPr lang="en-US" sz="48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7B48D265-2BA7-9462-E733-81C39F34FB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791237" y="18735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5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495300"/>
            <a:ext cx="18288000" cy="1078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36850" y="6579314"/>
            <a:ext cx="3306776" cy="43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82800" y="5113074"/>
            <a:ext cx="4457100" cy="44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735" y="8819387"/>
            <a:ext cx="2330842" cy="224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1" y="7061258"/>
            <a:ext cx="3649554" cy="435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240947"/>
            <a:ext cx="12496800" cy="662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11" y="5448301"/>
            <a:ext cx="9832290" cy="521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6300" y="218143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4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40 581 </a:t>
            </a:r>
            <a:r>
              <a:rPr lang="en-US" sz="480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1200" y="7341624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D355A037-CEDB-4CE5-8C80-7B2660DBF9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791237" y="18735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E5C88-671E-5EB2-D426-4E3FD0775060}"/>
              </a:ext>
            </a:extLst>
          </p:cNvPr>
          <p:cNvSpPr txBox="1"/>
          <p:nvPr/>
        </p:nvSpPr>
        <p:spPr>
          <a:xfrm>
            <a:off x="1143000" y="1333500"/>
            <a:ext cx="1600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err="1">
                <a:latin typeface="HP001 4 hàng" panose="020B0603050302020204" pitchFamily="34" charset="0"/>
              </a:rPr>
              <a:t>Thứ</a:t>
            </a:r>
            <a:r>
              <a:rPr lang="en-US" sz="5400" b="1" i="1">
                <a:latin typeface="HP001 4 hàng" panose="020B0603050302020204" pitchFamily="34" charset="0"/>
              </a:rPr>
              <a:t> Ba, </a:t>
            </a:r>
            <a:r>
              <a:rPr lang="en-US" sz="5400" b="1" i="1" err="1">
                <a:latin typeface="HP001 4 hàng" panose="020B0603050302020204" pitchFamily="34" charset="0"/>
              </a:rPr>
              <a:t>ngày</a:t>
            </a:r>
            <a:r>
              <a:rPr lang="en-US" sz="5400" b="1" i="1">
                <a:latin typeface="HP001 4 hàng" panose="020B0603050302020204" pitchFamily="34" charset="0"/>
              </a:rPr>
              <a:t> 26 </a:t>
            </a:r>
            <a:r>
              <a:rPr lang="en-US" sz="5400" b="1" i="1" err="1">
                <a:latin typeface="HP001 4 hàng" panose="020B0603050302020204" pitchFamily="34" charset="0"/>
              </a:rPr>
              <a:t>tháng</a:t>
            </a:r>
            <a:r>
              <a:rPr lang="en-US" sz="5400" b="1" i="1">
                <a:latin typeface="HP001 4 hàng" panose="020B0603050302020204" pitchFamily="34" charset="0"/>
              </a:rPr>
              <a:t> 3 </a:t>
            </a:r>
            <a:r>
              <a:rPr lang="en-US" sz="5400" b="1" i="1" err="1">
                <a:latin typeface="HP001 4 hàng" panose="020B0603050302020204" pitchFamily="34" charset="0"/>
              </a:rPr>
              <a:t>năm</a:t>
            </a:r>
            <a:r>
              <a:rPr lang="en-US" sz="5400" b="1" i="1">
                <a:latin typeface="HP001 4 hàng" panose="020B0603050302020204" pitchFamily="34" charset="0"/>
              </a:rPr>
              <a:t> 2024</a:t>
            </a:r>
          </a:p>
          <a:p>
            <a:pPr algn="ctr"/>
            <a:r>
              <a:rPr lang="en-US" sz="5400" b="1" i="1" u="sng" err="1">
                <a:latin typeface="HP001 4 hàng" panose="020B0603050302020204" pitchFamily="34" charset="0"/>
              </a:rPr>
              <a:t>Toán</a:t>
            </a:r>
            <a:endParaRPr lang="en-US" sz="5400" b="1" i="1" u="sng">
              <a:latin typeface="HP001 4 hàng" panose="020B0603050302020204" pitchFamily="34" charset="0"/>
            </a:endParaRPr>
          </a:p>
          <a:p>
            <a:pPr algn="ctr"/>
            <a:r>
              <a:rPr lang="en-US" sz="5400" b="1" i="1" err="1">
                <a:solidFill>
                  <a:srgbClr val="FF0000"/>
                </a:solidFill>
                <a:latin typeface="HP001 4 hàng" panose="020B0603050302020204" pitchFamily="34" charset="0"/>
              </a:rPr>
              <a:t>Các</a:t>
            </a:r>
            <a:r>
              <a:rPr lang="en-US" sz="5400" b="1" i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i="1" err="1">
                <a:solidFill>
                  <a:srgbClr val="FF0000"/>
                </a:solidFill>
                <a:latin typeface="HP001 4 hàng" panose="020B0603050302020204" pitchFamily="34" charset="0"/>
              </a:rPr>
              <a:t>số</a:t>
            </a:r>
            <a:r>
              <a:rPr lang="en-US" sz="5400" b="1" i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i="1" err="1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sz="5400" b="1" i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i="1" err="1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5400" b="1" i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i="1" err="1">
                <a:solidFill>
                  <a:srgbClr val="FF0000"/>
                </a:solidFill>
                <a:latin typeface="HP001 4 hàng" panose="020B0603050302020204" pitchFamily="34" charset="0"/>
              </a:rPr>
              <a:t>chữ</a:t>
            </a:r>
            <a:r>
              <a:rPr lang="en-US" sz="5400" b="1" i="1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i="1" err="1">
                <a:solidFill>
                  <a:srgbClr val="FF0000"/>
                </a:solidFill>
                <a:latin typeface="HP001 4 hàng" panose="020B0603050302020204" pitchFamily="34" charset="0"/>
              </a:rPr>
              <a:t>số</a:t>
            </a:r>
            <a:r>
              <a:rPr lang="en-US" sz="5400" b="1" i="1">
                <a:solidFill>
                  <a:srgbClr val="FF0000"/>
                </a:solidFill>
                <a:latin typeface="HP001 4 hàng" panose="020B0603050302020204" pitchFamily="34" charset="0"/>
              </a:rPr>
              <a:t> - </a:t>
            </a:r>
            <a:r>
              <a:rPr lang="en-US" sz="5400" b="1" i="1" err="1">
                <a:solidFill>
                  <a:srgbClr val="FF0000"/>
                </a:solidFill>
                <a:latin typeface="HP001 4 hàng" panose="020B0603050302020204" pitchFamily="34" charset="0"/>
              </a:rPr>
              <a:t>tiết</a:t>
            </a:r>
            <a:r>
              <a:rPr lang="en-US" sz="5400" b="1" i="1">
                <a:solidFill>
                  <a:srgbClr val="FF0000"/>
                </a:solidFill>
                <a:latin typeface="HP001 4 hàng" panose="020B06030503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16250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585">
            <a:off x="1134369" y="934310"/>
            <a:ext cx="16019262" cy="14757745"/>
          </a:xfrm>
          <a:custGeom>
            <a:avLst/>
            <a:gdLst/>
            <a:ahLst/>
            <a:cxnLst/>
            <a:rect l="l" t="t" r="r" b="b"/>
            <a:pathLst>
              <a:path w="16019262" h="14757745">
                <a:moveTo>
                  <a:pt x="0" y="0"/>
                </a:moveTo>
                <a:lnTo>
                  <a:pt x="16019262" y="0"/>
                </a:lnTo>
                <a:lnTo>
                  <a:pt x="16019262" y="14757745"/>
                </a:lnTo>
                <a:lnTo>
                  <a:pt x="0" y="14757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77432" y="8758352"/>
            <a:ext cx="12161587" cy="3515804"/>
          </a:xfrm>
          <a:custGeom>
            <a:avLst/>
            <a:gdLst/>
            <a:ahLst/>
            <a:cxnLst/>
            <a:rect l="l" t="t" r="r" b="b"/>
            <a:pathLst>
              <a:path w="12161587" h="3515804">
                <a:moveTo>
                  <a:pt x="0" y="0"/>
                </a:moveTo>
                <a:lnTo>
                  <a:pt x="12161587" y="0"/>
                </a:lnTo>
                <a:lnTo>
                  <a:pt x="12161587" y="3515804"/>
                </a:lnTo>
                <a:lnTo>
                  <a:pt x="0" y="3515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2286135" y="7784053"/>
            <a:ext cx="7584885" cy="3028863"/>
          </a:xfrm>
          <a:custGeom>
            <a:avLst/>
            <a:gdLst/>
            <a:ahLst/>
            <a:cxnLst/>
            <a:rect l="l" t="t" r="r" b="b"/>
            <a:pathLst>
              <a:path w="7584885" h="3028863">
                <a:moveTo>
                  <a:pt x="0" y="0"/>
                </a:moveTo>
                <a:lnTo>
                  <a:pt x="7584884" y="0"/>
                </a:lnTo>
                <a:lnTo>
                  <a:pt x="7584884" y="3028864"/>
                </a:lnTo>
                <a:lnTo>
                  <a:pt x="0" y="30288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55157" y="8079026"/>
            <a:ext cx="5629190" cy="3375083"/>
          </a:xfrm>
          <a:custGeom>
            <a:avLst/>
            <a:gdLst/>
            <a:ahLst/>
            <a:cxnLst/>
            <a:rect l="l" t="t" r="r" b="b"/>
            <a:pathLst>
              <a:path w="5629190" h="3375083">
                <a:moveTo>
                  <a:pt x="0" y="0"/>
                </a:moveTo>
                <a:lnTo>
                  <a:pt x="5629189" y="0"/>
                </a:lnTo>
                <a:lnTo>
                  <a:pt x="5629189" y="3375083"/>
                </a:lnTo>
                <a:lnTo>
                  <a:pt x="0" y="33750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1989" y="2265539"/>
            <a:ext cx="726749" cy="726749"/>
          </a:xfrm>
          <a:custGeom>
            <a:avLst/>
            <a:gdLst/>
            <a:ahLst/>
            <a:cxnLst/>
            <a:rect l="l" t="t" r="r" b="b"/>
            <a:pathLst>
              <a:path w="726749" h="726749">
                <a:moveTo>
                  <a:pt x="0" y="0"/>
                </a:moveTo>
                <a:lnTo>
                  <a:pt x="726749" y="0"/>
                </a:lnTo>
                <a:lnTo>
                  <a:pt x="726749" y="726749"/>
                </a:lnTo>
                <a:lnTo>
                  <a:pt x="0" y="7267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21989" y="3520850"/>
            <a:ext cx="15985090" cy="2534949"/>
          </a:xfrm>
          <a:custGeom>
            <a:avLst/>
            <a:gdLst/>
            <a:ahLst/>
            <a:cxnLst/>
            <a:rect l="l" t="t" r="r" b="b"/>
            <a:pathLst>
              <a:path w="15985090" h="2534949">
                <a:moveTo>
                  <a:pt x="0" y="0"/>
                </a:moveTo>
                <a:lnTo>
                  <a:pt x="15985090" y="0"/>
                </a:lnTo>
                <a:lnTo>
                  <a:pt x="15985090" y="2534949"/>
                </a:lnTo>
                <a:lnTo>
                  <a:pt x="0" y="25349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11656" y="2295856"/>
            <a:ext cx="10003274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aven Pro Bold"/>
              </a:rPr>
              <a:t>Tìm các số còn thiếu rồi đọc các số trong bảng.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422</Words>
  <Application>Microsoft Office PowerPoint</Application>
  <PresentationFormat>Custom</PresentationFormat>
  <Paragraphs>119</Paragraphs>
  <Slides>25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Calibri</vt:lpstr>
      <vt:lpstr>Times New Roman</vt:lpstr>
      <vt:lpstr>Hanging</vt:lpstr>
      <vt:lpstr>Paytone One</vt:lpstr>
      <vt:lpstr>Canva Sans Bold</vt:lpstr>
      <vt:lpstr>Maven Pro Bold</vt:lpstr>
      <vt:lpstr>HP001 4 hàng</vt:lpstr>
      <vt:lpstr>Comic Sans MS</vt:lpstr>
      <vt:lpstr>Dancing Script</vt:lpstr>
      <vt:lpstr>Muli Bold</vt:lpstr>
      <vt:lpstr>Arial</vt:lpstr>
      <vt:lpstr>Sniglet</vt:lpstr>
      <vt:lpstr>Rokkitt</vt:lpstr>
      <vt:lpstr>Canva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Các số có năm chữ số – Tiết 2</dc:title>
  <cp:lastModifiedBy>hoangminh252002@gmail.com</cp:lastModifiedBy>
  <cp:revision>7</cp:revision>
  <dcterms:created xsi:type="dcterms:W3CDTF">2006-08-16T00:00:00Z</dcterms:created>
  <dcterms:modified xsi:type="dcterms:W3CDTF">2024-03-26T03:36:23Z</dcterms:modified>
  <dc:identifier>DAGAhz0H3Sw</dc:identifier>
</cp:coreProperties>
</file>