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307" r:id="rId2"/>
    <p:sldId id="256" r:id="rId3"/>
    <p:sldId id="257" r:id="rId4"/>
    <p:sldId id="258" r:id="rId5"/>
    <p:sldId id="261" r:id="rId6"/>
    <p:sldId id="260" r:id="rId7"/>
    <p:sldId id="262" r:id="rId8"/>
    <p:sldId id="310" r:id="rId9"/>
    <p:sldId id="309" r:id="rId10"/>
    <p:sldId id="276" r:id="rId11"/>
    <p:sldId id="311" r:id="rId12"/>
    <p:sldId id="263" r:id="rId13"/>
    <p:sldId id="312" r:id="rId14"/>
    <p:sldId id="313" r:id="rId15"/>
    <p:sldId id="314" r:id="rId16"/>
    <p:sldId id="259" r:id="rId17"/>
    <p:sldId id="315" r:id="rId18"/>
    <p:sldId id="316" r:id="rId19"/>
    <p:sldId id="271" r:id="rId20"/>
    <p:sldId id="281" r:id="rId21"/>
  </p:sldIdLst>
  <p:sldSz cx="9144000" cy="5143500" type="screen16x9"/>
  <p:notesSz cx="6858000" cy="9144000"/>
  <p:embeddedFontLst>
    <p:embeddedFont>
      <p:font typeface="Athiti Medium" panose="020B0604020202020204" pitchFamily="34" charset="0"/>
      <p:regular r:id="rId23"/>
      <p:bold r:id="rId24"/>
    </p:embeddedFont>
    <p:embeddedFont>
      <p:font typeface="Fira Sans Extra Condensed Medium" panose="020B0603050000020004" pitchFamily="34" charset="0"/>
      <p:regular r:id="rId25"/>
      <p:bold r:id="rId26"/>
      <p:italic r:id="rId27"/>
      <p:boldItalic r:id="rId28"/>
    </p:embeddedFont>
    <p:embeddedFont>
      <p:font typeface="Gorditas" panose="02090500040000000000" pitchFamily="18" charset="0"/>
      <p:regular r:id="rId29"/>
      <p:bold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Nunito Light" panose="020F0302020204030204" pitchFamily="34" charset="0"/>
      <p:regular r:id="rId35"/>
      <p:italic r:id="rId36"/>
    </p:embeddedFont>
    <p:embeddedFont>
      <p:font typeface="PT Serif" panose="020A0603040505020204" pitchFamily="18" charset="77"/>
      <p:regular r:id="rId37"/>
      <p:bold r:id="rId38"/>
      <p:italic r:id="rId39"/>
      <p:boldItalic r:id="rId40"/>
    </p:embeddedFont>
    <p:embeddedFont>
      <p:font typeface="r0c0i Linotte" pitchFamily="2" charset="77"/>
      <p:regular r:id="rId41"/>
      <p:bold r:id="rId42"/>
    </p:embeddedFont>
    <p:embeddedFont>
      <p:font typeface="Raleway SemiBold" pitchFamily="2" charset="77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489D36-AC3C-40A6-8268-028512448E48}">
  <a:tblStyle styleId="{93489D36-AC3C-40A6-8268-028512448E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6"/>
    <p:restoredTop sz="94687"/>
  </p:normalViewPr>
  <p:slideViewPr>
    <p:cSldViewPr snapToGrid="0">
      <p:cViewPr varScale="1">
        <p:scale>
          <a:sx n="99" d="100"/>
          <a:sy n="99" d="100"/>
        </p:scale>
        <p:origin x="18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7T06:46:48.77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7T06:46:48.7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2877 4107 24575,'4'-30'0,"7"-28"0,8-20 0,3-15 0,-10 39 0,0-1 0,1 0 0,-1 1 0,10-39 0,-14 26 0,-1 4 0,3 0 0,-5 11 0,-1 3 0,-1 13 0,13-27 0,-15 21 0,5-20 0,-6 25 0,0-12 0,5 30 0,-4-10 0,3 7 0,0-7 0,-3 0 0,3-2 0,-4 3 0,0-10 0,0 11 0,5-5 0,-4-7 0,3 8 0,0-1 0,-3-7 0,3 17 0,-4-17 0,6 8 0,-4-1 0,4-7 0,-6 7 0,0 5 0,0-11 0,6 11 0,-4-15 0,4 0 0,-6 1 0,0-1 0,0 0 0,0 15 0,0-1 0,0 13 0,0-14 0,0 8 0,0-8 0,0 10 0,0 4 0,0-3 0,0 4 0,-4-5 0,3 0 0,-3 0 0,-1 0 0,4 4 0,-7 2 0,7-1 0,-8-1 0,4-4 0,-6-10 0,-1-2 0,0 3 0,1 0 0,1 14 0,1-5 0,-1 0 0,1 0 0,-1 0 0,5 4 0,-8 2 0,7-1 0,-8-1 0,5 1 0,0-4 0,-1 3 0,1 0 0,-1 2 0,1 7 0,-1-6 0,1 5 0,-5-6 0,-1-1 0,1 4 0,0-4 0,5 5 0,-1-1 0,1 1 0,-1-1 0,-3 1 0,2-1 0,-3 1 0,5-1 0,0 1 0,-5-1 0,-1-3 0,0 2 0,2-2 0,3 7 0,-3-2 0,-2 3 0,0-5 0,2 1 0,-1 4 0,4-4 0,-8 8 0,7-7 0,-7 2 0,4-3 0,-5 0 0,4-1 0,-3 5 0,3-4 0,-4 4 0,-10-6 0,-2-7 0,-1 8 0,-7-8 0,18 12 0,-18-7 0,21 7 0,-10-4 0,14 9 0,-5-8 0,0 4 0,4 0 0,-3-4 0,8 8 0,-4-7 0,5 7 0,-1-3 0,-3-1 0,2 4 0,-7-7 0,8 7 0,-4-8 0,5 8 0,-1-3 0,1 0 0,-5 3 0,4-7 0,-4 6 0,4-2 0,1 0 0,0 3 0,-1-7 0,-4 7 0,4-8 0,-4 8 0,5-3 0,-1 0 0,1 3 0,-1-8 0,-3 8 0,2-7 0,-2 7 0,3-3 0,5-1 0,-4 4 0,4-7 0,-4 7 0,-5-8 0,4 8 0,-4-7 0,5 7 0,-5-7 0,3 2 0,-7 1 0,8-3 0,-4 2 0,5 1 0,-1 1 0,1 0 0,0 3 0,-1-8 0,1 8 0,-1-7 0,1 7 0,-1-8 0,1 8 0,-1-7 0,1 7 0,-1-3 0,5-1 0,-3 4 0,3-7 0,-5 7 0,1-7 0,-1 6 0,1-6 0,-5 7 0,4-7 0,-4 7 0,4-8 0,-3 4 0,2 0 0,-7-4 0,8 8 0,-8-7 0,8 3 0,-4-1 0,0-2 0,4 7 0,-8-8 0,3 8 0,-4-7 0,5 3 0,0-1 0,0-2 0,4 7 0,-8-3 0,7 0 0,-6-2 0,2 1 0,0 1 0,-3 4 0,4-4 0,-5 3 0,0-8 0,0 8 0,0-7 0,4 7 0,-3-3 0,4 4 0,-1-5 0,-3 0 0,8 0 0,-4 1 0,4-1 0,1 4 0,0-3 0,-1 0 0,-4 3 0,4-3 0,-8 0 0,8-2 0,-4 1 0,4 1 0,1 0 0,0 3 0,-1-4 0,1 1 0,-1 3 0,1-7 0,-1 7 0,1-4 0,-1 1 0,1 3 0,-1-7 0,1 7 0,0-3 0,3-1 0,-2 4 0,3-3 0,-5 0 0,1 3 0,4-8 0,-4 8 0,4-3 0,0 0 0,-4 3 0,4-7 0,-5 7 0,1-4 0,4 1 0,-4 3 0,4-3 0,0 0 0,-4 3 0,4-4 0,0 1 0,-3 3 0,2-7 0,-3 2 0,-1 1 0,1-3 0,-1 3 0,1-5 0,0 1 0,-1 3 0,1 2 0,-1 0 0,1-1 0,-1 0 0,1-4 0,-1 8 0,1-7 0,-1 7 0,5-8 0,-3 8 0,3-3 0,-1 0 0,-2 3 0,3-8 0,-5 8 0,1-7 0,-1 7 0,1-8 0,-1 8 0,1-7 0,0 7 0,-1-8 0,1 8 0,3-7 0,-2 7 0,3-7 0,-5 7 0,5-8 0,-3 8 0,2-7 0,-17 7 0,5-12 0,-7 11 0,12-6 0,3 3 0,1 4 0,-1-7 0,1 7 0,4-8 0,-8 8 0,11-7 0,-15 7 0,11-8 0,-8 8 0,9-7 0,-3 7 0,2-3 0,1 4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8T16:03:52.56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1890 500 24575,'-14'-16'0,"0"-3"0,0 12 0,0-1 0,-6-5 0,4 12 0,-11-12 0,12 12 0,-12-12 0,5 11 0,-6-10 0,0 10 0,6-10 0,-5 10 0,12-4 0,-6 6 0,7-6 0,0 4 0,-6-4 0,4 6 0,-4 0 0,6-6 0,-1 4 0,-5-4 0,-2 6 0,-6-6 0,0 4 0,0-4 0,-1 6 0,-14-10 0,11 8 0,-26-16 0,11 15 0,-15-15 0,21 16 0,-16-7 0,38 2 0,-23 6 0,20-6 0,0 1 0,2 5 0,6-6 0,-7 1 0,-1 5 0,0-12 0,-4 11 0,4-10 0,0 10 0,1-4 0,1 0 0,-2 4 0,-6-10 0,0 10 0,0-10 0,6 10 0,1-10 0,7 10 0,-6-11 0,4 12 0,-4-5 0,6-1 0,-7 6 0,6-12 0,-6 12 0,1-12 0,4 12 0,-4-12 0,6 11 0,0-4 0,-7 0 0,6-2 0,-6 0 0,1 2 0,4 0 0,-4 4 0,0-10 0,-2 10 0,0-4 0,1 6 0,14-6 0,-6 4 0,5-4 0,-6 6 0,0 0 0,6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076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67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162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13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5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7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979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6320de4b7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6320de4b7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6320de4b7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6320de4b7d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32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86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1223">
            <a:off x="2041750" y="2141575"/>
            <a:ext cx="50604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 rot="10800000" flipH="1">
            <a:off x="1986624" y="540000"/>
            <a:ext cx="6532937" cy="2485413"/>
          </a:xfrm>
          <a:custGeom>
            <a:avLst/>
            <a:gdLst/>
            <a:ahLst/>
            <a:cxnLst/>
            <a:rect l="l" t="t" r="r" b="b"/>
            <a:pathLst>
              <a:path w="145128" h="55213" extrusionOk="0">
                <a:moveTo>
                  <a:pt x="46027" y="0"/>
                </a:moveTo>
                <a:cubicBezTo>
                  <a:pt x="36599" y="0"/>
                  <a:pt x="27325" y="4044"/>
                  <a:pt x="20858" y="11647"/>
                </a:cubicBezTo>
                <a:cubicBezTo>
                  <a:pt x="18939" y="13733"/>
                  <a:pt x="17354" y="16111"/>
                  <a:pt x="16144" y="18697"/>
                </a:cubicBezTo>
                <a:cubicBezTo>
                  <a:pt x="15685" y="19782"/>
                  <a:pt x="15518" y="23202"/>
                  <a:pt x="14934" y="23911"/>
                </a:cubicBezTo>
                <a:cubicBezTo>
                  <a:pt x="13619" y="25567"/>
                  <a:pt x="11359" y="26102"/>
                  <a:pt x="8991" y="26102"/>
                </a:cubicBezTo>
                <a:cubicBezTo>
                  <a:pt x="4677" y="26102"/>
                  <a:pt x="0" y="24329"/>
                  <a:pt x="0" y="24329"/>
                </a:cubicBezTo>
                <a:lnTo>
                  <a:pt x="0" y="24329"/>
                </a:lnTo>
                <a:cubicBezTo>
                  <a:pt x="2295" y="32964"/>
                  <a:pt x="14934" y="35008"/>
                  <a:pt x="14934" y="35008"/>
                </a:cubicBezTo>
                <a:cubicBezTo>
                  <a:pt x="14684" y="54739"/>
                  <a:pt x="31621" y="54906"/>
                  <a:pt x="31621" y="54906"/>
                </a:cubicBezTo>
                <a:cubicBezTo>
                  <a:pt x="31621" y="54906"/>
                  <a:pt x="58419" y="55212"/>
                  <a:pt x="83397" y="55212"/>
                </a:cubicBezTo>
                <a:cubicBezTo>
                  <a:pt x="99632" y="55212"/>
                  <a:pt x="115098" y="55083"/>
                  <a:pt x="121934" y="54656"/>
                </a:cubicBezTo>
                <a:cubicBezTo>
                  <a:pt x="131195" y="54113"/>
                  <a:pt x="139371" y="53696"/>
                  <a:pt x="143126" y="43476"/>
                </a:cubicBezTo>
                <a:cubicBezTo>
                  <a:pt x="145128" y="37969"/>
                  <a:pt x="144752" y="31796"/>
                  <a:pt x="143334" y="26039"/>
                </a:cubicBezTo>
                <a:cubicBezTo>
                  <a:pt x="143000" y="24370"/>
                  <a:pt x="142375" y="22785"/>
                  <a:pt x="141499" y="21325"/>
                </a:cubicBezTo>
                <a:cubicBezTo>
                  <a:pt x="139830" y="18739"/>
                  <a:pt x="136910" y="17195"/>
                  <a:pt x="134032" y="16069"/>
                </a:cubicBezTo>
                <a:cubicBezTo>
                  <a:pt x="129777" y="14442"/>
                  <a:pt x="125355" y="13524"/>
                  <a:pt x="120850" y="13232"/>
                </a:cubicBezTo>
                <a:cubicBezTo>
                  <a:pt x="119972" y="13184"/>
                  <a:pt x="119094" y="13162"/>
                  <a:pt x="118218" y="13162"/>
                </a:cubicBezTo>
                <a:cubicBezTo>
                  <a:pt x="111511" y="13162"/>
                  <a:pt x="104834" y="14450"/>
                  <a:pt x="98156" y="15151"/>
                </a:cubicBezTo>
                <a:cubicBezTo>
                  <a:pt x="95553" y="15439"/>
                  <a:pt x="92905" y="15632"/>
                  <a:pt x="90270" y="15632"/>
                </a:cubicBezTo>
                <a:cubicBezTo>
                  <a:pt x="85264" y="15632"/>
                  <a:pt x="80307" y="14934"/>
                  <a:pt x="75797" y="12857"/>
                </a:cubicBezTo>
                <a:cubicBezTo>
                  <a:pt x="70875" y="10563"/>
                  <a:pt x="66787" y="6766"/>
                  <a:pt x="62073" y="4180"/>
                </a:cubicBezTo>
                <a:cubicBezTo>
                  <a:pt x="57018" y="1362"/>
                  <a:pt x="51497" y="0"/>
                  <a:pt x="46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ctrTitle"/>
          </p:nvPr>
        </p:nvSpPr>
        <p:spPr>
          <a:xfrm flipH="1">
            <a:off x="5011925" y="2475250"/>
            <a:ext cx="30168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 flipH="1">
            <a:off x="2854325" y="830050"/>
            <a:ext cx="51744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8381275" y="4342725"/>
            <a:ext cx="276400" cy="521550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21"/>
          <p:cNvGrpSpPr/>
          <p:nvPr/>
        </p:nvGrpSpPr>
        <p:grpSpPr>
          <a:xfrm>
            <a:off x="393100" y="201825"/>
            <a:ext cx="572225" cy="475825"/>
            <a:chOff x="5353450" y="1505675"/>
            <a:chExt cx="572225" cy="475825"/>
          </a:xfrm>
        </p:grpSpPr>
        <p:sp>
          <p:nvSpPr>
            <p:cNvPr id="217" name="Google Shape;217;p21"/>
            <p:cNvSpPr/>
            <p:nvPr/>
          </p:nvSpPr>
          <p:spPr>
            <a:xfrm>
              <a:off x="5353450" y="1505675"/>
              <a:ext cx="572225" cy="475825"/>
            </a:xfrm>
            <a:custGeom>
              <a:avLst/>
              <a:gdLst/>
              <a:ahLst/>
              <a:cxnLst/>
              <a:rect l="l" t="t" r="r" b="b"/>
              <a:pathLst>
                <a:path w="22889" h="19033" extrusionOk="0">
                  <a:moveTo>
                    <a:pt x="13369" y="0"/>
                  </a:moveTo>
                  <a:cubicBezTo>
                    <a:pt x="10033" y="0"/>
                    <a:pt x="9470" y="8645"/>
                    <a:pt x="9470" y="8645"/>
                  </a:cubicBezTo>
                  <a:cubicBezTo>
                    <a:pt x="9470" y="8645"/>
                    <a:pt x="5539" y="4935"/>
                    <a:pt x="3112" y="4935"/>
                  </a:cubicBezTo>
                  <a:cubicBezTo>
                    <a:pt x="2560" y="4935"/>
                    <a:pt x="2085" y="5128"/>
                    <a:pt x="1753" y="5599"/>
                  </a:cubicBezTo>
                  <a:cubicBezTo>
                    <a:pt x="1" y="8186"/>
                    <a:pt x="8093" y="11064"/>
                    <a:pt x="8093" y="11064"/>
                  </a:cubicBezTo>
                  <a:cubicBezTo>
                    <a:pt x="8093" y="11064"/>
                    <a:pt x="1002" y="14693"/>
                    <a:pt x="3463" y="16904"/>
                  </a:cubicBezTo>
                  <a:cubicBezTo>
                    <a:pt x="4151" y="17539"/>
                    <a:pt x="4828" y="17798"/>
                    <a:pt x="5474" y="17798"/>
                  </a:cubicBezTo>
                  <a:cubicBezTo>
                    <a:pt x="8356" y="17798"/>
                    <a:pt x="10638" y="12649"/>
                    <a:pt x="10638" y="12649"/>
                  </a:cubicBezTo>
                  <a:cubicBezTo>
                    <a:pt x="10638" y="12649"/>
                    <a:pt x="12786" y="19033"/>
                    <a:pt x="15925" y="19033"/>
                  </a:cubicBezTo>
                  <a:cubicBezTo>
                    <a:pt x="16445" y="19033"/>
                    <a:pt x="16993" y="18857"/>
                    <a:pt x="17563" y="18448"/>
                  </a:cubicBezTo>
                  <a:cubicBezTo>
                    <a:pt x="21109" y="15861"/>
                    <a:pt x="13559" y="10689"/>
                    <a:pt x="13558" y="10689"/>
                  </a:cubicBezTo>
                  <a:lnTo>
                    <a:pt x="13558" y="10689"/>
                  </a:lnTo>
                  <a:cubicBezTo>
                    <a:pt x="13559" y="10689"/>
                    <a:pt x="16690" y="11562"/>
                    <a:pt x="19186" y="11562"/>
                  </a:cubicBezTo>
                  <a:cubicBezTo>
                    <a:pt x="21255" y="11562"/>
                    <a:pt x="22888" y="10962"/>
                    <a:pt x="21943" y="8770"/>
                  </a:cubicBezTo>
                  <a:cubicBezTo>
                    <a:pt x="21187" y="7016"/>
                    <a:pt x="19877" y="6456"/>
                    <a:pt x="18514" y="6456"/>
                  </a:cubicBezTo>
                  <a:cubicBezTo>
                    <a:pt x="16118" y="6456"/>
                    <a:pt x="13558" y="8186"/>
                    <a:pt x="13558" y="8186"/>
                  </a:cubicBezTo>
                  <a:cubicBezTo>
                    <a:pt x="13558" y="8186"/>
                    <a:pt x="17104" y="343"/>
                    <a:pt x="13558" y="10"/>
                  </a:cubicBezTo>
                  <a:cubicBezTo>
                    <a:pt x="13494" y="3"/>
                    <a:pt x="13431" y="0"/>
                    <a:pt x="13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5593325" y="1714025"/>
              <a:ext cx="88675" cy="92275"/>
            </a:xfrm>
            <a:custGeom>
              <a:avLst/>
              <a:gdLst/>
              <a:ahLst/>
              <a:cxnLst/>
              <a:rect l="l" t="t" r="r" b="b"/>
              <a:pathLst>
                <a:path w="3547" h="3691" extrusionOk="0">
                  <a:moveTo>
                    <a:pt x="1781" y="1"/>
                  </a:moveTo>
                  <a:cubicBezTo>
                    <a:pt x="1272" y="1"/>
                    <a:pt x="767" y="225"/>
                    <a:pt x="417" y="644"/>
                  </a:cubicBezTo>
                  <a:cubicBezTo>
                    <a:pt x="125" y="978"/>
                    <a:pt x="0" y="1479"/>
                    <a:pt x="0" y="1937"/>
                  </a:cubicBezTo>
                  <a:lnTo>
                    <a:pt x="0" y="2104"/>
                  </a:lnTo>
                  <a:cubicBezTo>
                    <a:pt x="42" y="2563"/>
                    <a:pt x="251" y="2980"/>
                    <a:pt x="626" y="3272"/>
                  </a:cubicBezTo>
                  <a:cubicBezTo>
                    <a:pt x="962" y="3552"/>
                    <a:pt x="1364" y="3690"/>
                    <a:pt x="1766" y="3690"/>
                  </a:cubicBezTo>
                  <a:cubicBezTo>
                    <a:pt x="2263" y="3690"/>
                    <a:pt x="2760" y="3479"/>
                    <a:pt x="3129" y="3064"/>
                  </a:cubicBezTo>
                  <a:cubicBezTo>
                    <a:pt x="3421" y="2688"/>
                    <a:pt x="3546" y="2230"/>
                    <a:pt x="3504" y="1771"/>
                  </a:cubicBezTo>
                  <a:lnTo>
                    <a:pt x="3504" y="1604"/>
                  </a:lnTo>
                  <a:cubicBezTo>
                    <a:pt x="3504" y="1145"/>
                    <a:pt x="3254" y="728"/>
                    <a:pt x="2920" y="436"/>
                  </a:cubicBezTo>
                  <a:cubicBezTo>
                    <a:pt x="2589" y="141"/>
                    <a:pt x="2184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21"/>
          <p:cNvSpPr/>
          <p:nvPr/>
        </p:nvSpPr>
        <p:spPr>
          <a:xfrm>
            <a:off x="202475" y="677650"/>
            <a:ext cx="190625" cy="182450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8069875" y="4603500"/>
            <a:ext cx="191475" cy="180975"/>
          </a:xfrm>
          <a:custGeom>
            <a:avLst/>
            <a:gdLst/>
            <a:ahLst/>
            <a:cxnLst/>
            <a:rect l="l" t="t" r="r" b="b"/>
            <a:pathLst>
              <a:path w="7659" h="7239" extrusionOk="0">
                <a:moveTo>
                  <a:pt x="3700" y="1"/>
                </a:moveTo>
                <a:cubicBezTo>
                  <a:pt x="1739" y="1"/>
                  <a:pt x="1" y="1686"/>
                  <a:pt x="200" y="3849"/>
                </a:cubicBezTo>
                <a:lnTo>
                  <a:pt x="409" y="4725"/>
                </a:lnTo>
                <a:cubicBezTo>
                  <a:pt x="618" y="5309"/>
                  <a:pt x="993" y="5810"/>
                  <a:pt x="1452" y="6185"/>
                </a:cubicBezTo>
                <a:lnTo>
                  <a:pt x="1660" y="6436"/>
                </a:lnTo>
                <a:lnTo>
                  <a:pt x="2411" y="6895"/>
                </a:lnTo>
                <a:cubicBezTo>
                  <a:pt x="2909" y="7131"/>
                  <a:pt x="3422" y="7239"/>
                  <a:pt x="3922" y="7239"/>
                </a:cubicBezTo>
                <a:cubicBezTo>
                  <a:pt x="5893" y="7239"/>
                  <a:pt x="7659" y="5554"/>
                  <a:pt x="7459" y="3390"/>
                </a:cubicBezTo>
                <a:lnTo>
                  <a:pt x="7459" y="3390"/>
                </a:lnTo>
                <a:lnTo>
                  <a:pt x="7459" y="3432"/>
                </a:lnTo>
                <a:lnTo>
                  <a:pt x="7250" y="2514"/>
                </a:lnTo>
                <a:cubicBezTo>
                  <a:pt x="7042" y="1972"/>
                  <a:pt x="6666" y="1472"/>
                  <a:pt x="6207" y="1054"/>
                </a:cubicBezTo>
                <a:lnTo>
                  <a:pt x="5999" y="846"/>
                </a:lnTo>
                <a:lnTo>
                  <a:pt x="5206" y="345"/>
                </a:lnTo>
                <a:cubicBezTo>
                  <a:pt x="4709" y="109"/>
                  <a:pt x="4197" y="1"/>
                  <a:pt x="37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559725" y="767850"/>
            <a:ext cx="96375" cy="92250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8657675" y="4158325"/>
            <a:ext cx="95350" cy="91925"/>
          </a:xfrm>
          <a:custGeom>
            <a:avLst/>
            <a:gdLst/>
            <a:ahLst/>
            <a:cxnLst/>
            <a:rect l="l" t="t" r="r" b="b"/>
            <a:pathLst>
              <a:path w="3814" h="3677" extrusionOk="0">
                <a:moveTo>
                  <a:pt x="1802" y="0"/>
                </a:moveTo>
                <a:cubicBezTo>
                  <a:pt x="1287" y="0"/>
                  <a:pt x="791" y="214"/>
                  <a:pt x="460" y="628"/>
                </a:cubicBezTo>
                <a:cubicBezTo>
                  <a:pt x="126" y="1003"/>
                  <a:pt x="1" y="1462"/>
                  <a:pt x="42" y="1963"/>
                </a:cubicBezTo>
                <a:lnTo>
                  <a:pt x="126" y="2380"/>
                </a:lnTo>
                <a:cubicBezTo>
                  <a:pt x="251" y="2672"/>
                  <a:pt x="418" y="2964"/>
                  <a:pt x="668" y="3131"/>
                </a:cubicBezTo>
                <a:lnTo>
                  <a:pt x="752" y="3256"/>
                </a:lnTo>
                <a:lnTo>
                  <a:pt x="1169" y="3506"/>
                </a:lnTo>
                <a:cubicBezTo>
                  <a:pt x="1418" y="3623"/>
                  <a:pt x="1674" y="3676"/>
                  <a:pt x="1924" y="3676"/>
                </a:cubicBezTo>
                <a:cubicBezTo>
                  <a:pt x="2924" y="3676"/>
                  <a:pt x="3814" y="2815"/>
                  <a:pt x="3713" y="1712"/>
                </a:cubicBezTo>
                <a:lnTo>
                  <a:pt x="3588" y="1254"/>
                </a:lnTo>
                <a:cubicBezTo>
                  <a:pt x="3505" y="962"/>
                  <a:pt x="3338" y="711"/>
                  <a:pt x="3088" y="544"/>
                </a:cubicBezTo>
                <a:lnTo>
                  <a:pt x="2963" y="419"/>
                </a:lnTo>
                <a:lnTo>
                  <a:pt x="2587" y="169"/>
                </a:lnTo>
                <a:cubicBezTo>
                  <a:pt x="2333" y="56"/>
                  <a:pt x="2065" y="0"/>
                  <a:pt x="18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8753025" y="4400513"/>
            <a:ext cx="95350" cy="92250"/>
          </a:xfrm>
          <a:custGeom>
            <a:avLst/>
            <a:gdLst/>
            <a:ahLst/>
            <a:cxnLst/>
            <a:rect l="l" t="t" r="r" b="b"/>
            <a:pathLst>
              <a:path w="3814" h="3690" extrusionOk="0">
                <a:moveTo>
                  <a:pt x="1843" y="0"/>
                </a:moveTo>
                <a:cubicBezTo>
                  <a:pt x="1786" y="0"/>
                  <a:pt x="1729" y="4"/>
                  <a:pt x="1670" y="11"/>
                </a:cubicBezTo>
                <a:cubicBezTo>
                  <a:pt x="1211" y="53"/>
                  <a:pt x="752" y="303"/>
                  <a:pt x="460" y="637"/>
                </a:cubicBezTo>
                <a:cubicBezTo>
                  <a:pt x="168" y="1012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1"/>
                </a:cubicBezTo>
                <a:lnTo>
                  <a:pt x="794" y="3265"/>
                </a:lnTo>
                <a:lnTo>
                  <a:pt x="1169" y="3515"/>
                </a:lnTo>
                <a:cubicBezTo>
                  <a:pt x="1425" y="3634"/>
                  <a:pt x="1688" y="3689"/>
                  <a:pt x="1943" y="3689"/>
                </a:cubicBezTo>
                <a:cubicBezTo>
                  <a:pt x="2936" y="3689"/>
                  <a:pt x="3813" y="2858"/>
                  <a:pt x="3714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8" y="553"/>
                </a:cubicBezTo>
                <a:lnTo>
                  <a:pt x="3004" y="428"/>
                </a:lnTo>
                <a:lnTo>
                  <a:pt x="2587" y="178"/>
                </a:lnTo>
                <a:cubicBezTo>
                  <a:pt x="2347" y="75"/>
                  <a:pt x="2107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2764061" y="1993257"/>
            <a:ext cx="36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subTitle" idx="1"/>
          </p:nvPr>
        </p:nvSpPr>
        <p:spPr>
          <a:xfrm flipH="1">
            <a:off x="1855361" y="824625"/>
            <a:ext cx="5433300" cy="7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9" name="Google Shape;289;p27"/>
          <p:cNvSpPr/>
          <p:nvPr/>
        </p:nvSpPr>
        <p:spPr>
          <a:xfrm>
            <a:off x="8647975" y="41134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7"/>
          <p:cNvSpPr/>
          <p:nvPr/>
        </p:nvSpPr>
        <p:spPr>
          <a:xfrm>
            <a:off x="8710824" y="189454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"/>
          <p:cNvSpPr/>
          <p:nvPr/>
        </p:nvSpPr>
        <p:spPr>
          <a:xfrm>
            <a:off x="8738683" y="6428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"/>
          <p:cNvSpPr/>
          <p:nvPr/>
        </p:nvSpPr>
        <p:spPr>
          <a:xfrm>
            <a:off x="8388161" y="505891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622650" y="4542850"/>
            <a:ext cx="242525" cy="343953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481430" y="4474772"/>
            <a:ext cx="71619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98275" y="1381825"/>
            <a:ext cx="53472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569900" y="355650"/>
            <a:ext cx="60042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31125" y="388750"/>
            <a:ext cx="185450" cy="17745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489625" y="570675"/>
            <a:ext cx="190400" cy="181475"/>
          </a:xfrm>
          <a:custGeom>
            <a:avLst/>
            <a:gdLst/>
            <a:ahLst/>
            <a:cxnLst/>
            <a:rect l="l" t="t" r="r" b="b"/>
            <a:pathLst>
              <a:path w="7616" h="7259" extrusionOk="0">
                <a:moveTo>
                  <a:pt x="3694" y="0"/>
                </a:moveTo>
                <a:cubicBezTo>
                  <a:pt x="1737" y="0"/>
                  <a:pt x="1" y="1685"/>
                  <a:pt x="232" y="3869"/>
                </a:cubicBezTo>
                <a:lnTo>
                  <a:pt x="441" y="4745"/>
                </a:lnTo>
                <a:cubicBezTo>
                  <a:pt x="650" y="5329"/>
                  <a:pt x="983" y="5830"/>
                  <a:pt x="1484" y="6205"/>
                </a:cubicBezTo>
                <a:lnTo>
                  <a:pt x="1651" y="6414"/>
                </a:lnTo>
                <a:lnTo>
                  <a:pt x="2443" y="6914"/>
                </a:lnTo>
                <a:cubicBezTo>
                  <a:pt x="2935" y="7160"/>
                  <a:pt x="3456" y="7258"/>
                  <a:pt x="3982" y="7258"/>
                </a:cubicBezTo>
                <a:cubicBezTo>
                  <a:pt x="4081" y="7258"/>
                  <a:pt x="4180" y="7255"/>
                  <a:pt x="4279" y="7248"/>
                </a:cubicBezTo>
                <a:cubicBezTo>
                  <a:pt x="6198" y="7040"/>
                  <a:pt x="7616" y="5329"/>
                  <a:pt x="7449" y="3410"/>
                </a:cubicBezTo>
                <a:lnTo>
                  <a:pt x="7282" y="2534"/>
                </a:lnTo>
                <a:cubicBezTo>
                  <a:pt x="7032" y="1950"/>
                  <a:pt x="6698" y="1450"/>
                  <a:pt x="6239" y="1074"/>
                </a:cubicBezTo>
                <a:lnTo>
                  <a:pt x="5989" y="824"/>
                </a:lnTo>
                <a:lnTo>
                  <a:pt x="5238" y="365"/>
                </a:lnTo>
                <a:cubicBezTo>
                  <a:pt x="4729" y="115"/>
                  <a:pt x="4204" y="0"/>
                  <a:pt x="3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53150" y="702525"/>
            <a:ext cx="97225" cy="9225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445400" y="513500"/>
            <a:ext cx="189400" cy="182325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351525" y="716975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8389509" y="508908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8662150" y="76969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317880" y="3795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8133039" y="8319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560349" y="1007629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8722733" y="6330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-10555174">
            <a:off x="295236" y="4472225"/>
            <a:ext cx="137116" cy="130648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-10555174">
            <a:off x="597348" y="4696041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-10555174">
            <a:off x="293089" y="4655948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 flipH="1">
            <a:off x="5508938" y="28734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 flipH="1">
            <a:off x="4753250" y="3279725"/>
            <a:ext cx="23163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ctrTitle" idx="2"/>
          </p:nvPr>
        </p:nvSpPr>
        <p:spPr>
          <a:xfrm flipH="1">
            <a:off x="2074463" y="1790857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 flipH="1">
            <a:off x="2074475" y="2197125"/>
            <a:ext cx="2463900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4"/>
          </p:nvPr>
        </p:nvSpPr>
        <p:spPr>
          <a:xfrm>
            <a:off x="1699975" y="356125"/>
            <a:ext cx="5744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subTitle" idx="1"/>
          </p:nvPr>
        </p:nvSpPr>
        <p:spPr>
          <a:xfrm flipH="1">
            <a:off x="708912" y="1093200"/>
            <a:ext cx="77040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95400" y="353651"/>
            <a:ext cx="73533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 hasCustomPrompt="1"/>
          </p:nvPr>
        </p:nvSpPr>
        <p:spPr>
          <a:xfrm rot="143">
            <a:off x="974900" y="864400"/>
            <a:ext cx="71943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"/>
          </p:nvPr>
        </p:nvSpPr>
        <p:spPr>
          <a:xfrm flipH="1">
            <a:off x="974775" y="2031625"/>
            <a:ext cx="2934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391513" y="4116825"/>
            <a:ext cx="328475" cy="530025"/>
          </a:xfrm>
          <a:custGeom>
            <a:avLst/>
            <a:gdLst/>
            <a:ahLst/>
            <a:cxnLst/>
            <a:rect l="l" t="t" r="r" b="b"/>
            <a:pathLst>
              <a:path w="13139" h="21201" extrusionOk="0">
                <a:moveTo>
                  <a:pt x="2773" y="1"/>
                </a:moveTo>
                <a:cubicBezTo>
                  <a:pt x="0" y="1"/>
                  <a:pt x="1462" y="20734"/>
                  <a:pt x="5126" y="21192"/>
                </a:cubicBezTo>
                <a:cubicBezTo>
                  <a:pt x="5167" y="21198"/>
                  <a:pt x="5208" y="21200"/>
                  <a:pt x="5249" y="21200"/>
                </a:cubicBezTo>
                <a:cubicBezTo>
                  <a:pt x="8854" y="21200"/>
                  <a:pt x="13138" y="1657"/>
                  <a:pt x="9798" y="585"/>
                </a:cubicBezTo>
                <a:cubicBezTo>
                  <a:pt x="9610" y="525"/>
                  <a:pt x="9431" y="496"/>
                  <a:pt x="9262" y="496"/>
                </a:cubicBezTo>
                <a:cubicBezTo>
                  <a:pt x="6378" y="496"/>
                  <a:pt x="6043" y="8720"/>
                  <a:pt x="6043" y="8720"/>
                </a:cubicBezTo>
                <a:cubicBezTo>
                  <a:pt x="6043" y="8720"/>
                  <a:pt x="5584" y="84"/>
                  <a:pt x="2789" y="1"/>
                </a:cubicBezTo>
                <a:cubicBezTo>
                  <a:pt x="2784" y="1"/>
                  <a:pt x="2778" y="1"/>
                  <a:pt x="27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720000" y="4646850"/>
            <a:ext cx="123250" cy="83100"/>
          </a:xfrm>
          <a:custGeom>
            <a:avLst/>
            <a:gdLst/>
            <a:ahLst/>
            <a:cxnLst/>
            <a:rect l="l" t="t" r="r" b="b"/>
            <a:pathLst>
              <a:path w="4930" h="3324" extrusionOk="0">
                <a:moveTo>
                  <a:pt x="2407" y="1"/>
                </a:moveTo>
                <a:cubicBezTo>
                  <a:pt x="1882" y="1"/>
                  <a:pt x="1347" y="216"/>
                  <a:pt x="948" y="735"/>
                </a:cubicBezTo>
                <a:cubicBezTo>
                  <a:pt x="1" y="2008"/>
                  <a:pt x="1239" y="3323"/>
                  <a:pt x="2515" y="3323"/>
                </a:cubicBezTo>
                <a:cubicBezTo>
                  <a:pt x="3036" y="3323"/>
                  <a:pt x="3564" y="3103"/>
                  <a:pt x="3952" y="2571"/>
                </a:cubicBezTo>
                <a:cubicBezTo>
                  <a:pt x="4930" y="1296"/>
                  <a:pt x="3697" y="1"/>
                  <a:pt x="24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1061275" y="4514775"/>
            <a:ext cx="185450" cy="17745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842025" y="4430600"/>
            <a:ext cx="97225" cy="9225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2"/>
          <p:cNvSpPr/>
          <p:nvPr/>
        </p:nvSpPr>
        <p:spPr>
          <a:xfrm rot="-9319734">
            <a:off x="8507148" y="484387"/>
            <a:ext cx="123247" cy="83098"/>
          </a:xfrm>
          <a:custGeom>
            <a:avLst/>
            <a:gdLst/>
            <a:ahLst/>
            <a:cxnLst/>
            <a:rect l="l" t="t" r="r" b="b"/>
            <a:pathLst>
              <a:path w="4930" h="3324" extrusionOk="0">
                <a:moveTo>
                  <a:pt x="2407" y="1"/>
                </a:moveTo>
                <a:cubicBezTo>
                  <a:pt x="1882" y="1"/>
                  <a:pt x="1347" y="216"/>
                  <a:pt x="948" y="735"/>
                </a:cubicBezTo>
                <a:cubicBezTo>
                  <a:pt x="1" y="2008"/>
                  <a:pt x="1239" y="3323"/>
                  <a:pt x="2515" y="3323"/>
                </a:cubicBezTo>
                <a:cubicBezTo>
                  <a:pt x="3036" y="3323"/>
                  <a:pt x="3564" y="3103"/>
                  <a:pt x="3952" y="2571"/>
                </a:cubicBezTo>
                <a:cubicBezTo>
                  <a:pt x="4930" y="1296"/>
                  <a:pt x="3697" y="1"/>
                  <a:pt x="24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/>
          <p:nvPr/>
        </p:nvSpPr>
        <p:spPr>
          <a:xfrm rot="-9319734">
            <a:off x="8102225" y="358955"/>
            <a:ext cx="185446" cy="177446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2"/>
          <p:cNvSpPr/>
          <p:nvPr/>
        </p:nvSpPr>
        <p:spPr>
          <a:xfrm rot="-9319734">
            <a:off x="8332752" y="626675"/>
            <a:ext cx="97223" cy="92248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8381275" y="4342725"/>
            <a:ext cx="276400" cy="521550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393100" y="201825"/>
            <a:ext cx="572225" cy="475825"/>
            <a:chOff x="5353450" y="1505675"/>
            <a:chExt cx="572225" cy="475825"/>
          </a:xfrm>
        </p:grpSpPr>
        <p:sp>
          <p:nvSpPr>
            <p:cNvPr id="90" name="Google Shape;90;p13"/>
            <p:cNvSpPr/>
            <p:nvPr/>
          </p:nvSpPr>
          <p:spPr>
            <a:xfrm>
              <a:off x="5353450" y="1505675"/>
              <a:ext cx="572225" cy="475825"/>
            </a:xfrm>
            <a:custGeom>
              <a:avLst/>
              <a:gdLst/>
              <a:ahLst/>
              <a:cxnLst/>
              <a:rect l="l" t="t" r="r" b="b"/>
              <a:pathLst>
                <a:path w="22889" h="19033" extrusionOk="0">
                  <a:moveTo>
                    <a:pt x="13369" y="0"/>
                  </a:moveTo>
                  <a:cubicBezTo>
                    <a:pt x="10033" y="0"/>
                    <a:pt x="9470" y="8645"/>
                    <a:pt x="9470" y="8645"/>
                  </a:cubicBezTo>
                  <a:cubicBezTo>
                    <a:pt x="9470" y="8645"/>
                    <a:pt x="5539" y="4935"/>
                    <a:pt x="3112" y="4935"/>
                  </a:cubicBezTo>
                  <a:cubicBezTo>
                    <a:pt x="2560" y="4935"/>
                    <a:pt x="2085" y="5128"/>
                    <a:pt x="1753" y="5599"/>
                  </a:cubicBezTo>
                  <a:cubicBezTo>
                    <a:pt x="1" y="8186"/>
                    <a:pt x="8093" y="11064"/>
                    <a:pt x="8093" y="11064"/>
                  </a:cubicBezTo>
                  <a:cubicBezTo>
                    <a:pt x="8093" y="11064"/>
                    <a:pt x="1002" y="14693"/>
                    <a:pt x="3463" y="16904"/>
                  </a:cubicBezTo>
                  <a:cubicBezTo>
                    <a:pt x="4151" y="17539"/>
                    <a:pt x="4828" y="17798"/>
                    <a:pt x="5474" y="17798"/>
                  </a:cubicBezTo>
                  <a:cubicBezTo>
                    <a:pt x="8356" y="17798"/>
                    <a:pt x="10638" y="12649"/>
                    <a:pt x="10638" y="12649"/>
                  </a:cubicBezTo>
                  <a:cubicBezTo>
                    <a:pt x="10638" y="12649"/>
                    <a:pt x="12786" y="19033"/>
                    <a:pt x="15925" y="19033"/>
                  </a:cubicBezTo>
                  <a:cubicBezTo>
                    <a:pt x="16445" y="19033"/>
                    <a:pt x="16993" y="18857"/>
                    <a:pt x="17563" y="18448"/>
                  </a:cubicBezTo>
                  <a:cubicBezTo>
                    <a:pt x="21109" y="15861"/>
                    <a:pt x="13559" y="10689"/>
                    <a:pt x="13558" y="10689"/>
                  </a:cubicBezTo>
                  <a:lnTo>
                    <a:pt x="13558" y="10689"/>
                  </a:lnTo>
                  <a:cubicBezTo>
                    <a:pt x="13559" y="10689"/>
                    <a:pt x="16690" y="11562"/>
                    <a:pt x="19186" y="11562"/>
                  </a:cubicBezTo>
                  <a:cubicBezTo>
                    <a:pt x="21255" y="11562"/>
                    <a:pt x="22888" y="10962"/>
                    <a:pt x="21943" y="8770"/>
                  </a:cubicBezTo>
                  <a:cubicBezTo>
                    <a:pt x="21187" y="7016"/>
                    <a:pt x="19877" y="6456"/>
                    <a:pt x="18514" y="6456"/>
                  </a:cubicBezTo>
                  <a:cubicBezTo>
                    <a:pt x="16118" y="6456"/>
                    <a:pt x="13558" y="8186"/>
                    <a:pt x="13558" y="8186"/>
                  </a:cubicBezTo>
                  <a:cubicBezTo>
                    <a:pt x="13558" y="8186"/>
                    <a:pt x="17104" y="343"/>
                    <a:pt x="13558" y="10"/>
                  </a:cubicBezTo>
                  <a:cubicBezTo>
                    <a:pt x="13494" y="3"/>
                    <a:pt x="13431" y="0"/>
                    <a:pt x="13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5593325" y="1714025"/>
              <a:ext cx="88675" cy="92275"/>
            </a:xfrm>
            <a:custGeom>
              <a:avLst/>
              <a:gdLst/>
              <a:ahLst/>
              <a:cxnLst/>
              <a:rect l="l" t="t" r="r" b="b"/>
              <a:pathLst>
                <a:path w="3547" h="3691" extrusionOk="0">
                  <a:moveTo>
                    <a:pt x="1781" y="1"/>
                  </a:moveTo>
                  <a:cubicBezTo>
                    <a:pt x="1272" y="1"/>
                    <a:pt x="767" y="225"/>
                    <a:pt x="417" y="644"/>
                  </a:cubicBezTo>
                  <a:cubicBezTo>
                    <a:pt x="125" y="978"/>
                    <a:pt x="0" y="1479"/>
                    <a:pt x="0" y="1937"/>
                  </a:cubicBezTo>
                  <a:lnTo>
                    <a:pt x="0" y="2104"/>
                  </a:lnTo>
                  <a:cubicBezTo>
                    <a:pt x="42" y="2563"/>
                    <a:pt x="251" y="2980"/>
                    <a:pt x="626" y="3272"/>
                  </a:cubicBezTo>
                  <a:cubicBezTo>
                    <a:pt x="962" y="3552"/>
                    <a:pt x="1364" y="3690"/>
                    <a:pt x="1766" y="3690"/>
                  </a:cubicBezTo>
                  <a:cubicBezTo>
                    <a:pt x="2263" y="3690"/>
                    <a:pt x="2760" y="3479"/>
                    <a:pt x="3129" y="3064"/>
                  </a:cubicBezTo>
                  <a:cubicBezTo>
                    <a:pt x="3421" y="2688"/>
                    <a:pt x="3546" y="2230"/>
                    <a:pt x="3504" y="1771"/>
                  </a:cubicBezTo>
                  <a:lnTo>
                    <a:pt x="3504" y="1604"/>
                  </a:lnTo>
                  <a:cubicBezTo>
                    <a:pt x="3504" y="1145"/>
                    <a:pt x="3254" y="728"/>
                    <a:pt x="2920" y="436"/>
                  </a:cubicBezTo>
                  <a:cubicBezTo>
                    <a:pt x="2589" y="141"/>
                    <a:pt x="2184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3"/>
          <p:cNvSpPr/>
          <p:nvPr/>
        </p:nvSpPr>
        <p:spPr>
          <a:xfrm>
            <a:off x="202475" y="677650"/>
            <a:ext cx="190625" cy="182450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8069875" y="4603500"/>
            <a:ext cx="191475" cy="180975"/>
          </a:xfrm>
          <a:custGeom>
            <a:avLst/>
            <a:gdLst/>
            <a:ahLst/>
            <a:cxnLst/>
            <a:rect l="l" t="t" r="r" b="b"/>
            <a:pathLst>
              <a:path w="7659" h="7239" extrusionOk="0">
                <a:moveTo>
                  <a:pt x="3700" y="1"/>
                </a:moveTo>
                <a:cubicBezTo>
                  <a:pt x="1739" y="1"/>
                  <a:pt x="1" y="1686"/>
                  <a:pt x="200" y="3849"/>
                </a:cubicBezTo>
                <a:lnTo>
                  <a:pt x="409" y="4725"/>
                </a:lnTo>
                <a:cubicBezTo>
                  <a:pt x="618" y="5309"/>
                  <a:pt x="993" y="5810"/>
                  <a:pt x="1452" y="6185"/>
                </a:cubicBezTo>
                <a:lnTo>
                  <a:pt x="1660" y="6436"/>
                </a:lnTo>
                <a:lnTo>
                  <a:pt x="2411" y="6895"/>
                </a:lnTo>
                <a:cubicBezTo>
                  <a:pt x="2909" y="7131"/>
                  <a:pt x="3422" y="7239"/>
                  <a:pt x="3922" y="7239"/>
                </a:cubicBezTo>
                <a:cubicBezTo>
                  <a:pt x="5893" y="7239"/>
                  <a:pt x="7659" y="5554"/>
                  <a:pt x="7459" y="3390"/>
                </a:cubicBezTo>
                <a:lnTo>
                  <a:pt x="7459" y="3390"/>
                </a:lnTo>
                <a:lnTo>
                  <a:pt x="7459" y="3432"/>
                </a:lnTo>
                <a:lnTo>
                  <a:pt x="7250" y="2514"/>
                </a:lnTo>
                <a:cubicBezTo>
                  <a:pt x="7042" y="1972"/>
                  <a:pt x="6666" y="1472"/>
                  <a:pt x="6207" y="1054"/>
                </a:cubicBezTo>
                <a:lnTo>
                  <a:pt x="5999" y="846"/>
                </a:lnTo>
                <a:lnTo>
                  <a:pt x="5206" y="345"/>
                </a:lnTo>
                <a:cubicBezTo>
                  <a:pt x="4709" y="109"/>
                  <a:pt x="4197" y="1"/>
                  <a:pt x="37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559725" y="767850"/>
            <a:ext cx="96375" cy="92250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8657675" y="4158325"/>
            <a:ext cx="95350" cy="91925"/>
          </a:xfrm>
          <a:custGeom>
            <a:avLst/>
            <a:gdLst/>
            <a:ahLst/>
            <a:cxnLst/>
            <a:rect l="l" t="t" r="r" b="b"/>
            <a:pathLst>
              <a:path w="3814" h="3677" extrusionOk="0">
                <a:moveTo>
                  <a:pt x="1802" y="0"/>
                </a:moveTo>
                <a:cubicBezTo>
                  <a:pt x="1287" y="0"/>
                  <a:pt x="791" y="214"/>
                  <a:pt x="460" y="628"/>
                </a:cubicBezTo>
                <a:cubicBezTo>
                  <a:pt x="126" y="1003"/>
                  <a:pt x="1" y="1462"/>
                  <a:pt x="42" y="1963"/>
                </a:cubicBezTo>
                <a:lnTo>
                  <a:pt x="126" y="2380"/>
                </a:lnTo>
                <a:cubicBezTo>
                  <a:pt x="251" y="2672"/>
                  <a:pt x="418" y="2964"/>
                  <a:pt x="668" y="3131"/>
                </a:cubicBezTo>
                <a:lnTo>
                  <a:pt x="752" y="3256"/>
                </a:lnTo>
                <a:lnTo>
                  <a:pt x="1169" y="3506"/>
                </a:lnTo>
                <a:cubicBezTo>
                  <a:pt x="1418" y="3623"/>
                  <a:pt x="1674" y="3676"/>
                  <a:pt x="1924" y="3676"/>
                </a:cubicBezTo>
                <a:cubicBezTo>
                  <a:pt x="2924" y="3676"/>
                  <a:pt x="3814" y="2815"/>
                  <a:pt x="3713" y="1712"/>
                </a:cubicBezTo>
                <a:lnTo>
                  <a:pt x="3588" y="1254"/>
                </a:lnTo>
                <a:cubicBezTo>
                  <a:pt x="3505" y="962"/>
                  <a:pt x="3338" y="711"/>
                  <a:pt x="3088" y="544"/>
                </a:cubicBezTo>
                <a:lnTo>
                  <a:pt x="2963" y="419"/>
                </a:lnTo>
                <a:lnTo>
                  <a:pt x="2587" y="169"/>
                </a:lnTo>
                <a:cubicBezTo>
                  <a:pt x="2333" y="56"/>
                  <a:pt x="2065" y="0"/>
                  <a:pt x="18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753025" y="4400513"/>
            <a:ext cx="95350" cy="92250"/>
          </a:xfrm>
          <a:custGeom>
            <a:avLst/>
            <a:gdLst/>
            <a:ahLst/>
            <a:cxnLst/>
            <a:rect l="l" t="t" r="r" b="b"/>
            <a:pathLst>
              <a:path w="3814" h="3690" extrusionOk="0">
                <a:moveTo>
                  <a:pt x="1843" y="0"/>
                </a:moveTo>
                <a:cubicBezTo>
                  <a:pt x="1786" y="0"/>
                  <a:pt x="1729" y="4"/>
                  <a:pt x="1670" y="11"/>
                </a:cubicBezTo>
                <a:cubicBezTo>
                  <a:pt x="1211" y="53"/>
                  <a:pt x="752" y="303"/>
                  <a:pt x="460" y="637"/>
                </a:cubicBezTo>
                <a:cubicBezTo>
                  <a:pt x="168" y="1012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1"/>
                </a:cubicBezTo>
                <a:lnTo>
                  <a:pt x="794" y="3265"/>
                </a:lnTo>
                <a:lnTo>
                  <a:pt x="1169" y="3515"/>
                </a:lnTo>
                <a:cubicBezTo>
                  <a:pt x="1425" y="3634"/>
                  <a:pt x="1688" y="3689"/>
                  <a:pt x="1943" y="3689"/>
                </a:cubicBezTo>
                <a:cubicBezTo>
                  <a:pt x="2936" y="3689"/>
                  <a:pt x="3813" y="2858"/>
                  <a:pt x="3714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8" y="553"/>
                </a:cubicBezTo>
                <a:lnTo>
                  <a:pt x="3004" y="428"/>
                </a:lnTo>
                <a:lnTo>
                  <a:pt x="2587" y="178"/>
                </a:lnTo>
                <a:cubicBezTo>
                  <a:pt x="2347" y="75"/>
                  <a:pt x="2107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2103800" y="355650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 hasCustomPrompt="1"/>
          </p:nvPr>
        </p:nvSpPr>
        <p:spPr>
          <a:xfrm flipH="1">
            <a:off x="6749033" y="262638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 flipH="1">
            <a:off x="587465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2"/>
          </p:nvPr>
        </p:nvSpPr>
        <p:spPr>
          <a:xfrm>
            <a:off x="6148883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"/>
          </p:nvPr>
        </p:nvSpPr>
        <p:spPr>
          <a:xfrm flipH="1">
            <a:off x="3371975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 flipH="1">
            <a:off x="587465" y="11569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6"/>
          </p:nvPr>
        </p:nvSpPr>
        <p:spPr>
          <a:xfrm>
            <a:off x="6148883" y="11569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7"/>
          </p:nvPr>
        </p:nvSpPr>
        <p:spPr>
          <a:xfrm flipH="1">
            <a:off x="3348825" y="1252675"/>
            <a:ext cx="24561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8" hasCustomPrompt="1"/>
          </p:nvPr>
        </p:nvSpPr>
        <p:spPr>
          <a:xfrm>
            <a:off x="3915125" y="2626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9" hasCustomPrompt="1"/>
          </p:nvPr>
        </p:nvSpPr>
        <p:spPr>
          <a:xfrm>
            <a:off x="1130615" y="2626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8389509" y="508908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662150" y="76969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8317880" y="3795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8133039" y="8319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8560349" y="1007629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722733" y="6330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-10555174">
            <a:off x="295236" y="4472225"/>
            <a:ext cx="137116" cy="130648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-10555174">
            <a:off x="597348" y="4696041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rot="-10555174">
            <a:off x="293089" y="4655948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514775" y="356125"/>
            <a:ext cx="276400" cy="521550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877475" y="765625"/>
            <a:ext cx="187750" cy="181750"/>
          </a:xfrm>
          <a:custGeom>
            <a:avLst/>
            <a:gdLst/>
            <a:ahLst/>
            <a:cxnLst/>
            <a:rect l="l" t="t" r="r" b="b"/>
            <a:pathLst>
              <a:path w="7510" h="7270" extrusionOk="0">
                <a:moveTo>
                  <a:pt x="3618" y="0"/>
                </a:moveTo>
                <a:cubicBezTo>
                  <a:pt x="3539" y="0"/>
                  <a:pt x="3459" y="3"/>
                  <a:pt x="3380" y="8"/>
                </a:cubicBezTo>
                <a:cubicBezTo>
                  <a:pt x="1419" y="217"/>
                  <a:pt x="1" y="1927"/>
                  <a:pt x="209" y="3846"/>
                </a:cubicBezTo>
                <a:lnTo>
                  <a:pt x="418" y="4764"/>
                </a:lnTo>
                <a:cubicBezTo>
                  <a:pt x="627" y="5306"/>
                  <a:pt x="960" y="5848"/>
                  <a:pt x="1461" y="6224"/>
                </a:cubicBezTo>
                <a:lnTo>
                  <a:pt x="1669" y="6432"/>
                </a:lnTo>
                <a:lnTo>
                  <a:pt x="2420" y="6933"/>
                </a:lnTo>
                <a:cubicBezTo>
                  <a:pt x="2914" y="7159"/>
                  <a:pt x="3436" y="7270"/>
                  <a:pt x="3952" y="7270"/>
                </a:cubicBezTo>
                <a:cubicBezTo>
                  <a:pt x="4961" y="7270"/>
                  <a:pt x="5943" y="6844"/>
                  <a:pt x="6634" y="6015"/>
                </a:cubicBezTo>
                <a:cubicBezTo>
                  <a:pt x="7218" y="5306"/>
                  <a:pt x="7510" y="4388"/>
                  <a:pt x="7468" y="3429"/>
                </a:cubicBezTo>
                <a:lnTo>
                  <a:pt x="7259" y="2553"/>
                </a:lnTo>
                <a:cubicBezTo>
                  <a:pt x="7009" y="1969"/>
                  <a:pt x="6675" y="1468"/>
                  <a:pt x="6216" y="1093"/>
                </a:cubicBezTo>
                <a:cubicBezTo>
                  <a:pt x="6133" y="1009"/>
                  <a:pt x="6050" y="926"/>
                  <a:pt x="6008" y="884"/>
                </a:cubicBezTo>
                <a:lnTo>
                  <a:pt x="5215" y="342"/>
                </a:lnTo>
                <a:cubicBezTo>
                  <a:pt x="4705" y="123"/>
                  <a:pt x="4164" y="0"/>
                  <a:pt x="36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720000" y="969950"/>
            <a:ext cx="95975" cy="92450"/>
          </a:xfrm>
          <a:custGeom>
            <a:avLst/>
            <a:gdLst/>
            <a:ahLst/>
            <a:cxnLst/>
            <a:rect l="l" t="t" r="r" b="b"/>
            <a:pathLst>
              <a:path w="3839" h="3698" extrusionOk="0">
                <a:moveTo>
                  <a:pt x="1847" y="1"/>
                </a:moveTo>
                <a:cubicBezTo>
                  <a:pt x="1788" y="1"/>
                  <a:pt x="1729" y="4"/>
                  <a:pt x="1669" y="11"/>
                </a:cubicBezTo>
                <a:cubicBezTo>
                  <a:pt x="1211" y="53"/>
                  <a:pt x="793" y="303"/>
                  <a:pt x="460" y="637"/>
                </a:cubicBezTo>
                <a:cubicBezTo>
                  <a:pt x="168" y="1013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2"/>
                </a:cubicBezTo>
                <a:lnTo>
                  <a:pt x="793" y="3265"/>
                </a:lnTo>
                <a:lnTo>
                  <a:pt x="1169" y="3515"/>
                </a:lnTo>
                <a:cubicBezTo>
                  <a:pt x="1392" y="3643"/>
                  <a:pt x="1639" y="3697"/>
                  <a:pt x="1893" y="3697"/>
                </a:cubicBezTo>
                <a:cubicBezTo>
                  <a:pt x="1971" y="3697"/>
                  <a:pt x="2050" y="3692"/>
                  <a:pt x="2128" y="3682"/>
                </a:cubicBezTo>
                <a:cubicBezTo>
                  <a:pt x="3088" y="3599"/>
                  <a:pt x="3839" y="2723"/>
                  <a:pt x="3755" y="1763"/>
                </a:cubicBezTo>
                <a:lnTo>
                  <a:pt x="3630" y="1305"/>
                </a:lnTo>
                <a:cubicBezTo>
                  <a:pt x="3505" y="1013"/>
                  <a:pt x="3338" y="762"/>
                  <a:pt x="3129" y="554"/>
                </a:cubicBezTo>
                <a:lnTo>
                  <a:pt x="3004" y="429"/>
                </a:lnTo>
                <a:lnTo>
                  <a:pt x="2629" y="178"/>
                </a:lnTo>
                <a:cubicBezTo>
                  <a:pt x="2389" y="75"/>
                  <a:pt x="2120" y="1"/>
                  <a:pt x="18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8613825" y="4693175"/>
            <a:ext cx="190625" cy="182450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8768138" y="4443675"/>
            <a:ext cx="96375" cy="92250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424000" y="4569100"/>
            <a:ext cx="95325" cy="92650"/>
          </a:xfrm>
          <a:custGeom>
            <a:avLst/>
            <a:gdLst/>
            <a:ahLst/>
            <a:cxnLst/>
            <a:rect l="l" t="t" r="r" b="b"/>
            <a:pathLst>
              <a:path w="3813" h="3706" extrusionOk="0">
                <a:moveTo>
                  <a:pt x="1828" y="0"/>
                </a:moveTo>
                <a:cubicBezTo>
                  <a:pt x="1774" y="0"/>
                  <a:pt x="1721" y="4"/>
                  <a:pt x="1669" y="11"/>
                </a:cubicBezTo>
                <a:cubicBezTo>
                  <a:pt x="1169" y="53"/>
                  <a:pt x="751" y="303"/>
                  <a:pt x="459" y="637"/>
                </a:cubicBezTo>
                <a:cubicBezTo>
                  <a:pt x="126" y="1012"/>
                  <a:pt x="0" y="1471"/>
                  <a:pt x="42" y="1972"/>
                </a:cubicBezTo>
                <a:lnTo>
                  <a:pt x="126" y="2431"/>
                </a:lnTo>
                <a:cubicBezTo>
                  <a:pt x="251" y="2723"/>
                  <a:pt x="418" y="2973"/>
                  <a:pt x="668" y="3181"/>
                </a:cubicBezTo>
                <a:lnTo>
                  <a:pt x="751" y="3265"/>
                </a:lnTo>
                <a:lnTo>
                  <a:pt x="1169" y="3515"/>
                </a:lnTo>
                <a:cubicBezTo>
                  <a:pt x="1430" y="3646"/>
                  <a:pt x="1699" y="3706"/>
                  <a:pt x="1960" y="3706"/>
                </a:cubicBezTo>
                <a:cubicBezTo>
                  <a:pt x="2946" y="3706"/>
                  <a:pt x="3812" y="2852"/>
                  <a:pt x="3713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7" y="553"/>
                </a:cubicBezTo>
                <a:lnTo>
                  <a:pt x="2962" y="428"/>
                </a:lnTo>
                <a:lnTo>
                  <a:pt x="2587" y="178"/>
                </a:lnTo>
                <a:cubicBezTo>
                  <a:pt x="2347" y="75"/>
                  <a:pt x="2078" y="0"/>
                  <a:pt x="1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ctrTitle"/>
          </p:nvPr>
        </p:nvSpPr>
        <p:spPr>
          <a:xfrm flipH="1">
            <a:off x="1125573" y="26630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 flipH="1">
            <a:off x="788675" y="3099800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ctrTitle" idx="2"/>
          </p:nvPr>
        </p:nvSpPr>
        <p:spPr>
          <a:xfrm flipH="1">
            <a:off x="3792986" y="184974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3"/>
          </p:nvPr>
        </p:nvSpPr>
        <p:spPr>
          <a:xfrm flipH="1">
            <a:off x="3434488" y="291750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ctrTitle" idx="4"/>
          </p:nvPr>
        </p:nvSpPr>
        <p:spPr>
          <a:xfrm flipH="1">
            <a:off x="6458497" y="266048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5"/>
          </p:nvPr>
        </p:nvSpPr>
        <p:spPr>
          <a:xfrm flipH="1">
            <a:off x="6121597" y="3103575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6"/>
          </p:nvPr>
        </p:nvSpPr>
        <p:spPr>
          <a:xfrm>
            <a:off x="1728975" y="356125"/>
            <a:ext cx="56859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 Medium"/>
              <a:buChar char="●"/>
              <a:defRPr sz="18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 Medium"/>
              <a:buChar char="○"/>
              <a:defRPr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7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0AAB8-D1A9-3E8D-F9D3-824AE651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3;p30">
            <a:extLst>
              <a:ext uri="{FF2B5EF4-FFF2-40B4-BE49-F238E27FC236}">
                <a16:creationId xmlns:a16="http://schemas.microsoft.com/office/drawing/2014/main" id="{86F3A7F6-4342-0DCA-3921-D6AFC3F4DEDC}"/>
              </a:ext>
            </a:extLst>
          </p:cNvPr>
          <p:cNvSpPr txBox="1">
            <a:spLocks/>
          </p:cNvSpPr>
          <p:nvPr/>
        </p:nvSpPr>
        <p:spPr>
          <a:xfrm>
            <a:off x="2428697" y="519399"/>
            <a:ext cx="69928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Bốn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A, B, C, 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2CAC07-2F80-DC63-D21D-49B59CA4413B}"/>
              </a:ext>
            </a:extLst>
          </p:cNvPr>
          <p:cNvGrpSpPr/>
          <p:nvPr/>
        </p:nvGrpSpPr>
        <p:grpSpPr>
          <a:xfrm>
            <a:off x="1655585" y="493660"/>
            <a:ext cx="692096" cy="589662"/>
            <a:chOff x="1720900" y="267697"/>
            <a:chExt cx="692096" cy="589662"/>
          </a:xfrm>
        </p:grpSpPr>
        <p:sp>
          <p:nvSpPr>
            <p:cNvPr id="6" name="Google Shape;448;p30">
              <a:extLst>
                <a:ext uri="{FF2B5EF4-FFF2-40B4-BE49-F238E27FC236}">
                  <a16:creationId xmlns:a16="http://schemas.microsoft.com/office/drawing/2014/main" id="{2907DEB0-2AA4-B885-861B-46624EE1F97F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5;p39">
              <a:extLst>
                <a:ext uri="{FF2B5EF4-FFF2-40B4-BE49-F238E27FC236}">
                  <a16:creationId xmlns:a16="http://schemas.microsoft.com/office/drawing/2014/main" id="{5B9C3CBE-5FD3-6CA3-0E92-9D7AA4E94B2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727353" y="330578"/>
              <a:ext cx="68564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8" name="Google Shape;453;p30">
            <a:extLst>
              <a:ext uri="{FF2B5EF4-FFF2-40B4-BE49-F238E27FC236}">
                <a16:creationId xmlns:a16="http://schemas.microsoft.com/office/drawing/2014/main" id="{B0DB5C91-EC31-3A69-E942-A9979230AA84}"/>
              </a:ext>
            </a:extLst>
          </p:cNvPr>
          <p:cNvSpPr txBox="1">
            <a:spLocks/>
          </p:cNvSpPr>
          <p:nvPr/>
        </p:nvSpPr>
        <p:spPr>
          <a:xfrm>
            <a:off x="615663" y="1281810"/>
            <a:ext cx="34495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A: 73 017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Google Shape;453;p30">
            <a:extLst>
              <a:ext uri="{FF2B5EF4-FFF2-40B4-BE49-F238E27FC236}">
                <a16:creationId xmlns:a16="http://schemas.microsoft.com/office/drawing/2014/main" id="{2790E86E-DD70-C2F6-C7F1-37DBA5F5B810}"/>
              </a:ext>
            </a:extLst>
          </p:cNvPr>
          <p:cNvSpPr txBox="1">
            <a:spLocks/>
          </p:cNvSpPr>
          <p:nvPr/>
        </p:nvSpPr>
        <p:spPr>
          <a:xfrm>
            <a:off x="5078749" y="1281810"/>
            <a:ext cx="34495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B: 78 655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Google Shape;453;p30">
            <a:extLst>
              <a:ext uri="{FF2B5EF4-FFF2-40B4-BE49-F238E27FC236}">
                <a16:creationId xmlns:a16="http://schemas.microsoft.com/office/drawing/2014/main" id="{5D085D1F-4A3C-9097-0753-E865DA711CCC}"/>
              </a:ext>
            </a:extLst>
          </p:cNvPr>
          <p:cNvSpPr txBox="1">
            <a:spLocks/>
          </p:cNvSpPr>
          <p:nvPr/>
        </p:nvSpPr>
        <p:spPr>
          <a:xfrm>
            <a:off x="615663" y="1837577"/>
            <a:ext cx="34495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C: 75 400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Google Shape;453;p30">
            <a:extLst>
              <a:ext uri="{FF2B5EF4-FFF2-40B4-BE49-F238E27FC236}">
                <a16:creationId xmlns:a16="http://schemas.microsoft.com/office/drawing/2014/main" id="{F9BC51F7-D0FE-4DAD-05FB-43507D16FFE3}"/>
              </a:ext>
            </a:extLst>
          </p:cNvPr>
          <p:cNvSpPr txBox="1">
            <a:spLocks/>
          </p:cNvSpPr>
          <p:nvPr/>
        </p:nvSpPr>
        <p:spPr>
          <a:xfrm>
            <a:off x="5078749" y="1837577"/>
            <a:ext cx="34495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D: 73 420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Google Shape;453;p30">
            <a:extLst>
              <a:ext uri="{FF2B5EF4-FFF2-40B4-BE49-F238E27FC236}">
                <a16:creationId xmlns:a16="http://schemas.microsoft.com/office/drawing/2014/main" id="{2DD10520-7048-84F1-46BE-9D524AED98EF}"/>
              </a:ext>
            </a:extLst>
          </p:cNvPr>
          <p:cNvSpPr txBox="1">
            <a:spLocks/>
          </p:cNvSpPr>
          <p:nvPr/>
        </p:nvSpPr>
        <p:spPr>
          <a:xfrm>
            <a:off x="615663" y="2520865"/>
            <a:ext cx="791267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Sắp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thứ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bé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3" name="Google Shape;453;p30">
            <a:extLst>
              <a:ext uri="{FF2B5EF4-FFF2-40B4-BE49-F238E27FC236}">
                <a16:creationId xmlns:a16="http://schemas.microsoft.com/office/drawing/2014/main" id="{9FAEFC23-C2BC-B278-63EC-BC8DA804943B}"/>
              </a:ext>
            </a:extLst>
          </p:cNvPr>
          <p:cNvSpPr txBox="1">
            <a:spLocks/>
          </p:cNvSpPr>
          <p:nvPr/>
        </p:nvSpPr>
        <p:spPr>
          <a:xfrm>
            <a:off x="615663" y="3076632"/>
            <a:ext cx="791267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Google Shape;453;p30">
            <a:extLst>
              <a:ext uri="{FF2B5EF4-FFF2-40B4-BE49-F238E27FC236}">
                <a16:creationId xmlns:a16="http://schemas.microsoft.com/office/drawing/2014/main" id="{B20F29F3-4A91-9AE3-C1DD-B71EAFD38F7A}"/>
              </a:ext>
            </a:extLst>
          </p:cNvPr>
          <p:cNvSpPr txBox="1">
            <a:spLocks/>
          </p:cNvSpPr>
          <p:nvPr/>
        </p:nvSpPr>
        <p:spPr>
          <a:xfrm>
            <a:off x="615663" y="3632399"/>
            <a:ext cx="791267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grpSp>
        <p:nvGrpSpPr>
          <p:cNvPr id="16" name="Google Shape;1356;p44">
            <a:extLst>
              <a:ext uri="{FF2B5EF4-FFF2-40B4-BE49-F238E27FC236}">
                <a16:creationId xmlns:a16="http://schemas.microsoft.com/office/drawing/2014/main" id="{83D80C0A-65AA-23D2-3AD1-706D5D0460C9}"/>
              </a:ext>
            </a:extLst>
          </p:cNvPr>
          <p:cNvGrpSpPr/>
          <p:nvPr/>
        </p:nvGrpSpPr>
        <p:grpSpPr>
          <a:xfrm flipH="1">
            <a:off x="7941735" y="3493148"/>
            <a:ext cx="1173203" cy="1581841"/>
            <a:chOff x="4281775" y="3209050"/>
            <a:chExt cx="283225" cy="381875"/>
          </a:xfrm>
        </p:grpSpPr>
        <p:sp>
          <p:nvSpPr>
            <p:cNvPr id="17" name="Google Shape;1357;p44">
              <a:extLst>
                <a:ext uri="{FF2B5EF4-FFF2-40B4-BE49-F238E27FC236}">
                  <a16:creationId xmlns:a16="http://schemas.microsoft.com/office/drawing/2014/main" id="{96D74D7D-D4D3-6D84-F787-26341CADAB0E}"/>
                </a:ext>
              </a:extLst>
            </p:cNvPr>
            <p:cNvSpPr/>
            <p:nvPr/>
          </p:nvSpPr>
          <p:spPr>
            <a:xfrm>
              <a:off x="4406350" y="3525950"/>
              <a:ext cx="13850" cy="60450"/>
            </a:xfrm>
            <a:custGeom>
              <a:avLst/>
              <a:gdLst/>
              <a:ahLst/>
              <a:cxnLst/>
              <a:rect l="l" t="t" r="r" b="b"/>
              <a:pathLst>
                <a:path w="554" h="2418" extrusionOk="0">
                  <a:moveTo>
                    <a:pt x="351" y="0"/>
                  </a:moveTo>
                  <a:cubicBezTo>
                    <a:pt x="318" y="0"/>
                    <a:pt x="284" y="25"/>
                    <a:pt x="288" y="70"/>
                  </a:cubicBezTo>
                  <a:lnTo>
                    <a:pt x="430" y="2068"/>
                  </a:lnTo>
                  <a:lnTo>
                    <a:pt x="36" y="2302"/>
                  </a:lnTo>
                  <a:cubicBezTo>
                    <a:pt x="10" y="2320"/>
                    <a:pt x="1" y="2360"/>
                    <a:pt x="19" y="2386"/>
                  </a:cubicBezTo>
                  <a:cubicBezTo>
                    <a:pt x="27" y="2404"/>
                    <a:pt x="45" y="2417"/>
                    <a:pt x="67" y="2417"/>
                  </a:cubicBezTo>
                  <a:cubicBezTo>
                    <a:pt x="80" y="2417"/>
                    <a:pt x="89" y="2413"/>
                    <a:pt x="98" y="2409"/>
                  </a:cubicBezTo>
                  <a:lnTo>
                    <a:pt x="523" y="2152"/>
                  </a:lnTo>
                  <a:cubicBezTo>
                    <a:pt x="540" y="2143"/>
                    <a:pt x="554" y="2121"/>
                    <a:pt x="554" y="2099"/>
                  </a:cubicBezTo>
                  <a:lnTo>
                    <a:pt x="408" y="61"/>
                  </a:lnTo>
                  <a:cubicBezTo>
                    <a:pt x="408" y="20"/>
                    <a:pt x="380" y="0"/>
                    <a:pt x="351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58;p44">
              <a:extLst>
                <a:ext uri="{FF2B5EF4-FFF2-40B4-BE49-F238E27FC236}">
                  <a16:creationId xmlns:a16="http://schemas.microsoft.com/office/drawing/2014/main" id="{D6A2F17E-11B4-4A5A-343F-606B4EBB92E8}"/>
                </a:ext>
              </a:extLst>
            </p:cNvPr>
            <p:cNvSpPr/>
            <p:nvPr/>
          </p:nvSpPr>
          <p:spPr>
            <a:xfrm>
              <a:off x="4417075" y="3576975"/>
              <a:ext cx="13075" cy="13950"/>
            </a:xfrm>
            <a:custGeom>
              <a:avLst/>
              <a:gdLst/>
              <a:ahLst/>
              <a:cxnLst/>
              <a:rect l="l" t="t" r="r" b="b"/>
              <a:pathLst>
                <a:path w="523" h="558" extrusionOk="0">
                  <a:moveTo>
                    <a:pt x="63" y="1"/>
                  </a:moveTo>
                  <a:cubicBezTo>
                    <a:pt x="45" y="1"/>
                    <a:pt x="27" y="9"/>
                    <a:pt x="18" y="23"/>
                  </a:cubicBezTo>
                  <a:cubicBezTo>
                    <a:pt x="5" y="36"/>
                    <a:pt x="1" y="54"/>
                    <a:pt x="5" y="71"/>
                  </a:cubicBezTo>
                  <a:lnTo>
                    <a:pt x="89" y="509"/>
                  </a:lnTo>
                  <a:cubicBezTo>
                    <a:pt x="94" y="536"/>
                    <a:pt x="116" y="558"/>
                    <a:pt x="147" y="558"/>
                  </a:cubicBezTo>
                  <a:lnTo>
                    <a:pt x="155" y="553"/>
                  </a:lnTo>
                  <a:cubicBezTo>
                    <a:pt x="191" y="549"/>
                    <a:pt x="209" y="518"/>
                    <a:pt x="204" y="487"/>
                  </a:cubicBezTo>
                  <a:lnTo>
                    <a:pt x="138" y="120"/>
                  </a:lnTo>
                  <a:lnTo>
                    <a:pt x="443" y="120"/>
                  </a:lnTo>
                  <a:cubicBezTo>
                    <a:pt x="522" y="120"/>
                    <a:pt x="522" y="1"/>
                    <a:pt x="443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59;p44">
              <a:extLst>
                <a:ext uri="{FF2B5EF4-FFF2-40B4-BE49-F238E27FC236}">
                  <a16:creationId xmlns:a16="http://schemas.microsoft.com/office/drawing/2014/main" id="{A5CC65B6-2E19-BF01-0A5C-3986A2C4DFE7}"/>
                </a:ext>
              </a:extLst>
            </p:cNvPr>
            <p:cNvSpPr/>
            <p:nvPr/>
          </p:nvSpPr>
          <p:spPr>
            <a:xfrm>
              <a:off x="4480075" y="3505675"/>
              <a:ext cx="14175" cy="60375"/>
            </a:xfrm>
            <a:custGeom>
              <a:avLst/>
              <a:gdLst/>
              <a:ahLst/>
              <a:cxnLst/>
              <a:rect l="l" t="t" r="r" b="b"/>
              <a:pathLst>
                <a:path w="567" h="2415" extrusionOk="0">
                  <a:moveTo>
                    <a:pt x="359" y="1"/>
                  </a:moveTo>
                  <a:cubicBezTo>
                    <a:pt x="328" y="5"/>
                    <a:pt x="301" y="32"/>
                    <a:pt x="306" y="67"/>
                  </a:cubicBezTo>
                  <a:lnTo>
                    <a:pt x="443" y="2070"/>
                  </a:lnTo>
                  <a:lnTo>
                    <a:pt x="49" y="2304"/>
                  </a:lnTo>
                  <a:cubicBezTo>
                    <a:pt x="1" y="2335"/>
                    <a:pt x="23" y="2415"/>
                    <a:pt x="80" y="2415"/>
                  </a:cubicBezTo>
                  <a:cubicBezTo>
                    <a:pt x="94" y="2415"/>
                    <a:pt x="103" y="2411"/>
                    <a:pt x="111" y="2406"/>
                  </a:cubicBezTo>
                  <a:lnTo>
                    <a:pt x="536" y="2154"/>
                  </a:lnTo>
                  <a:cubicBezTo>
                    <a:pt x="558" y="2141"/>
                    <a:pt x="567" y="2119"/>
                    <a:pt x="567" y="2097"/>
                  </a:cubicBezTo>
                  <a:lnTo>
                    <a:pt x="425" y="58"/>
                  </a:lnTo>
                  <a:cubicBezTo>
                    <a:pt x="421" y="27"/>
                    <a:pt x="390" y="1"/>
                    <a:pt x="359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0;p44">
              <a:extLst>
                <a:ext uri="{FF2B5EF4-FFF2-40B4-BE49-F238E27FC236}">
                  <a16:creationId xmlns:a16="http://schemas.microsoft.com/office/drawing/2014/main" id="{7A75A11F-F6C5-39DB-4A47-EB2DBE3FC894}"/>
                </a:ext>
              </a:extLst>
            </p:cNvPr>
            <p:cNvSpPr/>
            <p:nvPr/>
          </p:nvSpPr>
          <p:spPr>
            <a:xfrm>
              <a:off x="4491250" y="3556650"/>
              <a:ext cx="13075" cy="13950"/>
            </a:xfrm>
            <a:custGeom>
              <a:avLst/>
              <a:gdLst/>
              <a:ahLst/>
              <a:cxnLst/>
              <a:rect l="l" t="t" r="r" b="b"/>
              <a:pathLst>
                <a:path w="523" h="558" extrusionOk="0">
                  <a:moveTo>
                    <a:pt x="62" y="0"/>
                  </a:moveTo>
                  <a:cubicBezTo>
                    <a:pt x="45" y="0"/>
                    <a:pt x="27" y="9"/>
                    <a:pt x="18" y="22"/>
                  </a:cubicBezTo>
                  <a:cubicBezTo>
                    <a:pt x="5" y="35"/>
                    <a:pt x="0" y="58"/>
                    <a:pt x="5" y="71"/>
                  </a:cubicBezTo>
                  <a:lnTo>
                    <a:pt x="84" y="509"/>
                  </a:lnTo>
                  <a:cubicBezTo>
                    <a:pt x="89" y="535"/>
                    <a:pt x="115" y="557"/>
                    <a:pt x="142" y="557"/>
                  </a:cubicBezTo>
                  <a:lnTo>
                    <a:pt x="155" y="557"/>
                  </a:lnTo>
                  <a:cubicBezTo>
                    <a:pt x="186" y="548"/>
                    <a:pt x="208" y="517"/>
                    <a:pt x="204" y="486"/>
                  </a:cubicBezTo>
                  <a:lnTo>
                    <a:pt x="133" y="119"/>
                  </a:lnTo>
                  <a:lnTo>
                    <a:pt x="443" y="119"/>
                  </a:lnTo>
                  <a:cubicBezTo>
                    <a:pt x="522" y="119"/>
                    <a:pt x="522" y="0"/>
                    <a:pt x="44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1;p44">
              <a:extLst>
                <a:ext uri="{FF2B5EF4-FFF2-40B4-BE49-F238E27FC236}">
                  <a16:creationId xmlns:a16="http://schemas.microsoft.com/office/drawing/2014/main" id="{26F25A8D-C9C6-FCE4-E233-F08E875172B1}"/>
                </a:ext>
              </a:extLst>
            </p:cNvPr>
            <p:cNvSpPr/>
            <p:nvPr/>
          </p:nvSpPr>
          <p:spPr>
            <a:xfrm>
              <a:off x="4281775" y="3209050"/>
              <a:ext cx="283225" cy="319650"/>
            </a:xfrm>
            <a:custGeom>
              <a:avLst/>
              <a:gdLst/>
              <a:ahLst/>
              <a:cxnLst/>
              <a:rect l="l" t="t" r="r" b="b"/>
              <a:pathLst>
                <a:path w="11329" h="12786" extrusionOk="0">
                  <a:moveTo>
                    <a:pt x="7397" y="1"/>
                  </a:moveTo>
                  <a:cubicBezTo>
                    <a:pt x="6241" y="1"/>
                    <a:pt x="5041" y="487"/>
                    <a:pt x="4343" y="1485"/>
                  </a:cubicBezTo>
                  <a:cubicBezTo>
                    <a:pt x="2959" y="3466"/>
                    <a:pt x="3808" y="5230"/>
                    <a:pt x="3808" y="5230"/>
                  </a:cubicBezTo>
                  <a:cubicBezTo>
                    <a:pt x="3808" y="5230"/>
                    <a:pt x="311" y="7033"/>
                    <a:pt x="134" y="9005"/>
                  </a:cubicBezTo>
                  <a:cubicBezTo>
                    <a:pt x="0" y="10495"/>
                    <a:pt x="705" y="10771"/>
                    <a:pt x="1145" y="10771"/>
                  </a:cubicBezTo>
                  <a:cubicBezTo>
                    <a:pt x="1287" y="10771"/>
                    <a:pt x="1402" y="10742"/>
                    <a:pt x="1451" y="10716"/>
                  </a:cubicBezTo>
                  <a:cubicBezTo>
                    <a:pt x="1451" y="10716"/>
                    <a:pt x="2800" y="12781"/>
                    <a:pt x="5780" y="12786"/>
                  </a:cubicBezTo>
                  <a:cubicBezTo>
                    <a:pt x="5783" y="12786"/>
                    <a:pt x="5787" y="12786"/>
                    <a:pt x="5790" y="12786"/>
                  </a:cubicBezTo>
                  <a:cubicBezTo>
                    <a:pt x="8976" y="12786"/>
                    <a:pt x="10873" y="10794"/>
                    <a:pt x="11103" y="8594"/>
                  </a:cubicBezTo>
                  <a:cubicBezTo>
                    <a:pt x="11328" y="6392"/>
                    <a:pt x="10174" y="5230"/>
                    <a:pt x="10174" y="5230"/>
                  </a:cubicBezTo>
                  <a:lnTo>
                    <a:pt x="10214" y="5230"/>
                  </a:lnTo>
                  <a:cubicBezTo>
                    <a:pt x="10214" y="5230"/>
                    <a:pt x="11236" y="3271"/>
                    <a:pt x="10174" y="1405"/>
                  </a:cubicBezTo>
                  <a:cubicBezTo>
                    <a:pt x="9644" y="477"/>
                    <a:pt x="8542" y="1"/>
                    <a:pt x="739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2;p44">
              <a:extLst>
                <a:ext uri="{FF2B5EF4-FFF2-40B4-BE49-F238E27FC236}">
                  <a16:creationId xmlns:a16="http://schemas.microsoft.com/office/drawing/2014/main" id="{73DECF71-7531-114A-8DB4-C33868FB6DB5}"/>
                </a:ext>
              </a:extLst>
            </p:cNvPr>
            <p:cNvSpPr/>
            <p:nvPr/>
          </p:nvSpPr>
          <p:spPr>
            <a:xfrm>
              <a:off x="4461725" y="3236050"/>
              <a:ext cx="52200" cy="31350"/>
            </a:xfrm>
            <a:custGeom>
              <a:avLst/>
              <a:gdLst/>
              <a:ahLst/>
              <a:cxnLst/>
              <a:rect l="l" t="t" r="r" b="b"/>
              <a:pathLst>
                <a:path w="2088" h="1254" extrusionOk="0">
                  <a:moveTo>
                    <a:pt x="1458" y="90"/>
                  </a:moveTo>
                  <a:cubicBezTo>
                    <a:pt x="1475" y="90"/>
                    <a:pt x="1489" y="98"/>
                    <a:pt x="1500" y="109"/>
                  </a:cubicBezTo>
                  <a:cubicBezTo>
                    <a:pt x="1601" y="193"/>
                    <a:pt x="1557" y="533"/>
                    <a:pt x="1540" y="644"/>
                  </a:cubicBezTo>
                  <a:lnTo>
                    <a:pt x="1540" y="666"/>
                  </a:lnTo>
                  <a:cubicBezTo>
                    <a:pt x="1535" y="692"/>
                    <a:pt x="1531" y="719"/>
                    <a:pt x="1526" y="745"/>
                  </a:cubicBezTo>
                  <a:cubicBezTo>
                    <a:pt x="1411" y="679"/>
                    <a:pt x="1327" y="577"/>
                    <a:pt x="1288" y="458"/>
                  </a:cubicBezTo>
                  <a:cubicBezTo>
                    <a:pt x="1261" y="365"/>
                    <a:pt x="1265" y="268"/>
                    <a:pt x="1305" y="184"/>
                  </a:cubicBezTo>
                  <a:cubicBezTo>
                    <a:pt x="1318" y="144"/>
                    <a:pt x="1354" y="113"/>
                    <a:pt x="1394" y="100"/>
                  </a:cubicBezTo>
                  <a:cubicBezTo>
                    <a:pt x="1411" y="91"/>
                    <a:pt x="1429" y="91"/>
                    <a:pt x="1447" y="91"/>
                  </a:cubicBezTo>
                  <a:cubicBezTo>
                    <a:pt x="1451" y="90"/>
                    <a:pt x="1454" y="90"/>
                    <a:pt x="1458" y="90"/>
                  </a:cubicBezTo>
                  <a:close/>
                  <a:moveTo>
                    <a:pt x="814" y="338"/>
                  </a:moveTo>
                  <a:cubicBezTo>
                    <a:pt x="817" y="338"/>
                    <a:pt x="820" y="338"/>
                    <a:pt x="823" y="339"/>
                  </a:cubicBezTo>
                  <a:cubicBezTo>
                    <a:pt x="832" y="339"/>
                    <a:pt x="845" y="339"/>
                    <a:pt x="854" y="343"/>
                  </a:cubicBezTo>
                  <a:cubicBezTo>
                    <a:pt x="916" y="352"/>
                    <a:pt x="969" y="392"/>
                    <a:pt x="996" y="453"/>
                  </a:cubicBezTo>
                  <a:cubicBezTo>
                    <a:pt x="1049" y="577"/>
                    <a:pt x="1044" y="723"/>
                    <a:pt x="987" y="847"/>
                  </a:cubicBezTo>
                  <a:cubicBezTo>
                    <a:pt x="965" y="887"/>
                    <a:pt x="938" y="922"/>
                    <a:pt x="907" y="957"/>
                  </a:cubicBezTo>
                  <a:cubicBezTo>
                    <a:pt x="819" y="887"/>
                    <a:pt x="748" y="789"/>
                    <a:pt x="708" y="679"/>
                  </a:cubicBezTo>
                  <a:cubicBezTo>
                    <a:pt x="677" y="586"/>
                    <a:pt x="686" y="440"/>
                    <a:pt x="739" y="374"/>
                  </a:cubicBezTo>
                  <a:cubicBezTo>
                    <a:pt x="759" y="354"/>
                    <a:pt x="786" y="338"/>
                    <a:pt x="814" y="338"/>
                  </a:cubicBezTo>
                  <a:close/>
                  <a:moveTo>
                    <a:pt x="1438" y="1"/>
                  </a:moveTo>
                  <a:cubicBezTo>
                    <a:pt x="1413" y="1"/>
                    <a:pt x="1388" y="6"/>
                    <a:pt x="1363" y="16"/>
                  </a:cubicBezTo>
                  <a:cubicBezTo>
                    <a:pt x="1301" y="38"/>
                    <a:pt x="1248" y="86"/>
                    <a:pt x="1221" y="144"/>
                  </a:cubicBezTo>
                  <a:cubicBezTo>
                    <a:pt x="1173" y="255"/>
                    <a:pt x="1168" y="374"/>
                    <a:pt x="1199" y="489"/>
                  </a:cubicBezTo>
                  <a:cubicBezTo>
                    <a:pt x="1252" y="635"/>
                    <a:pt x="1354" y="759"/>
                    <a:pt x="1491" y="834"/>
                  </a:cubicBezTo>
                  <a:cubicBezTo>
                    <a:pt x="1442" y="966"/>
                    <a:pt x="1318" y="1055"/>
                    <a:pt x="1177" y="1059"/>
                  </a:cubicBezTo>
                  <a:cubicBezTo>
                    <a:pt x="1106" y="1059"/>
                    <a:pt x="1044" y="1041"/>
                    <a:pt x="982" y="1006"/>
                  </a:cubicBezTo>
                  <a:cubicBezTo>
                    <a:pt x="1128" y="843"/>
                    <a:pt x="1164" y="613"/>
                    <a:pt x="1075" y="414"/>
                  </a:cubicBezTo>
                  <a:cubicBezTo>
                    <a:pt x="1035" y="330"/>
                    <a:pt x="960" y="272"/>
                    <a:pt x="872" y="255"/>
                  </a:cubicBezTo>
                  <a:cubicBezTo>
                    <a:pt x="855" y="251"/>
                    <a:pt x="838" y="249"/>
                    <a:pt x="821" y="249"/>
                  </a:cubicBezTo>
                  <a:cubicBezTo>
                    <a:pt x="764" y="249"/>
                    <a:pt x="710" y="272"/>
                    <a:pt x="669" y="316"/>
                  </a:cubicBezTo>
                  <a:cubicBezTo>
                    <a:pt x="580" y="423"/>
                    <a:pt x="589" y="608"/>
                    <a:pt x="624" y="710"/>
                  </a:cubicBezTo>
                  <a:cubicBezTo>
                    <a:pt x="669" y="834"/>
                    <a:pt x="744" y="940"/>
                    <a:pt x="845" y="1024"/>
                  </a:cubicBezTo>
                  <a:cubicBezTo>
                    <a:pt x="744" y="1109"/>
                    <a:pt x="611" y="1165"/>
                    <a:pt x="477" y="1165"/>
                  </a:cubicBezTo>
                  <a:cubicBezTo>
                    <a:pt x="430" y="1165"/>
                    <a:pt x="383" y="1158"/>
                    <a:pt x="337" y="1143"/>
                  </a:cubicBezTo>
                  <a:cubicBezTo>
                    <a:pt x="142" y="1077"/>
                    <a:pt x="134" y="891"/>
                    <a:pt x="187" y="635"/>
                  </a:cubicBezTo>
                  <a:cubicBezTo>
                    <a:pt x="192" y="600"/>
                    <a:pt x="166" y="580"/>
                    <a:pt x="140" y="580"/>
                  </a:cubicBezTo>
                  <a:cubicBezTo>
                    <a:pt x="121" y="580"/>
                    <a:pt x="102" y="592"/>
                    <a:pt x="98" y="617"/>
                  </a:cubicBezTo>
                  <a:cubicBezTo>
                    <a:pt x="67" y="776"/>
                    <a:pt x="1" y="1117"/>
                    <a:pt x="310" y="1227"/>
                  </a:cubicBezTo>
                  <a:cubicBezTo>
                    <a:pt x="363" y="1245"/>
                    <a:pt x="421" y="1254"/>
                    <a:pt x="478" y="1254"/>
                  </a:cubicBezTo>
                  <a:cubicBezTo>
                    <a:pt x="642" y="1249"/>
                    <a:pt x="797" y="1187"/>
                    <a:pt x="921" y="1077"/>
                  </a:cubicBezTo>
                  <a:cubicBezTo>
                    <a:pt x="996" y="1121"/>
                    <a:pt x="1084" y="1148"/>
                    <a:pt x="1173" y="1148"/>
                  </a:cubicBezTo>
                  <a:cubicBezTo>
                    <a:pt x="1176" y="1148"/>
                    <a:pt x="1179" y="1148"/>
                    <a:pt x="1183" y="1148"/>
                  </a:cubicBezTo>
                  <a:cubicBezTo>
                    <a:pt x="1376" y="1148"/>
                    <a:pt x="1505" y="1021"/>
                    <a:pt x="1575" y="865"/>
                  </a:cubicBezTo>
                  <a:cubicBezTo>
                    <a:pt x="1609" y="875"/>
                    <a:pt x="1644" y="880"/>
                    <a:pt x="1679" y="880"/>
                  </a:cubicBezTo>
                  <a:cubicBezTo>
                    <a:pt x="1736" y="880"/>
                    <a:pt x="1793" y="867"/>
                    <a:pt x="1845" y="843"/>
                  </a:cubicBezTo>
                  <a:cubicBezTo>
                    <a:pt x="2026" y="763"/>
                    <a:pt x="2088" y="582"/>
                    <a:pt x="2017" y="339"/>
                  </a:cubicBezTo>
                  <a:cubicBezTo>
                    <a:pt x="2009" y="319"/>
                    <a:pt x="1992" y="307"/>
                    <a:pt x="1970" y="307"/>
                  </a:cubicBezTo>
                  <a:cubicBezTo>
                    <a:pt x="1966" y="307"/>
                    <a:pt x="1963" y="307"/>
                    <a:pt x="1960" y="308"/>
                  </a:cubicBezTo>
                  <a:cubicBezTo>
                    <a:pt x="1937" y="316"/>
                    <a:pt x="1924" y="339"/>
                    <a:pt x="1929" y="365"/>
                  </a:cubicBezTo>
                  <a:cubicBezTo>
                    <a:pt x="1990" y="564"/>
                    <a:pt x="1951" y="697"/>
                    <a:pt x="1809" y="763"/>
                  </a:cubicBezTo>
                  <a:cubicBezTo>
                    <a:pt x="1771" y="782"/>
                    <a:pt x="1728" y="791"/>
                    <a:pt x="1685" y="791"/>
                  </a:cubicBezTo>
                  <a:cubicBezTo>
                    <a:pt x="1658" y="791"/>
                    <a:pt x="1631" y="787"/>
                    <a:pt x="1606" y="781"/>
                  </a:cubicBezTo>
                  <a:cubicBezTo>
                    <a:pt x="1615" y="745"/>
                    <a:pt x="1624" y="710"/>
                    <a:pt x="1628" y="679"/>
                  </a:cubicBezTo>
                  <a:lnTo>
                    <a:pt x="1628" y="657"/>
                  </a:lnTo>
                  <a:cubicBezTo>
                    <a:pt x="1663" y="409"/>
                    <a:pt x="1681" y="144"/>
                    <a:pt x="1557" y="42"/>
                  </a:cubicBezTo>
                  <a:cubicBezTo>
                    <a:pt x="1521" y="15"/>
                    <a:pt x="1480" y="1"/>
                    <a:pt x="143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3;p44">
              <a:extLst>
                <a:ext uri="{FF2B5EF4-FFF2-40B4-BE49-F238E27FC236}">
                  <a16:creationId xmlns:a16="http://schemas.microsoft.com/office/drawing/2014/main" id="{70C5E180-608C-7AB4-8C41-132D9C2AAF8B}"/>
                </a:ext>
              </a:extLst>
            </p:cNvPr>
            <p:cNvSpPr/>
            <p:nvPr/>
          </p:nvSpPr>
          <p:spPr>
            <a:xfrm>
              <a:off x="4447800" y="3299875"/>
              <a:ext cx="13750" cy="21350"/>
            </a:xfrm>
            <a:custGeom>
              <a:avLst/>
              <a:gdLst/>
              <a:ahLst/>
              <a:cxnLst/>
              <a:rect l="l" t="t" r="r" b="b"/>
              <a:pathLst>
                <a:path w="550" h="854" extrusionOk="0">
                  <a:moveTo>
                    <a:pt x="275" y="1"/>
                  </a:moveTo>
                  <a:cubicBezTo>
                    <a:pt x="125" y="1"/>
                    <a:pt x="1" y="191"/>
                    <a:pt x="1" y="425"/>
                  </a:cubicBezTo>
                  <a:cubicBezTo>
                    <a:pt x="1" y="664"/>
                    <a:pt x="125" y="854"/>
                    <a:pt x="275" y="854"/>
                  </a:cubicBezTo>
                  <a:cubicBezTo>
                    <a:pt x="425" y="854"/>
                    <a:pt x="549" y="664"/>
                    <a:pt x="549" y="425"/>
                  </a:cubicBezTo>
                  <a:cubicBezTo>
                    <a:pt x="549" y="191"/>
                    <a:pt x="425" y="1"/>
                    <a:pt x="2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4;p44">
              <a:extLst>
                <a:ext uri="{FF2B5EF4-FFF2-40B4-BE49-F238E27FC236}">
                  <a16:creationId xmlns:a16="http://schemas.microsoft.com/office/drawing/2014/main" id="{0E9D07F4-A8EA-9995-259A-ACB707E03452}"/>
                </a:ext>
              </a:extLst>
            </p:cNvPr>
            <p:cNvSpPr/>
            <p:nvPr/>
          </p:nvSpPr>
          <p:spPr>
            <a:xfrm>
              <a:off x="4520750" y="3292800"/>
              <a:ext cx="12975" cy="21475"/>
            </a:xfrm>
            <a:custGeom>
              <a:avLst/>
              <a:gdLst/>
              <a:ahLst/>
              <a:cxnLst/>
              <a:rect l="l" t="t" r="r" b="b"/>
              <a:pathLst>
                <a:path w="519" h="859" extrusionOk="0">
                  <a:moveTo>
                    <a:pt x="257" y="1"/>
                  </a:moveTo>
                  <a:cubicBezTo>
                    <a:pt x="116" y="1"/>
                    <a:pt x="1" y="195"/>
                    <a:pt x="1" y="429"/>
                  </a:cubicBezTo>
                  <a:cubicBezTo>
                    <a:pt x="1" y="668"/>
                    <a:pt x="116" y="858"/>
                    <a:pt x="257" y="858"/>
                  </a:cubicBezTo>
                  <a:cubicBezTo>
                    <a:pt x="403" y="858"/>
                    <a:pt x="518" y="668"/>
                    <a:pt x="518" y="429"/>
                  </a:cubicBezTo>
                  <a:cubicBezTo>
                    <a:pt x="518" y="195"/>
                    <a:pt x="399" y="1"/>
                    <a:pt x="25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5;p44">
              <a:extLst>
                <a:ext uri="{FF2B5EF4-FFF2-40B4-BE49-F238E27FC236}">
                  <a16:creationId xmlns:a16="http://schemas.microsoft.com/office/drawing/2014/main" id="{03990865-CB37-0BE7-09F6-5B1B6440F637}"/>
                </a:ext>
              </a:extLst>
            </p:cNvPr>
            <p:cNvSpPr/>
            <p:nvPr/>
          </p:nvSpPr>
          <p:spPr>
            <a:xfrm>
              <a:off x="4282350" y="3381825"/>
              <a:ext cx="181175" cy="115825"/>
            </a:xfrm>
            <a:custGeom>
              <a:avLst/>
              <a:gdLst/>
              <a:ahLst/>
              <a:cxnLst/>
              <a:rect l="l" t="t" r="r" b="b"/>
              <a:pathLst>
                <a:path w="7247" h="4633" extrusionOk="0">
                  <a:moveTo>
                    <a:pt x="6253" y="1"/>
                  </a:moveTo>
                  <a:cubicBezTo>
                    <a:pt x="6208" y="1"/>
                    <a:pt x="6168" y="57"/>
                    <a:pt x="6208" y="100"/>
                  </a:cubicBezTo>
                  <a:cubicBezTo>
                    <a:pt x="6614" y="560"/>
                    <a:pt x="7114" y="1599"/>
                    <a:pt x="7003" y="2364"/>
                  </a:cubicBezTo>
                  <a:cubicBezTo>
                    <a:pt x="6959" y="2674"/>
                    <a:pt x="6813" y="2912"/>
                    <a:pt x="6575" y="3063"/>
                  </a:cubicBezTo>
                  <a:cubicBezTo>
                    <a:pt x="6462" y="3141"/>
                    <a:pt x="6330" y="3181"/>
                    <a:pt x="6197" y="3181"/>
                  </a:cubicBezTo>
                  <a:cubicBezTo>
                    <a:pt x="6127" y="3181"/>
                    <a:pt x="6056" y="3170"/>
                    <a:pt x="5987" y="3147"/>
                  </a:cubicBezTo>
                  <a:cubicBezTo>
                    <a:pt x="5399" y="2957"/>
                    <a:pt x="5010" y="1993"/>
                    <a:pt x="5005" y="1984"/>
                  </a:cubicBezTo>
                  <a:cubicBezTo>
                    <a:pt x="4995" y="1958"/>
                    <a:pt x="4974" y="1947"/>
                    <a:pt x="4952" y="1947"/>
                  </a:cubicBezTo>
                  <a:cubicBezTo>
                    <a:pt x="4917" y="1947"/>
                    <a:pt x="4882" y="1976"/>
                    <a:pt x="4890" y="2019"/>
                  </a:cubicBezTo>
                  <a:cubicBezTo>
                    <a:pt x="4895" y="2032"/>
                    <a:pt x="5169" y="3438"/>
                    <a:pt x="4620" y="4133"/>
                  </a:cubicBezTo>
                  <a:cubicBezTo>
                    <a:pt x="4435" y="4376"/>
                    <a:pt x="4161" y="4500"/>
                    <a:pt x="3820" y="4513"/>
                  </a:cubicBezTo>
                  <a:cubicBezTo>
                    <a:pt x="3801" y="4514"/>
                    <a:pt x="3782" y="4514"/>
                    <a:pt x="3763" y="4514"/>
                  </a:cubicBezTo>
                  <a:cubicBezTo>
                    <a:pt x="3427" y="4514"/>
                    <a:pt x="3159" y="4403"/>
                    <a:pt x="2962" y="4186"/>
                  </a:cubicBezTo>
                  <a:cubicBezTo>
                    <a:pt x="2401" y="3567"/>
                    <a:pt x="2573" y="2280"/>
                    <a:pt x="2573" y="2267"/>
                  </a:cubicBezTo>
                  <a:cubicBezTo>
                    <a:pt x="2578" y="2224"/>
                    <a:pt x="2546" y="2200"/>
                    <a:pt x="2515" y="2200"/>
                  </a:cubicBezTo>
                  <a:cubicBezTo>
                    <a:pt x="2490" y="2200"/>
                    <a:pt x="2466" y="2214"/>
                    <a:pt x="2458" y="2245"/>
                  </a:cubicBezTo>
                  <a:cubicBezTo>
                    <a:pt x="2458" y="2245"/>
                    <a:pt x="2450" y="2284"/>
                    <a:pt x="2428" y="2355"/>
                  </a:cubicBezTo>
                  <a:cubicBezTo>
                    <a:pt x="2339" y="2669"/>
                    <a:pt x="2061" y="3430"/>
                    <a:pt x="1442" y="3748"/>
                  </a:cubicBezTo>
                  <a:cubicBezTo>
                    <a:pt x="1342" y="3768"/>
                    <a:pt x="1247" y="3778"/>
                    <a:pt x="1159" y="3778"/>
                  </a:cubicBezTo>
                  <a:cubicBezTo>
                    <a:pt x="936" y="3778"/>
                    <a:pt x="749" y="3715"/>
                    <a:pt x="597" y="3589"/>
                  </a:cubicBezTo>
                  <a:cubicBezTo>
                    <a:pt x="124" y="3186"/>
                    <a:pt x="155" y="2271"/>
                    <a:pt x="155" y="2262"/>
                  </a:cubicBezTo>
                  <a:cubicBezTo>
                    <a:pt x="155" y="2227"/>
                    <a:pt x="133" y="2200"/>
                    <a:pt x="102" y="2200"/>
                  </a:cubicBezTo>
                  <a:cubicBezTo>
                    <a:pt x="99" y="2200"/>
                    <a:pt x="97" y="2200"/>
                    <a:pt x="94" y="2200"/>
                  </a:cubicBezTo>
                  <a:cubicBezTo>
                    <a:pt x="63" y="2200"/>
                    <a:pt x="40" y="2225"/>
                    <a:pt x="40" y="2254"/>
                  </a:cubicBezTo>
                  <a:cubicBezTo>
                    <a:pt x="36" y="2293"/>
                    <a:pt x="0" y="3239"/>
                    <a:pt x="526" y="3682"/>
                  </a:cubicBezTo>
                  <a:cubicBezTo>
                    <a:pt x="696" y="3826"/>
                    <a:pt x="908" y="3899"/>
                    <a:pt x="1156" y="3899"/>
                  </a:cubicBezTo>
                  <a:cubicBezTo>
                    <a:pt x="1257" y="3899"/>
                    <a:pt x="1364" y="3887"/>
                    <a:pt x="1477" y="3863"/>
                  </a:cubicBezTo>
                  <a:cubicBezTo>
                    <a:pt x="1481" y="3863"/>
                    <a:pt x="1486" y="3863"/>
                    <a:pt x="1490" y="3858"/>
                  </a:cubicBezTo>
                  <a:cubicBezTo>
                    <a:pt x="1990" y="3611"/>
                    <a:pt x="2277" y="3102"/>
                    <a:pt x="2432" y="2722"/>
                  </a:cubicBezTo>
                  <a:lnTo>
                    <a:pt x="2432" y="2722"/>
                  </a:lnTo>
                  <a:cubicBezTo>
                    <a:pt x="2428" y="3173"/>
                    <a:pt x="2498" y="3845"/>
                    <a:pt x="2874" y="4265"/>
                  </a:cubicBezTo>
                  <a:cubicBezTo>
                    <a:pt x="3095" y="4508"/>
                    <a:pt x="3391" y="4632"/>
                    <a:pt x="3763" y="4632"/>
                  </a:cubicBezTo>
                  <a:lnTo>
                    <a:pt x="3825" y="4632"/>
                  </a:lnTo>
                  <a:cubicBezTo>
                    <a:pt x="4205" y="4619"/>
                    <a:pt x="4505" y="4477"/>
                    <a:pt x="4718" y="4208"/>
                  </a:cubicBezTo>
                  <a:cubicBezTo>
                    <a:pt x="5120" y="3699"/>
                    <a:pt x="5111" y="2859"/>
                    <a:pt x="5063" y="2373"/>
                  </a:cubicBezTo>
                  <a:lnTo>
                    <a:pt x="5063" y="2373"/>
                  </a:lnTo>
                  <a:cubicBezTo>
                    <a:pt x="5239" y="2691"/>
                    <a:pt x="5549" y="3129"/>
                    <a:pt x="5951" y="3262"/>
                  </a:cubicBezTo>
                  <a:cubicBezTo>
                    <a:pt x="6030" y="3287"/>
                    <a:pt x="6113" y="3300"/>
                    <a:pt x="6195" y="3300"/>
                  </a:cubicBezTo>
                  <a:cubicBezTo>
                    <a:pt x="6351" y="3300"/>
                    <a:pt x="6506" y="3254"/>
                    <a:pt x="6637" y="3164"/>
                  </a:cubicBezTo>
                  <a:cubicBezTo>
                    <a:pt x="6911" y="2996"/>
                    <a:pt x="7074" y="2731"/>
                    <a:pt x="7127" y="2382"/>
                  </a:cubicBezTo>
                  <a:cubicBezTo>
                    <a:pt x="7247" y="1546"/>
                    <a:pt x="6703" y="481"/>
                    <a:pt x="6296" y="21"/>
                  </a:cubicBezTo>
                  <a:cubicBezTo>
                    <a:pt x="6283" y="7"/>
                    <a:pt x="6268" y="1"/>
                    <a:pt x="625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6;p44">
              <a:extLst>
                <a:ext uri="{FF2B5EF4-FFF2-40B4-BE49-F238E27FC236}">
                  <a16:creationId xmlns:a16="http://schemas.microsoft.com/office/drawing/2014/main" id="{F27D447D-FFD3-B9DD-89C8-F5A9792A9668}"/>
                </a:ext>
              </a:extLst>
            </p:cNvPr>
            <p:cNvSpPr/>
            <p:nvPr/>
          </p:nvSpPr>
          <p:spPr>
            <a:xfrm>
              <a:off x="4486175" y="3303500"/>
              <a:ext cx="23675" cy="17725"/>
            </a:xfrm>
            <a:custGeom>
              <a:avLst/>
              <a:gdLst/>
              <a:ahLst/>
              <a:cxnLst/>
              <a:rect l="l" t="t" r="r" b="b"/>
              <a:pathLst>
                <a:path w="947" h="709" extrusionOk="0">
                  <a:moveTo>
                    <a:pt x="658" y="1"/>
                  </a:moveTo>
                  <a:cubicBezTo>
                    <a:pt x="654" y="1"/>
                    <a:pt x="650" y="1"/>
                    <a:pt x="646" y="1"/>
                  </a:cubicBezTo>
                  <a:cubicBezTo>
                    <a:pt x="35" y="77"/>
                    <a:pt x="0" y="709"/>
                    <a:pt x="0" y="709"/>
                  </a:cubicBezTo>
                  <a:cubicBezTo>
                    <a:pt x="752" y="576"/>
                    <a:pt x="946" y="94"/>
                    <a:pt x="946" y="94"/>
                  </a:cubicBezTo>
                  <a:cubicBezTo>
                    <a:pt x="946" y="94"/>
                    <a:pt x="759" y="1"/>
                    <a:pt x="65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7;p44">
              <a:extLst>
                <a:ext uri="{FF2B5EF4-FFF2-40B4-BE49-F238E27FC236}">
                  <a16:creationId xmlns:a16="http://schemas.microsoft.com/office/drawing/2014/main" id="{D8AF95A7-3AE4-7107-9A11-1E675347ABDB}"/>
                </a:ext>
              </a:extLst>
            </p:cNvPr>
            <p:cNvSpPr/>
            <p:nvPr/>
          </p:nvSpPr>
          <p:spPr>
            <a:xfrm>
              <a:off x="4486175" y="3319100"/>
              <a:ext cx="23675" cy="9800"/>
            </a:xfrm>
            <a:custGeom>
              <a:avLst/>
              <a:gdLst/>
              <a:ahLst/>
              <a:cxnLst/>
              <a:rect l="l" t="t" r="r" b="b"/>
              <a:pathLst>
                <a:path w="947" h="392" extrusionOk="0">
                  <a:moveTo>
                    <a:pt x="310" y="1"/>
                  </a:moveTo>
                  <a:lnTo>
                    <a:pt x="0" y="85"/>
                  </a:lnTo>
                  <a:cubicBezTo>
                    <a:pt x="235" y="324"/>
                    <a:pt x="444" y="392"/>
                    <a:pt x="605" y="392"/>
                  </a:cubicBezTo>
                  <a:cubicBezTo>
                    <a:pt x="817" y="392"/>
                    <a:pt x="946" y="275"/>
                    <a:pt x="946" y="27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68;p44">
              <a:extLst>
                <a:ext uri="{FF2B5EF4-FFF2-40B4-BE49-F238E27FC236}">
                  <a16:creationId xmlns:a16="http://schemas.microsoft.com/office/drawing/2014/main" id="{A40AB450-A592-B57F-74AE-C7266655D8B6}"/>
                </a:ext>
              </a:extLst>
            </p:cNvPr>
            <p:cNvSpPr/>
            <p:nvPr/>
          </p:nvSpPr>
          <p:spPr>
            <a:xfrm>
              <a:off x="4480850" y="3317225"/>
              <a:ext cx="13075" cy="4300"/>
            </a:xfrm>
            <a:custGeom>
              <a:avLst/>
              <a:gdLst/>
              <a:ahLst/>
              <a:cxnLst/>
              <a:rect l="l" t="t" r="r" b="b"/>
              <a:pathLst>
                <a:path w="523" h="172" extrusionOk="0">
                  <a:moveTo>
                    <a:pt x="1" y="1"/>
                  </a:moveTo>
                  <a:cubicBezTo>
                    <a:pt x="1" y="1"/>
                    <a:pt x="52" y="171"/>
                    <a:pt x="239" y="171"/>
                  </a:cubicBezTo>
                  <a:cubicBezTo>
                    <a:pt x="312" y="171"/>
                    <a:pt x="404" y="146"/>
                    <a:pt x="523" y="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9;p44">
              <a:extLst>
                <a:ext uri="{FF2B5EF4-FFF2-40B4-BE49-F238E27FC236}">
                  <a16:creationId xmlns:a16="http://schemas.microsoft.com/office/drawing/2014/main" id="{861BBA48-79C2-3785-448D-F226FD481E91}"/>
                </a:ext>
              </a:extLst>
            </p:cNvPr>
            <p:cNvSpPr/>
            <p:nvPr/>
          </p:nvSpPr>
          <p:spPr>
            <a:xfrm>
              <a:off x="4437650" y="3322500"/>
              <a:ext cx="10175" cy="7675"/>
            </a:xfrm>
            <a:custGeom>
              <a:avLst/>
              <a:gdLst/>
              <a:ahLst/>
              <a:cxnLst/>
              <a:rect l="l" t="t" r="r" b="b"/>
              <a:pathLst>
                <a:path w="407" h="307" extrusionOk="0">
                  <a:moveTo>
                    <a:pt x="340" y="0"/>
                  </a:moveTo>
                  <a:cubicBezTo>
                    <a:pt x="328" y="0"/>
                    <a:pt x="316" y="4"/>
                    <a:pt x="305" y="11"/>
                  </a:cubicBezTo>
                  <a:lnTo>
                    <a:pt x="35" y="196"/>
                  </a:lnTo>
                  <a:cubicBezTo>
                    <a:pt x="9" y="214"/>
                    <a:pt x="0" y="254"/>
                    <a:pt x="22" y="280"/>
                  </a:cubicBezTo>
                  <a:cubicBezTo>
                    <a:pt x="31" y="294"/>
                    <a:pt x="49" y="307"/>
                    <a:pt x="71" y="307"/>
                  </a:cubicBezTo>
                  <a:cubicBezTo>
                    <a:pt x="84" y="307"/>
                    <a:pt x="93" y="303"/>
                    <a:pt x="106" y="294"/>
                  </a:cubicBezTo>
                  <a:lnTo>
                    <a:pt x="371" y="108"/>
                  </a:lnTo>
                  <a:cubicBezTo>
                    <a:pt x="398" y="90"/>
                    <a:pt x="407" y="51"/>
                    <a:pt x="389" y="24"/>
                  </a:cubicBezTo>
                  <a:cubicBezTo>
                    <a:pt x="376" y="8"/>
                    <a:pt x="358" y="0"/>
                    <a:pt x="34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0;p44">
              <a:extLst>
                <a:ext uri="{FF2B5EF4-FFF2-40B4-BE49-F238E27FC236}">
                  <a16:creationId xmlns:a16="http://schemas.microsoft.com/office/drawing/2014/main" id="{7A833037-879B-197D-9D73-1E67A11C6BBE}"/>
                </a:ext>
              </a:extLst>
            </p:cNvPr>
            <p:cNvSpPr/>
            <p:nvPr/>
          </p:nvSpPr>
          <p:spPr>
            <a:xfrm>
              <a:off x="4442625" y="3327125"/>
              <a:ext cx="9100" cy="10575"/>
            </a:xfrm>
            <a:custGeom>
              <a:avLst/>
              <a:gdLst/>
              <a:ahLst/>
              <a:cxnLst/>
              <a:rect l="l" t="t" r="r" b="b"/>
              <a:pathLst>
                <a:path w="364" h="423" extrusionOk="0">
                  <a:moveTo>
                    <a:pt x="280" y="0"/>
                  </a:moveTo>
                  <a:cubicBezTo>
                    <a:pt x="263" y="0"/>
                    <a:pt x="247" y="7"/>
                    <a:pt x="234" y="25"/>
                  </a:cubicBezTo>
                  <a:lnTo>
                    <a:pt x="22" y="325"/>
                  </a:lnTo>
                  <a:cubicBezTo>
                    <a:pt x="0" y="352"/>
                    <a:pt x="9" y="392"/>
                    <a:pt x="35" y="409"/>
                  </a:cubicBezTo>
                  <a:cubicBezTo>
                    <a:pt x="44" y="418"/>
                    <a:pt x="58" y="423"/>
                    <a:pt x="71" y="423"/>
                  </a:cubicBezTo>
                  <a:cubicBezTo>
                    <a:pt x="88" y="423"/>
                    <a:pt x="106" y="414"/>
                    <a:pt x="119" y="396"/>
                  </a:cubicBezTo>
                  <a:lnTo>
                    <a:pt x="332" y="95"/>
                  </a:lnTo>
                  <a:cubicBezTo>
                    <a:pt x="363" y="48"/>
                    <a:pt x="322" y="0"/>
                    <a:pt x="28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1;p44">
              <a:extLst>
                <a:ext uri="{FF2B5EF4-FFF2-40B4-BE49-F238E27FC236}">
                  <a16:creationId xmlns:a16="http://schemas.microsoft.com/office/drawing/2014/main" id="{D2C3EB1E-2453-9292-3C62-86FC6084D2CC}"/>
                </a:ext>
              </a:extLst>
            </p:cNvPr>
            <p:cNvSpPr/>
            <p:nvPr/>
          </p:nvSpPr>
          <p:spPr>
            <a:xfrm>
              <a:off x="4453550" y="3327400"/>
              <a:ext cx="3350" cy="10300"/>
            </a:xfrm>
            <a:custGeom>
              <a:avLst/>
              <a:gdLst/>
              <a:ahLst/>
              <a:cxnLst/>
              <a:rect l="l" t="t" r="r" b="b"/>
              <a:pathLst>
                <a:path w="134" h="412" extrusionOk="0">
                  <a:moveTo>
                    <a:pt x="63" y="0"/>
                  </a:moveTo>
                  <a:cubicBezTo>
                    <a:pt x="32" y="0"/>
                    <a:pt x="1" y="21"/>
                    <a:pt x="1" y="62"/>
                  </a:cubicBezTo>
                  <a:lnTo>
                    <a:pt x="10" y="354"/>
                  </a:lnTo>
                  <a:cubicBezTo>
                    <a:pt x="14" y="385"/>
                    <a:pt x="41" y="412"/>
                    <a:pt x="71" y="412"/>
                  </a:cubicBezTo>
                  <a:lnTo>
                    <a:pt x="76" y="412"/>
                  </a:lnTo>
                  <a:cubicBezTo>
                    <a:pt x="107" y="412"/>
                    <a:pt x="133" y="385"/>
                    <a:pt x="129" y="350"/>
                  </a:cubicBezTo>
                  <a:lnTo>
                    <a:pt x="120" y="58"/>
                  </a:lnTo>
                  <a:cubicBezTo>
                    <a:pt x="120" y="19"/>
                    <a:pt x="92" y="0"/>
                    <a:pt x="63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2;p44">
              <a:extLst>
                <a:ext uri="{FF2B5EF4-FFF2-40B4-BE49-F238E27FC236}">
                  <a16:creationId xmlns:a16="http://schemas.microsoft.com/office/drawing/2014/main" id="{EE607418-DC93-42A7-4D47-F65A3C8E8107}"/>
                </a:ext>
              </a:extLst>
            </p:cNvPr>
            <p:cNvSpPr/>
            <p:nvPr/>
          </p:nvSpPr>
          <p:spPr>
            <a:xfrm>
              <a:off x="4533425" y="3313625"/>
              <a:ext cx="11100" cy="7725"/>
            </a:xfrm>
            <a:custGeom>
              <a:avLst/>
              <a:gdLst/>
              <a:ahLst/>
              <a:cxnLst/>
              <a:rect l="l" t="t" r="r" b="b"/>
              <a:pathLst>
                <a:path w="444" h="309" extrusionOk="0">
                  <a:moveTo>
                    <a:pt x="89" y="1"/>
                  </a:moveTo>
                  <a:cubicBezTo>
                    <a:pt x="39" y="1"/>
                    <a:pt x="1" y="73"/>
                    <a:pt x="55" y="109"/>
                  </a:cubicBezTo>
                  <a:lnTo>
                    <a:pt x="325" y="295"/>
                  </a:lnTo>
                  <a:cubicBezTo>
                    <a:pt x="334" y="304"/>
                    <a:pt x="347" y="308"/>
                    <a:pt x="360" y="308"/>
                  </a:cubicBezTo>
                  <a:cubicBezTo>
                    <a:pt x="362" y="308"/>
                    <a:pt x="363" y="308"/>
                    <a:pt x="365" y="308"/>
                  </a:cubicBezTo>
                  <a:cubicBezTo>
                    <a:pt x="419" y="308"/>
                    <a:pt x="443" y="228"/>
                    <a:pt x="391" y="198"/>
                  </a:cubicBezTo>
                  <a:lnTo>
                    <a:pt x="122" y="12"/>
                  </a:lnTo>
                  <a:cubicBezTo>
                    <a:pt x="111" y="4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3;p44">
              <a:extLst>
                <a:ext uri="{FF2B5EF4-FFF2-40B4-BE49-F238E27FC236}">
                  <a16:creationId xmlns:a16="http://schemas.microsoft.com/office/drawing/2014/main" id="{8557A052-9204-1451-7321-C6DD17D64F6C}"/>
                </a:ext>
              </a:extLst>
            </p:cNvPr>
            <p:cNvSpPr/>
            <p:nvPr/>
          </p:nvSpPr>
          <p:spPr>
            <a:xfrm>
              <a:off x="4529950" y="3318225"/>
              <a:ext cx="9175" cy="10625"/>
            </a:xfrm>
            <a:custGeom>
              <a:avLst/>
              <a:gdLst/>
              <a:ahLst/>
              <a:cxnLst/>
              <a:rect l="l" t="t" r="r" b="b"/>
              <a:pathLst>
                <a:path w="367" h="425" extrusionOk="0">
                  <a:moveTo>
                    <a:pt x="86" y="0"/>
                  </a:moveTo>
                  <a:cubicBezTo>
                    <a:pt x="43" y="0"/>
                    <a:pt x="0" y="50"/>
                    <a:pt x="35" y="98"/>
                  </a:cubicBezTo>
                  <a:lnTo>
                    <a:pt x="252" y="398"/>
                  </a:lnTo>
                  <a:cubicBezTo>
                    <a:pt x="261" y="416"/>
                    <a:pt x="278" y="425"/>
                    <a:pt x="300" y="425"/>
                  </a:cubicBezTo>
                  <a:cubicBezTo>
                    <a:pt x="314" y="425"/>
                    <a:pt x="323" y="421"/>
                    <a:pt x="331" y="412"/>
                  </a:cubicBezTo>
                  <a:cubicBezTo>
                    <a:pt x="362" y="394"/>
                    <a:pt x="367" y="359"/>
                    <a:pt x="349" y="332"/>
                  </a:cubicBezTo>
                  <a:lnTo>
                    <a:pt x="132" y="27"/>
                  </a:lnTo>
                  <a:cubicBezTo>
                    <a:pt x="120" y="8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4;p44">
              <a:extLst>
                <a:ext uri="{FF2B5EF4-FFF2-40B4-BE49-F238E27FC236}">
                  <a16:creationId xmlns:a16="http://schemas.microsoft.com/office/drawing/2014/main" id="{E7B2DF8D-28B1-8FBE-8B18-1880227AD789}"/>
                </a:ext>
              </a:extLst>
            </p:cNvPr>
            <p:cNvSpPr/>
            <p:nvPr/>
          </p:nvSpPr>
          <p:spPr>
            <a:xfrm>
              <a:off x="4524950" y="3318550"/>
              <a:ext cx="3250" cy="10300"/>
            </a:xfrm>
            <a:custGeom>
              <a:avLst/>
              <a:gdLst/>
              <a:ahLst/>
              <a:cxnLst/>
              <a:rect l="l" t="t" r="r" b="b"/>
              <a:pathLst>
                <a:path w="130" h="412" extrusionOk="0">
                  <a:moveTo>
                    <a:pt x="72" y="1"/>
                  </a:moveTo>
                  <a:cubicBezTo>
                    <a:pt x="41" y="1"/>
                    <a:pt x="14" y="27"/>
                    <a:pt x="10" y="58"/>
                  </a:cubicBezTo>
                  <a:lnTo>
                    <a:pt x="1" y="350"/>
                  </a:lnTo>
                  <a:cubicBezTo>
                    <a:pt x="1" y="381"/>
                    <a:pt x="27" y="412"/>
                    <a:pt x="58" y="412"/>
                  </a:cubicBezTo>
                  <a:cubicBezTo>
                    <a:pt x="89" y="408"/>
                    <a:pt x="116" y="385"/>
                    <a:pt x="116" y="354"/>
                  </a:cubicBezTo>
                  <a:lnTo>
                    <a:pt x="125" y="63"/>
                  </a:lnTo>
                  <a:cubicBezTo>
                    <a:pt x="129" y="32"/>
                    <a:pt x="103" y="5"/>
                    <a:pt x="7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3;p30">
            <a:extLst>
              <a:ext uri="{FF2B5EF4-FFF2-40B4-BE49-F238E27FC236}">
                <a16:creationId xmlns:a16="http://schemas.microsoft.com/office/drawing/2014/main" id="{86F3A7F6-4342-0DCA-3921-D6AFC3F4DEDC}"/>
              </a:ext>
            </a:extLst>
          </p:cNvPr>
          <p:cNvSpPr txBox="1">
            <a:spLocks/>
          </p:cNvSpPr>
          <p:nvPr/>
        </p:nvSpPr>
        <p:spPr>
          <a:xfrm>
            <a:off x="2151112" y="319893"/>
            <a:ext cx="69928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Bốn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A, B, C, 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2CAC07-2F80-DC63-D21D-49B59CA4413B}"/>
              </a:ext>
            </a:extLst>
          </p:cNvPr>
          <p:cNvGrpSpPr/>
          <p:nvPr/>
        </p:nvGrpSpPr>
        <p:grpSpPr>
          <a:xfrm>
            <a:off x="1378000" y="294154"/>
            <a:ext cx="692096" cy="589662"/>
            <a:chOff x="1720900" y="267697"/>
            <a:chExt cx="692096" cy="589662"/>
          </a:xfrm>
        </p:grpSpPr>
        <p:sp>
          <p:nvSpPr>
            <p:cNvPr id="6" name="Google Shape;448;p30">
              <a:extLst>
                <a:ext uri="{FF2B5EF4-FFF2-40B4-BE49-F238E27FC236}">
                  <a16:creationId xmlns:a16="http://schemas.microsoft.com/office/drawing/2014/main" id="{2907DEB0-2AA4-B885-861B-46624EE1F97F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5;p39">
              <a:extLst>
                <a:ext uri="{FF2B5EF4-FFF2-40B4-BE49-F238E27FC236}">
                  <a16:creationId xmlns:a16="http://schemas.microsoft.com/office/drawing/2014/main" id="{5B9C3CBE-5FD3-6CA3-0E92-9D7AA4E94B2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727353" y="330578"/>
              <a:ext cx="68564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8" name="Google Shape;453;p30">
            <a:extLst>
              <a:ext uri="{FF2B5EF4-FFF2-40B4-BE49-F238E27FC236}">
                <a16:creationId xmlns:a16="http://schemas.microsoft.com/office/drawing/2014/main" id="{B0DB5C91-EC31-3A69-E942-A9979230AA84}"/>
              </a:ext>
            </a:extLst>
          </p:cNvPr>
          <p:cNvSpPr txBox="1">
            <a:spLocks/>
          </p:cNvSpPr>
          <p:nvPr/>
        </p:nvSpPr>
        <p:spPr>
          <a:xfrm>
            <a:off x="338078" y="1082304"/>
            <a:ext cx="34495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73 017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Google Shape;453;p30">
            <a:extLst>
              <a:ext uri="{FF2B5EF4-FFF2-40B4-BE49-F238E27FC236}">
                <a16:creationId xmlns:a16="http://schemas.microsoft.com/office/drawing/2014/main" id="{2790E86E-DD70-C2F6-C7F1-37DBA5F5B810}"/>
              </a:ext>
            </a:extLst>
          </p:cNvPr>
          <p:cNvSpPr txBox="1">
            <a:spLocks/>
          </p:cNvSpPr>
          <p:nvPr/>
        </p:nvSpPr>
        <p:spPr>
          <a:xfrm>
            <a:off x="4801164" y="1082304"/>
            <a:ext cx="34495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78 655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Google Shape;453;p30">
            <a:extLst>
              <a:ext uri="{FF2B5EF4-FFF2-40B4-BE49-F238E27FC236}">
                <a16:creationId xmlns:a16="http://schemas.microsoft.com/office/drawing/2014/main" id="{5D085D1F-4A3C-9097-0753-E865DA711CCC}"/>
              </a:ext>
            </a:extLst>
          </p:cNvPr>
          <p:cNvSpPr txBox="1">
            <a:spLocks/>
          </p:cNvSpPr>
          <p:nvPr/>
        </p:nvSpPr>
        <p:spPr>
          <a:xfrm>
            <a:off x="338078" y="1638071"/>
            <a:ext cx="34495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75 400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Google Shape;453;p30">
            <a:extLst>
              <a:ext uri="{FF2B5EF4-FFF2-40B4-BE49-F238E27FC236}">
                <a16:creationId xmlns:a16="http://schemas.microsoft.com/office/drawing/2014/main" id="{F9BC51F7-D0FE-4DAD-05FB-43507D16FFE3}"/>
              </a:ext>
            </a:extLst>
          </p:cNvPr>
          <p:cNvSpPr txBox="1">
            <a:spLocks/>
          </p:cNvSpPr>
          <p:nvPr/>
        </p:nvSpPr>
        <p:spPr>
          <a:xfrm>
            <a:off x="4801164" y="1638071"/>
            <a:ext cx="34495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73 420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Google Shape;453;p30">
            <a:extLst>
              <a:ext uri="{FF2B5EF4-FFF2-40B4-BE49-F238E27FC236}">
                <a16:creationId xmlns:a16="http://schemas.microsoft.com/office/drawing/2014/main" id="{2DD10520-7048-84F1-46BE-9D524AED98EF}"/>
              </a:ext>
            </a:extLst>
          </p:cNvPr>
          <p:cNvSpPr txBox="1">
            <a:spLocks/>
          </p:cNvSpPr>
          <p:nvPr/>
        </p:nvSpPr>
        <p:spPr>
          <a:xfrm>
            <a:off x="338078" y="2321359"/>
            <a:ext cx="791267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Sắp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thứ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bé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Google Shape;453;p30">
            <a:extLst>
              <a:ext uri="{FF2B5EF4-FFF2-40B4-BE49-F238E27FC236}">
                <a16:creationId xmlns:a16="http://schemas.microsoft.com/office/drawing/2014/main" id="{10791DB7-0BA9-9557-17A2-DA34664C99B7}"/>
              </a:ext>
            </a:extLst>
          </p:cNvPr>
          <p:cNvSpPr txBox="1">
            <a:spLocks/>
          </p:cNvSpPr>
          <p:nvPr/>
        </p:nvSpPr>
        <p:spPr>
          <a:xfrm>
            <a:off x="1607570" y="2877126"/>
            <a:ext cx="122731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73 017,</a:t>
            </a:r>
          </a:p>
        </p:txBody>
      </p:sp>
      <p:sp>
        <p:nvSpPr>
          <p:cNvPr id="3" name="Google Shape;453;p30">
            <a:extLst>
              <a:ext uri="{FF2B5EF4-FFF2-40B4-BE49-F238E27FC236}">
                <a16:creationId xmlns:a16="http://schemas.microsoft.com/office/drawing/2014/main" id="{3CABD392-11D0-C812-5D17-CA8934BE583B}"/>
              </a:ext>
            </a:extLst>
          </p:cNvPr>
          <p:cNvSpPr txBox="1">
            <a:spLocks/>
          </p:cNvSpPr>
          <p:nvPr/>
        </p:nvSpPr>
        <p:spPr>
          <a:xfrm>
            <a:off x="2954232" y="2877126"/>
            <a:ext cx="122731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73 420,</a:t>
            </a:r>
          </a:p>
        </p:txBody>
      </p:sp>
      <p:sp>
        <p:nvSpPr>
          <p:cNvPr id="15" name="Google Shape;453;p30">
            <a:extLst>
              <a:ext uri="{FF2B5EF4-FFF2-40B4-BE49-F238E27FC236}">
                <a16:creationId xmlns:a16="http://schemas.microsoft.com/office/drawing/2014/main" id="{94B293AD-1499-AACE-54C1-269AC921DC07}"/>
              </a:ext>
            </a:extLst>
          </p:cNvPr>
          <p:cNvSpPr txBox="1">
            <a:spLocks/>
          </p:cNvSpPr>
          <p:nvPr/>
        </p:nvSpPr>
        <p:spPr>
          <a:xfrm>
            <a:off x="4300894" y="2877126"/>
            <a:ext cx="122731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75 400,</a:t>
            </a:r>
          </a:p>
        </p:txBody>
      </p:sp>
      <p:sp>
        <p:nvSpPr>
          <p:cNvPr id="16" name="Google Shape;453;p30">
            <a:extLst>
              <a:ext uri="{FF2B5EF4-FFF2-40B4-BE49-F238E27FC236}">
                <a16:creationId xmlns:a16="http://schemas.microsoft.com/office/drawing/2014/main" id="{57AF4F9F-42E4-DF67-D983-75D99FC29A05}"/>
              </a:ext>
            </a:extLst>
          </p:cNvPr>
          <p:cNvSpPr txBox="1">
            <a:spLocks/>
          </p:cNvSpPr>
          <p:nvPr/>
        </p:nvSpPr>
        <p:spPr>
          <a:xfrm>
            <a:off x="5647556" y="2877126"/>
            <a:ext cx="122731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78 655.</a:t>
            </a:r>
          </a:p>
        </p:txBody>
      </p:sp>
      <p:sp>
        <p:nvSpPr>
          <p:cNvPr id="17" name="Google Shape;453;p30">
            <a:extLst>
              <a:ext uri="{FF2B5EF4-FFF2-40B4-BE49-F238E27FC236}">
                <a16:creationId xmlns:a16="http://schemas.microsoft.com/office/drawing/2014/main" id="{F2E7D54E-9CF2-F2EF-7BA3-5770093900C2}"/>
              </a:ext>
            </a:extLst>
          </p:cNvPr>
          <p:cNvSpPr txBox="1">
            <a:spLocks/>
          </p:cNvSpPr>
          <p:nvPr/>
        </p:nvSpPr>
        <p:spPr>
          <a:xfrm>
            <a:off x="338078" y="3560414"/>
            <a:ext cx="462135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Google Shape;453;p30">
            <a:extLst>
              <a:ext uri="{FF2B5EF4-FFF2-40B4-BE49-F238E27FC236}">
                <a16:creationId xmlns:a16="http://schemas.microsoft.com/office/drawing/2014/main" id="{EA2D50B1-54D3-7820-61BF-709A5C5D4142}"/>
              </a:ext>
            </a:extLst>
          </p:cNvPr>
          <p:cNvSpPr txBox="1">
            <a:spLocks/>
          </p:cNvSpPr>
          <p:nvPr/>
        </p:nvSpPr>
        <p:spPr>
          <a:xfrm>
            <a:off x="344557" y="4243702"/>
            <a:ext cx="462135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DEF761-5419-0105-D7CB-1195F61432F4}"/>
              </a:ext>
            </a:extLst>
          </p:cNvPr>
          <p:cNvGrpSpPr/>
          <p:nvPr/>
        </p:nvGrpSpPr>
        <p:grpSpPr>
          <a:xfrm>
            <a:off x="4801164" y="3583395"/>
            <a:ext cx="3932248" cy="484800"/>
            <a:chOff x="5078749" y="3782901"/>
            <a:chExt cx="3932248" cy="4848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2457398-54AD-6F39-737A-9DBC34DA38C4}"/>
                </a:ext>
              </a:extLst>
            </p:cNvPr>
            <p:cNvSpPr/>
            <p:nvPr/>
          </p:nvSpPr>
          <p:spPr>
            <a:xfrm>
              <a:off x="5078749" y="3782901"/>
              <a:ext cx="3749368" cy="4618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Google Shape;453;p30">
              <a:extLst>
                <a:ext uri="{FF2B5EF4-FFF2-40B4-BE49-F238E27FC236}">
                  <a16:creationId xmlns:a16="http://schemas.microsoft.com/office/drawing/2014/main" id="{908188AF-33D3-1D66-BE80-83C41B766F95}"/>
                </a:ext>
              </a:extLst>
            </p:cNvPr>
            <p:cNvSpPr txBox="1">
              <a:spLocks/>
            </p:cNvSpPr>
            <p:nvPr/>
          </p:nvSpPr>
          <p:spPr>
            <a:xfrm>
              <a:off x="5078749" y="3782901"/>
              <a:ext cx="3932248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Huyện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B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đông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dân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nhất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289C1B-FF4E-D4FE-0048-5018782FE27D}"/>
              </a:ext>
            </a:extLst>
          </p:cNvPr>
          <p:cNvGrpSpPr/>
          <p:nvPr/>
        </p:nvGrpSpPr>
        <p:grpSpPr>
          <a:xfrm>
            <a:off x="4294415" y="4221018"/>
            <a:ext cx="3491343" cy="507484"/>
            <a:chOff x="4572000" y="4420524"/>
            <a:chExt cx="3491343" cy="50748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A08631-5849-EE90-F25B-68CBC36C2FC5}"/>
                </a:ext>
              </a:extLst>
            </p:cNvPr>
            <p:cNvSpPr/>
            <p:nvPr/>
          </p:nvSpPr>
          <p:spPr>
            <a:xfrm>
              <a:off x="4572000" y="4466189"/>
              <a:ext cx="3491343" cy="4618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Google Shape;453;p30">
              <a:extLst>
                <a:ext uri="{FF2B5EF4-FFF2-40B4-BE49-F238E27FC236}">
                  <a16:creationId xmlns:a16="http://schemas.microsoft.com/office/drawing/2014/main" id="{4D9CBCC5-21B9-B430-F12F-AC2D77E9EA29}"/>
                </a:ext>
              </a:extLst>
            </p:cNvPr>
            <p:cNvSpPr txBox="1">
              <a:spLocks/>
            </p:cNvSpPr>
            <p:nvPr/>
          </p:nvSpPr>
          <p:spPr>
            <a:xfrm>
              <a:off x="4672425" y="4420524"/>
              <a:ext cx="3390918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 err="1">
                  <a:solidFill>
                    <a:srgbClr val="00B050"/>
                  </a:solidFill>
                </a:rPr>
                <a:t>Huyện</a:t>
              </a:r>
              <a:r>
                <a:rPr lang="en-US" sz="2400" dirty="0">
                  <a:solidFill>
                    <a:srgbClr val="00B050"/>
                  </a:solidFill>
                </a:rPr>
                <a:t> A </a:t>
              </a:r>
              <a:r>
                <a:rPr lang="en-US" sz="2400" dirty="0" err="1">
                  <a:solidFill>
                    <a:srgbClr val="00B050"/>
                  </a:solidFill>
                </a:rPr>
                <a:t>có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ít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dân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nhất</a:t>
              </a:r>
              <a:r>
                <a:rPr lang="en-US" sz="2400" dirty="0">
                  <a:solidFill>
                    <a:srgbClr val="00B05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6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53;p30">
            <a:extLst>
              <a:ext uri="{FF2B5EF4-FFF2-40B4-BE49-F238E27FC236}">
                <a16:creationId xmlns:a16="http://schemas.microsoft.com/office/drawing/2014/main" id="{6DB54D67-2F89-9390-19A3-D3C128DCCD3F}"/>
              </a:ext>
            </a:extLst>
          </p:cNvPr>
          <p:cNvSpPr txBox="1">
            <a:spLocks/>
          </p:cNvSpPr>
          <p:nvPr/>
        </p:nvSpPr>
        <p:spPr>
          <a:xfrm>
            <a:off x="873063" y="206936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Nam.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110C50-C981-F5FE-EDD0-1756FABC669D}"/>
              </a:ext>
            </a:extLst>
          </p:cNvPr>
          <p:cNvGrpSpPr/>
          <p:nvPr/>
        </p:nvGrpSpPr>
        <p:grpSpPr>
          <a:xfrm>
            <a:off x="0" y="206935"/>
            <a:ext cx="873063" cy="589662"/>
            <a:chOff x="1606432" y="267697"/>
            <a:chExt cx="873063" cy="589662"/>
          </a:xfrm>
        </p:grpSpPr>
        <p:sp>
          <p:nvSpPr>
            <p:cNvPr id="23" name="Google Shape;448;p30">
              <a:extLst>
                <a:ext uri="{FF2B5EF4-FFF2-40B4-BE49-F238E27FC236}">
                  <a16:creationId xmlns:a16="http://schemas.microsoft.com/office/drawing/2014/main" id="{4CADA086-B40F-6A02-E7A6-890FBE234E26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5;p39">
              <a:extLst>
                <a:ext uri="{FF2B5EF4-FFF2-40B4-BE49-F238E27FC236}">
                  <a16:creationId xmlns:a16="http://schemas.microsoft.com/office/drawing/2014/main" id="{0BD7B9A1-7072-C1DF-54CF-0C12F5D53FF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6432" y="330578"/>
              <a:ext cx="87306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990D622E-B5E3-940B-0EAD-E313B1AA8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32485"/>
              </p:ext>
            </p:extLst>
          </p:nvPr>
        </p:nvGraphicFramePr>
        <p:xfrm>
          <a:off x="1515538" y="796597"/>
          <a:ext cx="6112923" cy="2286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7586">
                  <a:extLst>
                    <a:ext uri="{9D8B030D-6E8A-4147-A177-3AD203B41FA5}">
                      <a16:colId xmlns:a16="http://schemas.microsoft.com/office/drawing/2014/main" val="1061638049"/>
                    </a:ext>
                  </a:extLst>
                </a:gridCol>
                <a:gridCol w="2797909">
                  <a:extLst>
                    <a:ext uri="{9D8B030D-6E8A-4147-A177-3AD203B41FA5}">
                      <a16:colId xmlns:a16="http://schemas.microsoft.com/office/drawing/2014/main" val="2151385965"/>
                    </a:ext>
                  </a:extLst>
                </a:gridCol>
                <a:gridCol w="2537428">
                  <a:extLst>
                    <a:ext uri="{9D8B030D-6E8A-4147-A177-3AD203B41FA5}">
                      <a16:colId xmlns:a16="http://schemas.microsoft.com/office/drawing/2014/main" val="2021415591"/>
                    </a:ext>
                  </a:extLst>
                </a:gridCol>
              </a:tblGrid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STT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Sân vận động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Sức chứa (người)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9041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Mỹ Đình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40 192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68043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Lạch Tray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28 000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19062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Thiên Trường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30 000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77976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Thống Nhất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r0c0i Linotte" pitchFamily="2" charset="77"/>
                        </a:rPr>
                        <a:t>25 000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46017"/>
                  </a:ext>
                </a:extLst>
              </a:tr>
            </a:tbl>
          </a:graphicData>
        </a:graphic>
      </p:graphicFrame>
      <p:sp>
        <p:nvSpPr>
          <p:cNvPr id="26" name="Google Shape;453;p30">
            <a:extLst>
              <a:ext uri="{FF2B5EF4-FFF2-40B4-BE49-F238E27FC236}">
                <a16:creationId xmlns:a16="http://schemas.microsoft.com/office/drawing/2014/main" id="{A6B0ED09-C871-4CE0-2C16-363AD3836421}"/>
              </a:ext>
            </a:extLst>
          </p:cNvPr>
          <p:cNvSpPr txBox="1">
            <a:spLocks/>
          </p:cNvSpPr>
          <p:nvPr/>
        </p:nvSpPr>
        <p:spPr>
          <a:xfrm>
            <a:off x="676323" y="3195277"/>
            <a:ext cx="6824525" cy="4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7" name="Google Shape;453;p30">
            <a:extLst>
              <a:ext uri="{FF2B5EF4-FFF2-40B4-BE49-F238E27FC236}">
                <a16:creationId xmlns:a16="http://schemas.microsoft.com/office/drawing/2014/main" id="{92716FD3-72B5-587C-229C-25C9692403E1}"/>
              </a:ext>
            </a:extLst>
          </p:cNvPr>
          <p:cNvSpPr txBox="1">
            <a:spLocks/>
          </p:cNvSpPr>
          <p:nvPr/>
        </p:nvSpPr>
        <p:spPr>
          <a:xfrm>
            <a:off x="676322" y="3724235"/>
            <a:ext cx="8201669" cy="70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nhỏ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8" name="Google Shape;453;p30">
            <a:extLst>
              <a:ext uri="{FF2B5EF4-FFF2-40B4-BE49-F238E27FC236}">
                <a16:creationId xmlns:a16="http://schemas.microsoft.com/office/drawing/2014/main" id="{A28DD7D6-C625-C018-8577-735DF0B1A3F2}"/>
              </a:ext>
            </a:extLst>
          </p:cNvPr>
          <p:cNvSpPr txBox="1">
            <a:spLocks/>
          </p:cNvSpPr>
          <p:nvPr/>
        </p:nvSpPr>
        <p:spPr>
          <a:xfrm>
            <a:off x="676323" y="4415014"/>
            <a:ext cx="8201669" cy="52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40 000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53;p30">
            <a:extLst>
              <a:ext uri="{FF2B5EF4-FFF2-40B4-BE49-F238E27FC236}">
                <a16:creationId xmlns:a16="http://schemas.microsoft.com/office/drawing/2014/main" id="{6DB54D67-2F89-9390-19A3-D3C128DCCD3F}"/>
              </a:ext>
            </a:extLst>
          </p:cNvPr>
          <p:cNvSpPr txBox="1">
            <a:spLocks/>
          </p:cNvSpPr>
          <p:nvPr/>
        </p:nvSpPr>
        <p:spPr>
          <a:xfrm>
            <a:off x="873063" y="206936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Nam.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110C50-C981-F5FE-EDD0-1756FABC669D}"/>
              </a:ext>
            </a:extLst>
          </p:cNvPr>
          <p:cNvGrpSpPr/>
          <p:nvPr/>
        </p:nvGrpSpPr>
        <p:grpSpPr>
          <a:xfrm>
            <a:off x="0" y="206935"/>
            <a:ext cx="873063" cy="589662"/>
            <a:chOff x="1606432" y="267697"/>
            <a:chExt cx="873063" cy="589662"/>
          </a:xfrm>
        </p:grpSpPr>
        <p:sp>
          <p:nvSpPr>
            <p:cNvPr id="23" name="Google Shape;448;p30">
              <a:extLst>
                <a:ext uri="{FF2B5EF4-FFF2-40B4-BE49-F238E27FC236}">
                  <a16:creationId xmlns:a16="http://schemas.microsoft.com/office/drawing/2014/main" id="{4CADA086-B40F-6A02-E7A6-890FBE234E26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5;p39">
              <a:extLst>
                <a:ext uri="{FF2B5EF4-FFF2-40B4-BE49-F238E27FC236}">
                  <a16:creationId xmlns:a16="http://schemas.microsoft.com/office/drawing/2014/main" id="{0BD7B9A1-7072-C1DF-54CF-0C12F5D53FF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6432" y="330578"/>
              <a:ext cx="87306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990D622E-B5E3-940B-0EAD-E313B1AA8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29132"/>
              </p:ext>
            </p:extLst>
          </p:nvPr>
        </p:nvGraphicFramePr>
        <p:xfrm>
          <a:off x="1515538" y="796597"/>
          <a:ext cx="6112923" cy="2133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7586">
                  <a:extLst>
                    <a:ext uri="{9D8B030D-6E8A-4147-A177-3AD203B41FA5}">
                      <a16:colId xmlns:a16="http://schemas.microsoft.com/office/drawing/2014/main" val="1061638049"/>
                    </a:ext>
                  </a:extLst>
                </a:gridCol>
                <a:gridCol w="2797909">
                  <a:extLst>
                    <a:ext uri="{9D8B030D-6E8A-4147-A177-3AD203B41FA5}">
                      <a16:colId xmlns:a16="http://schemas.microsoft.com/office/drawing/2014/main" val="2151385965"/>
                    </a:ext>
                  </a:extLst>
                </a:gridCol>
                <a:gridCol w="2537428">
                  <a:extLst>
                    <a:ext uri="{9D8B030D-6E8A-4147-A177-3AD203B41FA5}">
                      <a16:colId xmlns:a16="http://schemas.microsoft.com/office/drawing/2014/main" val="2021415591"/>
                    </a:ext>
                  </a:extLst>
                </a:gridCol>
              </a:tblGrid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STT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Sân vận động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Sức chứa (người)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9041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Mỹ Đình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40 192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68043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Lạch Tray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28 000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19062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Thiên Trường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30 000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77976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Thống Nhất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25 000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46017"/>
                  </a:ext>
                </a:extLst>
              </a:tr>
            </a:tbl>
          </a:graphicData>
        </a:graphic>
      </p:graphicFrame>
      <p:sp>
        <p:nvSpPr>
          <p:cNvPr id="26" name="Google Shape;453;p30">
            <a:extLst>
              <a:ext uri="{FF2B5EF4-FFF2-40B4-BE49-F238E27FC236}">
                <a16:creationId xmlns:a16="http://schemas.microsoft.com/office/drawing/2014/main" id="{A6B0ED09-C871-4CE0-2C16-363AD3836421}"/>
              </a:ext>
            </a:extLst>
          </p:cNvPr>
          <p:cNvSpPr txBox="1">
            <a:spLocks/>
          </p:cNvSpPr>
          <p:nvPr/>
        </p:nvSpPr>
        <p:spPr>
          <a:xfrm>
            <a:off x="626447" y="3019183"/>
            <a:ext cx="6824525" cy="4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7" name="Google Shape;453;p30">
            <a:extLst>
              <a:ext uri="{FF2B5EF4-FFF2-40B4-BE49-F238E27FC236}">
                <a16:creationId xmlns:a16="http://schemas.microsoft.com/office/drawing/2014/main" id="{92716FD3-72B5-587C-229C-25C9692403E1}"/>
              </a:ext>
            </a:extLst>
          </p:cNvPr>
          <p:cNvSpPr txBox="1">
            <a:spLocks/>
          </p:cNvSpPr>
          <p:nvPr/>
        </p:nvSpPr>
        <p:spPr>
          <a:xfrm>
            <a:off x="626446" y="3548141"/>
            <a:ext cx="8201669" cy="70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nhỏ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Google Shape;453;p30">
            <a:extLst>
              <a:ext uri="{FF2B5EF4-FFF2-40B4-BE49-F238E27FC236}">
                <a16:creationId xmlns:a16="http://schemas.microsoft.com/office/drawing/2014/main" id="{39565705-A955-A019-BAAB-0DF97E445DF9}"/>
              </a:ext>
            </a:extLst>
          </p:cNvPr>
          <p:cNvSpPr txBox="1">
            <a:spLocks/>
          </p:cNvSpPr>
          <p:nvPr/>
        </p:nvSpPr>
        <p:spPr>
          <a:xfrm>
            <a:off x="626445" y="4346903"/>
            <a:ext cx="8201669" cy="70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09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53;p30">
            <a:extLst>
              <a:ext uri="{FF2B5EF4-FFF2-40B4-BE49-F238E27FC236}">
                <a16:creationId xmlns:a16="http://schemas.microsoft.com/office/drawing/2014/main" id="{6DB54D67-2F89-9390-19A3-D3C128DCCD3F}"/>
              </a:ext>
            </a:extLst>
          </p:cNvPr>
          <p:cNvSpPr txBox="1">
            <a:spLocks/>
          </p:cNvSpPr>
          <p:nvPr/>
        </p:nvSpPr>
        <p:spPr>
          <a:xfrm>
            <a:off x="873063" y="206936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Nam.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110C50-C981-F5FE-EDD0-1756FABC669D}"/>
              </a:ext>
            </a:extLst>
          </p:cNvPr>
          <p:cNvGrpSpPr/>
          <p:nvPr/>
        </p:nvGrpSpPr>
        <p:grpSpPr>
          <a:xfrm>
            <a:off x="0" y="206935"/>
            <a:ext cx="873063" cy="589662"/>
            <a:chOff x="1606432" y="267697"/>
            <a:chExt cx="873063" cy="589662"/>
          </a:xfrm>
        </p:grpSpPr>
        <p:sp>
          <p:nvSpPr>
            <p:cNvPr id="23" name="Google Shape;448;p30">
              <a:extLst>
                <a:ext uri="{FF2B5EF4-FFF2-40B4-BE49-F238E27FC236}">
                  <a16:creationId xmlns:a16="http://schemas.microsoft.com/office/drawing/2014/main" id="{4CADA086-B40F-6A02-E7A6-890FBE234E26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5;p39">
              <a:extLst>
                <a:ext uri="{FF2B5EF4-FFF2-40B4-BE49-F238E27FC236}">
                  <a16:creationId xmlns:a16="http://schemas.microsoft.com/office/drawing/2014/main" id="{0BD7B9A1-7072-C1DF-54CF-0C12F5D53FF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6432" y="330578"/>
              <a:ext cx="87306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990D622E-B5E3-940B-0EAD-E313B1AA8250}"/>
              </a:ext>
            </a:extLst>
          </p:cNvPr>
          <p:cNvGraphicFramePr>
            <a:graphicFrameLocks noGrp="1"/>
          </p:cNvGraphicFramePr>
          <p:nvPr/>
        </p:nvGraphicFramePr>
        <p:xfrm>
          <a:off x="1515538" y="796597"/>
          <a:ext cx="6112923" cy="2133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7586">
                  <a:extLst>
                    <a:ext uri="{9D8B030D-6E8A-4147-A177-3AD203B41FA5}">
                      <a16:colId xmlns:a16="http://schemas.microsoft.com/office/drawing/2014/main" val="1061638049"/>
                    </a:ext>
                  </a:extLst>
                </a:gridCol>
                <a:gridCol w="2797909">
                  <a:extLst>
                    <a:ext uri="{9D8B030D-6E8A-4147-A177-3AD203B41FA5}">
                      <a16:colId xmlns:a16="http://schemas.microsoft.com/office/drawing/2014/main" val="2151385965"/>
                    </a:ext>
                  </a:extLst>
                </a:gridCol>
                <a:gridCol w="2537428">
                  <a:extLst>
                    <a:ext uri="{9D8B030D-6E8A-4147-A177-3AD203B41FA5}">
                      <a16:colId xmlns:a16="http://schemas.microsoft.com/office/drawing/2014/main" val="2021415591"/>
                    </a:ext>
                  </a:extLst>
                </a:gridCol>
              </a:tblGrid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STT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Sân vận động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Sức chứa (người)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9041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Mỹ Đình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40 192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68043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Lạch Tray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28 000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19062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Thiên Trường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30 000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77976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Thống Nhất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25 000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46017"/>
                  </a:ext>
                </a:extLst>
              </a:tr>
            </a:tbl>
          </a:graphicData>
        </a:graphic>
      </p:graphicFrame>
      <p:sp>
        <p:nvSpPr>
          <p:cNvPr id="26" name="Google Shape;453;p30">
            <a:extLst>
              <a:ext uri="{FF2B5EF4-FFF2-40B4-BE49-F238E27FC236}">
                <a16:creationId xmlns:a16="http://schemas.microsoft.com/office/drawing/2014/main" id="{A6B0ED09-C871-4CE0-2C16-363AD3836421}"/>
              </a:ext>
            </a:extLst>
          </p:cNvPr>
          <p:cNvSpPr txBox="1">
            <a:spLocks/>
          </p:cNvSpPr>
          <p:nvPr/>
        </p:nvSpPr>
        <p:spPr>
          <a:xfrm>
            <a:off x="626447" y="3019183"/>
            <a:ext cx="6824525" cy="4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7" name="Google Shape;453;p30">
            <a:extLst>
              <a:ext uri="{FF2B5EF4-FFF2-40B4-BE49-F238E27FC236}">
                <a16:creationId xmlns:a16="http://schemas.microsoft.com/office/drawing/2014/main" id="{92716FD3-72B5-587C-229C-25C9692403E1}"/>
              </a:ext>
            </a:extLst>
          </p:cNvPr>
          <p:cNvSpPr txBox="1">
            <a:spLocks/>
          </p:cNvSpPr>
          <p:nvPr/>
        </p:nvSpPr>
        <p:spPr>
          <a:xfrm>
            <a:off x="626446" y="3548141"/>
            <a:ext cx="8201669" cy="70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nhỏ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Google Shape;453;p30">
            <a:extLst>
              <a:ext uri="{FF2B5EF4-FFF2-40B4-BE49-F238E27FC236}">
                <a16:creationId xmlns:a16="http://schemas.microsoft.com/office/drawing/2014/main" id="{39565705-A955-A019-BAAB-0DF97E445DF9}"/>
              </a:ext>
            </a:extLst>
          </p:cNvPr>
          <p:cNvSpPr txBox="1">
            <a:spLocks/>
          </p:cNvSpPr>
          <p:nvPr/>
        </p:nvSpPr>
        <p:spPr>
          <a:xfrm>
            <a:off x="626445" y="4346903"/>
            <a:ext cx="8201669" cy="70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Thống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nhỏ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5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53;p30">
            <a:extLst>
              <a:ext uri="{FF2B5EF4-FFF2-40B4-BE49-F238E27FC236}">
                <a16:creationId xmlns:a16="http://schemas.microsoft.com/office/drawing/2014/main" id="{6DB54D67-2F89-9390-19A3-D3C128DCCD3F}"/>
              </a:ext>
            </a:extLst>
          </p:cNvPr>
          <p:cNvSpPr txBox="1">
            <a:spLocks/>
          </p:cNvSpPr>
          <p:nvPr/>
        </p:nvSpPr>
        <p:spPr>
          <a:xfrm>
            <a:off x="873063" y="206936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Nam.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110C50-C981-F5FE-EDD0-1756FABC669D}"/>
              </a:ext>
            </a:extLst>
          </p:cNvPr>
          <p:cNvGrpSpPr/>
          <p:nvPr/>
        </p:nvGrpSpPr>
        <p:grpSpPr>
          <a:xfrm>
            <a:off x="0" y="206935"/>
            <a:ext cx="873063" cy="589662"/>
            <a:chOff x="1606432" y="267697"/>
            <a:chExt cx="873063" cy="589662"/>
          </a:xfrm>
        </p:grpSpPr>
        <p:sp>
          <p:nvSpPr>
            <p:cNvPr id="23" name="Google Shape;448;p30">
              <a:extLst>
                <a:ext uri="{FF2B5EF4-FFF2-40B4-BE49-F238E27FC236}">
                  <a16:creationId xmlns:a16="http://schemas.microsoft.com/office/drawing/2014/main" id="{4CADA086-B40F-6A02-E7A6-890FBE234E26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5;p39">
              <a:extLst>
                <a:ext uri="{FF2B5EF4-FFF2-40B4-BE49-F238E27FC236}">
                  <a16:creationId xmlns:a16="http://schemas.microsoft.com/office/drawing/2014/main" id="{0BD7B9A1-7072-C1DF-54CF-0C12F5D53FF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6432" y="330578"/>
              <a:ext cx="87306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990D622E-B5E3-940B-0EAD-E313B1AA8250}"/>
              </a:ext>
            </a:extLst>
          </p:cNvPr>
          <p:cNvGraphicFramePr>
            <a:graphicFrameLocks noGrp="1"/>
          </p:cNvGraphicFramePr>
          <p:nvPr/>
        </p:nvGraphicFramePr>
        <p:xfrm>
          <a:off x="1515538" y="796597"/>
          <a:ext cx="6112923" cy="2133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7586">
                  <a:extLst>
                    <a:ext uri="{9D8B030D-6E8A-4147-A177-3AD203B41FA5}">
                      <a16:colId xmlns:a16="http://schemas.microsoft.com/office/drawing/2014/main" val="1061638049"/>
                    </a:ext>
                  </a:extLst>
                </a:gridCol>
                <a:gridCol w="2797909">
                  <a:extLst>
                    <a:ext uri="{9D8B030D-6E8A-4147-A177-3AD203B41FA5}">
                      <a16:colId xmlns:a16="http://schemas.microsoft.com/office/drawing/2014/main" val="2151385965"/>
                    </a:ext>
                  </a:extLst>
                </a:gridCol>
                <a:gridCol w="2537428">
                  <a:extLst>
                    <a:ext uri="{9D8B030D-6E8A-4147-A177-3AD203B41FA5}">
                      <a16:colId xmlns:a16="http://schemas.microsoft.com/office/drawing/2014/main" val="2021415591"/>
                    </a:ext>
                  </a:extLst>
                </a:gridCol>
              </a:tblGrid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STT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Sân vận động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Sức chứa (người)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9041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Mỹ Đình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40 192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68043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Lạch Tray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28 000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19062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Thiên Trường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30 000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77976"/>
                  </a:ext>
                </a:extLst>
              </a:tr>
              <a:tr h="416881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Thống Nhất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latin typeface="r0c0i Linotte" pitchFamily="2" charset="77"/>
                        </a:rPr>
                        <a:t>25 000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46017"/>
                  </a:ext>
                </a:extLst>
              </a:tr>
            </a:tbl>
          </a:graphicData>
        </a:graphic>
      </p:graphicFrame>
      <p:sp>
        <p:nvSpPr>
          <p:cNvPr id="26" name="Google Shape;453;p30">
            <a:extLst>
              <a:ext uri="{FF2B5EF4-FFF2-40B4-BE49-F238E27FC236}">
                <a16:creationId xmlns:a16="http://schemas.microsoft.com/office/drawing/2014/main" id="{A6B0ED09-C871-4CE0-2C16-363AD3836421}"/>
              </a:ext>
            </a:extLst>
          </p:cNvPr>
          <p:cNvSpPr txBox="1">
            <a:spLocks/>
          </p:cNvSpPr>
          <p:nvPr/>
        </p:nvSpPr>
        <p:spPr>
          <a:xfrm>
            <a:off x="626447" y="3019183"/>
            <a:ext cx="6824525" cy="4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7" name="Google Shape;453;p30">
            <a:extLst>
              <a:ext uri="{FF2B5EF4-FFF2-40B4-BE49-F238E27FC236}">
                <a16:creationId xmlns:a16="http://schemas.microsoft.com/office/drawing/2014/main" id="{92716FD3-72B5-587C-229C-25C9692403E1}"/>
              </a:ext>
            </a:extLst>
          </p:cNvPr>
          <p:cNvSpPr txBox="1">
            <a:spLocks/>
          </p:cNvSpPr>
          <p:nvPr/>
        </p:nvSpPr>
        <p:spPr>
          <a:xfrm>
            <a:off x="626446" y="3548141"/>
            <a:ext cx="8201669" cy="44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40 000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Google Shape;453;p30">
            <a:extLst>
              <a:ext uri="{FF2B5EF4-FFF2-40B4-BE49-F238E27FC236}">
                <a16:creationId xmlns:a16="http://schemas.microsoft.com/office/drawing/2014/main" id="{39565705-A955-A019-BAAB-0DF97E445DF9}"/>
              </a:ext>
            </a:extLst>
          </p:cNvPr>
          <p:cNvSpPr txBox="1">
            <a:spLocks/>
          </p:cNvSpPr>
          <p:nvPr/>
        </p:nvSpPr>
        <p:spPr>
          <a:xfrm>
            <a:off x="626446" y="4084785"/>
            <a:ext cx="7553279" cy="70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Sân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sức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chứa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40 000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4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453;p30">
            <a:extLst>
              <a:ext uri="{FF2B5EF4-FFF2-40B4-BE49-F238E27FC236}">
                <a16:creationId xmlns:a16="http://schemas.microsoft.com/office/drawing/2014/main" id="{3DAC797B-FE40-7655-62DF-FA49EFA155F5}"/>
              </a:ext>
            </a:extLst>
          </p:cNvPr>
          <p:cNvSpPr txBox="1">
            <a:spLocks/>
          </p:cNvSpPr>
          <p:nvPr/>
        </p:nvSpPr>
        <p:spPr>
          <a:xfrm>
            <a:off x="873063" y="206936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Công-tơ-mét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định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ki-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công-tơ-mét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0CD593-9A2F-0BB1-44E3-419746BDB3E6}"/>
              </a:ext>
            </a:extLst>
          </p:cNvPr>
          <p:cNvGrpSpPr/>
          <p:nvPr/>
        </p:nvGrpSpPr>
        <p:grpSpPr>
          <a:xfrm>
            <a:off x="0" y="206935"/>
            <a:ext cx="873063" cy="589662"/>
            <a:chOff x="1606432" y="267697"/>
            <a:chExt cx="873063" cy="589662"/>
          </a:xfrm>
        </p:grpSpPr>
        <p:sp>
          <p:nvSpPr>
            <p:cNvPr id="24" name="Google Shape;448;p30">
              <a:extLst>
                <a:ext uri="{FF2B5EF4-FFF2-40B4-BE49-F238E27FC236}">
                  <a16:creationId xmlns:a16="http://schemas.microsoft.com/office/drawing/2014/main" id="{1B352CE8-295A-17CD-57C7-DFE566118F2E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5;p39">
              <a:extLst>
                <a:ext uri="{FF2B5EF4-FFF2-40B4-BE49-F238E27FC236}">
                  <a16:creationId xmlns:a16="http://schemas.microsoft.com/office/drawing/2014/main" id="{54F66E39-620B-F865-EE75-2E352B48C2A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6432" y="330578"/>
              <a:ext cx="87306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6C6EA6-65B4-29FF-9632-0DFB193CC951}"/>
              </a:ext>
            </a:extLst>
          </p:cNvPr>
          <p:cNvGrpSpPr/>
          <p:nvPr/>
        </p:nvGrpSpPr>
        <p:grpSpPr>
          <a:xfrm>
            <a:off x="315097" y="1034362"/>
            <a:ext cx="8513805" cy="2276868"/>
            <a:chOff x="315097" y="1157929"/>
            <a:chExt cx="8513805" cy="22768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788D5F7-3065-7A7A-E81B-AEFB009B4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69" b="88321" l="5020" r="94882">
                          <a14:foregroundMark x1="6201" y1="36861" x2="21260" y2="68248"/>
                          <a14:foregroundMark x1="41535" y1="20438" x2="46555" y2="12409"/>
                          <a14:foregroundMark x1="46555" y1="12409" x2="46654" y2="12409"/>
                          <a14:foregroundMark x1="48327" y1="8029" x2="52165" y2="8029"/>
                          <a14:foregroundMark x1="74213" y1="17153" x2="79429" y2="9854"/>
                          <a14:foregroundMark x1="79429" y1="9854" x2="82776" y2="9489"/>
                          <a14:foregroundMark x1="82480" y1="7664" x2="89469" y2="11314"/>
                          <a14:foregroundMark x1="89469" y1="11314" x2="93110" y2="29927"/>
                          <a14:foregroundMark x1="93110" y1="29927" x2="94980" y2="68248"/>
                          <a14:foregroundMark x1="50295" y1="7664" x2="55906" y2="12774"/>
                          <a14:foregroundMark x1="55906" y1="12774" x2="60433" y2="24088"/>
                          <a14:foregroundMark x1="60433" y1="24088" x2="62992" y2="42336"/>
                          <a14:foregroundMark x1="62992" y1="42336" x2="63386" y2="76277"/>
                          <a14:foregroundMark x1="55118" y1="43066" x2="45374" y2="42336"/>
                          <a14:foregroundMark x1="48130" y1="8029" x2="43209" y2="16788"/>
                          <a14:foregroundMark x1="43209" y1="16788" x2="38780" y2="36861"/>
                          <a14:foregroundMark x1="40256" y1="22993" x2="37598" y2="62409"/>
                          <a14:foregroundMark x1="37598" y1="62409" x2="37992" y2="78467"/>
                          <a14:foregroundMark x1="37303" y1="49635" x2="39272" y2="32117"/>
                          <a14:foregroundMark x1="38386" y1="77737" x2="56201" y2="78467"/>
                          <a14:foregroundMark x1="56201" y1="78467" x2="62106" y2="77007"/>
                          <a14:foregroundMark x1="8957" y1="21168" x2="13681" y2="12409"/>
                          <a14:foregroundMark x1="13681" y1="12409" x2="19488" y2="8029"/>
                          <a14:foregroundMark x1="19488" y1="8029" x2="24508" y2="14599"/>
                          <a14:foregroundMark x1="24508" y1="14599" x2="30512" y2="43431"/>
                          <a14:foregroundMark x1="30315" y1="36131" x2="31594" y2="56934"/>
                          <a14:foregroundMark x1="31594" y1="56934" x2="30807" y2="76642"/>
                          <a14:foregroundMark x1="30807" y1="76642" x2="30709" y2="77007"/>
                          <a14:foregroundMark x1="29528" y1="37591" x2="26476" y2="18613"/>
                          <a14:foregroundMark x1="26476" y1="18613" x2="21555" y2="9124"/>
                          <a14:foregroundMark x1="21555" y1="9124" x2="16240" y2="6934"/>
                          <a14:foregroundMark x1="16240" y1="6934" x2="11220" y2="14964"/>
                          <a14:foregroundMark x1="11220" y1="14964" x2="11220" y2="14964"/>
                          <a14:foregroundMark x1="9350" y1="21168" x2="6201" y2="39416"/>
                          <a14:foregroundMark x1="6201" y1="39416" x2="5020" y2="58759"/>
                          <a14:foregroundMark x1="5020" y1="58759" x2="5709" y2="74818"/>
                          <a14:foregroundMark x1="6398" y1="77737" x2="13189" y2="77007"/>
                          <a14:foregroundMark x1="13189" y1="77007" x2="30512" y2="77737"/>
                          <a14:foregroundMark x1="26673" y1="20438" x2="29429" y2="33942"/>
                          <a14:foregroundMark x1="27165" y1="19343" x2="29823" y2="31387"/>
                          <a14:foregroundMark x1="73720" y1="17518" x2="70965" y2="34307"/>
                          <a14:foregroundMark x1="70965" y1="34307" x2="69390" y2="55839"/>
                          <a14:foregroundMark x1="69390" y1="55839" x2="69783" y2="75912"/>
                          <a14:foregroundMark x1="69783" y1="75912" x2="78150" y2="79562"/>
                          <a14:foregroundMark x1="78150" y1="79562" x2="90453" y2="78102"/>
                          <a14:foregroundMark x1="90453" y1="78102" x2="94685" y2="72993"/>
                        </a14:backgroundRemoval>
                      </a14:imgEffect>
                    </a14:imgLayer>
                  </a14:imgProps>
                </a:ext>
              </a:extLst>
            </a:blip>
            <a:srcRect b="20704"/>
            <a:stretch/>
          </p:blipFill>
          <p:spPr>
            <a:xfrm>
              <a:off x="315097" y="1157929"/>
              <a:ext cx="8513805" cy="1820658"/>
            </a:xfrm>
            <a:prstGeom prst="rect">
              <a:avLst/>
            </a:prstGeom>
          </p:spPr>
        </p:pic>
        <p:sp>
          <p:nvSpPr>
            <p:cNvPr id="28" name="Google Shape;453;p30">
              <a:extLst>
                <a:ext uri="{FF2B5EF4-FFF2-40B4-BE49-F238E27FC236}">
                  <a16:creationId xmlns:a16="http://schemas.microsoft.com/office/drawing/2014/main" id="{C106EBD3-9450-5344-A780-B37539B2DF19}"/>
                </a:ext>
              </a:extLst>
            </p:cNvPr>
            <p:cNvSpPr txBox="1">
              <a:spLocks/>
            </p:cNvSpPr>
            <p:nvPr/>
          </p:nvSpPr>
          <p:spPr>
            <a:xfrm>
              <a:off x="1691302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29" name="Google Shape;453;p30">
              <a:extLst>
                <a:ext uri="{FF2B5EF4-FFF2-40B4-BE49-F238E27FC236}">
                  <a16:creationId xmlns:a16="http://schemas.microsoft.com/office/drawing/2014/main" id="{86020BD8-3906-03FB-BF6B-8830D729D044}"/>
                </a:ext>
              </a:extLst>
            </p:cNvPr>
            <p:cNvSpPr txBox="1">
              <a:spLocks/>
            </p:cNvSpPr>
            <p:nvPr/>
          </p:nvSpPr>
          <p:spPr>
            <a:xfrm>
              <a:off x="4416753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30" name="Google Shape;453;p30">
              <a:extLst>
                <a:ext uri="{FF2B5EF4-FFF2-40B4-BE49-F238E27FC236}">
                  <a16:creationId xmlns:a16="http://schemas.microsoft.com/office/drawing/2014/main" id="{423B7923-C42F-65BB-D90D-D8BA3CCC9576}"/>
                </a:ext>
              </a:extLst>
            </p:cNvPr>
            <p:cNvSpPr txBox="1">
              <a:spLocks/>
            </p:cNvSpPr>
            <p:nvPr/>
          </p:nvSpPr>
          <p:spPr>
            <a:xfrm>
              <a:off x="7129847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C</a:t>
              </a:r>
            </a:p>
          </p:txBody>
        </p:sp>
      </p:grpSp>
      <p:sp>
        <p:nvSpPr>
          <p:cNvPr id="32" name="Google Shape;453;p30">
            <a:extLst>
              <a:ext uri="{FF2B5EF4-FFF2-40B4-BE49-F238E27FC236}">
                <a16:creationId xmlns:a16="http://schemas.microsoft.com/office/drawing/2014/main" id="{38953F60-A4A8-F105-FCEF-B8919AA3AF91}"/>
              </a:ext>
            </a:extLst>
          </p:cNvPr>
          <p:cNvSpPr txBox="1">
            <a:spLocks/>
          </p:cNvSpPr>
          <p:nvPr/>
        </p:nvSpPr>
        <p:spPr>
          <a:xfrm>
            <a:off x="593123" y="3455660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Xe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ki-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nhiều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3" name="Google Shape;453;p30">
            <a:extLst>
              <a:ext uri="{FF2B5EF4-FFF2-40B4-BE49-F238E27FC236}">
                <a16:creationId xmlns:a16="http://schemas.microsoft.com/office/drawing/2014/main" id="{849BC9D9-9110-8648-8756-4D1158B0174E}"/>
              </a:ext>
            </a:extLst>
          </p:cNvPr>
          <p:cNvSpPr txBox="1">
            <a:spLocks/>
          </p:cNvSpPr>
          <p:nvPr/>
        </p:nvSpPr>
        <p:spPr>
          <a:xfrm>
            <a:off x="593122" y="4109138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Xe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ki-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453;p30">
            <a:extLst>
              <a:ext uri="{FF2B5EF4-FFF2-40B4-BE49-F238E27FC236}">
                <a16:creationId xmlns:a16="http://schemas.microsoft.com/office/drawing/2014/main" id="{3DAC797B-FE40-7655-62DF-FA49EFA155F5}"/>
              </a:ext>
            </a:extLst>
          </p:cNvPr>
          <p:cNvSpPr txBox="1">
            <a:spLocks/>
          </p:cNvSpPr>
          <p:nvPr/>
        </p:nvSpPr>
        <p:spPr>
          <a:xfrm>
            <a:off x="873063" y="206936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Công-tơ-mét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định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ki-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công-tơ-mét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0CD593-9A2F-0BB1-44E3-419746BDB3E6}"/>
              </a:ext>
            </a:extLst>
          </p:cNvPr>
          <p:cNvGrpSpPr/>
          <p:nvPr/>
        </p:nvGrpSpPr>
        <p:grpSpPr>
          <a:xfrm>
            <a:off x="0" y="206935"/>
            <a:ext cx="873063" cy="589662"/>
            <a:chOff x="1606432" y="267697"/>
            <a:chExt cx="873063" cy="589662"/>
          </a:xfrm>
        </p:grpSpPr>
        <p:sp>
          <p:nvSpPr>
            <p:cNvPr id="24" name="Google Shape;448;p30">
              <a:extLst>
                <a:ext uri="{FF2B5EF4-FFF2-40B4-BE49-F238E27FC236}">
                  <a16:creationId xmlns:a16="http://schemas.microsoft.com/office/drawing/2014/main" id="{1B352CE8-295A-17CD-57C7-DFE566118F2E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5;p39">
              <a:extLst>
                <a:ext uri="{FF2B5EF4-FFF2-40B4-BE49-F238E27FC236}">
                  <a16:creationId xmlns:a16="http://schemas.microsoft.com/office/drawing/2014/main" id="{54F66E39-620B-F865-EE75-2E352B48C2A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6432" y="330578"/>
              <a:ext cx="87306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6C6EA6-65B4-29FF-9632-0DFB193CC951}"/>
              </a:ext>
            </a:extLst>
          </p:cNvPr>
          <p:cNvGrpSpPr/>
          <p:nvPr/>
        </p:nvGrpSpPr>
        <p:grpSpPr>
          <a:xfrm>
            <a:off x="315097" y="1034362"/>
            <a:ext cx="8513805" cy="2276868"/>
            <a:chOff x="315097" y="1157929"/>
            <a:chExt cx="8513805" cy="22768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788D5F7-3065-7A7A-E81B-AEFB009B4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69" b="88321" l="5020" r="94882">
                          <a14:foregroundMark x1="6201" y1="36861" x2="21260" y2="68248"/>
                          <a14:foregroundMark x1="41535" y1="20438" x2="46555" y2="12409"/>
                          <a14:foregroundMark x1="46555" y1="12409" x2="46654" y2="12409"/>
                          <a14:foregroundMark x1="48327" y1="8029" x2="52165" y2="8029"/>
                          <a14:foregroundMark x1="74213" y1="17153" x2="79429" y2="9854"/>
                          <a14:foregroundMark x1="79429" y1="9854" x2="82776" y2="9489"/>
                          <a14:foregroundMark x1="82480" y1="7664" x2="89469" y2="11314"/>
                          <a14:foregroundMark x1="89469" y1="11314" x2="93110" y2="29927"/>
                          <a14:foregroundMark x1="93110" y1="29927" x2="94980" y2="68248"/>
                          <a14:foregroundMark x1="50295" y1="7664" x2="55906" y2="12774"/>
                          <a14:foregroundMark x1="55906" y1="12774" x2="60433" y2="24088"/>
                          <a14:foregroundMark x1="60433" y1="24088" x2="62992" y2="42336"/>
                          <a14:foregroundMark x1="62992" y1="42336" x2="63386" y2="76277"/>
                          <a14:foregroundMark x1="55118" y1="43066" x2="45374" y2="42336"/>
                          <a14:foregroundMark x1="48130" y1="8029" x2="43209" y2="16788"/>
                          <a14:foregroundMark x1="43209" y1="16788" x2="38780" y2="36861"/>
                          <a14:foregroundMark x1="40256" y1="22993" x2="37598" y2="62409"/>
                          <a14:foregroundMark x1="37598" y1="62409" x2="37992" y2="78467"/>
                          <a14:foregroundMark x1="37303" y1="49635" x2="39272" y2="32117"/>
                          <a14:foregroundMark x1="38386" y1="77737" x2="56201" y2="78467"/>
                          <a14:foregroundMark x1="56201" y1="78467" x2="62106" y2="77007"/>
                          <a14:foregroundMark x1="8957" y1="21168" x2="13681" y2="12409"/>
                          <a14:foregroundMark x1="13681" y1="12409" x2="19488" y2="8029"/>
                          <a14:foregroundMark x1="19488" y1="8029" x2="24508" y2="14599"/>
                          <a14:foregroundMark x1="24508" y1="14599" x2="30512" y2="43431"/>
                          <a14:foregroundMark x1="30315" y1="36131" x2="31594" y2="56934"/>
                          <a14:foregroundMark x1="31594" y1="56934" x2="30807" y2="76642"/>
                          <a14:foregroundMark x1="30807" y1="76642" x2="30709" y2="77007"/>
                          <a14:foregroundMark x1="29528" y1="37591" x2="26476" y2="18613"/>
                          <a14:foregroundMark x1="26476" y1="18613" x2="21555" y2="9124"/>
                          <a14:foregroundMark x1="21555" y1="9124" x2="16240" y2="6934"/>
                          <a14:foregroundMark x1="16240" y1="6934" x2="11220" y2="14964"/>
                          <a14:foregroundMark x1="11220" y1="14964" x2="11220" y2="14964"/>
                          <a14:foregroundMark x1="9350" y1="21168" x2="6201" y2="39416"/>
                          <a14:foregroundMark x1="6201" y1="39416" x2="5020" y2="58759"/>
                          <a14:foregroundMark x1="5020" y1="58759" x2="5709" y2="74818"/>
                          <a14:foregroundMark x1="6398" y1="77737" x2="13189" y2="77007"/>
                          <a14:foregroundMark x1="13189" y1="77007" x2="30512" y2="77737"/>
                          <a14:foregroundMark x1="26673" y1="20438" x2="29429" y2="33942"/>
                          <a14:foregroundMark x1="27165" y1="19343" x2="29823" y2="31387"/>
                          <a14:foregroundMark x1="73720" y1="17518" x2="70965" y2="34307"/>
                          <a14:foregroundMark x1="70965" y1="34307" x2="69390" y2="55839"/>
                          <a14:foregroundMark x1="69390" y1="55839" x2="69783" y2="75912"/>
                          <a14:foregroundMark x1="69783" y1="75912" x2="78150" y2="79562"/>
                          <a14:foregroundMark x1="78150" y1="79562" x2="90453" y2="78102"/>
                          <a14:foregroundMark x1="90453" y1="78102" x2="94685" y2="72993"/>
                        </a14:backgroundRemoval>
                      </a14:imgEffect>
                    </a14:imgLayer>
                  </a14:imgProps>
                </a:ext>
              </a:extLst>
            </a:blip>
            <a:srcRect b="20704"/>
            <a:stretch/>
          </p:blipFill>
          <p:spPr>
            <a:xfrm>
              <a:off x="315097" y="1157929"/>
              <a:ext cx="8513805" cy="1820658"/>
            </a:xfrm>
            <a:prstGeom prst="rect">
              <a:avLst/>
            </a:prstGeom>
          </p:spPr>
        </p:pic>
        <p:sp>
          <p:nvSpPr>
            <p:cNvPr id="28" name="Google Shape;453;p30">
              <a:extLst>
                <a:ext uri="{FF2B5EF4-FFF2-40B4-BE49-F238E27FC236}">
                  <a16:creationId xmlns:a16="http://schemas.microsoft.com/office/drawing/2014/main" id="{C106EBD3-9450-5344-A780-B37539B2DF19}"/>
                </a:ext>
              </a:extLst>
            </p:cNvPr>
            <p:cNvSpPr txBox="1">
              <a:spLocks/>
            </p:cNvSpPr>
            <p:nvPr/>
          </p:nvSpPr>
          <p:spPr>
            <a:xfrm>
              <a:off x="1691302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29" name="Google Shape;453;p30">
              <a:extLst>
                <a:ext uri="{FF2B5EF4-FFF2-40B4-BE49-F238E27FC236}">
                  <a16:creationId xmlns:a16="http://schemas.microsoft.com/office/drawing/2014/main" id="{86020BD8-3906-03FB-BF6B-8830D729D044}"/>
                </a:ext>
              </a:extLst>
            </p:cNvPr>
            <p:cNvSpPr txBox="1">
              <a:spLocks/>
            </p:cNvSpPr>
            <p:nvPr/>
          </p:nvSpPr>
          <p:spPr>
            <a:xfrm>
              <a:off x="4416753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30" name="Google Shape;453;p30">
              <a:extLst>
                <a:ext uri="{FF2B5EF4-FFF2-40B4-BE49-F238E27FC236}">
                  <a16:creationId xmlns:a16="http://schemas.microsoft.com/office/drawing/2014/main" id="{423B7923-C42F-65BB-D90D-D8BA3CCC9576}"/>
                </a:ext>
              </a:extLst>
            </p:cNvPr>
            <p:cNvSpPr txBox="1">
              <a:spLocks/>
            </p:cNvSpPr>
            <p:nvPr/>
          </p:nvSpPr>
          <p:spPr>
            <a:xfrm>
              <a:off x="7129847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C</a:t>
              </a:r>
            </a:p>
          </p:txBody>
        </p:sp>
      </p:grpSp>
      <p:sp>
        <p:nvSpPr>
          <p:cNvPr id="32" name="Google Shape;453;p30">
            <a:extLst>
              <a:ext uri="{FF2B5EF4-FFF2-40B4-BE49-F238E27FC236}">
                <a16:creationId xmlns:a16="http://schemas.microsoft.com/office/drawing/2014/main" id="{38953F60-A4A8-F105-FCEF-B8919AA3AF91}"/>
              </a:ext>
            </a:extLst>
          </p:cNvPr>
          <p:cNvSpPr txBox="1">
            <a:spLocks/>
          </p:cNvSpPr>
          <p:nvPr/>
        </p:nvSpPr>
        <p:spPr>
          <a:xfrm>
            <a:off x="593123" y="4189903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Xe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ki-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nhiều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3" name="Google Shape;453;p30">
            <a:extLst>
              <a:ext uri="{FF2B5EF4-FFF2-40B4-BE49-F238E27FC236}">
                <a16:creationId xmlns:a16="http://schemas.microsoft.com/office/drawing/2014/main" id="{849BC9D9-9110-8648-8756-4D1158B0174E}"/>
              </a:ext>
            </a:extLst>
          </p:cNvPr>
          <p:cNvSpPr txBox="1">
            <a:spLocks/>
          </p:cNvSpPr>
          <p:nvPr/>
        </p:nvSpPr>
        <p:spPr>
          <a:xfrm>
            <a:off x="470472" y="5663526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Xe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ki-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BA95D-B7DF-66C3-53FE-90EBEA3C1DDB}"/>
              </a:ext>
            </a:extLst>
          </p:cNvPr>
          <p:cNvGrpSpPr/>
          <p:nvPr/>
        </p:nvGrpSpPr>
        <p:grpSpPr>
          <a:xfrm>
            <a:off x="2770030" y="3375046"/>
            <a:ext cx="1276595" cy="589662"/>
            <a:chOff x="1288071" y="3375046"/>
            <a:chExt cx="1276595" cy="58966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FC4B333-A4CA-2CBF-3314-F7B9F7C7E6A5}"/>
                </a:ext>
              </a:extLst>
            </p:cNvPr>
            <p:cNvSpPr/>
            <p:nvPr/>
          </p:nvSpPr>
          <p:spPr>
            <a:xfrm>
              <a:off x="1319603" y="3375046"/>
              <a:ext cx="1084278" cy="58966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2" name="Google Shape;453;p30">
              <a:extLst>
                <a:ext uri="{FF2B5EF4-FFF2-40B4-BE49-F238E27FC236}">
                  <a16:creationId xmlns:a16="http://schemas.microsoft.com/office/drawing/2014/main" id="{5B014E10-696C-BBAE-6525-CA33A84A1FD7}"/>
                </a:ext>
              </a:extLst>
            </p:cNvPr>
            <p:cNvSpPr txBox="1">
              <a:spLocks/>
            </p:cNvSpPr>
            <p:nvPr/>
          </p:nvSpPr>
          <p:spPr>
            <a:xfrm>
              <a:off x="1288071" y="3375046"/>
              <a:ext cx="1276595" cy="58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b="1" dirty="0">
                  <a:solidFill>
                    <a:schemeClr val="bg1"/>
                  </a:solidFill>
                </a:rPr>
                <a:t>43 288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1B5AA1-D03A-7A70-4830-639B3AA6EF78}"/>
              </a:ext>
            </a:extLst>
          </p:cNvPr>
          <p:cNvGrpSpPr/>
          <p:nvPr/>
        </p:nvGrpSpPr>
        <p:grpSpPr>
          <a:xfrm>
            <a:off x="4164507" y="3375046"/>
            <a:ext cx="1276595" cy="589662"/>
            <a:chOff x="2682548" y="3375046"/>
            <a:chExt cx="1276595" cy="58966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274312E-F0B0-36E7-0ABC-6A2CBE322F27}"/>
                </a:ext>
              </a:extLst>
            </p:cNvPr>
            <p:cNvSpPr/>
            <p:nvPr/>
          </p:nvSpPr>
          <p:spPr>
            <a:xfrm>
              <a:off x="2714080" y="3375046"/>
              <a:ext cx="1084278" cy="589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6" name="Google Shape;453;p30">
              <a:extLst>
                <a:ext uri="{FF2B5EF4-FFF2-40B4-BE49-F238E27FC236}">
                  <a16:creationId xmlns:a16="http://schemas.microsoft.com/office/drawing/2014/main" id="{4773CC2A-3ED6-140D-3177-3E632742D404}"/>
                </a:ext>
              </a:extLst>
            </p:cNvPr>
            <p:cNvSpPr txBox="1">
              <a:spLocks/>
            </p:cNvSpPr>
            <p:nvPr/>
          </p:nvSpPr>
          <p:spPr>
            <a:xfrm>
              <a:off x="2682548" y="3375046"/>
              <a:ext cx="1276595" cy="58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b="1" dirty="0">
                  <a:solidFill>
                    <a:schemeClr val="bg1"/>
                  </a:solidFill>
                </a:rPr>
                <a:t>50 000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2FB276-0B30-F90E-6F45-3885DB58EECB}"/>
              </a:ext>
            </a:extLst>
          </p:cNvPr>
          <p:cNvGrpSpPr/>
          <p:nvPr/>
        </p:nvGrpSpPr>
        <p:grpSpPr>
          <a:xfrm>
            <a:off x="5534112" y="3375046"/>
            <a:ext cx="1276595" cy="589662"/>
            <a:chOff x="4052153" y="3375046"/>
            <a:chExt cx="1276595" cy="58966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D87D61A-B1B3-0EE7-5DCF-EECA7515CF26}"/>
                </a:ext>
              </a:extLst>
            </p:cNvPr>
            <p:cNvSpPr/>
            <p:nvPr/>
          </p:nvSpPr>
          <p:spPr>
            <a:xfrm>
              <a:off x="4083685" y="3375046"/>
              <a:ext cx="1084278" cy="58966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9" name="Google Shape;453;p30">
              <a:extLst>
                <a:ext uri="{FF2B5EF4-FFF2-40B4-BE49-F238E27FC236}">
                  <a16:creationId xmlns:a16="http://schemas.microsoft.com/office/drawing/2014/main" id="{65973313-EFF8-ED17-40AB-5CB6B378A013}"/>
                </a:ext>
              </a:extLst>
            </p:cNvPr>
            <p:cNvSpPr txBox="1">
              <a:spLocks/>
            </p:cNvSpPr>
            <p:nvPr/>
          </p:nvSpPr>
          <p:spPr>
            <a:xfrm>
              <a:off x="4052153" y="3375046"/>
              <a:ext cx="1276595" cy="58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b="1" dirty="0">
                  <a:solidFill>
                    <a:schemeClr val="bg1"/>
                  </a:solidFill>
                </a:rPr>
                <a:t>43 300</a:t>
              </a:r>
            </a:p>
          </p:txBody>
        </p:sp>
      </p:grpSp>
      <p:sp>
        <p:nvSpPr>
          <p:cNvPr id="12" name="Google Shape;453;p30">
            <a:extLst>
              <a:ext uri="{FF2B5EF4-FFF2-40B4-BE49-F238E27FC236}">
                <a16:creationId xmlns:a16="http://schemas.microsoft.com/office/drawing/2014/main" id="{B9651DEE-3655-F906-C3EF-1D6629ED2DA7}"/>
              </a:ext>
            </a:extLst>
          </p:cNvPr>
          <p:cNvSpPr txBox="1">
            <a:spLocks/>
          </p:cNvSpPr>
          <p:nvPr/>
        </p:nvSpPr>
        <p:spPr>
          <a:xfrm>
            <a:off x="7093203" y="4214953"/>
            <a:ext cx="167343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Xe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267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453;p30">
            <a:extLst>
              <a:ext uri="{FF2B5EF4-FFF2-40B4-BE49-F238E27FC236}">
                <a16:creationId xmlns:a16="http://schemas.microsoft.com/office/drawing/2014/main" id="{3DAC797B-FE40-7655-62DF-FA49EFA155F5}"/>
              </a:ext>
            </a:extLst>
          </p:cNvPr>
          <p:cNvSpPr txBox="1">
            <a:spLocks/>
          </p:cNvSpPr>
          <p:nvPr/>
        </p:nvSpPr>
        <p:spPr>
          <a:xfrm>
            <a:off x="873063" y="206936"/>
            <a:ext cx="841652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Công-tơ-mét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định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ki-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công-tơ-mét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0CD593-9A2F-0BB1-44E3-419746BDB3E6}"/>
              </a:ext>
            </a:extLst>
          </p:cNvPr>
          <p:cNvGrpSpPr/>
          <p:nvPr/>
        </p:nvGrpSpPr>
        <p:grpSpPr>
          <a:xfrm>
            <a:off x="0" y="206935"/>
            <a:ext cx="873063" cy="589662"/>
            <a:chOff x="1606432" y="267697"/>
            <a:chExt cx="873063" cy="589662"/>
          </a:xfrm>
        </p:grpSpPr>
        <p:sp>
          <p:nvSpPr>
            <p:cNvPr id="24" name="Google Shape;448;p30">
              <a:extLst>
                <a:ext uri="{FF2B5EF4-FFF2-40B4-BE49-F238E27FC236}">
                  <a16:creationId xmlns:a16="http://schemas.microsoft.com/office/drawing/2014/main" id="{1B352CE8-295A-17CD-57C7-DFE566118F2E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5;p39">
              <a:extLst>
                <a:ext uri="{FF2B5EF4-FFF2-40B4-BE49-F238E27FC236}">
                  <a16:creationId xmlns:a16="http://schemas.microsoft.com/office/drawing/2014/main" id="{54F66E39-620B-F865-EE75-2E352B48C2A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6432" y="330578"/>
              <a:ext cx="87306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6C6EA6-65B4-29FF-9632-0DFB193CC951}"/>
              </a:ext>
            </a:extLst>
          </p:cNvPr>
          <p:cNvGrpSpPr/>
          <p:nvPr/>
        </p:nvGrpSpPr>
        <p:grpSpPr>
          <a:xfrm>
            <a:off x="315097" y="1034362"/>
            <a:ext cx="8513805" cy="2276868"/>
            <a:chOff x="315097" y="1157929"/>
            <a:chExt cx="8513805" cy="22768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788D5F7-3065-7A7A-E81B-AEFB009B4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69" b="88321" l="5020" r="94882">
                          <a14:foregroundMark x1="6201" y1="36861" x2="21260" y2="68248"/>
                          <a14:foregroundMark x1="41535" y1="20438" x2="46555" y2="12409"/>
                          <a14:foregroundMark x1="46555" y1="12409" x2="46654" y2="12409"/>
                          <a14:foregroundMark x1="48327" y1="8029" x2="52165" y2="8029"/>
                          <a14:foregroundMark x1="74213" y1="17153" x2="79429" y2="9854"/>
                          <a14:foregroundMark x1="79429" y1="9854" x2="82776" y2="9489"/>
                          <a14:foregroundMark x1="82480" y1="7664" x2="89469" y2="11314"/>
                          <a14:foregroundMark x1="89469" y1="11314" x2="93110" y2="29927"/>
                          <a14:foregroundMark x1="93110" y1="29927" x2="94980" y2="68248"/>
                          <a14:foregroundMark x1="50295" y1="7664" x2="55906" y2="12774"/>
                          <a14:foregroundMark x1="55906" y1="12774" x2="60433" y2="24088"/>
                          <a14:foregroundMark x1="60433" y1="24088" x2="62992" y2="42336"/>
                          <a14:foregroundMark x1="62992" y1="42336" x2="63386" y2="76277"/>
                          <a14:foregroundMark x1="55118" y1="43066" x2="45374" y2="42336"/>
                          <a14:foregroundMark x1="48130" y1="8029" x2="43209" y2="16788"/>
                          <a14:foregroundMark x1="43209" y1="16788" x2="38780" y2="36861"/>
                          <a14:foregroundMark x1="40256" y1="22993" x2="37598" y2="62409"/>
                          <a14:foregroundMark x1="37598" y1="62409" x2="37992" y2="78467"/>
                          <a14:foregroundMark x1="37303" y1="49635" x2="39272" y2="32117"/>
                          <a14:foregroundMark x1="38386" y1="77737" x2="56201" y2="78467"/>
                          <a14:foregroundMark x1="56201" y1="78467" x2="62106" y2="77007"/>
                          <a14:foregroundMark x1="8957" y1="21168" x2="13681" y2="12409"/>
                          <a14:foregroundMark x1="13681" y1="12409" x2="19488" y2="8029"/>
                          <a14:foregroundMark x1="19488" y1="8029" x2="24508" y2="14599"/>
                          <a14:foregroundMark x1="24508" y1="14599" x2="30512" y2="43431"/>
                          <a14:foregroundMark x1="30315" y1="36131" x2="31594" y2="56934"/>
                          <a14:foregroundMark x1="31594" y1="56934" x2="30807" y2="76642"/>
                          <a14:foregroundMark x1="30807" y1="76642" x2="30709" y2="77007"/>
                          <a14:foregroundMark x1="29528" y1="37591" x2="26476" y2="18613"/>
                          <a14:foregroundMark x1="26476" y1="18613" x2="21555" y2="9124"/>
                          <a14:foregroundMark x1="21555" y1="9124" x2="16240" y2="6934"/>
                          <a14:foregroundMark x1="16240" y1="6934" x2="11220" y2="14964"/>
                          <a14:foregroundMark x1="11220" y1="14964" x2="11220" y2="14964"/>
                          <a14:foregroundMark x1="9350" y1="21168" x2="6201" y2="39416"/>
                          <a14:foregroundMark x1="6201" y1="39416" x2="5020" y2="58759"/>
                          <a14:foregroundMark x1="5020" y1="58759" x2="5709" y2="74818"/>
                          <a14:foregroundMark x1="6398" y1="77737" x2="13189" y2="77007"/>
                          <a14:foregroundMark x1="13189" y1="77007" x2="30512" y2="77737"/>
                          <a14:foregroundMark x1="26673" y1="20438" x2="29429" y2="33942"/>
                          <a14:foregroundMark x1="27165" y1="19343" x2="29823" y2="31387"/>
                          <a14:foregroundMark x1="73720" y1="17518" x2="70965" y2="34307"/>
                          <a14:foregroundMark x1="70965" y1="34307" x2="69390" y2="55839"/>
                          <a14:foregroundMark x1="69390" y1="55839" x2="69783" y2="75912"/>
                          <a14:foregroundMark x1="69783" y1="75912" x2="78150" y2="79562"/>
                          <a14:foregroundMark x1="78150" y1="79562" x2="90453" y2="78102"/>
                          <a14:foregroundMark x1="90453" y1="78102" x2="94685" y2="72993"/>
                        </a14:backgroundRemoval>
                      </a14:imgEffect>
                    </a14:imgLayer>
                  </a14:imgProps>
                </a:ext>
              </a:extLst>
            </a:blip>
            <a:srcRect b="20704"/>
            <a:stretch/>
          </p:blipFill>
          <p:spPr>
            <a:xfrm>
              <a:off x="315097" y="1157929"/>
              <a:ext cx="8513805" cy="1820658"/>
            </a:xfrm>
            <a:prstGeom prst="rect">
              <a:avLst/>
            </a:prstGeom>
          </p:spPr>
        </p:pic>
        <p:sp>
          <p:nvSpPr>
            <p:cNvPr id="28" name="Google Shape;453;p30">
              <a:extLst>
                <a:ext uri="{FF2B5EF4-FFF2-40B4-BE49-F238E27FC236}">
                  <a16:creationId xmlns:a16="http://schemas.microsoft.com/office/drawing/2014/main" id="{C106EBD3-9450-5344-A780-B37539B2DF19}"/>
                </a:ext>
              </a:extLst>
            </p:cNvPr>
            <p:cNvSpPr txBox="1">
              <a:spLocks/>
            </p:cNvSpPr>
            <p:nvPr/>
          </p:nvSpPr>
          <p:spPr>
            <a:xfrm>
              <a:off x="1691302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29" name="Google Shape;453;p30">
              <a:extLst>
                <a:ext uri="{FF2B5EF4-FFF2-40B4-BE49-F238E27FC236}">
                  <a16:creationId xmlns:a16="http://schemas.microsoft.com/office/drawing/2014/main" id="{86020BD8-3906-03FB-BF6B-8830D729D044}"/>
                </a:ext>
              </a:extLst>
            </p:cNvPr>
            <p:cNvSpPr txBox="1">
              <a:spLocks/>
            </p:cNvSpPr>
            <p:nvPr/>
          </p:nvSpPr>
          <p:spPr>
            <a:xfrm>
              <a:off x="4416753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30" name="Google Shape;453;p30">
              <a:extLst>
                <a:ext uri="{FF2B5EF4-FFF2-40B4-BE49-F238E27FC236}">
                  <a16:creationId xmlns:a16="http://schemas.microsoft.com/office/drawing/2014/main" id="{423B7923-C42F-65BB-D90D-D8BA3CCC9576}"/>
                </a:ext>
              </a:extLst>
            </p:cNvPr>
            <p:cNvSpPr txBox="1">
              <a:spLocks/>
            </p:cNvSpPr>
            <p:nvPr/>
          </p:nvSpPr>
          <p:spPr>
            <a:xfrm>
              <a:off x="7129847" y="2978587"/>
              <a:ext cx="384633" cy="456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C</a:t>
              </a:r>
            </a:p>
          </p:txBody>
        </p:sp>
      </p:grpSp>
      <p:sp>
        <p:nvSpPr>
          <p:cNvPr id="32" name="Google Shape;453;p30">
            <a:extLst>
              <a:ext uri="{FF2B5EF4-FFF2-40B4-BE49-F238E27FC236}">
                <a16:creationId xmlns:a16="http://schemas.microsoft.com/office/drawing/2014/main" id="{38953F60-A4A8-F105-FCEF-B8919AA3AF91}"/>
              </a:ext>
            </a:extLst>
          </p:cNvPr>
          <p:cNvSpPr txBox="1">
            <a:spLocks/>
          </p:cNvSpPr>
          <p:nvPr/>
        </p:nvSpPr>
        <p:spPr>
          <a:xfrm>
            <a:off x="593123" y="4189903"/>
            <a:ext cx="6056799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Xe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ki-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ít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BA95D-B7DF-66C3-53FE-90EBEA3C1DDB}"/>
              </a:ext>
            </a:extLst>
          </p:cNvPr>
          <p:cNvGrpSpPr/>
          <p:nvPr/>
        </p:nvGrpSpPr>
        <p:grpSpPr>
          <a:xfrm>
            <a:off x="2770030" y="3375046"/>
            <a:ext cx="1276595" cy="589662"/>
            <a:chOff x="1288071" y="3375046"/>
            <a:chExt cx="1276595" cy="58966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FC4B333-A4CA-2CBF-3314-F7B9F7C7E6A5}"/>
                </a:ext>
              </a:extLst>
            </p:cNvPr>
            <p:cNvSpPr/>
            <p:nvPr/>
          </p:nvSpPr>
          <p:spPr>
            <a:xfrm>
              <a:off x="1319603" y="3375046"/>
              <a:ext cx="1084278" cy="58966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2" name="Google Shape;453;p30">
              <a:extLst>
                <a:ext uri="{FF2B5EF4-FFF2-40B4-BE49-F238E27FC236}">
                  <a16:creationId xmlns:a16="http://schemas.microsoft.com/office/drawing/2014/main" id="{5B014E10-696C-BBAE-6525-CA33A84A1FD7}"/>
                </a:ext>
              </a:extLst>
            </p:cNvPr>
            <p:cNvSpPr txBox="1">
              <a:spLocks/>
            </p:cNvSpPr>
            <p:nvPr/>
          </p:nvSpPr>
          <p:spPr>
            <a:xfrm>
              <a:off x="1288071" y="3375046"/>
              <a:ext cx="1276595" cy="58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b="1" dirty="0">
                  <a:solidFill>
                    <a:schemeClr val="bg1"/>
                  </a:solidFill>
                </a:rPr>
                <a:t>43 288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1B5AA1-D03A-7A70-4830-639B3AA6EF78}"/>
              </a:ext>
            </a:extLst>
          </p:cNvPr>
          <p:cNvGrpSpPr/>
          <p:nvPr/>
        </p:nvGrpSpPr>
        <p:grpSpPr>
          <a:xfrm>
            <a:off x="4164507" y="3375046"/>
            <a:ext cx="1276595" cy="589662"/>
            <a:chOff x="2682548" y="3375046"/>
            <a:chExt cx="1276595" cy="58966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274312E-F0B0-36E7-0ABC-6A2CBE322F27}"/>
                </a:ext>
              </a:extLst>
            </p:cNvPr>
            <p:cNvSpPr/>
            <p:nvPr/>
          </p:nvSpPr>
          <p:spPr>
            <a:xfrm>
              <a:off x="2714080" y="3375046"/>
              <a:ext cx="1084278" cy="589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6" name="Google Shape;453;p30">
              <a:extLst>
                <a:ext uri="{FF2B5EF4-FFF2-40B4-BE49-F238E27FC236}">
                  <a16:creationId xmlns:a16="http://schemas.microsoft.com/office/drawing/2014/main" id="{4773CC2A-3ED6-140D-3177-3E632742D404}"/>
                </a:ext>
              </a:extLst>
            </p:cNvPr>
            <p:cNvSpPr txBox="1">
              <a:spLocks/>
            </p:cNvSpPr>
            <p:nvPr/>
          </p:nvSpPr>
          <p:spPr>
            <a:xfrm>
              <a:off x="2682548" y="3375046"/>
              <a:ext cx="1276595" cy="58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b="1" dirty="0">
                  <a:solidFill>
                    <a:schemeClr val="bg1"/>
                  </a:solidFill>
                </a:rPr>
                <a:t>50 000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2FB276-0B30-F90E-6F45-3885DB58EECB}"/>
              </a:ext>
            </a:extLst>
          </p:cNvPr>
          <p:cNvGrpSpPr/>
          <p:nvPr/>
        </p:nvGrpSpPr>
        <p:grpSpPr>
          <a:xfrm>
            <a:off x="5534112" y="3375046"/>
            <a:ext cx="1276595" cy="589662"/>
            <a:chOff x="4052153" y="3375046"/>
            <a:chExt cx="1276595" cy="58966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D87D61A-B1B3-0EE7-5DCF-EECA7515CF26}"/>
                </a:ext>
              </a:extLst>
            </p:cNvPr>
            <p:cNvSpPr/>
            <p:nvPr/>
          </p:nvSpPr>
          <p:spPr>
            <a:xfrm>
              <a:off x="4083685" y="3375046"/>
              <a:ext cx="1084278" cy="58966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9" name="Google Shape;453;p30">
              <a:extLst>
                <a:ext uri="{FF2B5EF4-FFF2-40B4-BE49-F238E27FC236}">
                  <a16:creationId xmlns:a16="http://schemas.microsoft.com/office/drawing/2014/main" id="{65973313-EFF8-ED17-40AB-5CB6B378A013}"/>
                </a:ext>
              </a:extLst>
            </p:cNvPr>
            <p:cNvSpPr txBox="1">
              <a:spLocks/>
            </p:cNvSpPr>
            <p:nvPr/>
          </p:nvSpPr>
          <p:spPr>
            <a:xfrm>
              <a:off x="4052153" y="3375046"/>
              <a:ext cx="1276595" cy="58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Lato"/>
                <a:buNone/>
                <a:defRPr sz="1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 algn="l"/>
              <a:r>
                <a:rPr lang="en-US" sz="2400" b="1" dirty="0">
                  <a:solidFill>
                    <a:schemeClr val="bg1"/>
                  </a:solidFill>
                </a:rPr>
                <a:t>43 300</a:t>
              </a:r>
            </a:p>
          </p:txBody>
        </p:sp>
      </p:grpSp>
      <p:sp>
        <p:nvSpPr>
          <p:cNvPr id="12" name="Google Shape;453;p30">
            <a:extLst>
              <a:ext uri="{FF2B5EF4-FFF2-40B4-BE49-F238E27FC236}">
                <a16:creationId xmlns:a16="http://schemas.microsoft.com/office/drawing/2014/main" id="{B9651DEE-3655-F906-C3EF-1D6629ED2DA7}"/>
              </a:ext>
            </a:extLst>
          </p:cNvPr>
          <p:cNvSpPr txBox="1">
            <a:spLocks/>
          </p:cNvSpPr>
          <p:nvPr/>
        </p:nvSpPr>
        <p:spPr>
          <a:xfrm>
            <a:off x="6649922" y="4189903"/>
            <a:ext cx="1673435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Xe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3667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3;p30">
            <a:extLst>
              <a:ext uri="{FF2B5EF4-FFF2-40B4-BE49-F238E27FC236}">
                <a16:creationId xmlns:a16="http://schemas.microsoft.com/office/drawing/2014/main" id="{EF7B4FA6-9D39-33FA-3DD5-899691931568}"/>
              </a:ext>
            </a:extLst>
          </p:cNvPr>
          <p:cNvSpPr txBox="1">
            <a:spLocks/>
          </p:cNvSpPr>
          <p:nvPr/>
        </p:nvSpPr>
        <p:spPr>
          <a:xfrm>
            <a:off x="2872199" y="396122"/>
            <a:ext cx="4335517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Tìm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thích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D62796-1C60-35C8-F35C-F6192B90FCCF}"/>
              </a:ext>
            </a:extLst>
          </p:cNvPr>
          <p:cNvGrpSpPr/>
          <p:nvPr/>
        </p:nvGrpSpPr>
        <p:grpSpPr>
          <a:xfrm>
            <a:off x="1999136" y="396122"/>
            <a:ext cx="873063" cy="589662"/>
            <a:chOff x="1606432" y="267697"/>
            <a:chExt cx="873063" cy="589662"/>
          </a:xfrm>
        </p:grpSpPr>
        <p:sp>
          <p:nvSpPr>
            <p:cNvPr id="6" name="Google Shape;448;p30">
              <a:extLst>
                <a:ext uri="{FF2B5EF4-FFF2-40B4-BE49-F238E27FC236}">
                  <a16:creationId xmlns:a16="http://schemas.microsoft.com/office/drawing/2014/main" id="{93A62881-4C98-C0F5-B914-168AE2B59809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5;p39">
              <a:extLst>
                <a:ext uri="{FF2B5EF4-FFF2-40B4-BE49-F238E27FC236}">
                  <a16:creationId xmlns:a16="http://schemas.microsoft.com/office/drawing/2014/main" id="{0AB0C07F-F0D8-478A-64BB-D1965ECF439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06432" y="330578"/>
              <a:ext cx="87306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8" name="Google Shape;453;p30">
            <a:extLst>
              <a:ext uri="{FF2B5EF4-FFF2-40B4-BE49-F238E27FC236}">
                <a16:creationId xmlns:a16="http://schemas.microsoft.com/office/drawing/2014/main" id="{D97696E1-3081-4841-93C7-EFE9B76A468D}"/>
              </a:ext>
            </a:extLst>
          </p:cNvPr>
          <p:cNvSpPr txBox="1">
            <a:spLocks/>
          </p:cNvSpPr>
          <p:nvPr/>
        </p:nvSpPr>
        <p:spPr>
          <a:xfrm>
            <a:off x="2517228" y="1826536"/>
            <a:ext cx="6626772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a) 43 371 &gt; 43 37</a:t>
            </a:r>
          </a:p>
        </p:txBody>
      </p:sp>
      <p:sp>
        <p:nvSpPr>
          <p:cNvPr id="9" name="Google Shape;453;p30">
            <a:extLst>
              <a:ext uri="{FF2B5EF4-FFF2-40B4-BE49-F238E27FC236}">
                <a16:creationId xmlns:a16="http://schemas.microsoft.com/office/drawing/2014/main" id="{61B67E3C-625F-CA0A-2BC9-359A6D89B7D3}"/>
              </a:ext>
            </a:extLst>
          </p:cNvPr>
          <p:cNvSpPr txBox="1">
            <a:spLocks/>
          </p:cNvSpPr>
          <p:nvPr/>
        </p:nvSpPr>
        <p:spPr>
          <a:xfrm>
            <a:off x="2517228" y="3124550"/>
            <a:ext cx="6626772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b) 50 826 &lt; 50        26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4CBA19A-934D-1776-5772-8CD6C3C5AC19}"/>
              </a:ext>
            </a:extLst>
          </p:cNvPr>
          <p:cNvSpPr/>
          <p:nvPr/>
        </p:nvSpPr>
        <p:spPr>
          <a:xfrm>
            <a:off x="5880538" y="1826536"/>
            <a:ext cx="731521" cy="689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Google Shape;453;p30">
            <a:extLst>
              <a:ext uri="{FF2B5EF4-FFF2-40B4-BE49-F238E27FC236}">
                <a16:creationId xmlns:a16="http://schemas.microsoft.com/office/drawing/2014/main" id="{582ADB76-E54F-FBB8-548E-745E01A1E29A}"/>
              </a:ext>
            </a:extLst>
          </p:cNvPr>
          <p:cNvSpPr txBox="1">
            <a:spLocks/>
          </p:cNvSpPr>
          <p:nvPr/>
        </p:nvSpPr>
        <p:spPr>
          <a:xfrm>
            <a:off x="6018653" y="1919361"/>
            <a:ext cx="5328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BE4D77-AFEC-8C32-9515-D547A89035BB}"/>
              </a:ext>
            </a:extLst>
          </p:cNvPr>
          <p:cNvSpPr/>
          <p:nvPr/>
        </p:nvSpPr>
        <p:spPr>
          <a:xfrm>
            <a:off x="5295981" y="3124550"/>
            <a:ext cx="731521" cy="689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Google Shape;453;p30">
            <a:extLst>
              <a:ext uri="{FF2B5EF4-FFF2-40B4-BE49-F238E27FC236}">
                <a16:creationId xmlns:a16="http://schemas.microsoft.com/office/drawing/2014/main" id="{5EBB4E4F-FF28-4BBD-7A46-B6BD7192D419}"/>
              </a:ext>
            </a:extLst>
          </p:cNvPr>
          <p:cNvSpPr txBox="1">
            <a:spLocks/>
          </p:cNvSpPr>
          <p:nvPr/>
        </p:nvSpPr>
        <p:spPr>
          <a:xfrm>
            <a:off x="5434096" y="3217375"/>
            <a:ext cx="5328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14" name="Google Shape;1216;p42">
            <a:extLst>
              <a:ext uri="{FF2B5EF4-FFF2-40B4-BE49-F238E27FC236}">
                <a16:creationId xmlns:a16="http://schemas.microsoft.com/office/drawing/2014/main" id="{6D7D4FAA-49E5-A116-B737-9F220BAE5FFC}"/>
              </a:ext>
            </a:extLst>
          </p:cNvPr>
          <p:cNvGrpSpPr/>
          <p:nvPr/>
        </p:nvGrpSpPr>
        <p:grpSpPr>
          <a:xfrm>
            <a:off x="176058" y="3217375"/>
            <a:ext cx="1514742" cy="1803731"/>
            <a:chOff x="6677325" y="3737425"/>
            <a:chExt cx="698700" cy="962375"/>
          </a:xfrm>
        </p:grpSpPr>
        <p:sp>
          <p:nvSpPr>
            <p:cNvPr id="15" name="Google Shape;1217;p42">
              <a:extLst>
                <a:ext uri="{FF2B5EF4-FFF2-40B4-BE49-F238E27FC236}">
                  <a16:creationId xmlns:a16="http://schemas.microsoft.com/office/drawing/2014/main" id="{7E0B1C27-D431-D919-96DE-4C67702035D3}"/>
                </a:ext>
              </a:extLst>
            </p:cNvPr>
            <p:cNvSpPr/>
            <p:nvPr/>
          </p:nvSpPr>
          <p:spPr>
            <a:xfrm>
              <a:off x="7133275" y="4302525"/>
              <a:ext cx="89300" cy="78100"/>
            </a:xfrm>
            <a:custGeom>
              <a:avLst/>
              <a:gdLst/>
              <a:ahLst/>
              <a:cxnLst/>
              <a:rect l="l" t="t" r="r" b="b"/>
              <a:pathLst>
                <a:path w="3572" h="3124" extrusionOk="0">
                  <a:moveTo>
                    <a:pt x="2756" y="0"/>
                  </a:moveTo>
                  <a:cubicBezTo>
                    <a:pt x="1379" y="0"/>
                    <a:pt x="372" y="476"/>
                    <a:pt x="126" y="1030"/>
                  </a:cubicBezTo>
                  <a:cubicBezTo>
                    <a:pt x="32" y="1243"/>
                    <a:pt x="1" y="1474"/>
                    <a:pt x="32" y="1698"/>
                  </a:cubicBezTo>
                  <a:cubicBezTo>
                    <a:pt x="164" y="2870"/>
                    <a:pt x="1213" y="3123"/>
                    <a:pt x="2137" y="3123"/>
                  </a:cubicBezTo>
                  <a:cubicBezTo>
                    <a:pt x="2650" y="3123"/>
                    <a:pt x="3125" y="3045"/>
                    <a:pt x="3384" y="3003"/>
                  </a:cubicBezTo>
                  <a:cubicBezTo>
                    <a:pt x="3565" y="2391"/>
                    <a:pt x="3571" y="1742"/>
                    <a:pt x="3396" y="1130"/>
                  </a:cubicBezTo>
                  <a:cubicBezTo>
                    <a:pt x="3278" y="718"/>
                    <a:pt x="3078" y="338"/>
                    <a:pt x="2810" y="0"/>
                  </a:cubicBezTo>
                  <a:cubicBezTo>
                    <a:pt x="2792" y="0"/>
                    <a:pt x="2774" y="0"/>
                    <a:pt x="2756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18;p42">
              <a:extLst>
                <a:ext uri="{FF2B5EF4-FFF2-40B4-BE49-F238E27FC236}">
                  <a16:creationId xmlns:a16="http://schemas.microsoft.com/office/drawing/2014/main" id="{14D46B2D-21C1-29DF-1506-9599970C298D}"/>
                </a:ext>
              </a:extLst>
            </p:cNvPr>
            <p:cNvSpPr/>
            <p:nvPr/>
          </p:nvSpPr>
          <p:spPr>
            <a:xfrm>
              <a:off x="7154500" y="4453725"/>
              <a:ext cx="221150" cy="142200"/>
            </a:xfrm>
            <a:custGeom>
              <a:avLst/>
              <a:gdLst/>
              <a:ahLst/>
              <a:cxnLst/>
              <a:rect l="l" t="t" r="r" b="b"/>
              <a:pathLst>
                <a:path w="8846" h="5688" extrusionOk="0">
                  <a:moveTo>
                    <a:pt x="2604" y="1"/>
                  </a:moveTo>
                  <a:lnTo>
                    <a:pt x="1" y="2822"/>
                  </a:lnTo>
                  <a:cubicBezTo>
                    <a:pt x="687" y="3053"/>
                    <a:pt x="2210" y="3365"/>
                    <a:pt x="3371" y="3584"/>
                  </a:cubicBezTo>
                  <a:cubicBezTo>
                    <a:pt x="4382" y="3777"/>
                    <a:pt x="5337" y="4189"/>
                    <a:pt x="6174" y="4788"/>
                  </a:cubicBezTo>
                  <a:lnTo>
                    <a:pt x="7416" y="5687"/>
                  </a:lnTo>
                  <a:cubicBezTo>
                    <a:pt x="7416" y="5687"/>
                    <a:pt x="8571" y="4395"/>
                    <a:pt x="8845" y="513"/>
                  </a:cubicBezTo>
                  <a:cubicBezTo>
                    <a:pt x="8654" y="464"/>
                    <a:pt x="8471" y="440"/>
                    <a:pt x="8298" y="440"/>
                  </a:cubicBezTo>
                  <a:cubicBezTo>
                    <a:pt x="7334" y="440"/>
                    <a:pt x="6659" y="1186"/>
                    <a:pt x="6230" y="2610"/>
                  </a:cubicBezTo>
                  <a:cubicBezTo>
                    <a:pt x="6205" y="2410"/>
                    <a:pt x="6149" y="2217"/>
                    <a:pt x="6068" y="2029"/>
                  </a:cubicBezTo>
                  <a:cubicBezTo>
                    <a:pt x="5724" y="1255"/>
                    <a:pt x="5050" y="675"/>
                    <a:pt x="4226" y="456"/>
                  </a:cubicBezTo>
                  <a:lnTo>
                    <a:pt x="2604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19;p42">
              <a:extLst>
                <a:ext uri="{FF2B5EF4-FFF2-40B4-BE49-F238E27FC236}">
                  <a16:creationId xmlns:a16="http://schemas.microsoft.com/office/drawing/2014/main" id="{7D0585F4-3C4B-218F-A318-D0538A9DD070}"/>
                </a:ext>
              </a:extLst>
            </p:cNvPr>
            <p:cNvSpPr/>
            <p:nvPr/>
          </p:nvSpPr>
          <p:spPr>
            <a:xfrm>
              <a:off x="7327250" y="4503300"/>
              <a:ext cx="45900" cy="32075"/>
            </a:xfrm>
            <a:custGeom>
              <a:avLst/>
              <a:gdLst/>
              <a:ahLst/>
              <a:cxnLst/>
              <a:rect l="l" t="t" r="r" b="b"/>
              <a:pathLst>
                <a:path w="1836" h="1283" extrusionOk="0">
                  <a:moveTo>
                    <a:pt x="1304" y="1"/>
                  </a:moveTo>
                  <a:cubicBezTo>
                    <a:pt x="1063" y="1"/>
                    <a:pt x="846" y="63"/>
                    <a:pt x="656" y="184"/>
                  </a:cubicBezTo>
                  <a:cubicBezTo>
                    <a:pt x="138" y="514"/>
                    <a:pt x="13" y="1170"/>
                    <a:pt x="7" y="1195"/>
                  </a:cubicBezTo>
                  <a:cubicBezTo>
                    <a:pt x="0" y="1239"/>
                    <a:pt x="25" y="1276"/>
                    <a:pt x="69" y="1282"/>
                  </a:cubicBezTo>
                  <a:lnTo>
                    <a:pt x="82" y="1282"/>
                  </a:lnTo>
                  <a:cubicBezTo>
                    <a:pt x="119" y="1282"/>
                    <a:pt x="144" y="1257"/>
                    <a:pt x="156" y="1220"/>
                  </a:cubicBezTo>
                  <a:cubicBezTo>
                    <a:pt x="156" y="1214"/>
                    <a:pt x="275" y="602"/>
                    <a:pt x="737" y="308"/>
                  </a:cubicBezTo>
                  <a:cubicBezTo>
                    <a:pt x="902" y="205"/>
                    <a:pt x="1092" y="153"/>
                    <a:pt x="1304" y="153"/>
                  </a:cubicBezTo>
                  <a:cubicBezTo>
                    <a:pt x="1438" y="153"/>
                    <a:pt x="1580" y="174"/>
                    <a:pt x="1729" y="215"/>
                  </a:cubicBezTo>
                  <a:cubicBezTo>
                    <a:pt x="1811" y="209"/>
                    <a:pt x="1835" y="109"/>
                    <a:pt x="1773" y="71"/>
                  </a:cubicBezTo>
                  <a:cubicBezTo>
                    <a:pt x="1608" y="24"/>
                    <a:pt x="1451" y="1"/>
                    <a:pt x="1304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0;p42">
              <a:extLst>
                <a:ext uri="{FF2B5EF4-FFF2-40B4-BE49-F238E27FC236}">
                  <a16:creationId xmlns:a16="http://schemas.microsoft.com/office/drawing/2014/main" id="{2028DD46-FBE3-F0AE-E8D7-6AED3C364D48}"/>
                </a:ext>
              </a:extLst>
            </p:cNvPr>
            <p:cNvSpPr/>
            <p:nvPr/>
          </p:nvSpPr>
          <p:spPr>
            <a:xfrm>
              <a:off x="7320375" y="4479675"/>
              <a:ext cx="55650" cy="31650"/>
            </a:xfrm>
            <a:custGeom>
              <a:avLst/>
              <a:gdLst/>
              <a:ahLst/>
              <a:cxnLst/>
              <a:rect l="l" t="t" r="r" b="b"/>
              <a:pathLst>
                <a:path w="2226" h="1266" extrusionOk="0">
                  <a:moveTo>
                    <a:pt x="1594" y="0"/>
                  </a:moveTo>
                  <a:cubicBezTo>
                    <a:pt x="632" y="0"/>
                    <a:pt x="25" y="1144"/>
                    <a:pt x="19" y="1160"/>
                  </a:cubicBezTo>
                  <a:cubicBezTo>
                    <a:pt x="1" y="1197"/>
                    <a:pt x="13" y="1235"/>
                    <a:pt x="51" y="1260"/>
                  </a:cubicBezTo>
                  <a:cubicBezTo>
                    <a:pt x="57" y="1266"/>
                    <a:pt x="69" y="1266"/>
                    <a:pt x="82" y="1266"/>
                  </a:cubicBezTo>
                  <a:cubicBezTo>
                    <a:pt x="113" y="1266"/>
                    <a:pt x="138" y="1253"/>
                    <a:pt x="151" y="1229"/>
                  </a:cubicBezTo>
                  <a:cubicBezTo>
                    <a:pt x="177" y="1176"/>
                    <a:pt x="725" y="145"/>
                    <a:pt x="1591" y="145"/>
                  </a:cubicBezTo>
                  <a:cubicBezTo>
                    <a:pt x="1754" y="145"/>
                    <a:pt x="1927" y="182"/>
                    <a:pt x="2110" y="267"/>
                  </a:cubicBezTo>
                  <a:cubicBezTo>
                    <a:pt x="2115" y="268"/>
                    <a:pt x="2120" y="268"/>
                    <a:pt x="2124" y="268"/>
                  </a:cubicBezTo>
                  <a:cubicBezTo>
                    <a:pt x="2190" y="268"/>
                    <a:pt x="2226" y="183"/>
                    <a:pt x="2173" y="136"/>
                  </a:cubicBezTo>
                  <a:cubicBezTo>
                    <a:pt x="1969" y="40"/>
                    <a:pt x="1775" y="0"/>
                    <a:pt x="159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21;p42">
              <a:extLst>
                <a:ext uri="{FF2B5EF4-FFF2-40B4-BE49-F238E27FC236}">
                  <a16:creationId xmlns:a16="http://schemas.microsoft.com/office/drawing/2014/main" id="{F5E28183-6C74-E4F6-18EF-776572469942}"/>
                </a:ext>
              </a:extLst>
            </p:cNvPr>
            <p:cNvSpPr/>
            <p:nvPr/>
          </p:nvSpPr>
          <p:spPr>
            <a:xfrm>
              <a:off x="7006250" y="4427150"/>
              <a:ext cx="91400" cy="114375"/>
            </a:xfrm>
            <a:custGeom>
              <a:avLst/>
              <a:gdLst/>
              <a:ahLst/>
              <a:cxnLst/>
              <a:rect l="l" t="t" r="r" b="b"/>
              <a:pathLst>
                <a:path w="3656" h="4575" extrusionOk="0">
                  <a:moveTo>
                    <a:pt x="1236" y="0"/>
                  </a:moveTo>
                  <a:cubicBezTo>
                    <a:pt x="530" y="0"/>
                    <a:pt x="203" y="810"/>
                    <a:pt x="619" y="1351"/>
                  </a:cubicBezTo>
                  <a:cubicBezTo>
                    <a:pt x="319" y="1432"/>
                    <a:pt x="1" y="2162"/>
                    <a:pt x="800" y="2918"/>
                  </a:cubicBezTo>
                  <a:cubicBezTo>
                    <a:pt x="475" y="3011"/>
                    <a:pt x="32" y="3935"/>
                    <a:pt x="1237" y="4434"/>
                  </a:cubicBezTo>
                  <a:cubicBezTo>
                    <a:pt x="1470" y="4530"/>
                    <a:pt x="1683" y="4574"/>
                    <a:pt x="1876" y="4574"/>
                  </a:cubicBezTo>
                  <a:cubicBezTo>
                    <a:pt x="3398" y="4574"/>
                    <a:pt x="3656" y="1843"/>
                    <a:pt x="2398" y="602"/>
                  </a:cubicBezTo>
                  <a:cubicBezTo>
                    <a:pt x="1955" y="167"/>
                    <a:pt x="1557" y="0"/>
                    <a:pt x="123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22;p42">
              <a:extLst>
                <a:ext uri="{FF2B5EF4-FFF2-40B4-BE49-F238E27FC236}">
                  <a16:creationId xmlns:a16="http://schemas.microsoft.com/office/drawing/2014/main" id="{DDE7AD06-8534-E4D9-5872-1F0B80A54E2D}"/>
                </a:ext>
              </a:extLst>
            </p:cNvPr>
            <p:cNvSpPr/>
            <p:nvPr/>
          </p:nvSpPr>
          <p:spPr>
            <a:xfrm>
              <a:off x="7121725" y="4266600"/>
              <a:ext cx="211500" cy="115525"/>
            </a:xfrm>
            <a:custGeom>
              <a:avLst/>
              <a:gdLst/>
              <a:ahLst/>
              <a:cxnLst/>
              <a:rect l="l" t="t" r="r" b="b"/>
              <a:pathLst>
                <a:path w="8460" h="4621" extrusionOk="0">
                  <a:moveTo>
                    <a:pt x="7200" y="0"/>
                  </a:moveTo>
                  <a:cubicBezTo>
                    <a:pt x="7064" y="0"/>
                    <a:pt x="6920" y="48"/>
                    <a:pt x="6803" y="155"/>
                  </a:cubicBezTo>
                  <a:lnTo>
                    <a:pt x="6803" y="155"/>
                  </a:lnTo>
                  <a:cubicBezTo>
                    <a:pt x="6778" y="151"/>
                    <a:pt x="6750" y="149"/>
                    <a:pt x="6721" y="149"/>
                  </a:cubicBezTo>
                  <a:cubicBezTo>
                    <a:pt x="6394" y="149"/>
                    <a:pt x="5837" y="411"/>
                    <a:pt x="5837" y="1088"/>
                  </a:cubicBezTo>
                  <a:cubicBezTo>
                    <a:pt x="5731" y="1446"/>
                    <a:pt x="3545" y="1861"/>
                    <a:pt x="1784" y="1861"/>
                  </a:cubicBezTo>
                  <a:cubicBezTo>
                    <a:pt x="1060" y="1861"/>
                    <a:pt x="408" y="1791"/>
                    <a:pt x="1" y="1618"/>
                  </a:cubicBezTo>
                  <a:lnTo>
                    <a:pt x="1" y="1618"/>
                  </a:lnTo>
                  <a:lnTo>
                    <a:pt x="1711" y="4621"/>
                  </a:lnTo>
                  <a:cubicBezTo>
                    <a:pt x="2348" y="4583"/>
                    <a:pt x="2978" y="4483"/>
                    <a:pt x="3596" y="4315"/>
                  </a:cubicBezTo>
                  <a:cubicBezTo>
                    <a:pt x="4670" y="4034"/>
                    <a:pt x="6617" y="3279"/>
                    <a:pt x="7666" y="2218"/>
                  </a:cubicBezTo>
                  <a:cubicBezTo>
                    <a:pt x="8460" y="2100"/>
                    <a:pt x="8358" y="1151"/>
                    <a:pt x="8167" y="1151"/>
                  </a:cubicBezTo>
                  <a:cubicBezTo>
                    <a:pt x="8159" y="1151"/>
                    <a:pt x="8151" y="1153"/>
                    <a:pt x="8143" y="1156"/>
                  </a:cubicBezTo>
                  <a:lnTo>
                    <a:pt x="8143" y="1156"/>
                  </a:lnTo>
                  <a:cubicBezTo>
                    <a:pt x="8309" y="897"/>
                    <a:pt x="8143" y="467"/>
                    <a:pt x="7792" y="467"/>
                  </a:cubicBezTo>
                  <a:cubicBezTo>
                    <a:pt x="7732" y="467"/>
                    <a:pt x="7667" y="480"/>
                    <a:pt x="7597" y="507"/>
                  </a:cubicBezTo>
                  <a:cubicBezTo>
                    <a:pt x="7738" y="213"/>
                    <a:pt x="7489" y="0"/>
                    <a:pt x="720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3;p42">
              <a:extLst>
                <a:ext uri="{FF2B5EF4-FFF2-40B4-BE49-F238E27FC236}">
                  <a16:creationId xmlns:a16="http://schemas.microsoft.com/office/drawing/2014/main" id="{6635AB7C-C906-91C4-DB61-6F44AE9998BC}"/>
                </a:ext>
              </a:extLst>
            </p:cNvPr>
            <p:cNvSpPr/>
            <p:nvPr/>
          </p:nvSpPr>
          <p:spPr>
            <a:xfrm>
              <a:off x="7133275" y="4302525"/>
              <a:ext cx="84600" cy="78100"/>
            </a:xfrm>
            <a:custGeom>
              <a:avLst/>
              <a:gdLst/>
              <a:ahLst/>
              <a:cxnLst/>
              <a:rect l="l" t="t" r="r" b="b"/>
              <a:pathLst>
                <a:path w="3384" h="3124" extrusionOk="0">
                  <a:moveTo>
                    <a:pt x="2756" y="0"/>
                  </a:moveTo>
                  <a:cubicBezTo>
                    <a:pt x="1379" y="0"/>
                    <a:pt x="372" y="476"/>
                    <a:pt x="119" y="1030"/>
                  </a:cubicBezTo>
                  <a:cubicBezTo>
                    <a:pt x="32" y="1243"/>
                    <a:pt x="1" y="1474"/>
                    <a:pt x="32" y="1698"/>
                  </a:cubicBezTo>
                  <a:cubicBezTo>
                    <a:pt x="164" y="2870"/>
                    <a:pt x="1213" y="3123"/>
                    <a:pt x="2137" y="3123"/>
                  </a:cubicBezTo>
                  <a:cubicBezTo>
                    <a:pt x="2650" y="3123"/>
                    <a:pt x="3125" y="3045"/>
                    <a:pt x="3384" y="3003"/>
                  </a:cubicBezTo>
                  <a:cubicBezTo>
                    <a:pt x="3084" y="2429"/>
                    <a:pt x="2891" y="1804"/>
                    <a:pt x="2816" y="1155"/>
                  </a:cubicBezTo>
                  <a:cubicBezTo>
                    <a:pt x="2772" y="774"/>
                    <a:pt x="2772" y="387"/>
                    <a:pt x="2810" y="0"/>
                  </a:cubicBezTo>
                  <a:cubicBezTo>
                    <a:pt x="2792" y="0"/>
                    <a:pt x="2774" y="0"/>
                    <a:pt x="275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24;p42">
              <a:extLst>
                <a:ext uri="{FF2B5EF4-FFF2-40B4-BE49-F238E27FC236}">
                  <a16:creationId xmlns:a16="http://schemas.microsoft.com/office/drawing/2014/main" id="{46168B14-0BA0-FB42-AF62-2ABAFF7A85F0}"/>
                </a:ext>
              </a:extLst>
            </p:cNvPr>
            <p:cNvSpPr/>
            <p:nvPr/>
          </p:nvSpPr>
          <p:spPr>
            <a:xfrm>
              <a:off x="7009550" y="4283025"/>
              <a:ext cx="342700" cy="294025"/>
            </a:xfrm>
            <a:custGeom>
              <a:avLst/>
              <a:gdLst/>
              <a:ahLst/>
              <a:cxnLst/>
              <a:rect l="l" t="t" r="r" b="b"/>
              <a:pathLst>
                <a:path w="13708" h="11761" extrusionOk="0">
                  <a:moveTo>
                    <a:pt x="4706" y="0"/>
                  </a:moveTo>
                  <a:cubicBezTo>
                    <a:pt x="2959" y="1324"/>
                    <a:pt x="1311" y="1673"/>
                    <a:pt x="1311" y="1673"/>
                  </a:cubicBezTo>
                  <a:cubicBezTo>
                    <a:pt x="1311" y="1673"/>
                    <a:pt x="1" y="11761"/>
                    <a:pt x="4970" y="11761"/>
                  </a:cubicBezTo>
                  <a:cubicBezTo>
                    <a:pt x="5637" y="11761"/>
                    <a:pt x="6417" y="11579"/>
                    <a:pt x="7328" y="11167"/>
                  </a:cubicBezTo>
                  <a:cubicBezTo>
                    <a:pt x="13707" y="8289"/>
                    <a:pt x="5000" y="2260"/>
                    <a:pt x="470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25;p42">
              <a:extLst>
                <a:ext uri="{FF2B5EF4-FFF2-40B4-BE49-F238E27FC236}">
                  <a16:creationId xmlns:a16="http://schemas.microsoft.com/office/drawing/2014/main" id="{BE3BBA47-7136-622A-04E7-6FB85676922D}"/>
                </a:ext>
              </a:extLst>
            </p:cNvPr>
            <p:cNvSpPr/>
            <p:nvPr/>
          </p:nvSpPr>
          <p:spPr>
            <a:xfrm>
              <a:off x="7005325" y="4474475"/>
              <a:ext cx="169800" cy="223425"/>
            </a:xfrm>
            <a:custGeom>
              <a:avLst/>
              <a:gdLst/>
              <a:ahLst/>
              <a:cxnLst/>
              <a:rect l="l" t="t" r="r" b="b"/>
              <a:pathLst>
                <a:path w="6792" h="8937" extrusionOk="0">
                  <a:moveTo>
                    <a:pt x="4800" y="1"/>
                  </a:moveTo>
                  <a:cubicBezTo>
                    <a:pt x="4470" y="469"/>
                    <a:pt x="3958" y="1486"/>
                    <a:pt x="3527" y="2379"/>
                  </a:cubicBezTo>
                  <a:cubicBezTo>
                    <a:pt x="2997" y="3478"/>
                    <a:pt x="2241" y="4445"/>
                    <a:pt x="1318" y="5232"/>
                  </a:cubicBezTo>
                  <a:lnTo>
                    <a:pt x="1" y="6336"/>
                  </a:lnTo>
                  <a:cubicBezTo>
                    <a:pt x="1" y="6336"/>
                    <a:pt x="700" y="8739"/>
                    <a:pt x="2784" y="8895"/>
                  </a:cubicBezTo>
                  <a:cubicBezTo>
                    <a:pt x="3176" y="8923"/>
                    <a:pt x="3568" y="8937"/>
                    <a:pt x="3960" y="8937"/>
                  </a:cubicBezTo>
                  <a:cubicBezTo>
                    <a:pt x="4374" y="8937"/>
                    <a:pt x="4787" y="8921"/>
                    <a:pt x="5200" y="8889"/>
                  </a:cubicBezTo>
                  <a:cubicBezTo>
                    <a:pt x="5312" y="7922"/>
                    <a:pt x="4925" y="7510"/>
                    <a:pt x="4201" y="6773"/>
                  </a:cubicBezTo>
                  <a:cubicBezTo>
                    <a:pt x="3920" y="6499"/>
                    <a:pt x="3615" y="6255"/>
                    <a:pt x="3284" y="6043"/>
                  </a:cubicBezTo>
                  <a:lnTo>
                    <a:pt x="3284" y="6043"/>
                  </a:lnTo>
                  <a:cubicBezTo>
                    <a:pt x="3302" y="6044"/>
                    <a:pt x="3320" y="6044"/>
                    <a:pt x="3339" y="6044"/>
                  </a:cubicBezTo>
                  <a:cubicBezTo>
                    <a:pt x="3634" y="6044"/>
                    <a:pt x="4031" y="5955"/>
                    <a:pt x="4401" y="5843"/>
                  </a:cubicBezTo>
                  <a:cubicBezTo>
                    <a:pt x="5088" y="5637"/>
                    <a:pt x="5668" y="5182"/>
                    <a:pt x="6030" y="4564"/>
                  </a:cubicBezTo>
                  <a:lnTo>
                    <a:pt x="6792" y="3278"/>
                  </a:lnTo>
                  <a:lnTo>
                    <a:pt x="4800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26;p42">
              <a:extLst>
                <a:ext uri="{FF2B5EF4-FFF2-40B4-BE49-F238E27FC236}">
                  <a16:creationId xmlns:a16="http://schemas.microsoft.com/office/drawing/2014/main" id="{39218F4D-09D1-852B-0096-52B860B6BE5E}"/>
                </a:ext>
              </a:extLst>
            </p:cNvPr>
            <p:cNvSpPr/>
            <p:nvPr/>
          </p:nvSpPr>
          <p:spPr>
            <a:xfrm>
              <a:off x="7066650" y="4654000"/>
              <a:ext cx="27500" cy="45525"/>
            </a:xfrm>
            <a:custGeom>
              <a:avLst/>
              <a:gdLst/>
              <a:ahLst/>
              <a:cxnLst/>
              <a:rect l="l" t="t" r="r" b="b"/>
              <a:pathLst>
                <a:path w="1100" h="1821" extrusionOk="0">
                  <a:moveTo>
                    <a:pt x="103" y="0"/>
                  </a:moveTo>
                  <a:cubicBezTo>
                    <a:pt x="38" y="0"/>
                    <a:pt x="0" y="154"/>
                    <a:pt x="88" y="154"/>
                  </a:cubicBezTo>
                  <a:cubicBezTo>
                    <a:pt x="94" y="160"/>
                    <a:pt x="943" y="447"/>
                    <a:pt x="868" y="1746"/>
                  </a:cubicBezTo>
                  <a:cubicBezTo>
                    <a:pt x="868" y="1783"/>
                    <a:pt x="899" y="1814"/>
                    <a:pt x="937" y="1821"/>
                  </a:cubicBezTo>
                  <a:lnTo>
                    <a:pt x="943" y="1821"/>
                  </a:lnTo>
                  <a:cubicBezTo>
                    <a:pt x="981" y="1821"/>
                    <a:pt x="1012" y="1789"/>
                    <a:pt x="1012" y="1752"/>
                  </a:cubicBezTo>
                  <a:cubicBezTo>
                    <a:pt x="1099" y="341"/>
                    <a:pt x="144" y="10"/>
                    <a:pt x="132" y="10"/>
                  </a:cubicBezTo>
                  <a:cubicBezTo>
                    <a:pt x="122" y="4"/>
                    <a:pt x="112" y="0"/>
                    <a:pt x="103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7;p42">
              <a:extLst>
                <a:ext uri="{FF2B5EF4-FFF2-40B4-BE49-F238E27FC236}">
                  <a16:creationId xmlns:a16="http://schemas.microsoft.com/office/drawing/2014/main" id="{D0743B4B-DB5B-C757-EBA9-1EA942D63D18}"/>
                </a:ext>
              </a:extLst>
            </p:cNvPr>
            <p:cNvSpPr/>
            <p:nvPr/>
          </p:nvSpPr>
          <p:spPr>
            <a:xfrm>
              <a:off x="7097325" y="4651250"/>
              <a:ext cx="33325" cy="48550"/>
            </a:xfrm>
            <a:custGeom>
              <a:avLst/>
              <a:gdLst/>
              <a:ahLst/>
              <a:cxnLst/>
              <a:rect l="l" t="t" r="r" b="b"/>
              <a:pathLst>
                <a:path w="1333" h="1942" extrusionOk="0">
                  <a:moveTo>
                    <a:pt x="107" y="1"/>
                  </a:moveTo>
                  <a:cubicBezTo>
                    <a:pt x="41" y="1"/>
                    <a:pt x="0" y="80"/>
                    <a:pt x="47" y="133"/>
                  </a:cubicBezTo>
                  <a:cubicBezTo>
                    <a:pt x="91" y="158"/>
                    <a:pt x="1158" y="788"/>
                    <a:pt x="846" y="1849"/>
                  </a:cubicBezTo>
                  <a:cubicBezTo>
                    <a:pt x="840" y="1887"/>
                    <a:pt x="858" y="1924"/>
                    <a:pt x="896" y="1937"/>
                  </a:cubicBezTo>
                  <a:cubicBezTo>
                    <a:pt x="899" y="1940"/>
                    <a:pt x="904" y="1941"/>
                    <a:pt x="908" y="1941"/>
                  </a:cubicBezTo>
                  <a:cubicBezTo>
                    <a:pt x="913" y="1941"/>
                    <a:pt x="918" y="1940"/>
                    <a:pt x="921" y="1937"/>
                  </a:cubicBezTo>
                  <a:cubicBezTo>
                    <a:pt x="952" y="1937"/>
                    <a:pt x="977" y="1918"/>
                    <a:pt x="989" y="1887"/>
                  </a:cubicBezTo>
                  <a:cubicBezTo>
                    <a:pt x="1333" y="713"/>
                    <a:pt x="134" y="14"/>
                    <a:pt x="122" y="2"/>
                  </a:cubicBezTo>
                  <a:cubicBezTo>
                    <a:pt x="117" y="1"/>
                    <a:pt x="112" y="1"/>
                    <a:pt x="10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28;p42">
              <a:extLst>
                <a:ext uri="{FF2B5EF4-FFF2-40B4-BE49-F238E27FC236}">
                  <a16:creationId xmlns:a16="http://schemas.microsoft.com/office/drawing/2014/main" id="{E3A56CA4-F995-1421-04BE-09E4A632DA6C}"/>
                </a:ext>
              </a:extLst>
            </p:cNvPr>
            <p:cNvSpPr/>
            <p:nvPr/>
          </p:nvSpPr>
          <p:spPr>
            <a:xfrm>
              <a:off x="7160600" y="4541475"/>
              <a:ext cx="15150" cy="37425"/>
            </a:xfrm>
            <a:custGeom>
              <a:avLst/>
              <a:gdLst/>
              <a:ahLst/>
              <a:cxnLst/>
              <a:rect l="l" t="t" r="r" b="b"/>
              <a:pathLst>
                <a:path w="606" h="1497" extrusionOk="0">
                  <a:moveTo>
                    <a:pt x="410" y="0"/>
                  </a:moveTo>
                  <a:cubicBezTo>
                    <a:pt x="358" y="0"/>
                    <a:pt x="299" y="34"/>
                    <a:pt x="325" y="86"/>
                  </a:cubicBezTo>
                  <a:cubicBezTo>
                    <a:pt x="381" y="542"/>
                    <a:pt x="275" y="997"/>
                    <a:pt x="25" y="1384"/>
                  </a:cubicBezTo>
                  <a:cubicBezTo>
                    <a:pt x="0" y="1434"/>
                    <a:pt x="38" y="1490"/>
                    <a:pt x="94" y="1497"/>
                  </a:cubicBezTo>
                  <a:cubicBezTo>
                    <a:pt x="119" y="1497"/>
                    <a:pt x="144" y="1484"/>
                    <a:pt x="156" y="1459"/>
                  </a:cubicBezTo>
                  <a:cubicBezTo>
                    <a:pt x="606" y="735"/>
                    <a:pt x="481" y="86"/>
                    <a:pt x="475" y="55"/>
                  </a:cubicBezTo>
                  <a:cubicBezTo>
                    <a:pt x="477" y="17"/>
                    <a:pt x="445" y="0"/>
                    <a:pt x="41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29;p42">
              <a:extLst>
                <a:ext uri="{FF2B5EF4-FFF2-40B4-BE49-F238E27FC236}">
                  <a16:creationId xmlns:a16="http://schemas.microsoft.com/office/drawing/2014/main" id="{25A41F31-B459-61DC-2209-FC6CA195DE29}"/>
                </a:ext>
              </a:extLst>
            </p:cNvPr>
            <p:cNvSpPr/>
            <p:nvPr/>
          </p:nvSpPr>
          <p:spPr>
            <a:xfrm>
              <a:off x="7095825" y="4283025"/>
              <a:ext cx="155150" cy="237375"/>
            </a:xfrm>
            <a:custGeom>
              <a:avLst/>
              <a:gdLst/>
              <a:ahLst/>
              <a:cxnLst/>
              <a:rect l="l" t="t" r="r" b="b"/>
              <a:pathLst>
                <a:path w="6206" h="9495" extrusionOk="0">
                  <a:moveTo>
                    <a:pt x="1255" y="0"/>
                  </a:moveTo>
                  <a:cubicBezTo>
                    <a:pt x="463" y="599"/>
                    <a:pt x="606" y="656"/>
                    <a:pt x="1" y="912"/>
                  </a:cubicBezTo>
                  <a:cubicBezTo>
                    <a:pt x="744" y="6017"/>
                    <a:pt x="2410" y="9419"/>
                    <a:pt x="4189" y="9494"/>
                  </a:cubicBezTo>
                  <a:cubicBezTo>
                    <a:pt x="4204" y="9494"/>
                    <a:pt x="4219" y="9495"/>
                    <a:pt x="4235" y="9495"/>
                  </a:cubicBezTo>
                  <a:cubicBezTo>
                    <a:pt x="4646" y="9495"/>
                    <a:pt x="5327" y="9322"/>
                    <a:pt x="6205" y="8246"/>
                  </a:cubicBezTo>
                  <a:cubicBezTo>
                    <a:pt x="6124" y="5275"/>
                    <a:pt x="1468" y="1642"/>
                    <a:pt x="1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30;p42">
              <a:extLst>
                <a:ext uri="{FF2B5EF4-FFF2-40B4-BE49-F238E27FC236}">
                  <a16:creationId xmlns:a16="http://schemas.microsoft.com/office/drawing/2014/main" id="{95DC9F17-EC48-FC8F-0FF0-035BB72C11AE}"/>
                </a:ext>
              </a:extLst>
            </p:cNvPr>
            <p:cNvSpPr/>
            <p:nvPr/>
          </p:nvSpPr>
          <p:spPr>
            <a:xfrm>
              <a:off x="7032000" y="4317025"/>
              <a:ext cx="210550" cy="197125"/>
            </a:xfrm>
            <a:custGeom>
              <a:avLst/>
              <a:gdLst/>
              <a:ahLst/>
              <a:cxnLst/>
              <a:rect l="l" t="t" r="r" b="b"/>
              <a:pathLst>
                <a:path w="8422" h="7885" extrusionOk="0">
                  <a:moveTo>
                    <a:pt x="4514" y="1"/>
                  </a:moveTo>
                  <a:cubicBezTo>
                    <a:pt x="4514" y="1"/>
                    <a:pt x="4801" y="1231"/>
                    <a:pt x="3790" y="1449"/>
                  </a:cubicBezTo>
                  <a:cubicBezTo>
                    <a:pt x="3629" y="1485"/>
                    <a:pt x="3441" y="1500"/>
                    <a:pt x="3240" y="1500"/>
                  </a:cubicBezTo>
                  <a:cubicBezTo>
                    <a:pt x="2178" y="1500"/>
                    <a:pt x="731" y="1081"/>
                    <a:pt x="731" y="1081"/>
                  </a:cubicBezTo>
                  <a:lnTo>
                    <a:pt x="95" y="1081"/>
                  </a:lnTo>
                  <a:cubicBezTo>
                    <a:pt x="32" y="1898"/>
                    <a:pt x="1" y="2785"/>
                    <a:pt x="26" y="3734"/>
                  </a:cubicBezTo>
                  <a:cubicBezTo>
                    <a:pt x="51" y="5038"/>
                    <a:pt x="176" y="6330"/>
                    <a:pt x="388" y="7616"/>
                  </a:cubicBezTo>
                  <a:cubicBezTo>
                    <a:pt x="1060" y="7809"/>
                    <a:pt x="1635" y="7884"/>
                    <a:pt x="2125" y="7884"/>
                  </a:cubicBezTo>
                  <a:cubicBezTo>
                    <a:pt x="2840" y="7884"/>
                    <a:pt x="3375" y="7724"/>
                    <a:pt x="3771" y="7535"/>
                  </a:cubicBezTo>
                  <a:cubicBezTo>
                    <a:pt x="4620" y="7135"/>
                    <a:pt x="4888" y="6580"/>
                    <a:pt x="6037" y="5831"/>
                  </a:cubicBezTo>
                  <a:cubicBezTo>
                    <a:pt x="6773" y="5350"/>
                    <a:pt x="7578" y="4976"/>
                    <a:pt x="8421" y="4726"/>
                  </a:cubicBezTo>
                  <a:cubicBezTo>
                    <a:pt x="7728" y="3627"/>
                    <a:pt x="6948" y="2585"/>
                    <a:pt x="6087" y="1611"/>
                  </a:cubicBezTo>
                  <a:cubicBezTo>
                    <a:pt x="5556" y="1012"/>
                    <a:pt x="5026" y="482"/>
                    <a:pt x="45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31;p42">
              <a:extLst>
                <a:ext uri="{FF2B5EF4-FFF2-40B4-BE49-F238E27FC236}">
                  <a16:creationId xmlns:a16="http://schemas.microsoft.com/office/drawing/2014/main" id="{EE50DFC8-FA1B-99FB-A80C-73990B0D4F71}"/>
                </a:ext>
              </a:extLst>
            </p:cNvPr>
            <p:cNvSpPr/>
            <p:nvPr/>
          </p:nvSpPr>
          <p:spPr>
            <a:xfrm>
              <a:off x="6873100" y="3737425"/>
              <a:ext cx="194975" cy="332775"/>
            </a:xfrm>
            <a:custGeom>
              <a:avLst/>
              <a:gdLst/>
              <a:ahLst/>
              <a:cxnLst/>
              <a:rect l="l" t="t" r="r" b="b"/>
              <a:pathLst>
                <a:path w="7799" h="13311" extrusionOk="0">
                  <a:moveTo>
                    <a:pt x="1773" y="0"/>
                  </a:moveTo>
                  <a:cubicBezTo>
                    <a:pt x="1" y="0"/>
                    <a:pt x="2162" y="13042"/>
                    <a:pt x="2162" y="13042"/>
                  </a:cubicBezTo>
                  <a:lnTo>
                    <a:pt x="4466" y="13310"/>
                  </a:lnTo>
                  <a:cubicBezTo>
                    <a:pt x="7799" y="8910"/>
                    <a:pt x="3773" y="527"/>
                    <a:pt x="1882" y="15"/>
                  </a:cubicBezTo>
                  <a:cubicBezTo>
                    <a:pt x="1844" y="5"/>
                    <a:pt x="1808" y="0"/>
                    <a:pt x="177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32;p42">
              <a:extLst>
                <a:ext uri="{FF2B5EF4-FFF2-40B4-BE49-F238E27FC236}">
                  <a16:creationId xmlns:a16="http://schemas.microsoft.com/office/drawing/2014/main" id="{AC452876-2BB3-7940-B372-A3FBD0190130}"/>
                </a:ext>
              </a:extLst>
            </p:cNvPr>
            <p:cNvSpPr/>
            <p:nvPr/>
          </p:nvSpPr>
          <p:spPr>
            <a:xfrm>
              <a:off x="6907950" y="3793925"/>
              <a:ext cx="105225" cy="269400"/>
            </a:xfrm>
            <a:custGeom>
              <a:avLst/>
              <a:gdLst/>
              <a:ahLst/>
              <a:cxnLst/>
              <a:rect l="l" t="t" r="r" b="b"/>
              <a:pathLst>
                <a:path w="4209" h="10776" extrusionOk="0">
                  <a:moveTo>
                    <a:pt x="1225" y="0"/>
                  </a:moveTo>
                  <a:cubicBezTo>
                    <a:pt x="1159" y="0"/>
                    <a:pt x="1096" y="21"/>
                    <a:pt x="1037" y="65"/>
                  </a:cubicBezTo>
                  <a:cubicBezTo>
                    <a:pt x="1" y="833"/>
                    <a:pt x="2011" y="10145"/>
                    <a:pt x="1961" y="10458"/>
                  </a:cubicBezTo>
                  <a:lnTo>
                    <a:pt x="2678" y="10776"/>
                  </a:lnTo>
                  <a:cubicBezTo>
                    <a:pt x="4208" y="5721"/>
                    <a:pt x="2315" y="0"/>
                    <a:pt x="122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33;p42">
              <a:extLst>
                <a:ext uri="{FF2B5EF4-FFF2-40B4-BE49-F238E27FC236}">
                  <a16:creationId xmlns:a16="http://schemas.microsoft.com/office/drawing/2014/main" id="{8BFA5888-0228-4D17-57DB-58CC10ACE5B9}"/>
                </a:ext>
              </a:extLst>
            </p:cNvPr>
            <p:cNvSpPr/>
            <p:nvPr/>
          </p:nvSpPr>
          <p:spPr>
            <a:xfrm>
              <a:off x="6732100" y="4011275"/>
              <a:ext cx="608825" cy="341825"/>
            </a:xfrm>
            <a:custGeom>
              <a:avLst/>
              <a:gdLst/>
              <a:ahLst/>
              <a:cxnLst/>
              <a:rect l="l" t="t" r="r" b="b"/>
              <a:pathLst>
                <a:path w="24353" h="13673" extrusionOk="0">
                  <a:moveTo>
                    <a:pt x="12331" y="0"/>
                  </a:moveTo>
                  <a:cubicBezTo>
                    <a:pt x="11392" y="0"/>
                    <a:pt x="10385" y="121"/>
                    <a:pt x="9319" y="384"/>
                  </a:cubicBezTo>
                  <a:cubicBezTo>
                    <a:pt x="3561" y="1804"/>
                    <a:pt x="0" y="13672"/>
                    <a:pt x="10395" y="13672"/>
                  </a:cubicBezTo>
                  <a:cubicBezTo>
                    <a:pt x="11055" y="13672"/>
                    <a:pt x="11771" y="13624"/>
                    <a:pt x="12546" y="13523"/>
                  </a:cubicBezTo>
                  <a:cubicBezTo>
                    <a:pt x="24352" y="11980"/>
                    <a:pt x="21700" y="0"/>
                    <a:pt x="1233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34;p42">
              <a:extLst>
                <a:ext uri="{FF2B5EF4-FFF2-40B4-BE49-F238E27FC236}">
                  <a16:creationId xmlns:a16="http://schemas.microsoft.com/office/drawing/2014/main" id="{169FD2AA-C763-1E05-22CB-ECAAE547645E}"/>
                </a:ext>
              </a:extLst>
            </p:cNvPr>
            <p:cNvSpPr/>
            <p:nvPr/>
          </p:nvSpPr>
          <p:spPr>
            <a:xfrm>
              <a:off x="6677325" y="3829000"/>
              <a:ext cx="224875" cy="308775"/>
            </a:xfrm>
            <a:custGeom>
              <a:avLst/>
              <a:gdLst/>
              <a:ahLst/>
              <a:cxnLst/>
              <a:rect l="l" t="t" r="r" b="b"/>
              <a:pathLst>
                <a:path w="8995" h="12351" extrusionOk="0">
                  <a:moveTo>
                    <a:pt x="1641" y="0"/>
                  </a:moveTo>
                  <a:cubicBezTo>
                    <a:pt x="1536" y="0"/>
                    <a:pt x="1444" y="37"/>
                    <a:pt x="1367" y="116"/>
                  </a:cubicBezTo>
                  <a:cubicBezTo>
                    <a:pt x="0" y="1527"/>
                    <a:pt x="1155" y="10796"/>
                    <a:pt x="7110" y="12350"/>
                  </a:cubicBezTo>
                  <a:lnTo>
                    <a:pt x="8995" y="10496"/>
                  </a:lnTo>
                  <a:cubicBezTo>
                    <a:pt x="8995" y="10496"/>
                    <a:pt x="3413" y="0"/>
                    <a:pt x="164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35;p42">
              <a:extLst>
                <a:ext uri="{FF2B5EF4-FFF2-40B4-BE49-F238E27FC236}">
                  <a16:creationId xmlns:a16="http://schemas.microsoft.com/office/drawing/2014/main" id="{3013E03F-8E8D-EEB7-B1EF-E1DEB45F10BF}"/>
                </a:ext>
              </a:extLst>
            </p:cNvPr>
            <p:cNvSpPr/>
            <p:nvPr/>
          </p:nvSpPr>
          <p:spPr>
            <a:xfrm>
              <a:off x="6698550" y="3881675"/>
              <a:ext cx="171675" cy="242975"/>
            </a:xfrm>
            <a:custGeom>
              <a:avLst/>
              <a:gdLst/>
              <a:ahLst/>
              <a:cxnLst/>
              <a:rect l="l" t="t" r="r" b="b"/>
              <a:pathLst>
                <a:path w="6867" h="9719" extrusionOk="0">
                  <a:moveTo>
                    <a:pt x="1335" y="0"/>
                  </a:moveTo>
                  <a:cubicBezTo>
                    <a:pt x="1333" y="0"/>
                    <a:pt x="1332" y="0"/>
                    <a:pt x="1330" y="0"/>
                  </a:cubicBezTo>
                  <a:cubicBezTo>
                    <a:pt x="0" y="19"/>
                    <a:pt x="1542" y="6205"/>
                    <a:pt x="6429" y="9719"/>
                  </a:cubicBezTo>
                  <a:lnTo>
                    <a:pt x="6866" y="8932"/>
                  </a:lnTo>
                  <a:cubicBezTo>
                    <a:pt x="6623" y="8696"/>
                    <a:pt x="2664" y="0"/>
                    <a:pt x="133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36;p42">
              <a:extLst>
                <a:ext uri="{FF2B5EF4-FFF2-40B4-BE49-F238E27FC236}">
                  <a16:creationId xmlns:a16="http://schemas.microsoft.com/office/drawing/2014/main" id="{6936B23B-C85E-AAA3-EB26-740C541409DF}"/>
                </a:ext>
              </a:extLst>
            </p:cNvPr>
            <p:cNvSpPr/>
            <p:nvPr/>
          </p:nvSpPr>
          <p:spPr>
            <a:xfrm>
              <a:off x="6927300" y="4010875"/>
              <a:ext cx="86625" cy="26400"/>
            </a:xfrm>
            <a:custGeom>
              <a:avLst/>
              <a:gdLst/>
              <a:ahLst/>
              <a:cxnLst/>
              <a:rect l="l" t="t" r="r" b="b"/>
              <a:pathLst>
                <a:path w="3465" h="1056" extrusionOk="0">
                  <a:moveTo>
                    <a:pt x="3396" y="1"/>
                  </a:moveTo>
                  <a:cubicBezTo>
                    <a:pt x="1205" y="38"/>
                    <a:pt x="88" y="887"/>
                    <a:pt x="38" y="924"/>
                  </a:cubicBezTo>
                  <a:cubicBezTo>
                    <a:pt x="7" y="949"/>
                    <a:pt x="1" y="999"/>
                    <a:pt x="26" y="1030"/>
                  </a:cubicBezTo>
                  <a:cubicBezTo>
                    <a:pt x="38" y="1049"/>
                    <a:pt x="63" y="1055"/>
                    <a:pt x="88" y="1055"/>
                  </a:cubicBezTo>
                  <a:cubicBezTo>
                    <a:pt x="100" y="1055"/>
                    <a:pt x="113" y="1049"/>
                    <a:pt x="125" y="1043"/>
                  </a:cubicBezTo>
                  <a:cubicBezTo>
                    <a:pt x="138" y="1037"/>
                    <a:pt x="1255" y="182"/>
                    <a:pt x="3396" y="150"/>
                  </a:cubicBezTo>
                  <a:cubicBezTo>
                    <a:pt x="3465" y="125"/>
                    <a:pt x="3465" y="19"/>
                    <a:pt x="3396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37;p42">
              <a:extLst>
                <a:ext uri="{FF2B5EF4-FFF2-40B4-BE49-F238E27FC236}">
                  <a16:creationId xmlns:a16="http://schemas.microsoft.com/office/drawing/2014/main" id="{059D9ADF-352D-D68E-F110-A2AACB849E71}"/>
                </a:ext>
              </a:extLst>
            </p:cNvPr>
            <p:cNvSpPr/>
            <p:nvPr/>
          </p:nvSpPr>
          <p:spPr>
            <a:xfrm>
              <a:off x="7071175" y="4293950"/>
              <a:ext cx="12350" cy="16250"/>
            </a:xfrm>
            <a:custGeom>
              <a:avLst/>
              <a:gdLst/>
              <a:ahLst/>
              <a:cxnLst/>
              <a:rect l="l" t="t" r="r" b="b"/>
              <a:pathLst>
                <a:path w="494" h="650" extrusionOk="0">
                  <a:moveTo>
                    <a:pt x="400" y="0"/>
                  </a:moveTo>
                  <a:lnTo>
                    <a:pt x="1" y="587"/>
                  </a:lnTo>
                  <a:lnTo>
                    <a:pt x="88" y="649"/>
                  </a:lnTo>
                  <a:lnTo>
                    <a:pt x="494" y="63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38;p42">
              <a:extLst>
                <a:ext uri="{FF2B5EF4-FFF2-40B4-BE49-F238E27FC236}">
                  <a16:creationId xmlns:a16="http://schemas.microsoft.com/office/drawing/2014/main" id="{339BF504-387F-C8D4-46F6-2C9E5B843126}"/>
                </a:ext>
              </a:extLst>
            </p:cNvPr>
            <p:cNvSpPr/>
            <p:nvPr/>
          </p:nvSpPr>
          <p:spPr>
            <a:xfrm>
              <a:off x="7057125" y="4283650"/>
              <a:ext cx="18750" cy="16725"/>
            </a:xfrm>
            <a:custGeom>
              <a:avLst/>
              <a:gdLst/>
              <a:ahLst/>
              <a:cxnLst/>
              <a:rect l="l" t="t" r="r" b="b"/>
              <a:pathLst>
                <a:path w="750" h="669" extrusionOk="0">
                  <a:moveTo>
                    <a:pt x="681" y="0"/>
                  </a:moveTo>
                  <a:lnTo>
                    <a:pt x="1" y="587"/>
                  </a:lnTo>
                  <a:lnTo>
                    <a:pt x="76" y="668"/>
                  </a:lnTo>
                  <a:lnTo>
                    <a:pt x="750" y="81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39;p42">
              <a:extLst>
                <a:ext uri="{FF2B5EF4-FFF2-40B4-BE49-F238E27FC236}">
                  <a16:creationId xmlns:a16="http://schemas.microsoft.com/office/drawing/2014/main" id="{1A134749-C1BC-F78D-D012-A3CEB9408F99}"/>
                </a:ext>
              </a:extLst>
            </p:cNvPr>
            <p:cNvSpPr/>
            <p:nvPr/>
          </p:nvSpPr>
          <p:spPr>
            <a:xfrm>
              <a:off x="7049650" y="4273975"/>
              <a:ext cx="19200" cy="10775"/>
            </a:xfrm>
            <a:custGeom>
              <a:avLst/>
              <a:gdLst/>
              <a:ahLst/>
              <a:cxnLst/>
              <a:rect l="l" t="t" r="r" b="b"/>
              <a:pathLst>
                <a:path w="768" h="431" extrusionOk="0">
                  <a:moveTo>
                    <a:pt x="724" y="0"/>
                  </a:moveTo>
                  <a:lnTo>
                    <a:pt x="0" y="331"/>
                  </a:lnTo>
                  <a:lnTo>
                    <a:pt x="44" y="431"/>
                  </a:lnTo>
                  <a:lnTo>
                    <a:pt x="768" y="10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0;p42">
              <a:extLst>
                <a:ext uri="{FF2B5EF4-FFF2-40B4-BE49-F238E27FC236}">
                  <a16:creationId xmlns:a16="http://schemas.microsoft.com/office/drawing/2014/main" id="{A3BA9CE8-DCBB-4862-4978-9BD66BF3C47B}"/>
                </a:ext>
              </a:extLst>
            </p:cNvPr>
            <p:cNvSpPr/>
            <p:nvPr/>
          </p:nvSpPr>
          <p:spPr>
            <a:xfrm>
              <a:off x="7149350" y="4263975"/>
              <a:ext cx="17975" cy="8000"/>
            </a:xfrm>
            <a:custGeom>
              <a:avLst/>
              <a:gdLst/>
              <a:ahLst/>
              <a:cxnLst/>
              <a:rect l="l" t="t" r="r" b="b"/>
              <a:pathLst>
                <a:path w="719" h="320" extrusionOk="0">
                  <a:moveTo>
                    <a:pt x="38" y="1"/>
                  </a:moveTo>
                  <a:lnTo>
                    <a:pt x="1" y="107"/>
                  </a:lnTo>
                  <a:lnTo>
                    <a:pt x="681" y="319"/>
                  </a:lnTo>
                  <a:lnTo>
                    <a:pt x="719" y="21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1;p42">
              <a:extLst>
                <a:ext uri="{FF2B5EF4-FFF2-40B4-BE49-F238E27FC236}">
                  <a16:creationId xmlns:a16="http://schemas.microsoft.com/office/drawing/2014/main" id="{231CBE56-0F5A-FCA9-4346-DB0456DB2A66}"/>
                </a:ext>
              </a:extLst>
            </p:cNvPr>
            <p:cNvSpPr/>
            <p:nvPr/>
          </p:nvSpPr>
          <p:spPr>
            <a:xfrm>
              <a:off x="7148725" y="4250875"/>
              <a:ext cx="22650" cy="3925"/>
            </a:xfrm>
            <a:custGeom>
              <a:avLst/>
              <a:gdLst/>
              <a:ahLst/>
              <a:cxnLst/>
              <a:rect l="l" t="t" r="r" b="b"/>
              <a:pathLst>
                <a:path w="906" h="157" extrusionOk="0">
                  <a:moveTo>
                    <a:pt x="7" y="0"/>
                  </a:moveTo>
                  <a:lnTo>
                    <a:pt x="1" y="113"/>
                  </a:lnTo>
                  <a:lnTo>
                    <a:pt x="900" y="156"/>
                  </a:lnTo>
                  <a:lnTo>
                    <a:pt x="906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2;p42">
              <a:extLst>
                <a:ext uri="{FF2B5EF4-FFF2-40B4-BE49-F238E27FC236}">
                  <a16:creationId xmlns:a16="http://schemas.microsoft.com/office/drawing/2014/main" id="{A5361C7D-42DD-84C2-DE63-915DC3E9303E}"/>
                </a:ext>
              </a:extLst>
            </p:cNvPr>
            <p:cNvSpPr/>
            <p:nvPr/>
          </p:nvSpPr>
          <p:spPr>
            <a:xfrm>
              <a:off x="7148725" y="4235275"/>
              <a:ext cx="20000" cy="7350"/>
            </a:xfrm>
            <a:custGeom>
              <a:avLst/>
              <a:gdLst/>
              <a:ahLst/>
              <a:cxnLst/>
              <a:rect l="l" t="t" r="r" b="b"/>
              <a:pathLst>
                <a:path w="800" h="294" extrusionOk="0">
                  <a:moveTo>
                    <a:pt x="775" y="0"/>
                  </a:moveTo>
                  <a:lnTo>
                    <a:pt x="1" y="194"/>
                  </a:lnTo>
                  <a:lnTo>
                    <a:pt x="26" y="294"/>
                  </a:lnTo>
                  <a:lnTo>
                    <a:pt x="800" y="106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3;p42">
              <a:extLst>
                <a:ext uri="{FF2B5EF4-FFF2-40B4-BE49-F238E27FC236}">
                  <a16:creationId xmlns:a16="http://schemas.microsoft.com/office/drawing/2014/main" id="{D9FF75B5-C3A8-B476-D7AA-74372413619F}"/>
                </a:ext>
              </a:extLst>
            </p:cNvPr>
            <p:cNvSpPr/>
            <p:nvPr/>
          </p:nvSpPr>
          <p:spPr>
            <a:xfrm>
              <a:off x="6924350" y="4188950"/>
              <a:ext cx="128450" cy="114375"/>
            </a:xfrm>
            <a:custGeom>
              <a:avLst/>
              <a:gdLst/>
              <a:ahLst/>
              <a:cxnLst/>
              <a:rect l="l" t="t" r="r" b="b"/>
              <a:pathLst>
                <a:path w="5138" h="4575" extrusionOk="0">
                  <a:moveTo>
                    <a:pt x="2570" y="0"/>
                  </a:moveTo>
                  <a:cubicBezTo>
                    <a:pt x="2331" y="0"/>
                    <a:pt x="2087" y="38"/>
                    <a:pt x="1848" y="118"/>
                  </a:cubicBezTo>
                  <a:cubicBezTo>
                    <a:pt x="649" y="518"/>
                    <a:pt x="0" y="1816"/>
                    <a:pt x="400" y="3014"/>
                  </a:cubicBezTo>
                  <a:cubicBezTo>
                    <a:pt x="719" y="3972"/>
                    <a:pt x="1608" y="4575"/>
                    <a:pt x="2563" y="4575"/>
                  </a:cubicBezTo>
                  <a:cubicBezTo>
                    <a:pt x="2804" y="4575"/>
                    <a:pt x="3049" y="4536"/>
                    <a:pt x="3289" y="4456"/>
                  </a:cubicBezTo>
                  <a:cubicBezTo>
                    <a:pt x="4488" y="4057"/>
                    <a:pt x="5137" y="2765"/>
                    <a:pt x="4738" y="1566"/>
                  </a:cubicBezTo>
                  <a:cubicBezTo>
                    <a:pt x="4418" y="607"/>
                    <a:pt x="3527" y="0"/>
                    <a:pt x="2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4;p42">
              <a:extLst>
                <a:ext uri="{FF2B5EF4-FFF2-40B4-BE49-F238E27FC236}">
                  <a16:creationId xmlns:a16="http://schemas.microsoft.com/office/drawing/2014/main" id="{47B7B37E-0CF7-399E-2FC7-2CD0F941CCE7}"/>
                </a:ext>
              </a:extLst>
            </p:cNvPr>
            <p:cNvSpPr/>
            <p:nvPr/>
          </p:nvSpPr>
          <p:spPr>
            <a:xfrm>
              <a:off x="7098475" y="4103775"/>
              <a:ext cx="130500" cy="114400"/>
            </a:xfrm>
            <a:custGeom>
              <a:avLst/>
              <a:gdLst/>
              <a:ahLst/>
              <a:cxnLst/>
              <a:rect l="l" t="t" r="r" b="b"/>
              <a:pathLst>
                <a:path w="5220" h="4576" extrusionOk="0">
                  <a:moveTo>
                    <a:pt x="2618" y="1"/>
                  </a:moveTo>
                  <a:cubicBezTo>
                    <a:pt x="1855" y="1"/>
                    <a:pt x="1108" y="380"/>
                    <a:pt x="675" y="1072"/>
                  </a:cubicBezTo>
                  <a:cubicBezTo>
                    <a:pt x="1" y="2139"/>
                    <a:pt x="325" y="3556"/>
                    <a:pt x="1399" y="4224"/>
                  </a:cubicBezTo>
                  <a:cubicBezTo>
                    <a:pt x="1776" y="4462"/>
                    <a:pt x="2196" y="4576"/>
                    <a:pt x="2611" y="4576"/>
                  </a:cubicBezTo>
                  <a:cubicBezTo>
                    <a:pt x="3371" y="4576"/>
                    <a:pt x="4115" y="4195"/>
                    <a:pt x="4551" y="3500"/>
                  </a:cubicBezTo>
                  <a:cubicBezTo>
                    <a:pt x="5219" y="2433"/>
                    <a:pt x="4894" y="1022"/>
                    <a:pt x="3827" y="348"/>
                  </a:cubicBezTo>
                  <a:cubicBezTo>
                    <a:pt x="3451" y="113"/>
                    <a:pt x="3032" y="1"/>
                    <a:pt x="2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5;p42">
              <a:extLst>
                <a:ext uri="{FF2B5EF4-FFF2-40B4-BE49-F238E27FC236}">
                  <a16:creationId xmlns:a16="http://schemas.microsoft.com/office/drawing/2014/main" id="{E830B010-E1BF-0707-F2EC-CA70CF0E0D5A}"/>
                </a:ext>
              </a:extLst>
            </p:cNvPr>
            <p:cNvSpPr/>
            <p:nvPr/>
          </p:nvSpPr>
          <p:spPr>
            <a:xfrm>
              <a:off x="6928853" y="4188001"/>
              <a:ext cx="101303" cy="93938"/>
            </a:xfrm>
            <a:custGeom>
              <a:avLst/>
              <a:gdLst/>
              <a:ahLst/>
              <a:cxnLst/>
              <a:rect l="l" t="t" r="r" b="b"/>
              <a:pathLst>
                <a:path w="4938" h="4579" extrusionOk="0">
                  <a:moveTo>
                    <a:pt x="2467" y="0"/>
                  </a:moveTo>
                  <a:cubicBezTo>
                    <a:pt x="1375" y="0"/>
                    <a:pt x="408" y="787"/>
                    <a:pt x="213" y="1899"/>
                  </a:cubicBezTo>
                  <a:cubicBezTo>
                    <a:pt x="1" y="3148"/>
                    <a:pt x="837" y="4327"/>
                    <a:pt x="2079" y="4546"/>
                  </a:cubicBezTo>
                  <a:cubicBezTo>
                    <a:pt x="2210" y="4568"/>
                    <a:pt x="2339" y="4579"/>
                    <a:pt x="2467" y="4579"/>
                  </a:cubicBezTo>
                  <a:cubicBezTo>
                    <a:pt x="3564" y="4579"/>
                    <a:pt x="4529" y="3792"/>
                    <a:pt x="4719" y="2680"/>
                  </a:cubicBezTo>
                  <a:cubicBezTo>
                    <a:pt x="4938" y="1431"/>
                    <a:pt x="4101" y="251"/>
                    <a:pt x="2853" y="33"/>
                  </a:cubicBezTo>
                  <a:cubicBezTo>
                    <a:pt x="2723" y="11"/>
                    <a:pt x="2594" y="0"/>
                    <a:pt x="246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6;p42">
              <a:extLst>
                <a:ext uri="{FF2B5EF4-FFF2-40B4-BE49-F238E27FC236}">
                  <a16:creationId xmlns:a16="http://schemas.microsoft.com/office/drawing/2014/main" id="{7FC9258A-A29F-D8FD-330D-EEE49A99E224}"/>
                </a:ext>
              </a:extLst>
            </p:cNvPr>
            <p:cNvSpPr/>
            <p:nvPr/>
          </p:nvSpPr>
          <p:spPr>
            <a:xfrm>
              <a:off x="7100909" y="4103469"/>
              <a:ext cx="101304" cy="92192"/>
            </a:xfrm>
            <a:custGeom>
              <a:avLst/>
              <a:gdLst/>
              <a:ahLst/>
              <a:cxnLst/>
              <a:rect l="l" t="t" r="r" b="b"/>
              <a:pathLst>
                <a:path w="5025" h="4573" extrusionOk="0">
                  <a:moveTo>
                    <a:pt x="2510" y="0"/>
                  </a:moveTo>
                  <a:cubicBezTo>
                    <a:pt x="1924" y="0"/>
                    <a:pt x="1339" y="223"/>
                    <a:pt x="893" y="670"/>
                  </a:cubicBezTo>
                  <a:cubicBezTo>
                    <a:pt x="0" y="1562"/>
                    <a:pt x="0" y="3010"/>
                    <a:pt x="893" y="3903"/>
                  </a:cubicBezTo>
                  <a:cubicBezTo>
                    <a:pt x="1339" y="4349"/>
                    <a:pt x="1924" y="4572"/>
                    <a:pt x="2510" y="4572"/>
                  </a:cubicBezTo>
                  <a:cubicBezTo>
                    <a:pt x="3096" y="4572"/>
                    <a:pt x="3683" y="4349"/>
                    <a:pt x="4132" y="3903"/>
                  </a:cubicBezTo>
                  <a:cubicBezTo>
                    <a:pt x="5025" y="3010"/>
                    <a:pt x="5025" y="1562"/>
                    <a:pt x="4132" y="670"/>
                  </a:cubicBezTo>
                  <a:cubicBezTo>
                    <a:pt x="3683" y="223"/>
                    <a:pt x="3096" y="0"/>
                    <a:pt x="2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7;p42">
              <a:extLst>
                <a:ext uri="{FF2B5EF4-FFF2-40B4-BE49-F238E27FC236}">
                  <a16:creationId xmlns:a16="http://schemas.microsoft.com/office/drawing/2014/main" id="{4A6313CB-668F-E634-3E8E-D787C7CB198F}"/>
                </a:ext>
              </a:extLst>
            </p:cNvPr>
            <p:cNvSpPr/>
            <p:nvPr/>
          </p:nvSpPr>
          <p:spPr>
            <a:xfrm>
              <a:off x="7049475" y="4205775"/>
              <a:ext cx="109425" cy="97550"/>
            </a:xfrm>
            <a:custGeom>
              <a:avLst/>
              <a:gdLst/>
              <a:ahLst/>
              <a:cxnLst/>
              <a:rect l="l" t="t" r="r" b="b"/>
              <a:pathLst>
                <a:path w="4377" h="3902" extrusionOk="0">
                  <a:moveTo>
                    <a:pt x="2188" y="1"/>
                  </a:moveTo>
                  <a:cubicBezTo>
                    <a:pt x="1628" y="1"/>
                    <a:pt x="1072" y="241"/>
                    <a:pt x="688" y="706"/>
                  </a:cubicBezTo>
                  <a:cubicBezTo>
                    <a:pt x="1" y="1536"/>
                    <a:pt x="113" y="2766"/>
                    <a:pt x="943" y="3452"/>
                  </a:cubicBezTo>
                  <a:cubicBezTo>
                    <a:pt x="1308" y="3754"/>
                    <a:pt x="1749" y="3901"/>
                    <a:pt x="2187" y="3901"/>
                  </a:cubicBezTo>
                  <a:cubicBezTo>
                    <a:pt x="2747" y="3901"/>
                    <a:pt x="3302" y="3662"/>
                    <a:pt x="3690" y="3196"/>
                  </a:cubicBezTo>
                  <a:cubicBezTo>
                    <a:pt x="4376" y="2366"/>
                    <a:pt x="4264" y="1143"/>
                    <a:pt x="3434" y="450"/>
                  </a:cubicBezTo>
                  <a:cubicBezTo>
                    <a:pt x="3069" y="148"/>
                    <a:pt x="2627" y="1"/>
                    <a:pt x="2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8;p42">
              <a:extLst>
                <a:ext uri="{FF2B5EF4-FFF2-40B4-BE49-F238E27FC236}">
                  <a16:creationId xmlns:a16="http://schemas.microsoft.com/office/drawing/2014/main" id="{5B8594DD-8069-7D82-1A18-A4ADDE8B102D}"/>
                </a:ext>
              </a:extLst>
            </p:cNvPr>
            <p:cNvSpPr/>
            <p:nvPr/>
          </p:nvSpPr>
          <p:spPr>
            <a:xfrm>
              <a:off x="7092800" y="4227050"/>
              <a:ext cx="15075" cy="27600"/>
            </a:xfrm>
            <a:custGeom>
              <a:avLst/>
              <a:gdLst/>
              <a:ahLst/>
              <a:cxnLst/>
              <a:rect l="l" t="t" r="r" b="b"/>
              <a:pathLst>
                <a:path w="603" h="1104" extrusionOk="0">
                  <a:moveTo>
                    <a:pt x="131" y="0"/>
                  </a:moveTo>
                  <a:cubicBezTo>
                    <a:pt x="74" y="0"/>
                    <a:pt x="0" y="54"/>
                    <a:pt x="47" y="105"/>
                  </a:cubicBezTo>
                  <a:lnTo>
                    <a:pt x="453" y="1060"/>
                  </a:lnTo>
                  <a:cubicBezTo>
                    <a:pt x="465" y="1085"/>
                    <a:pt x="490" y="1103"/>
                    <a:pt x="521" y="1103"/>
                  </a:cubicBezTo>
                  <a:cubicBezTo>
                    <a:pt x="534" y="1103"/>
                    <a:pt x="540" y="1097"/>
                    <a:pt x="552" y="1097"/>
                  </a:cubicBezTo>
                  <a:cubicBezTo>
                    <a:pt x="584" y="1078"/>
                    <a:pt x="602" y="1035"/>
                    <a:pt x="590" y="997"/>
                  </a:cubicBezTo>
                  <a:lnTo>
                    <a:pt x="184" y="42"/>
                  </a:lnTo>
                  <a:cubicBezTo>
                    <a:pt x="180" y="12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49;p42">
              <a:extLst>
                <a:ext uri="{FF2B5EF4-FFF2-40B4-BE49-F238E27FC236}">
                  <a16:creationId xmlns:a16="http://schemas.microsoft.com/office/drawing/2014/main" id="{8FC5F72C-02FF-5108-E087-E80368F20A5E}"/>
                </a:ext>
              </a:extLst>
            </p:cNvPr>
            <p:cNvSpPr/>
            <p:nvPr/>
          </p:nvSpPr>
          <p:spPr>
            <a:xfrm>
              <a:off x="7080700" y="4248525"/>
              <a:ext cx="50275" cy="44225"/>
            </a:xfrm>
            <a:custGeom>
              <a:avLst/>
              <a:gdLst/>
              <a:ahLst/>
              <a:cxnLst/>
              <a:rect l="l" t="t" r="r" b="b"/>
              <a:pathLst>
                <a:path w="2011" h="1769" extrusionOk="0">
                  <a:moveTo>
                    <a:pt x="937" y="1"/>
                  </a:moveTo>
                  <a:lnTo>
                    <a:pt x="937" y="1"/>
                  </a:lnTo>
                  <a:cubicBezTo>
                    <a:pt x="1165" y="640"/>
                    <a:pt x="791" y="1072"/>
                    <a:pt x="433" y="1072"/>
                  </a:cubicBezTo>
                  <a:cubicBezTo>
                    <a:pt x="263" y="1072"/>
                    <a:pt x="97" y="975"/>
                    <a:pt x="0" y="756"/>
                  </a:cubicBezTo>
                  <a:lnTo>
                    <a:pt x="0" y="756"/>
                  </a:lnTo>
                  <a:cubicBezTo>
                    <a:pt x="0" y="756"/>
                    <a:pt x="119" y="1768"/>
                    <a:pt x="939" y="1768"/>
                  </a:cubicBezTo>
                  <a:cubicBezTo>
                    <a:pt x="1020" y="1768"/>
                    <a:pt x="1109" y="1758"/>
                    <a:pt x="1205" y="1736"/>
                  </a:cubicBezTo>
                  <a:cubicBezTo>
                    <a:pt x="2010" y="1499"/>
                    <a:pt x="1966" y="950"/>
                    <a:pt x="1935" y="407"/>
                  </a:cubicBezTo>
                  <a:lnTo>
                    <a:pt x="1935" y="407"/>
                  </a:lnTo>
                  <a:cubicBezTo>
                    <a:pt x="1836" y="471"/>
                    <a:pt x="1733" y="501"/>
                    <a:pt x="1630" y="501"/>
                  </a:cubicBezTo>
                  <a:cubicBezTo>
                    <a:pt x="1381" y="501"/>
                    <a:pt x="1131" y="323"/>
                    <a:pt x="93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50;p42">
              <a:extLst>
                <a:ext uri="{FF2B5EF4-FFF2-40B4-BE49-F238E27FC236}">
                  <a16:creationId xmlns:a16="http://schemas.microsoft.com/office/drawing/2014/main" id="{39A97769-54F8-40EF-A55B-5C05D2FFB129}"/>
                </a:ext>
              </a:extLst>
            </p:cNvPr>
            <p:cNvSpPr/>
            <p:nvPr/>
          </p:nvSpPr>
          <p:spPr>
            <a:xfrm>
              <a:off x="7100675" y="4248525"/>
              <a:ext cx="23425" cy="31400"/>
            </a:xfrm>
            <a:custGeom>
              <a:avLst/>
              <a:gdLst/>
              <a:ahLst/>
              <a:cxnLst/>
              <a:rect l="l" t="t" r="r" b="b"/>
              <a:pathLst>
                <a:path w="937" h="1256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69" y="625"/>
                    <a:pt x="256" y="613"/>
                    <a:pt x="0" y="875"/>
                  </a:cubicBezTo>
                  <a:lnTo>
                    <a:pt x="231" y="1255"/>
                  </a:lnTo>
                  <a:lnTo>
                    <a:pt x="899" y="1087"/>
                  </a:lnTo>
                  <a:lnTo>
                    <a:pt x="937" y="538"/>
                  </a:lnTo>
                  <a:cubicBezTo>
                    <a:pt x="587" y="531"/>
                    <a:pt x="269" y="325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51;p42">
              <a:extLst>
                <a:ext uri="{FF2B5EF4-FFF2-40B4-BE49-F238E27FC236}">
                  <a16:creationId xmlns:a16="http://schemas.microsoft.com/office/drawing/2014/main" id="{9A65E97E-858E-181E-5C85-27753D8CD3D1}"/>
                </a:ext>
              </a:extLst>
            </p:cNvPr>
            <p:cNvSpPr/>
            <p:nvPr/>
          </p:nvSpPr>
          <p:spPr>
            <a:xfrm>
              <a:off x="7078500" y="4238350"/>
              <a:ext cx="58400" cy="38775"/>
            </a:xfrm>
            <a:custGeom>
              <a:avLst/>
              <a:gdLst/>
              <a:ahLst/>
              <a:cxnLst/>
              <a:rect l="l" t="t" r="r" b="b"/>
              <a:pathLst>
                <a:path w="2336" h="1551" extrusionOk="0">
                  <a:moveTo>
                    <a:pt x="2077" y="1"/>
                  </a:moveTo>
                  <a:cubicBezTo>
                    <a:pt x="2023" y="1"/>
                    <a:pt x="1952" y="57"/>
                    <a:pt x="1998" y="108"/>
                  </a:cubicBezTo>
                  <a:cubicBezTo>
                    <a:pt x="2154" y="439"/>
                    <a:pt x="2048" y="739"/>
                    <a:pt x="1873" y="839"/>
                  </a:cubicBezTo>
                  <a:cubicBezTo>
                    <a:pt x="1830" y="863"/>
                    <a:pt x="1779" y="878"/>
                    <a:pt x="1721" y="878"/>
                  </a:cubicBezTo>
                  <a:cubicBezTo>
                    <a:pt x="1547" y="878"/>
                    <a:pt x="1317" y="746"/>
                    <a:pt x="1087" y="370"/>
                  </a:cubicBezTo>
                  <a:cubicBezTo>
                    <a:pt x="1069" y="353"/>
                    <a:pt x="1048" y="345"/>
                    <a:pt x="1028" y="345"/>
                  </a:cubicBezTo>
                  <a:cubicBezTo>
                    <a:pt x="985" y="345"/>
                    <a:pt x="945" y="382"/>
                    <a:pt x="950" y="433"/>
                  </a:cubicBezTo>
                  <a:cubicBezTo>
                    <a:pt x="1124" y="907"/>
                    <a:pt x="943" y="1263"/>
                    <a:pt x="675" y="1375"/>
                  </a:cubicBezTo>
                  <a:cubicBezTo>
                    <a:pt x="629" y="1395"/>
                    <a:pt x="578" y="1406"/>
                    <a:pt x="524" y="1406"/>
                  </a:cubicBezTo>
                  <a:cubicBezTo>
                    <a:pt x="390" y="1406"/>
                    <a:pt x="245" y="1333"/>
                    <a:pt x="151" y="1132"/>
                  </a:cubicBezTo>
                  <a:cubicBezTo>
                    <a:pt x="137" y="1104"/>
                    <a:pt x="110" y="1087"/>
                    <a:pt x="82" y="1087"/>
                  </a:cubicBezTo>
                  <a:cubicBezTo>
                    <a:pt x="71" y="1087"/>
                    <a:pt x="61" y="1089"/>
                    <a:pt x="51" y="1094"/>
                  </a:cubicBezTo>
                  <a:cubicBezTo>
                    <a:pt x="20" y="1113"/>
                    <a:pt x="1" y="1151"/>
                    <a:pt x="13" y="1194"/>
                  </a:cubicBezTo>
                  <a:cubicBezTo>
                    <a:pt x="132" y="1450"/>
                    <a:pt x="332" y="1550"/>
                    <a:pt x="519" y="1550"/>
                  </a:cubicBezTo>
                  <a:cubicBezTo>
                    <a:pt x="594" y="1550"/>
                    <a:pt x="663" y="1531"/>
                    <a:pt x="731" y="1506"/>
                  </a:cubicBezTo>
                  <a:cubicBezTo>
                    <a:pt x="993" y="1400"/>
                    <a:pt x="1187" y="1113"/>
                    <a:pt x="1168" y="726"/>
                  </a:cubicBezTo>
                  <a:lnTo>
                    <a:pt x="1168" y="726"/>
                  </a:lnTo>
                  <a:cubicBezTo>
                    <a:pt x="1365" y="940"/>
                    <a:pt x="1560" y="1024"/>
                    <a:pt x="1727" y="1024"/>
                  </a:cubicBezTo>
                  <a:cubicBezTo>
                    <a:pt x="1808" y="1024"/>
                    <a:pt x="1883" y="1004"/>
                    <a:pt x="1948" y="970"/>
                  </a:cubicBezTo>
                  <a:cubicBezTo>
                    <a:pt x="2186" y="839"/>
                    <a:pt x="2335" y="470"/>
                    <a:pt x="2129" y="46"/>
                  </a:cubicBezTo>
                  <a:cubicBezTo>
                    <a:pt x="2125" y="14"/>
                    <a:pt x="2103" y="1"/>
                    <a:pt x="207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2;p42">
              <a:extLst>
                <a:ext uri="{FF2B5EF4-FFF2-40B4-BE49-F238E27FC236}">
                  <a16:creationId xmlns:a16="http://schemas.microsoft.com/office/drawing/2014/main" id="{1DB0C9BF-3ACD-1A9D-629E-8A8E44591897}"/>
                </a:ext>
              </a:extLst>
            </p:cNvPr>
            <p:cNvSpPr/>
            <p:nvPr/>
          </p:nvSpPr>
          <p:spPr>
            <a:xfrm>
              <a:off x="7061825" y="4205775"/>
              <a:ext cx="57125" cy="30025"/>
            </a:xfrm>
            <a:custGeom>
              <a:avLst/>
              <a:gdLst/>
              <a:ahLst/>
              <a:cxnLst/>
              <a:rect l="l" t="t" r="r" b="b"/>
              <a:pathLst>
                <a:path w="2285" h="1201" extrusionOk="0">
                  <a:moveTo>
                    <a:pt x="1689" y="1"/>
                  </a:moveTo>
                  <a:cubicBezTo>
                    <a:pt x="1006" y="1"/>
                    <a:pt x="353" y="361"/>
                    <a:pt x="0" y="981"/>
                  </a:cubicBezTo>
                  <a:cubicBezTo>
                    <a:pt x="252" y="1131"/>
                    <a:pt x="525" y="1201"/>
                    <a:pt x="793" y="1201"/>
                  </a:cubicBezTo>
                  <a:cubicBezTo>
                    <a:pt x="1449" y="1201"/>
                    <a:pt x="2076" y="781"/>
                    <a:pt x="2285" y="94"/>
                  </a:cubicBezTo>
                  <a:cubicBezTo>
                    <a:pt x="2088" y="31"/>
                    <a:pt x="1887" y="1"/>
                    <a:pt x="168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3;p42">
              <a:extLst>
                <a:ext uri="{FF2B5EF4-FFF2-40B4-BE49-F238E27FC236}">
                  <a16:creationId xmlns:a16="http://schemas.microsoft.com/office/drawing/2014/main" id="{639940BD-715C-B154-BEA7-26B1B35578F1}"/>
                </a:ext>
              </a:extLst>
            </p:cNvPr>
            <p:cNvSpPr/>
            <p:nvPr/>
          </p:nvSpPr>
          <p:spPr>
            <a:xfrm>
              <a:off x="6839300" y="4288650"/>
              <a:ext cx="131400" cy="77475"/>
            </a:xfrm>
            <a:custGeom>
              <a:avLst/>
              <a:gdLst/>
              <a:ahLst/>
              <a:cxnLst/>
              <a:rect l="l" t="t" r="r" b="b"/>
              <a:pathLst>
                <a:path w="5256" h="3099" extrusionOk="0">
                  <a:moveTo>
                    <a:pt x="919" y="1"/>
                  </a:moveTo>
                  <a:cubicBezTo>
                    <a:pt x="723" y="1"/>
                    <a:pt x="576" y="66"/>
                    <a:pt x="500" y="218"/>
                  </a:cubicBezTo>
                  <a:cubicBezTo>
                    <a:pt x="0" y="1206"/>
                    <a:pt x="650" y="2082"/>
                    <a:pt x="1526" y="2082"/>
                  </a:cubicBezTo>
                  <a:cubicBezTo>
                    <a:pt x="1624" y="2082"/>
                    <a:pt x="1726" y="2071"/>
                    <a:pt x="1829" y="2047"/>
                  </a:cubicBezTo>
                  <a:cubicBezTo>
                    <a:pt x="1834" y="2396"/>
                    <a:pt x="2303" y="2804"/>
                    <a:pt x="2833" y="2804"/>
                  </a:cubicBezTo>
                  <a:cubicBezTo>
                    <a:pt x="3025" y="2804"/>
                    <a:pt x="3225" y="2751"/>
                    <a:pt x="3415" y="2622"/>
                  </a:cubicBezTo>
                  <a:cubicBezTo>
                    <a:pt x="3418" y="2839"/>
                    <a:pt x="3714" y="3098"/>
                    <a:pt x="4142" y="3098"/>
                  </a:cubicBezTo>
                  <a:cubicBezTo>
                    <a:pt x="4462" y="3098"/>
                    <a:pt x="4856" y="2954"/>
                    <a:pt x="5256" y="2540"/>
                  </a:cubicBezTo>
                  <a:cubicBezTo>
                    <a:pt x="5256" y="2540"/>
                    <a:pt x="2137" y="1"/>
                    <a:pt x="91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4;p42">
              <a:extLst>
                <a:ext uri="{FF2B5EF4-FFF2-40B4-BE49-F238E27FC236}">
                  <a16:creationId xmlns:a16="http://schemas.microsoft.com/office/drawing/2014/main" id="{14D13C5E-9FEF-49EB-64A1-EA5A5E78BC16}"/>
                </a:ext>
              </a:extLst>
            </p:cNvPr>
            <p:cNvSpPr/>
            <p:nvPr/>
          </p:nvSpPr>
          <p:spPr>
            <a:xfrm>
              <a:off x="6922775" y="4331375"/>
              <a:ext cx="13625" cy="24850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45" y="1"/>
                  </a:moveTo>
                  <a:cubicBezTo>
                    <a:pt x="435" y="1"/>
                    <a:pt x="424" y="3"/>
                    <a:pt x="413" y="7"/>
                  </a:cubicBezTo>
                  <a:cubicBezTo>
                    <a:pt x="150" y="238"/>
                    <a:pt x="1" y="569"/>
                    <a:pt x="1" y="919"/>
                  </a:cubicBezTo>
                  <a:cubicBezTo>
                    <a:pt x="1" y="956"/>
                    <a:pt x="32" y="987"/>
                    <a:pt x="76" y="987"/>
                  </a:cubicBezTo>
                  <a:lnTo>
                    <a:pt x="76" y="994"/>
                  </a:lnTo>
                  <a:cubicBezTo>
                    <a:pt x="113" y="987"/>
                    <a:pt x="144" y="956"/>
                    <a:pt x="144" y="913"/>
                  </a:cubicBezTo>
                  <a:cubicBezTo>
                    <a:pt x="138" y="438"/>
                    <a:pt x="512" y="126"/>
                    <a:pt x="512" y="126"/>
                  </a:cubicBezTo>
                  <a:cubicBezTo>
                    <a:pt x="544" y="68"/>
                    <a:pt x="504" y="1"/>
                    <a:pt x="44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5;p42">
              <a:extLst>
                <a:ext uri="{FF2B5EF4-FFF2-40B4-BE49-F238E27FC236}">
                  <a16:creationId xmlns:a16="http://schemas.microsoft.com/office/drawing/2014/main" id="{3E727730-83D9-9BFA-1513-3DC2462DC545}"/>
                </a:ext>
              </a:extLst>
            </p:cNvPr>
            <p:cNvSpPr/>
            <p:nvPr/>
          </p:nvSpPr>
          <p:spPr>
            <a:xfrm>
              <a:off x="6882825" y="4321325"/>
              <a:ext cx="12600" cy="20400"/>
            </a:xfrm>
            <a:custGeom>
              <a:avLst/>
              <a:gdLst/>
              <a:ahLst/>
              <a:cxnLst/>
              <a:rect l="l" t="t" r="r" b="b"/>
              <a:pathLst>
                <a:path w="504" h="816" extrusionOk="0">
                  <a:moveTo>
                    <a:pt x="390" y="1"/>
                  </a:moveTo>
                  <a:cubicBezTo>
                    <a:pt x="379" y="1"/>
                    <a:pt x="367" y="5"/>
                    <a:pt x="356" y="16"/>
                  </a:cubicBezTo>
                  <a:cubicBezTo>
                    <a:pt x="344" y="29"/>
                    <a:pt x="1" y="216"/>
                    <a:pt x="13" y="740"/>
                  </a:cubicBezTo>
                  <a:cubicBezTo>
                    <a:pt x="13" y="784"/>
                    <a:pt x="44" y="815"/>
                    <a:pt x="88" y="815"/>
                  </a:cubicBezTo>
                  <a:cubicBezTo>
                    <a:pt x="126" y="815"/>
                    <a:pt x="163" y="778"/>
                    <a:pt x="163" y="740"/>
                  </a:cubicBezTo>
                  <a:cubicBezTo>
                    <a:pt x="151" y="303"/>
                    <a:pt x="419" y="154"/>
                    <a:pt x="425" y="147"/>
                  </a:cubicBezTo>
                  <a:cubicBezTo>
                    <a:pt x="504" y="132"/>
                    <a:pt x="450" y="1"/>
                    <a:pt x="39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56;p42">
              <a:extLst>
                <a:ext uri="{FF2B5EF4-FFF2-40B4-BE49-F238E27FC236}">
                  <a16:creationId xmlns:a16="http://schemas.microsoft.com/office/drawing/2014/main" id="{72355C4A-2D00-3D02-6B6B-06D0923AABDC}"/>
                </a:ext>
              </a:extLst>
            </p:cNvPr>
            <p:cNvSpPr/>
            <p:nvPr/>
          </p:nvSpPr>
          <p:spPr>
            <a:xfrm>
              <a:off x="6928875" y="4186575"/>
              <a:ext cx="118600" cy="118150"/>
            </a:xfrm>
            <a:custGeom>
              <a:avLst/>
              <a:gdLst/>
              <a:ahLst/>
              <a:cxnLst/>
              <a:rect l="l" t="t" r="r" b="b"/>
              <a:pathLst>
                <a:path w="4744" h="4726" extrusionOk="0">
                  <a:moveTo>
                    <a:pt x="2391" y="151"/>
                  </a:moveTo>
                  <a:cubicBezTo>
                    <a:pt x="3595" y="163"/>
                    <a:pt x="4563" y="1143"/>
                    <a:pt x="4557" y="2342"/>
                  </a:cubicBezTo>
                  <a:cubicBezTo>
                    <a:pt x="4550" y="3546"/>
                    <a:pt x="3570" y="4520"/>
                    <a:pt x="2372" y="4520"/>
                  </a:cubicBezTo>
                  <a:cubicBezTo>
                    <a:pt x="1167" y="4520"/>
                    <a:pt x="194" y="3546"/>
                    <a:pt x="187" y="2342"/>
                  </a:cubicBezTo>
                  <a:cubicBezTo>
                    <a:pt x="181" y="1143"/>
                    <a:pt x="1149" y="163"/>
                    <a:pt x="2353" y="151"/>
                  </a:cubicBezTo>
                  <a:close/>
                  <a:moveTo>
                    <a:pt x="2353" y="1"/>
                  </a:moveTo>
                  <a:cubicBezTo>
                    <a:pt x="1049" y="13"/>
                    <a:pt x="0" y="1081"/>
                    <a:pt x="13" y="2385"/>
                  </a:cubicBezTo>
                  <a:cubicBezTo>
                    <a:pt x="19" y="3686"/>
                    <a:pt x="1080" y="4726"/>
                    <a:pt x="2379" y="4726"/>
                  </a:cubicBezTo>
                  <a:cubicBezTo>
                    <a:pt x="2383" y="4726"/>
                    <a:pt x="2387" y="4726"/>
                    <a:pt x="2391" y="4726"/>
                  </a:cubicBezTo>
                  <a:lnTo>
                    <a:pt x="2428" y="4726"/>
                  </a:lnTo>
                  <a:cubicBezTo>
                    <a:pt x="3720" y="4695"/>
                    <a:pt x="4744" y="3634"/>
                    <a:pt x="4731" y="2342"/>
                  </a:cubicBezTo>
                  <a:cubicBezTo>
                    <a:pt x="4725" y="1056"/>
                    <a:pt x="3683" y="13"/>
                    <a:pt x="239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57;p42">
              <a:extLst>
                <a:ext uri="{FF2B5EF4-FFF2-40B4-BE49-F238E27FC236}">
                  <a16:creationId xmlns:a16="http://schemas.microsoft.com/office/drawing/2014/main" id="{660F0949-FCF2-8D7E-9B4B-3E01750CDE63}"/>
                </a:ext>
              </a:extLst>
            </p:cNvPr>
            <p:cNvSpPr/>
            <p:nvPr/>
          </p:nvSpPr>
          <p:spPr>
            <a:xfrm>
              <a:off x="7084750" y="4101450"/>
              <a:ext cx="138450" cy="118250"/>
            </a:xfrm>
            <a:custGeom>
              <a:avLst/>
              <a:gdLst/>
              <a:ahLst/>
              <a:cxnLst/>
              <a:rect l="l" t="t" r="r" b="b"/>
              <a:pathLst>
                <a:path w="5538" h="4730" extrusionOk="0">
                  <a:moveTo>
                    <a:pt x="3153" y="154"/>
                  </a:moveTo>
                  <a:cubicBezTo>
                    <a:pt x="4357" y="154"/>
                    <a:pt x="5344" y="1121"/>
                    <a:pt x="5362" y="2332"/>
                  </a:cubicBezTo>
                  <a:cubicBezTo>
                    <a:pt x="5375" y="3225"/>
                    <a:pt x="4850" y="4042"/>
                    <a:pt x="4033" y="4398"/>
                  </a:cubicBezTo>
                  <a:cubicBezTo>
                    <a:pt x="3748" y="4521"/>
                    <a:pt x="3449" y="4581"/>
                    <a:pt x="3151" y="4581"/>
                  </a:cubicBezTo>
                  <a:cubicBezTo>
                    <a:pt x="2587" y="4581"/>
                    <a:pt x="2032" y="4366"/>
                    <a:pt x="1611" y="3961"/>
                  </a:cubicBezTo>
                  <a:cubicBezTo>
                    <a:pt x="194" y="2588"/>
                    <a:pt x="1143" y="191"/>
                    <a:pt x="3115" y="154"/>
                  </a:cubicBezTo>
                  <a:close/>
                  <a:moveTo>
                    <a:pt x="3133" y="1"/>
                  </a:moveTo>
                  <a:cubicBezTo>
                    <a:pt x="2546" y="1"/>
                    <a:pt x="1949" y="220"/>
                    <a:pt x="1467" y="709"/>
                  </a:cubicBezTo>
                  <a:cubicBezTo>
                    <a:pt x="1" y="2201"/>
                    <a:pt x="1055" y="4729"/>
                    <a:pt x="3153" y="4729"/>
                  </a:cubicBezTo>
                  <a:lnTo>
                    <a:pt x="3190" y="4729"/>
                  </a:lnTo>
                  <a:cubicBezTo>
                    <a:pt x="4495" y="4704"/>
                    <a:pt x="5537" y="3631"/>
                    <a:pt x="5512" y="2326"/>
                  </a:cubicBezTo>
                  <a:cubicBezTo>
                    <a:pt x="5491" y="921"/>
                    <a:pt x="4334" y="1"/>
                    <a:pt x="313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58;p42">
              <a:extLst>
                <a:ext uri="{FF2B5EF4-FFF2-40B4-BE49-F238E27FC236}">
                  <a16:creationId xmlns:a16="http://schemas.microsoft.com/office/drawing/2014/main" id="{7AD91708-2D61-F787-CE92-A58D595EE831}"/>
                </a:ext>
              </a:extLst>
            </p:cNvPr>
            <p:cNvSpPr/>
            <p:nvPr/>
          </p:nvSpPr>
          <p:spPr>
            <a:xfrm>
              <a:off x="6865500" y="4411250"/>
              <a:ext cx="295750" cy="207000"/>
            </a:xfrm>
            <a:custGeom>
              <a:avLst/>
              <a:gdLst/>
              <a:ahLst/>
              <a:cxnLst/>
              <a:rect l="l" t="t" r="r" b="b"/>
              <a:pathLst>
                <a:path w="11830" h="8280" extrusionOk="0">
                  <a:moveTo>
                    <a:pt x="4054" y="1"/>
                  </a:moveTo>
                  <a:cubicBezTo>
                    <a:pt x="2370" y="1"/>
                    <a:pt x="1321" y="1078"/>
                    <a:pt x="756" y="2580"/>
                  </a:cubicBezTo>
                  <a:cubicBezTo>
                    <a:pt x="1" y="4583"/>
                    <a:pt x="407" y="6593"/>
                    <a:pt x="3253" y="7661"/>
                  </a:cubicBezTo>
                  <a:cubicBezTo>
                    <a:pt x="4330" y="8066"/>
                    <a:pt x="5602" y="8279"/>
                    <a:pt x="6810" y="8279"/>
                  </a:cubicBezTo>
                  <a:cubicBezTo>
                    <a:pt x="8798" y="8279"/>
                    <a:pt x="10610" y="7701"/>
                    <a:pt x="11080" y="6450"/>
                  </a:cubicBezTo>
                  <a:cubicBezTo>
                    <a:pt x="11829" y="4446"/>
                    <a:pt x="8839" y="1463"/>
                    <a:pt x="5987" y="395"/>
                  </a:cubicBezTo>
                  <a:cubicBezTo>
                    <a:pt x="5266" y="124"/>
                    <a:pt x="4624" y="1"/>
                    <a:pt x="405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59;p42">
              <a:extLst>
                <a:ext uri="{FF2B5EF4-FFF2-40B4-BE49-F238E27FC236}">
                  <a16:creationId xmlns:a16="http://schemas.microsoft.com/office/drawing/2014/main" id="{9BC9A581-EB28-EF93-4ED4-79C08B3B1D6A}"/>
                </a:ext>
              </a:extLst>
            </p:cNvPr>
            <p:cNvSpPr/>
            <p:nvPr/>
          </p:nvSpPr>
          <p:spPr>
            <a:xfrm>
              <a:off x="6862225" y="4407200"/>
              <a:ext cx="152800" cy="201050"/>
            </a:xfrm>
            <a:custGeom>
              <a:avLst/>
              <a:gdLst/>
              <a:ahLst/>
              <a:cxnLst/>
              <a:rect l="l" t="t" r="r" b="b"/>
              <a:pathLst>
                <a:path w="6112" h="8042" extrusionOk="0">
                  <a:moveTo>
                    <a:pt x="4257" y="1"/>
                  </a:moveTo>
                  <a:cubicBezTo>
                    <a:pt x="2488" y="1"/>
                    <a:pt x="1383" y="1130"/>
                    <a:pt x="794" y="2704"/>
                  </a:cubicBezTo>
                  <a:cubicBezTo>
                    <a:pt x="1" y="4814"/>
                    <a:pt x="419" y="6918"/>
                    <a:pt x="3403" y="8041"/>
                  </a:cubicBezTo>
                  <a:cubicBezTo>
                    <a:pt x="3465" y="5295"/>
                    <a:pt x="4482" y="2580"/>
                    <a:pt x="6112" y="351"/>
                  </a:cubicBezTo>
                  <a:cubicBezTo>
                    <a:pt x="5426" y="111"/>
                    <a:pt x="4809" y="1"/>
                    <a:pt x="425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60;p42">
              <a:extLst>
                <a:ext uri="{FF2B5EF4-FFF2-40B4-BE49-F238E27FC236}">
                  <a16:creationId xmlns:a16="http://schemas.microsoft.com/office/drawing/2014/main" id="{F23AF59E-DDEE-DD4F-3933-B5D0170A00B8}"/>
                </a:ext>
              </a:extLst>
            </p:cNvPr>
            <p:cNvSpPr/>
            <p:nvPr/>
          </p:nvSpPr>
          <p:spPr>
            <a:xfrm>
              <a:off x="6976150" y="4430625"/>
              <a:ext cx="101300" cy="190400"/>
            </a:xfrm>
            <a:custGeom>
              <a:avLst/>
              <a:gdLst/>
              <a:ahLst/>
              <a:cxnLst/>
              <a:rect l="l" t="t" r="r" b="b"/>
              <a:pathLst>
                <a:path w="4052" h="7616" extrusionOk="0">
                  <a:moveTo>
                    <a:pt x="2822" y="1"/>
                  </a:moveTo>
                  <a:cubicBezTo>
                    <a:pt x="1149" y="2092"/>
                    <a:pt x="219" y="4770"/>
                    <a:pt x="0" y="7422"/>
                  </a:cubicBezTo>
                  <a:cubicBezTo>
                    <a:pt x="381" y="7510"/>
                    <a:pt x="768" y="7572"/>
                    <a:pt x="1155" y="7616"/>
                  </a:cubicBezTo>
                  <a:cubicBezTo>
                    <a:pt x="1467" y="5138"/>
                    <a:pt x="2559" y="2791"/>
                    <a:pt x="4051" y="794"/>
                  </a:cubicBezTo>
                  <a:cubicBezTo>
                    <a:pt x="3658" y="500"/>
                    <a:pt x="3246" y="238"/>
                    <a:pt x="28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61;p42">
              <a:extLst>
                <a:ext uri="{FF2B5EF4-FFF2-40B4-BE49-F238E27FC236}">
                  <a16:creationId xmlns:a16="http://schemas.microsoft.com/office/drawing/2014/main" id="{BD6F9D59-8B28-0FD8-E2D0-AC290678F44C}"/>
                </a:ext>
              </a:extLst>
            </p:cNvPr>
            <p:cNvSpPr/>
            <p:nvPr/>
          </p:nvSpPr>
          <p:spPr>
            <a:xfrm>
              <a:off x="7031225" y="4473700"/>
              <a:ext cx="124400" cy="147350"/>
            </a:xfrm>
            <a:custGeom>
              <a:avLst/>
              <a:gdLst/>
              <a:ahLst/>
              <a:cxnLst/>
              <a:rect l="l" t="t" r="r" b="b"/>
              <a:pathLst>
                <a:path w="4976" h="5894" extrusionOk="0">
                  <a:moveTo>
                    <a:pt x="2866" y="1"/>
                  </a:moveTo>
                  <a:cubicBezTo>
                    <a:pt x="1517" y="1742"/>
                    <a:pt x="537" y="3752"/>
                    <a:pt x="1" y="5893"/>
                  </a:cubicBezTo>
                  <a:cubicBezTo>
                    <a:pt x="22" y="5893"/>
                    <a:pt x="43" y="5893"/>
                    <a:pt x="64" y="5893"/>
                  </a:cubicBezTo>
                  <a:cubicBezTo>
                    <a:pt x="2143" y="5893"/>
                    <a:pt x="4038" y="5287"/>
                    <a:pt x="4532" y="3977"/>
                  </a:cubicBezTo>
                  <a:cubicBezTo>
                    <a:pt x="4975" y="2797"/>
                    <a:pt x="4176" y="1293"/>
                    <a:pt x="286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62;p42">
              <a:extLst>
                <a:ext uri="{FF2B5EF4-FFF2-40B4-BE49-F238E27FC236}">
                  <a16:creationId xmlns:a16="http://schemas.microsoft.com/office/drawing/2014/main" id="{977F70F7-4C83-0948-3368-AE45F8948EC9}"/>
                </a:ext>
              </a:extLst>
            </p:cNvPr>
            <p:cNvSpPr/>
            <p:nvPr/>
          </p:nvSpPr>
          <p:spPr>
            <a:xfrm>
              <a:off x="6864725" y="4407175"/>
              <a:ext cx="117225" cy="189050"/>
            </a:xfrm>
            <a:custGeom>
              <a:avLst/>
              <a:gdLst/>
              <a:ahLst/>
              <a:cxnLst/>
              <a:rect l="l" t="t" r="r" b="b"/>
              <a:pathLst>
                <a:path w="4689" h="7562" extrusionOk="0">
                  <a:moveTo>
                    <a:pt x="4151" y="1"/>
                  </a:moveTo>
                  <a:cubicBezTo>
                    <a:pt x="2384" y="1"/>
                    <a:pt x="1285" y="1130"/>
                    <a:pt x="694" y="2705"/>
                  </a:cubicBezTo>
                  <a:cubicBezTo>
                    <a:pt x="1" y="4540"/>
                    <a:pt x="232" y="6376"/>
                    <a:pt x="2285" y="7562"/>
                  </a:cubicBezTo>
                  <a:cubicBezTo>
                    <a:pt x="1717" y="6401"/>
                    <a:pt x="1961" y="5146"/>
                    <a:pt x="3122" y="4903"/>
                  </a:cubicBezTo>
                  <a:cubicBezTo>
                    <a:pt x="2217" y="3642"/>
                    <a:pt x="3334" y="2038"/>
                    <a:pt x="4239" y="1863"/>
                  </a:cubicBezTo>
                  <a:cubicBezTo>
                    <a:pt x="3671" y="1176"/>
                    <a:pt x="4120" y="421"/>
                    <a:pt x="4688" y="34"/>
                  </a:cubicBezTo>
                  <a:cubicBezTo>
                    <a:pt x="4503" y="12"/>
                    <a:pt x="4323" y="1"/>
                    <a:pt x="4151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63;p42">
              <a:extLst>
                <a:ext uri="{FF2B5EF4-FFF2-40B4-BE49-F238E27FC236}">
                  <a16:creationId xmlns:a16="http://schemas.microsoft.com/office/drawing/2014/main" id="{9BC80C70-04D8-37E2-4941-6C39F5C47563}"/>
                </a:ext>
              </a:extLst>
            </p:cNvPr>
            <p:cNvSpPr/>
            <p:nvPr/>
          </p:nvSpPr>
          <p:spPr>
            <a:xfrm>
              <a:off x="7086325" y="4490725"/>
              <a:ext cx="67425" cy="122975"/>
            </a:xfrm>
            <a:custGeom>
              <a:avLst/>
              <a:gdLst/>
              <a:ahLst/>
              <a:cxnLst/>
              <a:rect l="l" t="t" r="r" b="b"/>
              <a:pathLst>
                <a:path w="2697" h="4919" extrusionOk="0">
                  <a:moveTo>
                    <a:pt x="1286" y="0"/>
                  </a:moveTo>
                  <a:cubicBezTo>
                    <a:pt x="1198" y="200"/>
                    <a:pt x="1092" y="400"/>
                    <a:pt x="974" y="581"/>
                  </a:cubicBezTo>
                  <a:cubicBezTo>
                    <a:pt x="1511" y="2322"/>
                    <a:pt x="630" y="3027"/>
                    <a:pt x="0" y="3158"/>
                  </a:cubicBezTo>
                  <a:cubicBezTo>
                    <a:pt x="362" y="3614"/>
                    <a:pt x="512" y="4326"/>
                    <a:pt x="194" y="4919"/>
                  </a:cubicBezTo>
                  <a:cubicBezTo>
                    <a:pt x="1236" y="4613"/>
                    <a:pt x="2035" y="4082"/>
                    <a:pt x="2328" y="3302"/>
                  </a:cubicBezTo>
                  <a:cubicBezTo>
                    <a:pt x="2696" y="2316"/>
                    <a:pt x="2210" y="1117"/>
                    <a:pt x="1286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64;p42">
              <a:extLst>
                <a:ext uri="{FF2B5EF4-FFF2-40B4-BE49-F238E27FC236}">
                  <a16:creationId xmlns:a16="http://schemas.microsoft.com/office/drawing/2014/main" id="{9724984C-0A1C-16D9-12A7-EF5FD859D098}"/>
                </a:ext>
              </a:extLst>
            </p:cNvPr>
            <p:cNvSpPr/>
            <p:nvPr/>
          </p:nvSpPr>
          <p:spPr>
            <a:xfrm>
              <a:off x="6961375" y="4339100"/>
              <a:ext cx="105150" cy="202350"/>
            </a:xfrm>
            <a:custGeom>
              <a:avLst/>
              <a:gdLst/>
              <a:ahLst/>
              <a:cxnLst/>
              <a:rect l="l" t="t" r="r" b="b"/>
              <a:pathLst>
                <a:path w="4206" h="8094" extrusionOk="0">
                  <a:moveTo>
                    <a:pt x="3210" y="0"/>
                  </a:moveTo>
                  <a:cubicBezTo>
                    <a:pt x="2648" y="0"/>
                    <a:pt x="2070" y="386"/>
                    <a:pt x="1808" y="735"/>
                  </a:cubicBezTo>
                  <a:cubicBezTo>
                    <a:pt x="1453" y="1265"/>
                    <a:pt x="1159" y="1833"/>
                    <a:pt x="928" y="2432"/>
                  </a:cubicBezTo>
                  <a:cubicBezTo>
                    <a:pt x="516" y="3462"/>
                    <a:pt x="167" y="4860"/>
                    <a:pt x="392" y="6346"/>
                  </a:cubicBezTo>
                  <a:cubicBezTo>
                    <a:pt x="0" y="7072"/>
                    <a:pt x="345" y="7468"/>
                    <a:pt x="643" y="7468"/>
                  </a:cubicBezTo>
                  <a:cubicBezTo>
                    <a:pt x="773" y="7468"/>
                    <a:pt x="894" y="7394"/>
                    <a:pt x="941" y="7239"/>
                  </a:cubicBezTo>
                  <a:lnTo>
                    <a:pt x="941" y="7239"/>
                  </a:lnTo>
                  <a:cubicBezTo>
                    <a:pt x="795" y="7780"/>
                    <a:pt x="1122" y="8093"/>
                    <a:pt x="1422" y="8093"/>
                  </a:cubicBezTo>
                  <a:cubicBezTo>
                    <a:pt x="1686" y="8093"/>
                    <a:pt x="1928" y="7851"/>
                    <a:pt x="1808" y="7307"/>
                  </a:cubicBezTo>
                  <a:lnTo>
                    <a:pt x="1808" y="7307"/>
                  </a:lnTo>
                  <a:cubicBezTo>
                    <a:pt x="1957" y="7688"/>
                    <a:pt x="2142" y="7843"/>
                    <a:pt x="2299" y="7843"/>
                  </a:cubicBezTo>
                  <a:cubicBezTo>
                    <a:pt x="2636" y="7843"/>
                    <a:pt x="2848" y="7134"/>
                    <a:pt x="2320" y="6427"/>
                  </a:cubicBezTo>
                  <a:lnTo>
                    <a:pt x="2320" y="6427"/>
                  </a:lnTo>
                  <a:cubicBezTo>
                    <a:pt x="2509" y="6676"/>
                    <a:pt x="2684" y="6777"/>
                    <a:pt x="2816" y="6777"/>
                  </a:cubicBezTo>
                  <a:cubicBezTo>
                    <a:pt x="3170" y="6777"/>
                    <a:pt x="3216" y="6056"/>
                    <a:pt x="2389" y="5547"/>
                  </a:cubicBezTo>
                  <a:cubicBezTo>
                    <a:pt x="2071" y="5123"/>
                    <a:pt x="3350" y="3425"/>
                    <a:pt x="4205" y="1983"/>
                  </a:cubicBezTo>
                  <a:lnTo>
                    <a:pt x="4105" y="466"/>
                  </a:lnTo>
                  <a:cubicBezTo>
                    <a:pt x="3854" y="128"/>
                    <a:pt x="3535" y="0"/>
                    <a:pt x="321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65;p42">
              <a:extLst>
                <a:ext uri="{FF2B5EF4-FFF2-40B4-BE49-F238E27FC236}">
                  <a16:creationId xmlns:a16="http://schemas.microsoft.com/office/drawing/2014/main" id="{3203BDD5-76C0-FDDD-AB78-FB9C5EF34E62}"/>
                </a:ext>
              </a:extLst>
            </p:cNvPr>
            <p:cNvSpPr/>
            <p:nvPr/>
          </p:nvSpPr>
          <p:spPr>
            <a:xfrm>
              <a:off x="6980525" y="4505125"/>
              <a:ext cx="11250" cy="20575"/>
            </a:xfrm>
            <a:custGeom>
              <a:avLst/>
              <a:gdLst/>
              <a:ahLst/>
              <a:cxnLst/>
              <a:rect l="l" t="t" r="r" b="b"/>
              <a:pathLst>
                <a:path w="450" h="823" extrusionOk="0">
                  <a:moveTo>
                    <a:pt x="180" y="1"/>
                  </a:moveTo>
                  <a:cubicBezTo>
                    <a:pt x="172" y="1"/>
                    <a:pt x="164" y="2"/>
                    <a:pt x="156" y="5"/>
                  </a:cubicBezTo>
                  <a:cubicBezTo>
                    <a:pt x="119" y="23"/>
                    <a:pt x="100" y="61"/>
                    <a:pt x="112" y="98"/>
                  </a:cubicBezTo>
                  <a:cubicBezTo>
                    <a:pt x="119" y="104"/>
                    <a:pt x="275" y="516"/>
                    <a:pt x="38" y="691"/>
                  </a:cubicBezTo>
                  <a:cubicBezTo>
                    <a:pt x="6" y="716"/>
                    <a:pt x="0" y="760"/>
                    <a:pt x="25" y="791"/>
                  </a:cubicBezTo>
                  <a:cubicBezTo>
                    <a:pt x="38" y="810"/>
                    <a:pt x="63" y="822"/>
                    <a:pt x="81" y="822"/>
                  </a:cubicBezTo>
                  <a:cubicBezTo>
                    <a:pt x="100" y="822"/>
                    <a:pt x="112" y="816"/>
                    <a:pt x="131" y="810"/>
                  </a:cubicBezTo>
                  <a:cubicBezTo>
                    <a:pt x="449" y="573"/>
                    <a:pt x="262" y="67"/>
                    <a:pt x="250" y="48"/>
                  </a:cubicBezTo>
                  <a:cubicBezTo>
                    <a:pt x="240" y="19"/>
                    <a:pt x="210" y="1"/>
                    <a:pt x="18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266;p42">
              <a:extLst>
                <a:ext uri="{FF2B5EF4-FFF2-40B4-BE49-F238E27FC236}">
                  <a16:creationId xmlns:a16="http://schemas.microsoft.com/office/drawing/2014/main" id="{24800673-A761-7F8E-4571-51BC6BEE6750}"/>
                </a:ext>
              </a:extLst>
            </p:cNvPr>
            <p:cNvSpPr/>
            <p:nvPr/>
          </p:nvSpPr>
          <p:spPr>
            <a:xfrm>
              <a:off x="7000875" y="4502375"/>
              <a:ext cx="9625" cy="23950"/>
            </a:xfrm>
            <a:custGeom>
              <a:avLst/>
              <a:gdLst/>
              <a:ahLst/>
              <a:cxnLst/>
              <a:rect l="l" t="t" r="r" b="b"/>
              <a:pathLst>
                <a:path w="385" h="958" extrusionOk="0">
                  <a:moveTo>
                    <a:pt x="131" y="1"/>
                  </a:moveTo>
                  <a:cubicBezTo>
                    <a:pt x="75" y="1"/>
                    <a:pt x="1" y="58"/>
                    <a:pt x="47" y="108"/>
                  </a:cubicBezTo>
                  <a:cubicBezTo>
                    <a:pt x="47" y="108"/>
                    <a:pt x="228" y="502"/>
                    <a:pt x="172" y="870"/>
                  </a:cubicBezTo>
                  <a:cubicBezTo>
                    <a:pt x="172" y="913"/>
                    <a:pt x="197" y="951"/>
                    <a:pt x="235" y="957"/>
                  </a:cubicBezTo>
                  <a:lnTo>
                    <a:pt x="247" y="957"/>
                  </a:lnTo>
                  <a:cubicBezTo>
                    <a:pt x="285" y="957"/>
                    <a:pt x="316" y="926"/>
                    <a:pt x="322" y="895"/>
                  </a:cubicBezTo>
                  <a:cubicBezTo>
                    <a:pt x="385" y="483"/>
                    <a:pt x="191" y="58"/>
                    <a:pt x="185" y="46"/>
                  </a:cubicBezTo>
                  <a:cubicBezTo>
                    <a:pt x="181" y="14"/>
                    <a:pt x="158" y="1"/>
                    <a:pt x="13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267;p42">
              <a:extLst>
                <a:ext uri="{FF2B5EF4-FFF2-40B4-BE49-F238E27FC236}">
                  <a16:creationId xmlns:a16="http://schemas.microsoft.com/office/drawing/2014/main" id="{4F3B8E39-061F-E376-9AFD-6AF634531C99}"/>
                </a:ext>
              </a:extLst>
            </p:cNvPr>
            <p:cNvSpPr/>
            <p:nvPr/>
          </p:nvSpPr>
          <p:spPr>
            <a:xfrm>
              <a:off x="7014375" y="4493225"/>
              <a:ext cx="11725" cy="15775"/>
            </a:xfrm>
            <a:custGeom>
              <a:avLst/>
              <a:gdLst/>
              <a:ahLst/>
              <a:cxnLst/>
              <a:rect l="l" t="t" r="r" b="b"/>
              <a:pathLst>
                <a:path w="469" h="631" extrusionOk="0">
                  <a:moveTo>
                    <a:pt x="95" y="1"/>
                  </a:moveTo>
                  <a:cubicBezTo>
                    <a:pt x="45" y="1"/>
                    <a:pt x="1" y="50"/>
                    <a:pt x="19" y="106"/>
                  </a:cubicBezTo>
                  <a:cubicBezTo>
                    <a:pt x="132" y="256"/>
                    <a:pt x="225" y="418"/>
                    <a:pt x="313" y="587"/>
                  </a:cubicBezTo>
                  <a:cubicBezTo>
                    <a:pt x="325" y="612"/>
                    <a:pt x="350" y="630"/>
                    <a:pt x="381" y="630"/>
                  </a:cubicBezTo>
                  <a:cubicBezTo>
                    <a:pt x="394" y="630"/>
                    <a:pt x="406" y="630"/>
                    <a:pt x="413" y="624"/>
                  </a:cubicBezTo>
                  <a:cubicBezTo>
                    <a:pt x="450" y="612"/>
                    <a:pt x="469" y="568"/>
                    <a:pt x="456" y="530"/>
                  </a:cubicBezTo>
                  <a:cubicBezTo>
                    <a:pt x="363" y="349"/>
                    <a:pt x="263" y="181"/>
                    <a:pt x="144" y="19"/>
                  </a:cubicBezTo>
                  <a:cubicBezTo>
                    <a:pt x="129" y="6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268;p42">
              <a:extLst>
                <a:ext uri="{FF2B5EF4-FFF2-40B4-BE49-F238E27FC236}">
                  <a16:creationId xmlns:a16="http://schemas.microsoft.com/office/drawing/2014/main" id="{69FC4FDE-B938-7D6A-910F-C2577D9270C9}"/>
                </a:ext>
              </a:extLst>
            </p:cNvPr>
            <p:cNvSpPr/>
            <p:nvPr/>
          </p:nvSpPr>
          <p:spPr>
            <a:xfrm>
              <a:off x="7282450" y="4268500"/>
              <a:ext cx="27025" cy="30450"/>
            </a:xfrm>
            <a:custGeom>
              <a:avLst/>
              <a:gdLst/>
              <a:ahLst/>
              <a:cxnLst/>
              <a:rect l="l" t="t" r="r" b="b"/>
              <a:pathLst>
                <a:path w="1081" h="1218" extrusionOk="0">
                  <a:moveTo>
                    <a:pt x="313" y="1"/>
                  </a:moveTo>
                  <a:cubicBezTo>
                    <a:pt x="244" y="19"/>
                    <a:pt x="244" y="126"/>
                    <a:pt x="313" y="151"/>
                  </a:cubicBezTo>
                  <a:lnTo>
                    <a:pt x="319" y="151"/>
                  </a:lnTo>
                  <a:cubicBezTo>
                    <a:pt x="450" y="151"/>
                    <a:pt x="719" y="244"/>
                    <a:pt x="825" y="438"/>
                  </a:cubicBezTo>
                  <a:cubicBezTo>
                    <a:pt x="906" y="587"/>
                    <a:pt x="881" y="775"/>
                    <a:pt x="744" y="974"/>
                  </a:cubicBezTo>
                  <a:cubicBezTo>
                    <a:pt x="677" y="1038"/>
                    <a:pt x="590" y="1070"/>
                    <a:pt x="503" y="1070"/>
                  </a:cubicBezTo>
                  <a:cubicBezTo>
                    <a:pt x="444" y="1070"/>
                    <a:pt x="385" y="1055"/>
                    <a:pt x="332" y="1024"/>
                  </a:cubicBezTo>
                  <a:cubicBezTo>
                    <a:pt x="219" y="968"/>
                    <a:pt x="157" y="850"/>
                    <a:pt x="188" y="731"/>
                  </a:cubicBezTo>
                  <a:cubicBezTo>
                    <a:pt x="194" y="687"/>
                    <a:pt x="170" y="650"/>
                    <a:pt x="132" y="637"/>
                  </a:cubicBezTo>
                  <a:cubicBezTo>
                    <a:pt x="128" y="637"/>
                    <a:pt x="124" y="636"/>
                    <a:pt x="120" y="636"/>
                  </a:cubicBezTo>
                  <a:cubicBezTo>
                    <a:pt x="87" y="636"/>
                    <a:pt x="56" y="660"/>
                    <a:pt x="45" y="694"/>
                  </a:cubicBezTo>
                  <a:cubicBezTo>
                    <a:pt x="1" y="881"/>
                    <a:pt x="88" y="1068"/>
                    <a:pt x="257" y="1155"/>
                  </a:cubicBezTo>
                  <a:cubicBezTo>
                    <a:pt x="338" y="1193"/>
                    <a:pt x="425" y="1218"/>
                    <a:pt x="513" y="1218"/>
                  </a:cubicBezTo>
                  <a:cubicBezTo>
                    <a:pt x="644" y="1218"/>
                    <a:pt x="769" y="1162"/>
                    <a:pt x="856" y="1068"/>
                  </a:cubicBezTo>
                  <a:cubicBezTo>
                    <a:pt x="1081" y="744"/>
                    <a:pt x="1031" y="506"/>
                    <a:pt x="956" y="369"/>
                  </a:cubicBezTo>
                  <a:cubicBezTo>
                    <a:pt x="819" y="119"/>
                    <a:pt x="494" y="1"/>
                    <a:pt x="31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269;p42">
              <a:extLst>
                <a:ext uri="{FF2B5EF4-FFF2-40B4-BE49-F238E27FC236}">
                  <a16:creationId xmlns:a16="http://schemas.microsoft.com/office/drawing/2014/main" id="{FBD8BBDD-ABC4-D2AC-742B-2630445FBD68}"/>
                </a:ext>
              </a:extLst>
            </p:cNvPr>
            <p:cNvSpPr/>
            <p:nvPr/>
          </p:nvSpPr>
          <p:spPr>
            <a:xfrm>
              <a:off x="7303850" y="4277825"/>
              <a:ext cx="9625" cy="11925"/>
            </a:xfrm>
            <a:custGeom>
              <a:avLst/>
              <a:gdLst/>
              <a:ahLst/>
              <a:cxnLst/>
              <a:rect l="l" t="t" r="r" b="b"/>
              <a:pathLst>
                <a:path w="385" h="477" extrusionOk="0">
                  <a:moveTo>
                    <a:pt x="300" y="0"/>
                  </a:moveTo>
                  <a:cubicBezTo>
                    <a:pt x="279" y="0"/>
                    <a:pt x="258" y="9"/>
                    <a:pt x="244" y="27"/>
                  </a:cubicBezTo>
                  <a:cubicBezTo>
                    <a:pt x="187" y="171"/>
                    <a:pt x="100" y="314"/>
                    <a:pt x="69" y="333"/>
                  </a:cubicBezTo>
                  <a:cubicBezTo>
                    <a:pt x="0" y="371"/>
                    <a:pt x="19" y="464"/>
                    <a:pt x="94" y="477"/>
                  </a:cubicBezTo>
                  <a:lnTo>
                    <a:pt x="119" y="477"/>
                  </a:lnTo>
                  <a:cubicBezTo>
                    <a:pt x="237" y="427"/>
                    <a:pt x="343" y="183"/>
                    <a:pt x="381" y="83"/>
                  </a:cubicBezTo>
                  <a:cubicBezTo>
                    <a:pt x="385" y="33"/>
                    <a:pt x="342" y="0"/>
                    <a:pt x="30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270;p42">
              <a:extLst>
                <a:ext uri="{FF2B5EF4-FFF2-40B4-BE49-F238E27FC236}">
                  <a16:creationId xmlns:a16="http://schemas.microsoft.com/office/drawing/2014/main" id="{2DA3DFB1-34FC-E449-2DE4-9925BD455C1F}"/>
                </a:ext>
              </a:extLst>
            </p:cNvPr>
            <p:cNvSpPr/>
            <p:nvPr/>
          </p:nvSpPr>
          <p:spPr>
            <a:xfrm>
              <a:off x="7296325" y="4293700"/>
              <a:ext cx="31825" cy="15250"/>
            </a:xfrm>
            <a:custGeom>
              <a:avLst/>
              <a:gdLst/>
              <a:ahLst/>
              <a:cxnLst/>
              <a:rect l="l" t="t" r="r" b="b"/>
              <a:pathLst>
                <a:path w="1273" h="610" extrusionOk="0">
                  <a:moveTo>
                    <a:pt x="1140" y="0"/>
                  </a:moveTo>
                  <a:cubicBezTo>
                    <a:pt x="1120" y="0"/>
                    <a:pt x="1102" y="10"/>
                    <a:pt x="1094" y="35"/>
                  </a:cubicBezTo>
                  <a:cubicBezTo>
                    <a:pt x="1010" y="160"/>
                    <a:pt x="734" y="462"/>
                    <a:pt x="502" y="462"/>
                  </a:cubicBezTo>
                  <a:cubicBezTo>
                    <a:pt x="491" y="462"/>
                    <a:pt x="480" y="461"/>
                    <a:pt x="470" y="460"/>
                  </a:cubicBezTo>
                  <a:cubicBezTo>
                    <a:pt x="345" y="441"/>
                    <a:pt x="239" y="329"/>
                    <a:pt x="158" y="110"/>
                  </a:cubicBezTo>
                  <a:cubicBezTo>
                    <a:pt x="144" y="78"/>
                    <a:pt x="118" y="65"/>
                    <a:pt x="92" y="65"/>
                  </a:cubicBezTo>
                  <a:cubicBezTo>
                    <a:pt x="46" y="65"/>
                    <a:pt x="0" y="107"/>
                    <a:pt x="20" y="166"/>
                  </a:cubicBezTo>
                  <a:cubicBezTo>
                    <a:pt x="120" y="435"/>
                    <a:pt x="264" y="584"/>
                    <a:pt x="445" y="609"/>
                  </a:cubicBezTo>
                  <a:lnTo>
                    <a:pt x="501" y="609"/>
                  </a:lnTo>
                  <a:cubicBezTo>
                    <a:pt x="857" y="609"/>
                    <a:pt x="1200" y="135"/>
                    <a:pt x="1212" y="123"/>
                  </a:cubicBezTo>
                  <a:cubicBezTo>
                    <a:pt x="1272" y="77"/>
                    <a:pt x="1197" y="0"/>
                    <a:pt x="114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271;p42">
              <a:extLst>
                <a:ext uri="{FF2B5EF4-FFF2-40B4-BE49-F238E27FC236}">
                  <a16:creationId xmlns:a16="http://schemas.microsoft.com/office/drawing/2014/main" id="{A155CE91-3F76-C3A9-6D16-A80CADD866AD}"/>
                </a:ext>
              </a:extLst>
            </p:cNvPr>
            <p:cNvSpPr/>
            <p:nvPr/>
          </p:nvSpPr>
          <p:spPr>
            <a:xfrm>
              <a:off x="7300875" y="4305025"/>
              <a:ext cx="14525" cy="18900"/>
            </a:xfrm>
            <a:custGeom>
              <a:avLst/>
              <a:gdLst/>
              <a:ahLst/>
              <a:cxnLst/>
              <a:rect l="l" t="t" r="r" b="b"/>
              <a:pathLst>
                <a:path w="581" h="756" extrusionOk="0">
                  <a:moveTo>
                    <a:pt x="282" y="0"/>
                  </a:moveTo>
                  <a:cubicBezTo>
                    <a:pt x="271" y="0"/>
                    <a:pt x="261" y="4"/>
                    <a:pt x="250" y="13"/>
                  </a:cubicBezTo>
                  <a:cubicBezTo>
                    <a:pt x="88" y="75"/>
                    <a:pt x="1" y="206"/>
                    <a:pt x="19" y="350"/>
                  </a:cubicBezTo>
                  <a:cubicBezTo>
                    <a:pt x="50" y="550"/>
                    <a:pt x="250" y="718"/>
                    <a:pt x="487" y="756"/>
                  </a:cubicBezTo>
                  <a:lnTo>
                    <a:pt x="500" y="756"/>
                  </a:lnTo>
                  <a:cubicBezTo>
                    <a:pt x="575" y="737"/>
                    <a:pt x="581" y="631"/>
                    <a:pt x="512" y="606"/>
                  </a:cubicBezTo>
                  <a:cubicBezTo>
                    <a:pt x="313" y="581"/>
                    <a:pt x="182" y="444"/>
                    <a:pt x="169" y="331"/>
                  </a:cubicBezTo>
                  <a:cubicBezTo>
                    <a:pt x="163" y="244"/>
                    <a:pt x="225" y="169"/>
                    <a:pt x="306" y="150"/>
                  </a:cubicBezTo>
                  <a:cubicBezTo>
                    <a:pt x="387" y="139"/>
                    <a:pt x="343" y="0"/>
                    <a:pt x="28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272;p42">
              <a:extLst>
                <a:ext uri="{FF2B5EF4-FFF2-40B4-BE49-F238E27FC236}">
                  <a16:creationId xmlns:a16="http://schemas.microsoft.com/office/drawing/2014/main" id="{5672EA9F-7671-DA7D-8EFF-FAEC867A583B}"/>
                </a:ext>
              </a:extLst>
            </p:cNvPr>
            <p:cNvSpPr/>
            <p:nvPr/>
          </p:nvSpPr>
          <p:spPr>
            <a:xfrm>
              <a:off x="7287600" y="4293600"/>
              <a:ext cx="11275" cy="2017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6" y="1"/>
                  </a:moveTo>
                  <a:cubicBezTo>
                    <a:pt x="53" y="1"/>
                    <a:pt x="18" y="19"/>
                    <a:pt x="7" y="52"/>
                  </a:cubicBezTo>
                  <a:cubicBezTo>
                    <a:pt x="1" y="95"/>
                    <a:pt x="26" y="133"/>
                    <a:pt x="63" y="145"/>
                  </a:cubicBezTo>
                  <a:cubicBezTo>
                    <a:pt x="145" y="170"/>
                    <a:pt x="213" y="233"/>
                    <a:pt x="251" y="308"/>
                  </a:cubicBezTo>
                  <a:cubicBezTo>
                    <a:pt x="294" y="407"/>
                    <a:pt x="282" y="545"/>
                    <a:pt x="201" y="701"/>
                  </a:cubicBezTo>
                  <a:cubicBezTo>
                    <a:pt x="182" y="732"/>
                    <a:pt x="201" y="776"/>
                    <a:pt x="232" y="801"/>
                  </a:cubicBezTo>
                  <a:cubicBezTo>
                    <a:pt x="244" y="801"/>
                    <a:pt x="257" y="807"/>
                    <a:pt x="269" y="807"/>
                  </a:cubicBezTo>
                  <a:cubicBezTo>
                    <a:pt x="294" y="807"/>
                    <a:pt x="319" y="788"/>
                    <a:pt x="332" y="763"/>
                  </a:cubicBezTo>
                  <a:cubicBezTo>
                    <a:pt x="432" y="557"/>
                    <a:pt x="450" y="389"/>
                    <a:pt x="388" y="245"/>
                  </a:cubicBezTo>
                  <a:cubicBezTo>
                    <a:pt x="332" y="127"/>
                    <a:pt x="226" y="39"/>
                    <a:pt x="101" y="2"/>
                  </a:cubicBezTo>
                  <a:cubicBezTo>
                    <a:pt x="96" y="1"/>
                    <a:pt x="91" y="1"/>
                    <a:pt x="86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273;p42">
              <a:extLst>
                <a:ext uri="{FF2B5EF4-FFF2-40B4-BE49-F238E27FC236}">
                  <a16:creationId xmlns:a16="http://schemas.microsoft.com/office/drawing/2014/main" id="{173F7776-EE4D-6C2D-980F-3C992286B320}"/>
                </a:ext>
              </a:extLst>
            </p:cNvPr>
            <p:cNvSpPr/>
            <p:nvPr/>
          </p:nvSpPr>
          <p:spPr>
            <a:xfrm>
              <a:off x="6990200" y="4342000"/>
              <a:ext cx="90200" cy="12975"/>
            </a:xfrm>
            <a:custGeom>
              <a:avLst/>
              <a:gdLst/>
              <a:ahLst/>
              <a:cxnLst/>
              <a:rect l="l" t="t" r="r" b="b"/>
              <a:pathLst>
                <a:path w="3608" h="519" extrusionOk="0">
                  <a:moveTo>
                    <a:pt x="3508" y="1"/>
                  </a:moveTo>
                  <a:cubicBezTo>
                    <a:pt x="2228" y="338"/>
                    <a:pt x="94" y="369"/>
                    <a:pt x="75" y="369"/>
                  </a:cubicBezTo>
                  <a:cubicBezTo>
                    <a:pt x="0" y="394"/>
                    <a:pt x="0" y="494"/>
                    <a:pt x="75" y="519"/>
                  </a:cubicBezTo>
                  <a:cubicBezTo>
                    <a:pt x="94" y="519"/>
                    <a:pt x="2253" y="488"/>
                    <a:pt x="3545" y="144"/>
                  </a:cubicBezTo>
                  <a:cubicBezTo>
                    <a:pt x="3608" y="101"/>
                    <a:pt x="3583" y="1"/>
                    <a:pt x="350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274;p42">
              <a:extLst>
                <a:ext uri="{FF2B5EF4-FFF2-40B4-BE49-F238E27FC236}">
                  <a16:creationId xmlns:a16="http://schemas.microsoft.com/office/drawing/2014/main" id="{E9D5A0E4-B619-AEC6-F6D8-AC9674A2F634}"/>
                </a:ext>
              </a:extLst>
            </p:cNvPr>
            <p:cNvSpPr/>
            <p:nvPr/>
          </p:nvSpPr>
          <p:spPr>
            <a:xfrm>
              <a:off x="6984575" y="4334425"/>
              <a:ext cx="114250" cy="86100"/>
            </a:xfrm>
            <a:custGeom>
              <a:avLst/>
              <a:gdLst/>
              <a:ahLst/>
              <a:cxnLst/>
              <a:rect l="l" t="t" r="r" b="b"/>
              <a:pathLst>
                <a:path w="4570" h="3444" extrusionOk="0">
                  <a:moveTo>
                    <a:pt x="2233" y="1"/>
                  </a:moveTo>
                  <a:cubicBezTo>
                    <a:pt x="1019" y="1"/>
                    <a:pt x="259" y="1692"/>
                    <a:pt x="0" y="2257"/>
                  </a:cubicBezTo>
                  <a:lnTo>
                    <a:pt x="2815" y="3443"/>
                  </a:lnTo>
                  <a:cubicBezTo>
                    <a:pt x="2815" y="3443"/>
                    <a:pt x="4569" y="1028"/>
                    <a:pt x="2940" y="185"/>
                  </a:cubicBezTo>
                  <a:cubicBezTo>
                    <a:pt x="2690" y="56"/>
                    <a:pt x="2454" y="1"/>
                    <a:pt x="223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275;p42">
              <a:extLst>
                <a:ext uri="{FF2B5EF4-FFF2-40B4-BE49-F238E27FC236}">
                  <a16:creationId xmlns:a16="http://schemas.microsoft.com/office/drawing/2014/main" id="{3D5616CB-A650-8582-E844-98BAE1D88B82}"/>
                </a:ext>
              </a:extLst>
            </p:cNvPr>
            <p:cNvSpPr/>
            <p:nvPr/>
          </p:nvSpPr>
          <p:spPr>
            <a:xfrm>
              <a:off x="7045475" y="4351550"/>
              <a:ext cx="47425" cy="70850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089" y="1"/>
                  </a:moveTo>
                  <a:cubicBezTo>
                    <a:pt x="1039" y="1"/>
                    <a:pt x="996" y="51"/>
                    <a:pt x="1016" y="106"/>
                  </a:cubicBezTo>
                  <a:cubicBezTo>
                    <a:pt x="1640" y="867"/>
                    <a:pt x="567" y="2384"/>
                    <a:pt x="354" y="2665"/>
                  </a:cubicBezTo>
                  <a:lnTo>
                    <a:pt x="142" y="2577"/>
                  </a:lnTo>
                  <a:cubicBezTo>
                    <a:pt x="132" y="2569"/>
                    <a:pt x="121" y="2565"/>
                    <a:pt x="111" y="2565"/>
                  </a:cubicBezTo>
                  <a:cubicBezTo>
                    <a:pt x="48" y="2565"/>
                    <a:pt x="0" y="2709"/>
                    <a:pt x="86" y="2715"/>
                  </a:cubicBezTo>
                  <a:lnTo>
                    <a:pt x="354" y="2827"/>
                  </a:lnTo>
                  <a:cubicBezTo>
                    <a:pt x="361" y="2833"/>
                    <a:pt x="373" y="2833"/>
                    <a:pt x="379" y="2833"/>
                  </a:cubicBezTo>
                  <a:cubicBezTo>
                    <a:pt x="404" y="2833"/>
                    <a:pt x="423" y="2821"/>
                    <a:pt x="442" y="2802"/>
                  </a:cubicBezTo>
                  <a:cubicBezTo>
                    <a:pt x="498" y="2727"/>
                    <a:pt x="1896" y="942"/>
                    <a:pt x="1128" y="12"/>
                  </a:cubicBezTo>
                  <a:cubicBezTo>
                    <a:pt x="1115" y="4"/>
                    <a:pt x="1102" y="1"/>
                    <a:pt x="10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276;p42">
              <a:extLst>
                <a:ext uri="{FF2B5EF4-FFF2-40B4-BE49-F238E27FC236}">
                  <a16:creationId xmlns:a16="http://schemas.microsoft.com/office/drawing/2014/main" id="{1240F9D8-96C8-EA06-FE66-528E0262A1DF}"/>
                </a:ext>
              </a:extLst>
            </p:cNvPr>
            <p:cNvSpPr/>
            <p:nvPr/>
          </p:nvSpPr>
          <p:spPr>
            <a:xfrm>
              <a:off x="7145600" y="4318150"/>
              <a:ext cx="60100" cy="64300"/>
            </a:xfrm>
            <a:custGeom>
              <a:avLst/>
              <a:gdLst/>
              <a:ahLst/>
              <a:cxnLst/>
              <a:rect l="l" t="t" r="r" b="b"/>
              <a:pathLst>
                <a:path w="2404" h="2572" extrusionOk="0">
                  <a:moveTo>
                    <a:pt x="80" y="0"/>
                  </a:moveTo>
                  <a:cubicBezTo>
                    <a:pt x="59" y="0"/>
                    <a:pt x="39" y="8"/>
                    <a:pt x="26" y="25"/>
                  </a:cubicBezTo>
                  <a:cubicBezTo>
                    <a:pt x="1" y="56"/>
                    <a:pt x="7" y="106"/>
                    <a:pt x="38" y="131"/>
                  </a:cubicBezTo>
                  <a:cubicBezTo>
                    <a:pt x="57" y="143"/>
                    <a:pt x="1886" y="1672"/>
                    <a:pt x="2254" y="2528"/>
                  </a:cubicBezTo>
                  <a:cubicBezTo>
                    <a:pt x="2260" y="2553"/>
                    <a:pt x="2292" y="2571"/>
                    <a:pt x="2323" y="2571"/>
                  </a:cubicBezTo>
                  <a:cubicBezTo>
                    <a:pt x="2329" y="2571"/>
                    <a:pt x="2342" y="2571"/>
                    <a:pt x="2348" y="2565"/>
                  </a:cubicBezTo>
                  <a:cubicBezTo>
                    <a:pt x="2385" y="2546"/>
                    <a:pt x="2404" y="2509"/>
                    <a:pt x="2385" y="2471"/>
                  </a:cubicBezTo>
                  <a:cubicBezTo>
                    <a:pt x="2011" y="1579"/>
                    <a:pt x="207" y="81"/>
                    <a:pt x="132" y="18"/>
                  </a:cubicBezTo>
                  <a:cubicBezTo>
                    <a:pt x="117" y="7"/>
                    <a:pt x="98" y="0"/>
                    <a:pt x="8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277;p42">
              <a:extLst>
                <a:ext uri="{FF2B5EF4-FFF2-40B4-BE49-F238E27FC236}">
                  <a16:creationId xmlns:a16="http://schemas.microsoft.com/office/drawing/2014/main" id="{04819E4A-C6DF-4892-1923-8AFB4621E9CA}"/>
                </a:ext>
              </a:extLst>
            </p:cNvPr>
            <p:cNvSpPr/>
            <p:nvPr/>
          </p:nvSpPr>
          <p:spPr>
            <a:xfrm>
              <a:off x="6985825" y="4379975"/>
              <a:ext cx="75550" cy="33200"/>
            </a:xfrm>
            <a:custGeom>
              <a:avLst/>
              <a:gdLst/>
              <a:ahLst/>
              <a:cxnLst/>
              <a:rect l="l" t="t" r="r" b="b"/>
              <a:pathLst>
                <a:path w="3022" h="1328" extrusionOk="0">
                  <a:moveTo>
                    <a:pt x="115" y="0"/>
                  </a:moveTo>
                  <a:cubicBezTo>
                    <a:pt x="51" y="0"/>
                    <a:pt x="1" y="144"/>
                    <a:pt x="88" y="154"/>
                  </a:cubicBezTo>
                  <a:lnTo>
                    <a:pt x="2909" y="1322"/>
                  </a:lnTo>
                  <a:cubicBezTo>
                    <a:pt x="2915" y="1328"/>
                    <a:pt x="2928" y="1328"/>
                    <a:pt x="2940" y="1328"/>
                  </a:cubicBezTo>
                  <a:cubicBezTo>
                    <a:pt x="2965" y="1328"/>
                    <a:pt x="2996" y="1309"/>
                    <a:pt x="3009" y="1284"/>
                  </a:cubicBezTo>
                  <a:cubicBezTo>
                    <a:pt x="3021" y="1241"/>
                    <a:pt x="3003" y="1203"/>
                    <a:pt x="2965" y="1184"/>
                  </a:cubicBezTo>
                  <a:lnTo>
                    <a:pt x="144" y="11"/>
                  </a:lnTo>
                  <a:cubicBezTo>
                    <a:pt x="134" y="4"/>
                    <a:pt x="124" y="0"/>
                    <a:pt x="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278;p42">
              <a:extLst>
                <a:ext uri="{FF2B5EF4-FFF2-40B4-BE49-F238E27FC236}">
                  <a16:creationId xmlns:a16="http://schemas.microsoft.com/office/drawing/2014/main" id="{4924C819-54BA-149C-7FB0-3A3129A1666A}"/>
                </a:ext>
              </a:extLst>
            </p:cNvPr>
            <p:cNvSpPr/>
            <p:nvPr/>
          </p:nvSpPr>
          <p:spPr>
            <a:xfrm>
              <a:off x="7186775" y="4300750"/>
              <a:ext cx="23000" cy="80300"/>
            </a:xfrm>
            <a:custGeom>
              <a:avLst/>
              <a:gdLst/>
              <a:ahLst/>
              <a:cxnLst/>
              <a:rect l="l" t="t" r="r" b="b"/>
              <a:pathLst>
                <a:path w="920" h="3212" extrusionOk="0">
                  <a:moveTo>
                    <a:pt x="100" y="1"/>
                  </a:moveTo>
                  <a:cubicBezTo>
                    <a:pt x="52" y="1"/>
                    <a:pt x="1" y="28"/>
                    <a:pt x="20" y="78"/>
                  </a:cubicBezTo>
                  <a:cubicBezTo>
                    <a:pt x="27" y="171"/>
                    <a:pt x="158" y="2456"/>
                    <a:pt x="776" y="3186"/>
                  </a:cubicBezTo>
                  <a:cubicBezTo>
                    <a:pt x="788" y="3199"/>
                    <a:pt x="813" y="3211"/>
                    <a:pt x="832" y="3211"/>
                  </a:cubicBezTo>
                  <a:cubicBezTo>
                    <a:pt x="851" y="3211"/>
                    <a:pt x="869" y="3205"/>
                    <a:pt x="882" y="3192"/>
                  </a:cubicBezTo>
                  <a:cubicBezTo>
                    <a:pt x="913" y="3167"/>
                    <a:pt x="919" y="3117"/>
                    <a:pt x="888" y="3086"/>
                  </a:cubicBezTo>
                  <a:cubicBezTo>
                    <a:pt x="308" y="2393"/>
                    <a:pt x="170" y="90"/>
                    <a:pt x="170" y="65"/>
                  </a:cubicBezTo>
                  <a:cubicBezTo>
                    <a:pt x="182" y="22"/>
                    <a:pt x="142" y="1"/>
                    <a:pt x="10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3105;p64">
            <a:extLst>
              <a:ext uri="{FF2B5EF4-FFF2-40B4-BE49-F238E27FC236}">
                <a16:creationId xmlns:a16="http://schemas.microsoft.com/office/drawing/2014/main" id="{F4FABF71-5C0F-FD6B-6FF2-A0B4B1C46084}"/>
              </a:ext>
            </a:extLst>
          </p:cNvPr>
          <p:cNvGrpSpPr/>
          <p:nvPr/>
        </p:nvGrpSpPr>
        <p:grpSpPr>
          <a:xfrm>
            <a:off x="8128170" y="222805"/>
            <a:ext cx="731521" cy="1143793"/>
            <a:chOff x="729725" y="3887725"/>
            <a:chExt cx="514850" cy="795725"/>
          </a:xfrm>
        </p:grpSpPr>
        <p:sp>
          <p:nvSpPr>
            <p:cNvPr id="1422" name="Google Shape;3106;p64">
              <a:extLst>
                <a:ext uri="{FF2B5EF4-FFF2-40B4-BE49-F238E27FC236}">
                  <a16:creationId xmlns:a16="http://schemas.microsoft.com/office/drawing/2014/main" id="{FD320364-70E9-13D5-938B-C9A603075B5E}"/>
                </a:ext>
              </a:extLst>
            </p:cNvPr>
            <p:cNvSpPr/>
            <p:nvPr/>
          </p:nvSpPr>
          <p:spPr>
            <a:xfrm>
              <a:off x="729725" y="3887725"/>
              <a:ext cx="514850" cy="795725"/>
            </a:xfrm>
            <a:custGeom>
              <a:avLst/>
              <a:gdLst/>
              <a:ahLst/>
              <a:cxnLst/>
              <a:rect l="l" t="t" r="r" b="b"/>
              <a:pathLst>
                <a:path w="20594" h="31829" extrusionOk="0">
                  <a:moveTo>
                    <a:pt x="11939" y="0"/>
                  </a:moveTo>
                  <a:cubicBezTo>
                    <a:pt x="11054" y="0"/>
                    <a:pt x="9993" y="807"/>
                    <a:pt x="9022" y="3010"/>
                  </a:cubicBezTo>
                  <a:cubicBezTo>
                    <a:pt x="6705" y="8252"/>
                    <a:pt x="8525" y="17048"/>
                    <a:pt x="8525" y="17048"/>
                  </a:cubicBezTo>
                  <a:cubicBezTo>
                    <a:pt x="6424" y="14694"/>
                    <a:pt x="6199" y="6864"/>
                    <a:pt x="4905" y="2775"/>
                  </a:cubicBezTo>
                  <a:cubicBezTo>
                    <a:pt x="4460" y="1369"/>
                    <a:pt x="3727" y="734"/>
                    <a:pt x="2970" y="734"/>
                  </a:cubicBezTo>
                  <a:cubicBezTo>
                    <a:pt x="1528" y="734"/>
                    <a:pt x="1" y="3038"/>
                    <a:pt x="216" y="6686"/>
                  </a:cubicBezTo>
                  <a:cubicBezTo>
                    <a:pt x="544" y="12256"/>
                    <a:pt x="4183" y="18548"/>
                    <a:pt x="4183" y="18548"/>
                  </a:cubicBezTo>
                  <a:cubicBezTo>
                    <a:pt x="4183" y="18548"/>
                    <a:pt x="1173" y="20236"/>
                    <a:pt x="713" y="25366"/>
                  </a:cubicBezTo>
                  <a:cubicBezTo>
                    <a:pt x="273" y="30307"/>
                    <a:pt x="6166" y="31829"/>
                    <a:pt x="9748" y="31829"/>
                  </a:cubicBezTo>
                  <a:cubicBezTo>
                    <a:pt x="10360" y="31829"/>
                    <a:pt x="10904" y="31784"/>
                    <a:pt x="11338" y="31705"/>
                  </a:cubicBezTo>
                  <a:cubicBezTo>
                    <a:pt x="16467" y="30786"/>
                    <a:pt x="20593" y="27607"/>
                    <a:pt x="18474" y="22506"/>
                  </a:cubicBezTo>
                  <a:cubicBezTo>
                    <a:pt x="16345" y="17404"/>
                    <a:pt x="11854" y="16907"/>
                    <a:pt x="11854" y="16907"/>
                  </a:cubicBezTo>
                  <a:cubicBezTo>
                    <a:pt x="11197" y="12941"/>
                    <a:pt x="13720" y="4979"/>
                    <a:pt x="13907" y="3075"/>
                  </a:cubicBezTo>
                  <a:cubicBezTo>
                    <a:pt x="14054" y="1546"/>
                    <a:pt x="13165" y="0"/>
                    <a:pt x="1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3107;p64">
              <a:extLst>
                <a:ext uri="{FF2B5EF4-FFF2-40B4-BE49-F238E27FC236}">
                  <a16:creationId xmlns:a16="http://schemas.microsoft.com/office/drawing/2014/main" id="{2D2662BA-2D98-EAC9-0426-99FEF39A323F}"/>
                </a:ext>
              </a:extLst>
            </p:cNvPr>
            <p:cNvSpPr/>
            <p:nvPr/>
          </p:nvSpPr>
          <p:spPr>
            <a:xfrm>
              <a:off x="897825" y="4491750"/>
              <a:ext cx="36825" cy="53000"/>
            </a:xfrm>
            <a:custGeom>
              <a:avLst/>
              <a:gdLst/>
              <a:ahLst/>
              <a:cxnLst/>
              <a:rect l="l" t="t" r="r" b="b"/>
              <a:pathLst>
                <a:path w="1473" h="2120" extrusionOk="0">
                  <a:moveTo>
                    <a:pt x="627" y="1"/>
                  </a:moveTo>
                  <a:cubicBezTo>
                    <a:pt x="608" y="1"/>
                    <a:pt x="590" y="2"/>
                    <a:pt x="572" y="4"/>
                  </a:cubicBezTo>
                  <a:cubicBezTo>
                    <a:pt x="206" y="61"/>
                    <a:pt x="0" y="576"/>
                    <a:pt x="94" y="1158"/>
                  </a:cubicBezTo>
                  <a:cubicBezTo>
                    <a:pt x="173" y="1705"/>
                    <a:pt x="502" y="2119"/>
                    <a:pt x="837" y="2119"/>
                  </a:cubicBezTo>
                  <a:cubicBezTo>
                    <a:pt x="858" y="2119"/>
                    <a:pt x="879" y="2118"/>
                    <a:pt x="900" y="2114"/>
                  </a:cubicBezTo>
                  <a:cubicBezTo>
                    <a:pt x="1257" y="2058"/>
                    <a:pt x="1472" y="1542"/>
                    <a:pt x="1379" y="961"/>
                  </a:cubicBezTo>
                  <a:cubicBezTo>
                    <a:pt x="1290" y="409"/>
                    <a:pt x="964" y="1"/>
                    <a:pt x="62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3108;p64">
              <a:extLst>
                <a:ext uri="{FF2B5EF4-FFF2-40B4-BE49-F238E27FC236}">
                  <a16:creationId xmlns:a16="http://schemas.microsoft.com/office/drawing/2014/main" id="{8D6C9726-2AB8-0E72-331F-95E093C84342}"/>
                </a:ext>
              </a:extLst>
            </p:cNvPr>
            <p:cNvSpPr/>
            <p:nvPr/>
          </p:nvSpPr>
          <p:spPr>
            <a:xfrm>
              <a:off x="1083500" y="4443650"/>
              <a:ext cx="36825" cy="52800"/>
            </a:xfrm>
            <a:custGeom>
              <a:avLst/>
              <a:gdLst/>
              <a:ahLst/>
              <a:cxnLst/>
              <a:rect l="l" t="t" r="r" b="b"/>
              <a:pathLst>
                <a:path w="1473" h="2112" extrusionOk="0">
                  <a:moveTo>
                    <a:pt x="636" y="1"/>
                  </a:moveTo>
                  <a:cubicBezTo>
                    <a:pt x="615" y="1"/>
                    <a:pt x="594" y="3"/>
                    <a:pt x="572" y="6"/>
                  </a:cubicBezTo>
                  <a:cubicBezTo>
                    <a:pt x="216" y="62"/>
                    <a:pt x="0" y="578"/>
                    <a:pt x="94" y="1159"/>
                  </a:cubicBezTo>
                  <a:cubicBezTo>
                    <a:pt x="173" y="1706"/>
                    <a:pt x="501" y="2112"/>
                    <a:pt x="836" y="2112"/>
                  </a:cubicBezTo>
                  <a:cubicBezTo>
                    <a:pt x="858" y="2112"/>
                    <a:pt x="879" y="2110"/>
                    <a:pt x="900" y="2106"/>
                  </a:cubicBezTo>
                  <a:cubicBezTo>
                    <a:pt x="1257" y="2050"/>
                    <a:pt x="1472" y="1544"/>
                    <a:pt x="1379" y="953"/>
                  </a:cubicBezTo>
                  <a:cubicBezTo>
                    <a:pt x="1290" y="407"/>
                    <a:pt x="970" y="1"/>
                    <a:pt x="636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3109;p64">
              <a:extLst>
                <a:ext uri="{FF2B5EF4-FFF2-40B4-BE49-F238E27FC236}">
                  <a16:creationId xmlns:a16="http://schemas.microsoft.com/office/drawing/2014/main" id="{80AF34CC-5569-B5DF-4F5B-9F51B001FC7F}"/>
                </a:ext>
              </a:extLst>
            </p:cNvPr>
            <p:cNvSpPr/>
            <p:nvPr/>
          </p:nvSpPr>
          <p:spPr>
            <a:xfrm>
              <a:off x="996525" y="4496575"/>
              <a:ext cx="48075" cy="29525"/>
            </a:xfrm>
            <a:custGeom>
              <a:avLst/>
              <a:gdLst/>
              <a:ahLst/>
              <a:cxnLst/>
              <a:rect l="l" t="t" r="r" b="b"/>
              <a:pathLst>
                <a:path w="1923" h="1181" extrusionOk="0">
                  <a:moveTo>
                    <a:pt x="1700" y="1"/>
                  </a:moveTo>
                  <a:cubicBezTo>
                    <a:pt x="595" y="1"/>
                    <a:pt x="0" y="571"/>
                    <a:pt x="0" y="571"/>
                  </a:cubicBezTo>
                  <a:cubicBezTo>
                    <a:pt x="328" y="862"/>
                    <a:pt x="1229" y="1180"/>
                    <a:pt x="1229" y="1180"/>
                  </a:cubicBezTo>
                  <a:lnTo>
                    <a:pt x="1922" y="8"/>
                  </a:lnTo>
                  <a:cubicBezTo>
                    <a:pt x="1846" y="3"/>
                    <a:pt x="1772" y="1"/>
                    <a:pt x="1700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3110;p64">
              <a:extLst>
                <a:ext uri="{FF2B5EF4-FFF2-40B4-BE49-F238E27FC236}">
                  <a16:creationId xmlns:a16="http://schemas.microsoft.com/office/drawing/2014/main" id="{626DD6E8-2C9B-17EB-CBA5-3CA9D62A5D46}"/>
                </a:ext>
              </a:extLst>
            </p:cNvPr>
            <p:cNvSpPr/>
            <p:nvPr/>
          </p:nvSpPr>
          <p:spPr>
            <a:xfrm>
              <a:off x="1013150" y="4540150"/>
              <a:ext cx="55125" cy="49525"/>
            </a:xfrm>
            <a:custGeom>
              <a:avLst/>
              <a:gdLst/>
              <a:ahLst/>
              <a:cxnLst/>
              <a:rect l="l" t="t" r="r" b="b"/>
              <a:pathLst>
                <a:path w="2205" h="1981" extrusionOk="0">
                  <a:moveTo>
                    <a:pt x="629" y="0"/>
                  </a:moveTo>
                  <a:lnTo>
                    <a:pt x="1" y="516"/>
                  </a:lnTo>
                  <a:cubicBezTo>
                    <a:pt x="1" y="516"/>
                    <a:pt x="108" y="1981"/>
                    <a:pt x="1039" y="1981"/>
                  </a:cubicBezTo>
                  <a:cubicBezTo>
                    <a:pt x="1102" y="1981"/>
                    <a:pt x="1168" y="1974"/>
                    <a:pt x="1239" y="1960"/>
                  </a:cubicBezTo>
                  <a:cubicBezTo>
                    <a:pt x="2205" y="1763"/>
                    <a:pt x="1651" y="159"/>
                    <a:pt x="1651" y="159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3111;p64">
              <a:extLst>
                <a:ext uri="{FF2B5EF4-FFF2-40B4-BE49-F238E27FC236}">
                  <a16:creationId xmlns:a16="http://schemas.microsoft.com/office/drawing/2014/main" id="{3842BE94-D276-F6A6-FF3B-8ECCDCB70BB3}"/>
                </a:ext>
              </a:extLst>
            </p:cNvPr>
            <p:cNvSpPr/>
            <p:nvPr/>
          </p:nvSpPr>
          <p:spPr>
            <a:xfrm>
              <a:off x="964400" y="4512750"/>
              <a:ext cx="72000" cy="55300"/>
            </a:xfrm>
            <a:custGeom>
              <a:avLst/>
              <a:gdLst/>
              <a:ahLst/>
              <a:cxnLst/>
              <a:rect l="l" t="t" r="r" b="b"/>
              <a:pathLst>
                <a:path w="2880" h="2212" extrusionOk="0">
                  <a:moveTo>
                    <a:pt x="2365" y="1"/>
                  </a:moveTo>
                  <a:cubicBezTo>
                    <a:pt x="2244" y="1"/>
                    <a:pt x="2097" y="131"/>
                    <a:pt x="2176" y="243"/>
                  </a:cubicBezTo>
                  <a:cubicBezTo>
                    <a:pt x="2335" y="533"/>
                    <a:pt x="2448" y="880"/>
                    <a:pt x="2410" y="965"/>
                  </a:cubicBezTo>
                  <a:cubicBezTo>
                    <a:pt x="2307" y="1134"/>
                    <a:pt x="1745" y="1640"/>
                    <a:pt x="1163" y="1837"/>
                  </a:cubicBezTo>
                  <a:cubicBezTo>
                    <a:pt x="1116" y="1852"/>
                    <a:pt x="1070" y="1859"/>
                    <a:pt x="1026" y="1859"/>
                  </a:cubicBezTo>
                  <a:cubicBezTo>
                    <a:pt x="636" y="1859"/>
                    <a:pt x="357" y="1330"/>
                    <a:pt x="357" y="1321"/>
                  </a:cubicBezTo>
                  <a:cubicBezTo>
                    <a:pt x="325" y="1264"/>
                    <a:pt x="268" y="1233"/>
                    <a:pt x="208" y="1233"/>
                  </a:cubicBezTo>
                  <a:cubicBezTo>
                    <a:pt x="179" y="1233"/>
                    <a:pt x="150" y="1240"/>
                    <a:pt x="122" y="1255"/>
                  </a:cubicBezTo>
                  <a:cubicBezTo>
                    <a:pt x="38" y="1293"/>
                    <a:pt x="0" y="1406"/>
                    <a:pt x="47" y="1490"/>
                  </a:cubicBezTo>
                  <a:cubicBezTo>
                    <a:pt x="66" y="1518"/>
                    <a:pt x="432" y="2212"/>
                    <a:pt x="1013" y="2212"/>
                  </a:cubicBezTo>
                  <a:cubicBezTo>
                    <a:pt x="1098" y="2212"/>
                    <a:pt x="1191" y="2193"/>
                    <a:pt x="1276" y="2174"/>
                  </a:cubicBezTo>
                  <a:cubicBezTo>
                    <a:pt x="1885" y="1959"/>
                    <a:pt x="2532" y="1424"/>
                    <a:pt x="2710" y="1152"/>
                  </a:cubicBezTo>
                  <a:cubicBezTo>
                    <a:pt x="2879" y="880"/>
                    <a:pt x="2607" y="318"/>
                    <a:pt x="2485" y="83"/>
                  </a:cubicBezTo>
                  <a:cubicBezTo>
                    <a:pt x="2463" y="24"/>
                    <a:pt x="2416" y="1"/>
                    <a:pt x="2365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3112;p64">
              <a:extLst>
                <a:ext uri="{FF2B5EF4-FFF2-40B4-BE49-F238E27FC236}">
                  <a16:creationId xmlns:a16="http://schemas.microsoft.com/office/drawing/2014/main" id="{5C3AC5C0-5B5A-1CD8-676A-6D3F3DB3F3B2}"/>
                </a:ext>
              </a:extLst>
            </p:cNvPr>
            <p:cNvSpPr/>
            <p:nvPr/>
          </p:nvSpPr>
          <p:spPr>
            <a:xfrm>
              <a:off x="1022275" y="4512350"/>
              <a:ext cx="71075" cy="37250"/>
            </a:xfrm>
            <a:custGeom>
              <a:avLst/>
              <a:gdLst/>
              <a:ahLst/>
              <a:cxnLst/>
              <a:rect l="l" t="t" r="r" b="b"/>
              <a:pathLst>
                <a:path w="2843" h="1490" extrusionOk="0">
                  <a:moveTo>
                    <a:pt x="2406" y="1"/>
                  </a:moveTo>
                  <a:cubicBezTo>
                    <a:pt x="2294" y="1"/>
                    <a:pt x="2182" y="107"/>
                    <a:pt x="2243" y="240"/>
                  </a:cubicBezTo>
                  <a:cubicBezTo>
                    <a:pt x="2327" y="437"/>
                    <a:pt x="2430" y="821"/>
                    <a:pt x="2346" y="1009"/>
                  </a:cubicBezTo>
                  <a:cubicBezTo>
                    <a:pt x="2327" y="1056"/>
                    <a:pt x="2290" y="1093"/>
                    <a:pt x="2243" y="1103"/>
                  </a:cubicBezTo>
                  <a:cubicBezTo>
                    <a:pt x="2162" y="1130"/>
                    <a:pt x="2047" y="1142"/>
                    <a:pt x="1913" y="1142"/>
                  </a:cubicBezTo>
                  <a:cubicBezTo>
                    <a:pt x="1406" y="1142"/>
                    <a:pt x="616" y="980"/>
                    <a:pt x="283" y="906"/>
                  </a:cubicBezTo>
                  <a:cubicBezTo>
                    <a:pt x="266" y="901"/>
                    <a:pt x="249" y="899"/>
                    <a:pt x="234" y="899"/>
                  </a:cubicBezTo>
                  <a:cubicBezTo>
                    <a:pt x="48" y="899"/>
                    <a:pt x="0" y="1191"/>
                    <a:pt x="208" y="1243"/>
                  </a:cubicBezTo>
                  <a:cubicBezTo>
                    <a:pt x="330" y="1271"/>
                    <a:pt x="1258" y="1487"/>
                    <a:pt x="1905" y="1487"/>
                  </a:cubicBezTo>
                  <a:cubicBezTo>
                    <a:pt x="1931" y="1489"/>
                    <a:pt x="1957" y="1490"/>
                    <a:pt x="1982" y="1490"/>
                  </a:cubicBezTo>
                  <a:cubicBezTo>
                    <a:pt x="2106" y="1490"/>
                    <a:pt x="2229" y="1471"/>
                    <a:pt x="2346" y="1440"/>
                  </a:cubicBezTo>
                  <a:cubicBezTo>
                    <a:pt x="2496" y="1393"/>
                    <a:pt x="2609" y="1281"/>
                    <a:pt x="2665" y="1150"/>
                  </a:cubicBezTo>
                  <a:cubicBezTo>
                    <a:pt x="2843" y="756"/>
                    <a:pt x="2590" y="165"/>
                    <a:pt x="2562" y="109"/>
                  </a:cubicBezTo>
                  <a:cubicBezTo>
                    <a:pt x="2528" y="32"/>
                    <a:pt x="2467" y="1"/>
                    <a:pt x="2406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3113;p64">
              <a:extLst>
                <a:ext uri="{FF2B5EF4-FFF2-40B4-BE49-F238E27FC236}">
                  <a16:creationId xmlns:a16="http://schemas.microsoft.com/office/drawing/2014/main" id="{AFBB1C10-1AFD-0261-6558-81B986AF97C4}"/>
                </a:ext>
              </a:extLst>
            </p:cNvPr>
            <p:cNvSpPr/>
            <p:nvPr/>
          </p:nvSpPr>
          <p:spPr>
            <a:xfrm>
              <a:off x="756225" y="3961450"/>
              <a:ext cx="132475" cy="382950"/>
            </a:xfrm>
            <a:custGeom>
              <a:avLst/>
              <a:gdLst/>
              <a:ahLst/>
              <a:cxnLst/>
              <a:rect l="l" t="t" r="r" b="b"/>
              <a:pathLst>
                <a:path w="5299" h="15318" extrusionOk="0">
                  <a:moveTo>
                    <a:pt x="1810" y="1"/>
                  </a:moveTo>
                  <a:cubicBezTo>
                    <a:pt x="1785" y="1"/>
                    <a:pt x="1760" y="2"/>
                    <a:pt x="1735" y="5"/>
                  </a:cubicBezTo>
                  <a:cubicBezTo>
                    <a:pt x="666" y="98"/>
                    <a:pt x="0" y="1871"/>
                    <a:pt x="544" y="5537"/>
                  </a:cubicBezTo>
                  <a:cubicBezTo>
                    <a:pt x="1097" y="9204"/>
                    <a:pt x="5298" y="15318"/>
                    <a:pt x="5298" y="15318"/>
                  </a:cubicBezTo>
                  <a:cubicBezTo>
                    <a:pt x="5298" y="15318"/>
                    <a:pt x="4173" y="11014"/>
                    <a:pt x="3704" y="7188"/>
                  </a:cubicBezTo>
                  <a:cubicBezTo>
                    <a:pt x="3244" y="3423"/>
                    <a:pt x="3118" y="1"/>
                    <a:pt x="1810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3114;p64">
              <a:extLst>
                <a:ext uri="{FF2B5EF4-FFF2-40B4-BE49-F238E27FC236}">
                  <a16:creationId xmlns:a16="http://schemas.microsoft.com/office/drawing/2014/main" id="{A40DAAA8-2AB7-6EE9-AC83-AFDA6F9C5E5D}"/>
                </a:ext>
              </a:extLst>
            </p:cNvPr>
            <p:cNvSpPr/>
            <p:nvPr/>
          </p:nvSpPr>
          <p:spPr>
            <a:xfrm>
              <a:off x="935325" y="3937925"/>
              <a:ext cx="126150" cy="391000"/>
            </a:xfrm>
            <a:custGeom>
              <a:avLst/>
              <a:gdLst/>
              <a:ahLst/>
              <a:cxnLst/>
              <a:rect l="l" t="t" r="r" b="b"/>
              <a:pathLst>
                <a:path w="5046" h="15640" extrusionOk="0">
                  <a:moveTo>
                    <a:pt x="3378" y="0"/>
                  </a:moveTo>
                  <a:cubicBezTo>
                    <a:pt x="2423" y="0"/>
                    <a:pt x="1330" y="1163"/>
                    <a:pt x="666" y="4809"/>
                  </a:cubicBezTo>
                  <a:cubicBezTo>
                    <a:pt x="1" y="8457"/>
                    <a:pt x="1698" y="15640"/>
                    <a:pt x="1698" y="15640"/>
                  </a:cubicBezTo>
                  <a:cubicBezTo>
                    <a:pt x="1698" y="15640"/>
                    <a:pt x="2148" y="11214"/>
                    <a:pt x="3048" y="7463"/>
                  </a:cubicBezTo>
                  <a:cubicBezTo>
                    <a:pt x="3948" y="3712"/>
                    <a:pt x="5046" y="402"/>
                    <a:pt x="3705" y="45"/>
                  </a:cubicBezTo>
                  <a:cubicBezTo>
                    <a:pt x="3598" y="16"/>
                    <a:pt x="3489" y="0"/>
                    <a:pt x="3378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3115;p64">
              <a:extLst>
                <a:ext uri="{FF2B5EF4-FFF2-40B4-BE49-F238E27FC236}">
                  <a16:creationId xmlns:a16="http://schemas.microsoft.com/office/drawing/2014/main" id="{9A791B4D-B63B-DE37-A3E4-1018FA5581EB}"/>
                </a:ext>
              </a:extLst>
            </p:cNvPr>
            <p:cNvSpPr/>
            <p:nvPr/>
          </p:nvSpPr>
          <p:spPr>
            <a:xfrm>
              <a:off x="885400" y="4555675"/>
              <a:ext cx="20625" cy="19175"/>
            </a:xfrm>
            <a:custGeom>
              <a:avLst/>
              <a:gdLst/>
              <a:ahLst/>
              <a:cxnLst/>
              <a:rect l="l" t="t" r="r" b="b"/>
              <a:pathLst>
                <a:path w="825" h="767" extrusionOk="0">
                  <a:moveTo>
                    <a:pt x="642" y="0"/>
                  </a:moveTo>
                  <a:cubicBezTo>
                    <a:pt x="612" y="0"/>
                    <a:pt x="581" y="13"/>
                    <a:pt x="553" y="45"/>
                  </a:cubicBezTo>
                  <a:lnTo>
                    <a:pt x="56" y="551"/>
                  </a:lnTo>
                  <a:cubicBezTo>
                    <a:pt x="0" y="598"/>
                    <a:pt x="0" y="683"/>
                    <a:pt x="56" y="729"/>
                  </a:cubicBezTo>
                  <a:cubicBezTo>
                    <a:pt x="75" y="758"/>
                    <a:pt x="113" y="767"/>
                    <a:pt x="150" y="767"/>
                  </a:cubicBezTo>
                  <a:cubicBezTo>
                    <a:pt x="178" y="767"/>
                    <a:pt x="216" y="748"/>
                    <a:pt x="244" y="729"/>
                  </a:cubicBezTo>
                  <a:lnTo>
                    <a:pt x="732" y="223"/>
                  </a:lnTo>
                  <a:cubicBezTo>
                    <a:pt x="824" y="130"/>
                    <a:pt x="738" y="0"/>
                    <a:pt x="64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3116;p64">
              <a:extLst>
                <a:ext uri="{FF2B5EF4-FFF2-40B4-BE49-F238E27FC236}">
                  <a16:creationId xmlns:a16="http://schemas.microsoft.com/office/drawing/2014/main" id="{EDC6505A-A695-A27A-190A-108AFEB1FB7F}"/>
                </a:ext>
              </a:extLst>
            </p:cNvPr>
            <p:cNvSpPr/>
            <p:nvPr/>
          </p:nvSpPr>
          <p:spPr>
            <a:xfrm>
              <a:off x="898750" y="4564175"/>
              <a:ext cx="16250" cy="24750"/>
            </a:xfrm>
            <a:custGeom>
              <a:avLst/>
              <a:gdLst/>
              <a:ahLst/>
              <a:cxnLst/>
              <a:rect l="l" t="t" r="r" b="b"/>
              <a:pathLst>
                <a:path w="650" h="990" extrusionOk="0">
                  <a:moveTo>
                    <a:pt x="485" y="0"/>
                  </a:moveTo>
                  <a:cubicBezTo>
                    <a:pt x="439" y="0"/>
                    <a:pt x="393" y="24"/>
                    <a:pt x="366" y="80"/>
                  </a:cubicBezTo>
                  <a:lnTo>
                    <a:pt x="38" y="802"/>
                  </a:lnTo>
                  <a:cubicBezTo>
                    <a:pt x="1" y="886"/>
                    <a:pt x="57" y="990"/>
                    <a:pt x="151" y="990"/>
                  </a:cubicBezTo>
                  <a:cubicBezTo>
                    <a:pt x="207" y="990"/>
                    <a:pt x="254" y="952"/>
                    <a:pt x="273" y="915"/>
                  </a:cubicBezTo>
                  <a:lnTo>
                    <a:pt x="601" y="183"/>
                  </a:lnTo>
                  <a:cubicBezTo>
                    <a:pt x="649" y="80"/>
                    <a:pt x="568" y="0"/>
                    <a:pt x="48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3117;p64">
              <a:extLst>
                <a:ext uri="{FF2B5EF4-FFF2-40B4-BE49-F238E27FC236}">
                  <a16:creationId xmlns:a16="http://schemas.microsoft.com/office/drawing/2014/main" id="{F6B99649-B881-F02F-BBD0-3634DAA0BB38}"/>
                </a:ext>
              </a:extLst>
            </p:cNvPr>
            <p:cNvSpPr/>
            <p:nvPr/>
          </p:nvSpPr>
          <p:spPr>
            <a:xfrm>
              <a:off x="918925" y="4562550"/>
              <a:ext cx="10575" cy="21925"/>
            </a:xfrm>
            <a:custGeom>
              <a:avLst/>
              <a:gdLst/>
              <a:ahLst/>
              <a:cxnLst/>
              <a:rect l="l" t="t" r="r" b="b"/>
              <a:pathLst>
                <a:path w="423" h="877" extrusionOk="0">
                  <a:moveTo>
                    <a:pt x="146" y="0"/>
                  </a:moveTo>
                  <a:cubicBezTo>
                    <a:pt x="135" y="0"/>
                    <a:pt x="124" y="1"/>
                    <a:pt x="113" y="4"/>
                  </a:cubicBezTo>
                  <a:cubicBezTo>
                    <a:pt x="47" y="14"/>
                    <a:pt x="0" y="89"/>
                    <a:pt x="19" y="154"/>
                  </a:cubicBezTo>
                  <a:lnTo>
                    <a:pt x="160" y="773"/>
                  </a:lnTo>
                  <a:cubicBezTo>
                    <a:pt x="169" y="830"/>
                    <a:pt x="216" y="867"/>
                    <a:pt x="281" y="876"/>
                  </a:cubicBezTo>
                  <a:lnTo>
                    <a:pt x="310" y="867"/>
                  </a:lnTo>
                  <a:cubicBezTo>
                    <a:pt x="375" y="858"/>
                    <a:pt x="422" y="783"/>
                    <a:pt x="403" y="717"/>
                  </a:cubicBezTo>
                  <a:lnTo>
                    <a:pt x="272" y="98"/>
                  </a:lnTo>
                  <a:cubicBezTo>
                    <a:pt x="256" y="42"/>
                    <a:pt x="206" y="0"/>
                    <a:pt x="14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3118;p64">
              <a:extLst>
                <a:ext uri="{FF2B5EF4-FFF2-40B4-BE49-F238E27FC236}">
                  <a16:creationId xmlns:a16="http://schemas.microsoft.com/office/drawing/2014/main" id="{A89581A8-2716-B18F-A568-0A7F644AFC0F}"/>
                </a:ext>
              </a:extLst>
            </p:cNvPr>
            <p:cNvSpPr/>
            <p:nvPr/>
          </p:nvSpPr>
          <p:spPr>
            <a:xfrm>
              <a:off x="1128225" y="4490225"/>
              <a:ext cx="25150" cy="11725"/>
            </a:xfrm>
            <a:custGeom>
              <a:avLst/>
              <a:gdLst/>
              <a:ahLst/>
              <a:cxnLst/>
              <a:rect l="l" t="t" r="r" b="b"/>
              <a:pathLst>
                <a:path w="1006" h="469" extrusionOk="0">
                  <a:moveTo>
                    <a:pt x="181" y="1"/>
                  </a:moveTo>
                  <a:cubicBezTo>
                    <a:pt x="53" y="1"/>
                    <a:pt x="1" y="202"/>
                    <a:pt x="152" y="253"/>
                  </a:cubicBezTo>
                  <a:lnTo>
                    <a:pt x="827" y="469"/>
                  </a:lnTo>
                  <a:lnTo>
                    <a:pt x="874" y="469"/>
                  </a:lnTo>
                  <a:cubicBezTo>
                    <a:pt x="931" y="469"/>
                    <a:pt x="968" y="431"/>
                    <a:pt x="987" y="384"/>
                  </a:cubicBezTo>
                  <a:cubicBezTo>
                    <a:pt x="1006" y="319"/>
                    <a:pt x="968" y="243"/>
                    <a:pt x="902" y="225"/>
                  </a:cubicBezTo>
                  <a:lnTo>
                    <a:pt x="227" y="9"/>
                  </a:lnTo>
                  <a:cubicBezTo>
                    <a:pt x="211" y="3"/>
                    <a:pt x="195" y="1"/>
                    <a:pt x="18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3119;p64">
              <a:extLst>
                <a:ext uri="{FF2B5EF4-FFF2-40B4-BE49-F238E27FC236}">
                  <a16:creationId xmlns:a16="http://schemas.microsoft.com/office/drawing/2014/main" id="{0F6925E8-6532-196E-16EB-D4EDA0614B9A}"/>
                </a:ext>
              </a:extLst>
            </p:cNvPr>
            <p:cNvSpPr/>
            <p:nvPr/>
          </p:nvSpPr>
          <p:spPr>
            <a:xfrm>
              <a:off x="1123775" y="4501825"/>
              <a:ext cx="24925" cy="18875"/>
            </a:xfrm>
            <a:custGeom>
              <a:avLst/>
              <a:gdLst/>
              <a:ahLst/>
              <a:cxnLst/>
              <a:rect l="l" t="t" r="r" b="b"/>
              <a:pathLst>
                <a:path w="997" h="755" extrusionOk="0">
                  <a:moveTo>
                    <a:pt x="183" y="0"/>
                  </a:moveTo>
                  <a:cubicBezTo>
                    <a:pt x="80" y="0"/>
                    <a:pt x="1" y="147"/>
                    <a:pt x="105" y="230"/>
                  </a:cubicBezTo>
                  <a:lnTo>
                    <a:pt x="743" y="727"/>
                  </a:lnTo>
                  <a:cubicBezTo>
                    <a:pt x="762" y="745"/>
                    <a:pt x="799" y="755"/>
                    <a:pt x="837" y="755"/>
                  </a:cubicBezTo>
                  <a:cubicBezTo>
                    <a:pt x="949" y="745"/>
                    <a:pt x="996" y="586"/>
                    <a:pt x="902" y="520"/>
                  </a:cubicBezTo>
                  <a:lnTo>
                    <a:pt x="265" y="33"/>
                  </a:lnTo>
                  <a:cubicBezTo>
                    <a:pt x="238" y="10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3120;p64">
              <a:extLst>
                <a:ext uri="{FF2B5EF4-FFF2-40B4-BE49-F238E27FC236}">
                  <a16:creationId xmlns:a16="http://schemas.microsoft.com/office/drawing/2014/main" id="{1FF9EA3A-9AA5-042F-8229-0DF1CC9582B2}"/>
                </a:ext>
              </a:extLst>
            </p:cNvPr>
            <p:cNvSpPr/>
            <p:nvPr/>
          </p:nvSpPr>
          <p:spPr>
            <a:xfrm>
              <a:off x="1113650" y="4505800"/>
              <a:ext cx="11350" cy="21725"/>
            </a:xfrm>
            <a:custGeom>
              <a:avLst/>
              <a:gdLst/>
              <a:ahLst/>
              <a:cxnLst/>
              <a:rect l="l" t="t" r="r" b="b"/>
              <a:pathLst>
                <a:path w="454" h="869" extrusionOk="0">
                  <a:moveTo>
                    <a:pt x="153" y="0"/>
                  </a:moveTo>
                  <a:cubicBezTo>
                    <a:pt x="77" y="0"/>
                    <a:pt x="0" y="64"/>
                    <a:pt x="23" y="164"/>
                  </a:cubicBezTo>
                  <a:lnTo>
                    <a:pt x="191" y="774"/>
                  </a:lnTo>
                  <a:cubicBezTo>
                    <a:pt x="209" y="825"/>
                    <a:pt x="257" y="869"/>
                    <a:pt x="315" y="869"/>
                  </a:cubicBezTo>
                  <a:cubicBezTo>
                    <a:pt x="321" y="869"/>
                    <a:pt x="326" y="868"/>
                    <a:pt x="332" y="868"/>
                  </a:cubicBezTo>
                  <a:lnTo>
                    <a:pt x="351" y="868"/>
                  </a:lnTo>
                  <a:cubicBezTo>
                    <a:pt x="416" y="849"/>
                    <a:pt x="454" y="774"/>
                    <a:pt x="445" y="708"/>
                  </a:cubicBezTo>
                  <a:lnTo>
                    <a:pt x="276" y="99"/>
                  </a:lnTo>
                  <a:cubicBezTo>
                    <a:pt x="257" y="30"/>
                    <a:pt x="205" y="0"/>
                    <a:pt x="153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3121;p64">
              <a:extLst>
                <a:ext uri="{FF2B5EF4-FFF2-40B4-BE49-F238E27FC236}">
                  <a16:creationId xmlns:a16="http://schemas.microsoft.com/office/drawing/2014/main" id="{72013A89-D31D-160D-BBEB-B6C53C2A6CC2}"/>
                </a:ext>
              </a:extLst>
            </p:cNvPr>
            <p:cNvSpPr/>
            <p:nvPr/>
          </p:nvSpPr>
          <p:spPr>
            <a:xfrm>
              <a:off x="947050" y="4351675"/>
              <a:ext cx="100825" cy="96600"/>
            </a:xfrm>
            <a:custGeom>
              <a:avLst/>
              <a:gdLst/>
              <a:ahLst/>
              <a:cxnLst/>
              <a:rect l="l" t="t" r="r" b="b"/>
              <a:pathLst>
                <a:path w="4033" h="3864" extrusionOk="0">
                  <a:moveTo>
                    <a:pt x="2176" y="1538"/>
                  </a:moveTo>
                  <a:cubicBezTo>
                    <a:pt x="2242" y="1538"/>
                    <a:pt x="2298" y="1556"/>
                    <a:pt x="2354" y="1584"/>
                  </a:cubicBezTo>
                  <a:cubicBezTo>
                    <a:pt x="2767" y="1772"/>
                    <a:pt x="2926" y="2316"/>
                    <a:pt x="2804" y="2738"/>
                  </a:cubicBezTo>
                  <a:cubicBezTo>
                    <a:pt x="2429" y="2700"/>
                    <a:pt x="2110" y="2456"/>
                    <a:pt x="1960" y="2119"/>
                  </a:cubicBezTo>
                  <a:cubicBezTo>
                    <a:pt x="1876" y="1950"/>
                    <a:pt x="1895" y="1744"/>
                    <a:pt x="2017" y="1603"/>
                  </a:cubicBezTo>
                  <a:cubicBezTo>
                    <a:pt x="2054" y="1556"/>
                    <a:pt x="2120" y="1538"/>
                    <a:pt x="2176" y="1538"/>
                  </a:cubicBezTo>
                  <a:close/>
                  <a:moveTo>
                    <a:pt x="1238" y="2569"/>
                  </a:moveTo>
                  <a:cubicBezTo>
                    <a:pt x="1257" y="2569"/>
                    <a:pt x="1276" y="2578"/>
                    <a:pt x="1285" y="2597"/>
                  </a:cubicBezTo>
                  <a:cubicBezTo>
                    <a:pt x="1341" y="2653"/>
                    <a:pt x="1341" y="2785"/>
                    <a:pt x="1295" y="2954"/>
                  </a:cubicBezTo>
                  <a:cubicBezTo>
                    <a:pt x="1276" y="3019"/>
                    <a:pt x="1257" y="3075"/>
                    <a:pt x="1229" y="3141"/>
                  </a:cubicBezTo>
                  <a:cubicBezTo>
                    <a:pt x="1163" y="3066"/>
                    <a:pt x="1126" y="2982"/>
                    <a:pt x="1098" y="2897"/>
                  </a:cubicBezTo>
                  <a:cubicBezTo>
                    <a:pt x="1069" y="2803"/>
                    <a:pt x="1098" y="2691"/>
                    <a:pt x="1154" y="2616"/>
                  </a:cubicBezTo>
                  <a:cubicBezTo>
                    <a:pt x="1173" y="2588"/>
                    <a:pt x="1201" y="2578"/>
                    <a:pt x="1229" y="2569"/>
                  </a:cubicBezTo>
                  <a:close/>
                  <a:moveTo>
                    <a:pt x="2665" y="0"/>
                  </a:moveTo>
                  <a:cubicBezTo>
                    <a:pt x="2586" y="0"/>
                    <a:pt x="2556" y="126"/>
                    <a:pt x="2654" y="159"/>
                  </a:cubicBezTo>
                  <a:cubicBezTo>
                    <a:pt x="3151" y="337"/>
                    <a:pt x="3555" y="909"/>
                    <a:pt x="3686" y="1387"/>
                  </a:cubicBezTo>
                  <a:cubicBezTo>
                    <a:pt x="3855" y="1978"/>
                    <a:pt x="3648" y="2475"/>
                    <a:pt x="3114" y="2682"/>
                  </a:cubicBezTo>
                  <a:cubicBezTo>
                    <a:pt x="3067" y="2700"/>
                    <a:pt x="3020" y="2719"/>
                    <a:pt x="2973" y="2728"/>
                  </a:cubicBezTo>
                  <a:cubicBezTo>
                    <a:pt x="3076" y="2241"/>
                    <a:pt x="2889" y="1650"/>
                    <a:pt x="2420" y="1434"/>
                  </a:cubicBezTo>
                  <a:cubicBezTo>
                    <a:pt x="2329" y="1394"/>
                    <a:pt x="2250" y="1378"/>
                    <a:pt x="2182" y="1378"/>
                  </a:cubicBezTo>
                  <a:cubicBezTo>
                    <a:pt x="2046" y="1378"/>
                    <a:pt x="1954" y="1441"/>
                    <a:pt x="1904" y="1491"/>
                  </a:cubicBezTo>
                  <a:cubicBezTo>
                    <a:pt x="1745" y="1678"/>
                    <a:pt x="1707" y="1941"/>
                    <a:pt x="1820" y="2175"/>
                  </a:cubicBezTo>
                  <a:cubicBezTo>
                    <a:pt x="1979" y="2560"/>
                    <a:pt x="2335" y="2832"/>
                    <a:pt x="2757" y="2888"/>
                  </a:cubicBezTo>
                  <a:cubicBezTo>
                    <a:pt x="2645" y="3113"/>
                    <a:pt x="2457" y="3291"/>
                    <a:pt x="2232" y="3375"/>
                  </a:cubicBezTo>
                  <a:cubicBezTo>
                    <a:pt x="2120" y="3422"/>
                    <a:pt x="2000" y="3446"/>
                    <a:pt x="1882" y="3446"/>
                  </a:cubicBezTo>
                  <a:cubicBezTo>
                    <a:pt x="1763" y="3446"/>
                    <a:pt x="1646" y="3422"/>
                    <a:pt x="1538" y="3375"/>
                  </a:cubicBezTo>
                  <a:cubicBezTo>
                    <a:pt x="1463" y="3347"/>
                    <a:pt x="1398" y="3310"/>
                    <a:pt x="1341" y="3254"/>
                  </a:cubicBezTo>
                  <a:cubicBezTo>
                    <a:pt x="1388" y="3169"/>
                    <a:pt x="1426" y="3085"/>
                    <a:pt x="1445" y="2991"/>
                  </a:cubicBezTo>
                  <a:cubicBezTo>
                    <a:pt x="1510" y="2757"/>
                    <a:pt x="1491" y="2597"/>
                    <a:pt x="1407" y="2494"/>
                  </a:cubicBezTo>
                  <a:cubicBezTo>
                    <a:pt x="1360" y="2438"/>
                    <a:pt x="1304" y="2410"/>
                    <a:pt x="1229" y="2410"/>
                  </a:cubicBezTo>
                  <a:cubicBezTo>
                    <a:pt x="1154" y="2419"/>
                    <a:pt x="1088" y="2456"/>
                    <a:pt x="1041" y="2513"/>
                  </a:cubicBezTo>
                  <a:cubicBezTo>
                    <a:pt x="948" y="2635"/>
                    <a:pt x="910" y="2785"/>
                    <a:pt x="948" y="2935"/>
                  </a:cubicBezTo>
                  <a:cubicBezTo>
                    <a:pt x="985" y="3066"/>
                    <a:pt x="1051" y="3188"/>
                    <a:pt x="1144" y="3282"/>
                  </a:cubicBezTo>
                  <a:cubicBezTo>
                    <a:pt x="1010" y="3506"/>
                    <a:pt x="815" y="3705"/>
                    <a:pt x="593" y="3705"/>
                  </a:cubicBezTo>
                  <a:cubicBezTo>
                    <a:pt x="583" y="3705"/>
                    <a:pt x="573" y="3704"/>
                    <a:pt x="563" y="3704"/>
                  </a:cubicBezTo>
                  <a:cubicBezTo>
                    <a:pt x="235" y="3666"/>
                    <a:pt x="197" y="3122"/>
                    <a:pt x="169" y="2785"/>
                  </a:cubicBezTo>
                  <a:cubicBezTo>
                    <a:pt x="169" y="2747"/>
                    <a:pt x="160" y="2710"/>
                    <a:pt x="160" y="2672"/>
                  </a:cubicBezTo>
                  <a:cubicBezTo>
                    <a:pt x="152" y="2631"/>
                    <a:pt x="122" y="2605"/>
                    <a:pt x="90" y="2605"/>
                  </a:cubicBezTo>
                  <a:cubicBezTo>
                    <a:pt x="85" y="2605"/>
                    <a:pt x="80" y="2605"/>
                    <a:pt x="75" y="2607"/>
                  </a:cubicBezTo>
                  <a:cubicBezTo>
                    <a:pt x="29" y="2607"/>
                    <a:pt x="0" y="2644"/>
                    <a:pt x="0" y="2691"/>
                  </a:cubicBezTo>
                  <a:cubicBezTo>
                    <a:pt x="10" y="2719"/>
                    <a:pt x="10" y="2766"/>
                    <a:pt x="10" y="2803"/>
                  </a:cubicBezTo>
                  <a:cubicBezTo>
                    <a:pt x="38" y="3179"/>
                    <a:pt x="94" y="3816"/>
                    <a:pt x="544" y="3863"/>
                  </a:cubicBezTo>
                  <a:lnTo>
                    <a:pt x="601" y="3863"/>
                  </a:lnTo>
                  <a:cubicBezTo>
                    <a:pt x="873" y="3863"/>
                    <a:pt x="1107" y="3638"/>
                    <a:pt x="1266" y="3394"/>
                  </a:cubicBezTo>
                  <a:cubicBezTo>
                    <a:pt x="1323" y="3451"/>
                    <a:pt x="1398" y="3497"/>
                    <a:pt x="1473" y="3526"/>
                  </a:cubicBezTo>
                  <a:cubicBezTo>
                    <a:pt x="1604" y="3582"/>
                    <a:pt x="1742" y="3610"/>
                    <a:pt x="1881" y="3610"/>
                  </a:cubicBezTo>
                  <a:cubicBezTo>
                    <a:pt x="2019" y="3610"/>
                    <a:pt x="2157" y="3582"/>
                    <a:pt x="2289" y="3526"/>
                  </a:cubicBezTo>
                  <a:cubicBezTo>
                    <a:pt x="2570" y="3413"/>
                    <a:pt x="2795" y="3197"/>
                    <a:pt x="2917" y="2916"/>
                  </a:cubicBezTo>
                  <a:lnTo>
                    <a:pt x="2926" y="2888"/>
                  </a:lnTo>
                  <a:cubicBezTo>
                    <a:pt x="3011" y="2878"/>
                    <a:pt x="3095" y="2860"/>
                    <a:pt x="3179" y="2832"/>
                  </a:cubicBezTo>
                  <a:cubicBezTo>
                    <a:pt x="3770" y="2588"/>
                    <a:pt x="4033" y="2025"/>
                    <a:pt x="3836" y="1350"/>
                  </a:cubicBezTo>
                  <a:cubicBezTo>
                    <a:pt x="3695" y="844"/>
                    <a:pt x="3283" y="215"/>
                    <a:pt x="2701" y="9"/>
                  </a:cubicBezTo>
                  <a:cubicBezTo>
                    <a:pt x="2688" y="3"/>
                    <a:pt x="2676" y="0"/>
                    <a:pt x="266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2"/>
          <p:cNvGrpSpPr/>
          <p:nvPr/>
        </p:nvGrpSpPr>
        <p:grpSpPr>
          <a:xfrm rot="-1196114" flipH="1">
            <a:off x="6955130" y="176806"/>
            <a:ext cx="1599621" cy="3865740"/>
            <a:chOff x="3171550" y="2693350"/>
            <a:chExt cx="309800" cy="748700"/>
          </a:xfrm>
        </p:grpSpPr>
        <p:sp>
          <p:nvSpPr>
            <p:cNvPr id="306" name="Google Shape;306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312" name="Google Shape;312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9" name="Google Shape;439;p32"/>
          <p:cNvGrpSpPr/>
          <p:nvPr/>
        </p:nvGrpSpPr>
        <p:grpSpPr>
          <a:xfrm rot="1196114">
            <a:off x="589255" y="176806"/>
            <a:ext cx="1599621" cy="3865740"/>
            <a:chOff x="3171550" y="2693350"/>
            <a:chExt cx="309800" cy="748700"/>
          </a:xfrm>
        </p:grpSpPr>
        <p:sp>
          <p:nvSpPr>
            <p:cNvPr id="440" name="Google Shape;440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446" name="Google Shape;446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3" name="Google Shape;573;p32"/>
          <p:cNvGrpSpPr/>
          <p:nvPr/>
        </p:nvGrpSpPr>
        <p:grpSpPr>
          <a:xfrm>
            <a:off x="1302213" y="2711102"/>
            <a:ext cx="6202923" cy="3368528"/>
            <a:chOff x="164175" y="1466925"/>
            <a:chExt cx="1928350" cy="1047200"/>
          </a:xfrm>
        </p:grpSpPr>
        <p:sp>
          <p:nvSpPr>
            <p:cNvPr id="574" name="Google Shape;574;p32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78650" y="1849425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2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KHÁM PHÁ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0" name="Google Shape;2220;p57"/>
          <p:cNvGrpSpPr/>
          <p:nvPr/>
        </p:nvGrpSpPr>
        <p:grpSpPr>
          <a:xfrm>
            <a:off x="2931689" y="1220936"/>
            <a:ext cx="6213704" cy="4230751"/>
            <a:chOff x="1095325" y="3462850"/>
            <a:chExt cx="1498000" cy="1019925"/>
          </a:xfrm>
        </p:grpSpPr>
        <p:grpSp>
          <p:nvGrpSpPr>
            <p:cNvPr id="2221" name="Google Shape;2221;p57"/>
            <p:cNvGrpSpPr/>
            <p:nvPr/>
          </p:nvGrpSpPr>
          <p:grpSpPr>
            <a:xfrm flipH="1">
              <a:off x="1315258" y="3654183"/>
              <a:ext cx="311789" cy="375386"/>
              <a:chOff x="2451725" y="1718088"/>
              <a:chExt cx="242675" cy="292175"/>
            </a:xfrm>
          </p:grpSpPr>
          <p:sp>
            <p:nvSpPr>
              <p:cNvPr id="2222" name="Google Shape;2222;p57"/>
              <p:cNvSpPr/>
              <p:nvPr/>
            </p:nvSpPr>
            <p:spPr>
              <a:xfrm>
                <a:off x="2451725" y="1718088"/>
                <a:ext cx="242675" cy="292175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1687" extrusionOk="0">
                    <a:moveTo>
                      <a:pt x="6346" y="1"/>
                    </a:moveTo>
                    <a:cubicBezTo>
                      <a:pt x="4204" y="1"/>
                      <a:pt x="1614" y="3293"/>
                      <a:pt x="844" y="6018"/>
                    </a:cubicBezTo>
                    <a:cubicBezTo>
                      <a:pt x="0" y="8972"/>
                      <a:pt x="1407" y="10866"/>
                      <a:pt x="3620" y="11494"/>
                    </a:cubicBezTo>
                    <a:cubicBezTo>
                      <a:pt x="4066" y="11621"/>
                      <a:pt x="4511" y="11687"/>
                      <a:pt x="4945" y="11687"/>
                    </a:cubicBezTo>
                    <a:cubicBezTo>
                      <a:pt x="6662" y="11687"/>
                      <a:pt x="8196" y="10655"/>
                      <a:pt x="8862" y="8297"/>
                    </a:cubicBezTo>
                    <a:cubicBezTo>
                      <a:pt x="9706" y="5343"/>
                      <a:pt x="9087" y="701"/>
                      <a:pt x="6874" y="73"/>
                    </a:cubicBezTo>
                    <a:cubicBezTo>
                      <a:pt x="6702" y="24"/>
                      <a:pt x="6525" y="1"/>
                      <a:pt x="6346" y="1"/>
                    </a:cubicBezTo>
                    <a:close/>
                  </a:path>
                </a:pathLst>
              </a:custGeom>
              <a:solidFill>
                <a:srgbClr val="F9E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7"/>
              <p:cNvSpPr/>
              <p:nvPr/>
            </p:nvSpPr>
            <p:spPr>
              <a:xfrm>
                <a:off x="2465550" y="1857738"/>
                <a:ext cx="213825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5815" extrusionOk="0">
                    <a:moveTo>
                      <a:pt x="2036" y="0"/>
                    </a:moveTo>
                    <a:lnTo>
                      <a:pt x="1679" y="254"/>
                    </a:lnTo>
                    <a:lnTo>
                      <a:pt x="320" y="1238"/>
                    </a:lnTo>
                    <a:cubicBezTo>
                      <a:pt x="282" y="1051"/>
                      <a:pt x="254" y="863"/>
                      <a:pt x="235" y="676"/>
                    </a:cubicBezTo>
                    <a:cubicBezTo>
                      <a:pt x="1" y="1632"/>
                      <a:pt x="1" y="2476"/>
                      <a:pt x="198" y="3189"/>
                    </a:cubicBezTo>
                    <a:lnTo>
                      <a:pt x="1285" y="2382"/>
                    </a:lnTo>
                    <a:cubicBezTo>
                      <a:pt x="1557" y="3208"/>
                      <a:pt x="1895" y="4014"/>
                      <a:pt x="2298" y="4783"/>
                    </a:cubicBezTo>
                    <a:lnTo>
                      <a:pt x="2439" y="5064"/>
                    </a:lnTo>
                    <a:lnTo>
                      <a:pt x="2720" y="4905"/>
                    </a:lnTo>
                    <a:cubicBezTo>
                      <a:pt x="3452" y="4483"/>
                      <a:pt x="4155" y="4023"/>
                      <a:pt x="4830" y="3526"/>
                    </a:cubicBezTo>
                    <a:cubicBezTo>
                      <a:pt x="5149" y="4258"/>
                      <a:pt x="5458" y="4952"/>
                      <a:pt x="5758" y="5543"/>
                    </a:cubicBezTo>
                    <a:lnTo>
                      <a:pt x="5890" y="5814"/>
                    </a:lnTo>
                    <a:cubicBezTo>
                      <a:pt x="6040" y="5749"/>
                      <a:pt x="6180" y="5683"/>
                      <a:pt x="6312" y="5599"/>
                    </a:cubicBezTo>
                    <a:cubicBezTo>
                      <a:pt x="6546" y="5421"/>
                      <a:pt x="6799" y="5233"/>
                      <a:pt x="7034" y="5027"/>
                    </a:cubicBezTo>
                    <a:cubicBezTo>
                      <a:pt x="7587" y="4483"/>
                      <a:pt x="8028" y="3723"/>
                      <a:pt x="8309" y="2711"/>
                    </a:cubicBezTo>
                    <a:cubicBezTo>
                      <a:pt x="8422" y="2335"/>
                      <a:pt x="8497" y="1960"/>
                      <a:pt x="8553" y="1576"/>
                    </a:cubicBezTo>
                    <a:lnTo>
                      <a:pt x="8553" y="1576"/>
                    </a:lnTo>
                    <a:lnTo>
                      <a:pt x="8281" y="1876"/>
                    </a:lnTo>
                    <a:cubicBezTo>
                      <a:pt x="7756" y="2467"/>
                      <a:pt x="7165" y="3011"/>
                      <a:pt x="6527" y="3479"/>
                    </a:cubicBezTo>
                    <a:cubicBezTo>
                      <a:pt x="6237" y="2889"/>
                      <a:pt x="5927" y="2223"/>
                      <a:pt x="5627" y="1529"/>
                    </a:cubicBezTo>
                    <a:lnTo>
                      <a:pt x="5468" y="1163"/>
                    </a:lnTo>
                    <a:lnTo>
                      <a:pt x="5158" y="1398"/>
                    </a:lnTo>
                    <a:cubicBezTo>
                      <a:pt x="4455" y="1904"/>
                      <a:pt x="3761" y="2364"/>
                      <a:pt x="3123" y="2739"/>
                    </a:cubicBezTo>
                    <a:cubicBezTo>
                      <a:pt x="2748" y="1979"/>
                      <a:pt x="2429" y="1201"/>
                      <a:pt x="2167" y="404"/>
                    </a:cubicBez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7"/>
              <p:cNvSpPr/>
              <p:nvPr/>
            </p:nvSpPr>
            <p:spPr>
              <a:xfrm>
                <a:off x="2483600" y="1745913"/>
                <a:ext cx="19930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7972" h="6331" extrusionOk="0">
                    <a:moveTo>
                      <a:pt x="2683" y="0"/>
                    </a:moveTo>
                    <a:cubicBezTo>
                      <a:pt x="1604" y="929"/>
                      <a:pt x="620" y="2335"/>
                      <a:pt x="1" y="3733"/>
                    </a:cubicBezTo>
                    <a:cubicBezTo>
                      <a:pt x="545" y="3226"/>
                      <a:pt x="1117" y="2748"/>
                      <a:pt x="1717" y="2307"/>
                    </a:cubicBezTo>
                    <a:cubicBezTo>
                      <a:pt x="1970" y="2982"/>
                      <a:pt x="2251" y="3723"/>
                      <a:pt x="2551" y="4492"/>
                    </a:cubicBezTo>
                    <a:lnTo>
                      <a:pt x="2786" y="5102"/>
                    </a:lnTo>
                    <a:lnTo>
                      <a:pt x="3320" y="4717"/>
                    </a:lnTo>
                    <a:cubicBezTo>
                      <a:pt x="4061" y="4183"/>
                      <a:pt x="4802" y="3658"/>
                      <a:pt x="5487" y="3189"/>
                    </a:cubicBezTo>
                    <a:cubicBezTo>
                      <a:pt x="5834" y="3976"/>
                      <a:pt x="6190" y="4811"/>
                      <a:pt x="6499" y="5627"/>
                    </a:cubicBezTo>
                    <a:lnTo>
                      <a:pt x="6762" y="6330"/>
                    </a:lnTo>
                    <a:lnTo>
                      <a:pt x="7306" y="5861"/>
                    </a:lnTo>
                    <a:cubicBezTo>
                      <a:pt x="7512" y="5674"/>
                      <a:pt x="7718" y="5496"/>
                      <a:pt x="7915" y="5317"/>
                    </a:cubicBezTo>
                    <a:cubicBezTo>
                      <a:pt x="7972" y="4567"/>
                      <a:pt x="7962" y="3817"/>
                      <a:pt x="7878" y="3067"/>
                    </a:cubicBezTo>
                    <a:cubicBezTo>
                      <a:pt x="7747" y="3179"/>
                      <a:pt x="7615" y="3301"/>
                      <a:pt x="7484" y="3423"/>
                    </a:cubicBezTo>
                    <a:cubicBezTo>
                      <a:pt x="7146" y="2626"/>
                      <a:pt x="6790" y="1838"/>
                      <a:pt x="6434" y="1107"/>
                    </a:cubicBezTo>
                    <a:lnTo>
                      <a:pt x="6190" y="619"/>
                    </a:lnTo>
                    <a:lnTo>
                      <a:pt x="5730" y="919"/>
                    </a:lnTo>
                    <a:cubicBezTo>
                      <a:pt x="5074" y="1341"/>
                      <a:pt x="4352" y="1829"/>
                      <a:pt x="3611" y="2335"/>
                    </a:cubicBezTo>
                    <a:cubicBezTo>
                      <a:pt x="3302" y="1576"/>
                      <a:pt x="3020" y="854"/>
                      <a:pt x="2767" y="225"/>
                    </a:cubicBezTo>
                    <a:lnTo>
                      <a:pt x="2683" y="0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5" name="Google Shape;2225;p57"/>
            <p:cNvSpPr/>
            <p:nvPr/>
          </p:nvSpPr>
          <p:spPr>
            <a:xfrm>
              <a:off x="1136925" y="4314700"/>
              <a:ext cx="133050" cy="166625"/>
            </a:xfrm>
            <a:custGeom>
              <a:avLst/>
              <a:gdLst/>
              <a:ahLst/>
              <a:cxnLst/>
              <a:rect l="l" t="t" r="r" b="b"/>
              <a:pathLst>
                <a:path w="5322" h="6665" extrusionOk="0">
                  <a:moveTo>
                    <a:pt x="3375" y="0"/>
                  </a:moveTo>
                  <a:cubicBezTo>
                    <a:pt x="3364" y="0"/>
                    <a:pt x="3359" y="0"/>
                    <a:pt x="3359" y="0"/>
                  </a:cubicBezTo>
                  <a:cubicBezTo>
                    <a:pt x="1" y="2247"/>
                    <a:pt x="556" y="6080"/>
                    <a:pt x="1905" y="6617"/>
                  </a:cubicBezTo>
                  <a:cubicBezTo>
                    <a:pt x="1987" y="6649"/>
                    <a:pt x="2073" y="6665"/>
                    <a:pt x="2161" y="6665"/>
                  </a:cubicBezTo>
                  <a:cubicBezTo>
                    <a:pt x="3506" y="6665"/>
                    <a:pt x="5321" y="2999"/>
                    <a:pt x="4688" y="450"/>
                  </a:cubicBezTo>
                  <a:cubicBezTo>
                    <a:pt x="4394" y="16"/>
                    <a:pt x="3505" y="0"/>
                    <a:pt x="337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1246800" y="4297200"/>
              <a:ext cx="133425" cy="139750"/>
            </a:xfrm>
            <a:custGeom>
              <a:avLst/>
              <a:gdLst/>
              <a:ahLst/>
              <a:cxnLst/>
              <a:rect l="l" t="t" r="r" b="b"/>
              <a:pathLst>
                <a:path w="5337" h="5590" extrusionOk="0">
                  <a:moveTo>
                    <a:pt x="1076" y="0"/>
                  </a:moveTo>
                  <a:cubicBezTo>
                    <a:pt x="1015" y="0"/>
                    <a:pt x="954" y="3"/>
                    <a:pt x="893" y="7"/>
                  </a:cubicBezTo>
                  <a:cubicBezTo>
                    <a:pt x="400" y="288"/>
                    <a:pt x="0" y="1512"/>
                    <a:pt x="0" y="1512"/>
                  </a:cubicBezTo>
                  <a:cubicBezTo>
                    <a:pt x="216" y="4473"/>
                    <a:pt x="1620" y="5590"/>
                    <a:pt x="2835" y="5590"/>
                  </a:cubicBezTo>
                  <a:cubicBezTo>
                    <a:pt x="3482" y="5590"/>
                    <a:pt x="4075" y="5274"/>
                    <a:pt x="4407" y="4751"/>
                  </a:cubicBezTo>
                  <a:cubicBezTo>
                    <a:pt x="5337" y="3287"/>
                    <a:pt x="3326" y="0"/>
                    <a:pt x="1076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1253500" y="4180975"/>
              <a:ext cx="142600" cy="129175"/>
            </a:xfrm>
            <a:custGeom>
              <a:avLst/>
              <a:gdLst/>
              <a:ahLst/>
              <a:cxnLst/>
              <a:rect l="l" t="t" r="r" b="b"/>
              <a:pathLst>
                <a:path w="5704" h="5167" extrusionOk="0">
                  <a:moveTo>
                    <a:pt x="4049" y="1"/>
                  </a:moveTo>
                  <a:cubicBezTo>
                    <a:pt x="2722" y="1"/>
                    <a:pt x="606" y="1550"/>
                    <a:pt x="0" y="3683"/>
                  </a:cubicBezTo>
                  <a:cubicBezTo>
                    <a:pt x="13" y="4338"/>
                    <a:pt x="768" y="5093"/>
                    <a:pt x="768" y="5093"/>
                  </a:cubicBezTo>
                  <a:cubicBezTo>
                    <a:pt x="1046" y="5143"/>
                    <a:pt x="1311" y="5166"/>
                    <a:pt x="1563" y="5166"/>
                  </a:cubicBezTo>
                  <a:cubicBezTo>
                    <a:pt x="4542" y="5166"/>
                    <a:pt x="5704" y="1912"/>
                    <a:pt x="5019" y="537"/>
                  </a:cubicBezTo>
                  <a:cubicBezTo>
                    <a:pt x="4835" y="168"/>
                    <a:pt x="4485" y="1"/>
                    <a:pt x="4049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1183600" y="4115725"/>
              <a:ext cx="123700" cy="170975"/>
            </a:xfrm>
            <a:custGeom>
              <a:avLst/>
              <a:gdLst/>
              <a:ahLst/>
              <a:cxnLst/>
              <a:rect l="l" t="t" r="r" b="b"/>
              <a:pathLst>
                <a:path w="4948" h="6839" extrusionOk="0">
                  <a:moveTo>
                    <a:pt x="1887" y="1"/>
                  </a:moveTo>
                  <a:cubicBezTo>
                    <a:pt x="1747" y="1"/>
                    <a:pt x="1610" y="25"/>
                    <a:pt x="1479" y="76"/>
                  </a:cubicBezTo>
                  <a:cubicBezTo>
                    <a:pt x="50" y="631"/>
                    <a:pt x="0" y="5207"/>
                    <a:pt x="1804" y="6823"/>
                  </a:cubicBezTo>
                  <a:cubicBezTo>
                    <a:pt x="1845" y="6834"/>
                    <a:pt x="1888" y="6839"/>
                    <a:pt x="1933" y="6839"/>
                  </a:cubicBezTo>
                  <a:cubicBezTo>
                    <a:pt x="2441" y="6839"/>
                    <a:pt x="3183" y="6218"/>
                    <a:pt x="3183" y="6218"/>
                  </a:cubicBezTo>
                  <a:cubicBezTo>
                    <a:pt x="4948" y="2457"/>
                    <a:pt x="3279" y="1"/>
                    <a:pt x="188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1095325" y="4231250"/>
              <a:ext cx="140875" cy="110775"/>
            </a:xfrm>
            <a:custGeom>
              <a:avLst/>
              <a:gdLst/>
              <a:ahLst/>
              <a:cxnLst/>
              <a:rect l="l" t="t" r="r" b="b"/>
              <a:pathLst>
                <a:path w="5635" h="4431" extrusionOk="0">
                  <a:moveTo>
                    <a:pt x="2722" y="1"/>
                  </a:moveTo>
                  <a:cubicBezTo>
                    <a:pt x="1328" y="1"/>
                    <a:pt x="205" y="1229"/>
                    <a:pt x="104" y="2371"/>
                  </a:cubicBezTo>
                  <a:cubicBezTo>
                    <a:pt x="0" y="3552"/>
                    <a:pt x="1376" y="4430"/>
                    <a:pt x="2891" y="4430"/>
                  </a:cubicBezTo>
                  <a:cubicBezTo>
                    <a:pt x="3738" y="4430"/>
                    <a:pt x="4628" y="4156"/>
                    <a:pt x="5329" y="3507"/>
                  </a:cubicBezTo>
                  <a:cubicBezTo>
                    <a:pt x="5635" y="2939"/>
                    <a:pt x="5435" y="1715"/>
                    <a:pt x="5435" y="1715"/>
                  </a:cubicBezTo>
                  <a:cubicBezTo>
                    <a:pt x="4546" y="469"/>
                    <a:pt x="3582" y="1"/>
                    <a:pt x="2722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1190775" y="4313925"/>
              <a:ext cx="35450" cy="28250"/>
            </a:xfrm>
            <a:custGeom>
              <a:avLst/>
              <a:gdLst/>
              <a:ahLst/>
              <a:cxnLst/>
              <a:rect l="l" t="t" r="r" b="b"/>
              <a:pathLst>
                <a:path w="1418" h="1130" extrusionOk="0">
                  <a:moveTo>
                    <a:pt x="1405" y="0"/>
                  </a:moveTo>
                  <a:cubicBezTo>
                    <a:pt x="974" y="38"/>
                    <a:pt x="94" y="818"/>
                    <a:pt x="0" y="911"/>
                  </a:cubicBezTo>
                  <a:lnTo>
                    <a:pt x="119" y="1130"/>
                  </a:lnTo>
                  <a:cubicBezTo>
                    <a:pt x="375" y="899"/>
                    <a:pt x="1099" y="293"/>
                    <a:pt x="1417" y="269"/>
                  </a:cubicBezTo>
                  <a:lnTo>
                    <a:pt x="1405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1244125" y="4334675"/>
              <a:ext cx="20000" cy="62125"/>
            </a:xfrm>
            <a:custGeom>
              <a:avLst/>
              <a:gdLst/>
              <a:ahLst/>
              <a:cxnLst/>
              <a:rect l="l" t="t" r="r" b="b"/>
              <a:pathLst>
                <a:path w="800" h="2485" extrusionOk="0">
                  <a:moveTo>
                    <a:pt x="213" y="0"/>
                  </a:moveTo>
                  <a:lnTo>
                    <a:pt x="1" y="13"/>
                  </a:lnTo>
                  <a:cubicBezTo>
                    <a:pt x="51" y="1292"/>
                    <a:pt x="294" y="1810"/>
                    <a:pt x="494" y="2222"/>
                  </a:cubicBezTo>
                  <a:cubicBezTo>
                    <a:pt x="531" y="2316"/>
                    <a:pt x="575" y="2397"/>
                    <a:pt x="613" y="2485"/>
                  </a:cubicBezTo>
                  <a:lnTo>
                    <a:pt x="800" y="2360"/>
                  </a:lnTo>
                  <a:cubicBezTo>
                    <a:pt x="762" y="2266"/>
                    <a:pt x="719" y="2179"/>
                    <a:pt x="675" y="2085"/>
                  </a:cubicBezTo>
                  <a:cubicBezTo>
                    <a:pt x="488" y="1698"/>
                    <a:pt x="257" y="1211"/>
                    <a:pt x="21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1267375" y="4299450"/>
              <a:ext cx="53550" cy="17925"/>
            </a:xfrm>
            <a:custGeom>
              <a:avLst/>
              <a:gdLst/>
              <a:ahLst/>
              <a:cxnLst/>
              <a:rect l="l" t="t" r="r" b="b"/>
              <a:pathLst>
                <a:path w="2142" h="717" extrusionOk="0">
                  <a:moveTo>
                    <a:pt x="577" y="1"/>
                  </a:moveTo>
                  <a:cubicBezTo>
                    <a:pt x="375" y="1"/>
                    <a:pt x="178" y="30"/>
                    <a:pt x="1" y="99"/>
                  </a:cubicBezTo>
                  <a:lnTo>
                    <a:pt x="63" y="361"/>
                  </a:lnTo>
                  <a:cubicBezTo>
                    <a:pt x="220" y="299"/>
                    <a:pt x="398" y="273"/>
                    <a:pt x="585" y="273"/>
                  </a:cubicBezTo>
                  <a:cubicBezTo>
                    <a:pt x="1120" y="273"/>
                    <a:pt x="1720" y="490"/>
                    <a:pt x="2048" y="716"/>
                  </a:cubicBezTo>
                  <a:lnTo>
                    <a:pt x="2142" y="479"/>
                  </a:lnTo>
                  <a:cubicBezTo>
                    <a:pt x="1803" y="247"/>
                    <a:pt x="1166" y="1"/>
                    <a:pt x="577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1262550" y="4208425"/>
              <a:ext cx="20775" cy="65875"/>
            </a:xfrm>
            <a:custGeom>
              <a:avLst/>
              <a:gdLst/>
              <a:ahLst/>
              <a:cxnLst/>
              <a:rect l="l" t="t" r="r" b="b"/>
              <a:pathLst>
                <a:path w="831" h="2635" extrusionOk="0">
                  <a:moveTo>
                    <a:pt x="625" y="1"/>
                  </a:moveTo>
                  <a:cubicBezTo>
                    <a:pt x="494" y="987"/>
                    <a:pt x="82" y="2279"/>
                    <a:pt x="0" y="2379"/>
                  </a:cubicBezTo>
                  <a:lnTo>
                    <a:pt x="57" y="2635"/>
                  </a:lnTo>
                  <a:cubicBezTo>
                    <a:pt x="281" y="2554"/>
                    <a:pt x="718" y="893"/>
                    <a:pt x="831" y="4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1195600" y="4225125"/>
              <a:ext cx="34350" cy="55100"/>
            </a:xfrm>
            <a:custGeom>
              <a:avLst/>
              <a:gdLst/>
              <a:ahLst/>
              <a:cxnLst/>
              <a:rect l="l" t="t" r="r" b="b"/>
              <a:pathLst>
                <a:path w="1374" h="2204" extrusionOk="0">
                  <a:moveTo>
                    <a:pt x="200" y="1"/>
                  </a:moveTo>
                  <a:lnTo>
                    <a:pt x="1" y="88"/>
                  </a:lnTo>
                  <a:cubicBezTo>
                    <a:pt x="257" y="1043"/>
                    <a:pt x="569" y="1767"/>
                    <a:pt x="1287" y="2204"/>
                  </a:cubicBezTo>
                  <a:lnTo>
                    <a:pt x="1374" y="1960"/>
                  </a:lnTo>
                  <a:cubicBezTo>
                    <a:pt x="725" y="1561"/>
                    <a:pt x="444" y="918"/>
                    <a:pt x="200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7"/>
            <p:cNvSpPr/>
            <p:nvPr/>
          </p:nvSpPr>
          <p:spPr>
            <a:xfrm>
              <a:off x="1197325" y="4321400"/>
              <a:ext cx="50275" cy="84450"/>
            </a:xfrm>
            <a:custGeom>
              <a:avLst/>
              <a:gdLst/>
              <a:ahLst/>
              <a:cxnLst/>
              <a:rect l="l" t="t" r="r" b="b"/>
              <a:pathLst>
                <a:path w="2011" h="3378" extrusionOk="0">
                  <a:moveTo>
                    <a:pt x="1587" y="0"/>
                  </a:moveTo>
                  <a:cubicBezTo>
                    <a:pt x="1582" y="0"/>
                    <a:pt x="1578" y="0"/>
                    <a:pt x="1573" y="1"/>
                  </a:cubicBezTo>
                  <a:cubicBezTo>
                    <a:pt x="1037" y="38"/>
                    <a:pt x="575" y="931"/>
                    <a:pt x="0" y="2354"/>
                  </a:cubicBezTo>
                  <a:lnTo>
                    <a:pt x="188" y="2479"/>
                  </a:lnTo>
                  <a:cubicBezTo>
                    <a:pt x="643" y="1349"/>
                    <a:pt x="1130" y="300"/>
                    <a:pt x="1592" y="269"/>
                  </a:cubicBezTo>
                  <a:lnTo>
                    <a:pt x="1592" y="269"/>
                  </a:lnTo>
                  <a:cubicBezTo>
                    <a:pt x="1711" y="431"/>
                    <a:pt x="1374" y="1805"/>
                    <a:pt x="856" y="3265"/>
                  </a:cubicBezTo>
                  <a:lnTo>
                    <a:pt x="1049" y="3378"/>
                  </a:lnTo>
                  <a:cubicBezTo>
                    <a:pt x="1274" y="2728"/>
                    <a:pt x="2010" y="575"/>
                    <a:pt x="1761" y="119"/>
                  </a:cubicBezTo>
                  <a:cubicBezTo>
                    <a:pt x="1731" y="49"/>
                    <a:pt x="1663" y="0"/>
                    <a:pt x="158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7"/>
            <p:cNvSpPr/>
            <p:nvPr/>
          </p:nvSpPr>
          <p:spPr>
            <a:xfrm>
              <a:off x="1255675" y="4311800"/>
              <a:ext cx="71500" cy="70025"/>
            </a:xfrm>
            <a:custGeom>
              <a:avLst/>
              <a:gdLst/>
              <a:ahLst/>
              <a:cxnLst/>
              <a:rect l="l" t="t" r="r" b="b"/>
              <a:pathLst>
                <a:path w="2860" h="2801" extrusionOk="0">
                  <a:moveTo>
                    <a:pt x="613" y="0"/>
                  </a:moveTo>
                  <a:cubicBezTo>
                    <a:pt x="592" y="0"/>
                    <a:pt x="571" y="2"/>
                    <a:pt x="550" y="4"/>
                  </a:cubicBezTo>
                  <a:cubicBezTo>
                    <a:pt x="375" y="29"/>
                    <a:pt x="219" y="135"/>
                    <a:pt x="138" y="291"/>
                  </a:cubicBezTo>
                  <a:cubicBezTo>
                    <a:pt x="32" y="478"/>
                    <a:pt x="1" y="697"/>
                    <a:pt x="51" y="903"/>
                  </a:cubicBezTo>
                  <a:cubicBezTo>
                    <a:pt x="244" y="1839"/>
                    <a:pt x="1848" y="2763"/>
                    <a:pt x="1917" y="2800"/>
                  </a:cubicBezTo>
                  <a:lnTo>
                    <a:pt x="1998" y="2551"/>
                  </a:lnTo>
                  <a:cubicBezTo>
                    <a:pt x="1561" y="2307"/>
                    <a:pt x="394" y="1508"/>
                    <a:pt x="251" y="834"/>
                  </a:cubicBezTo>
                  <a:cubicBezTo>
                    <a:pt x="219" y="703"/>
                    <a:pt x="244" y="566"/>
                    <a:pt x="307" y="453"/>
                  </a:cubicBezTo>
                  <a:cubicBezTo>
                    <a:pt x="357" y="354"/>
                    <a:pt x="456" y="285"/>
                    <a:pt x="569" y="272"/>
                  </a:cubicBezTo>
                  <a:cubicBezTo>
                    <a:pt x="582" y="271"/>
                    <a:pt x="596" y="271"/>
                    <a:pt x="609" y="271"/>
                  </a:cubicBezTo>
                  <a:cubicBezTo>
                    <a:pt x="1224" y="271"/>
                    <a:pt x="2331" y="1482"/>
                    <a:pt x="2716" y="1964"/>
                  </a:cubicBezTo>
                  <a:lnTo>
                    <a:pt x="2860" y="1770"/>
                  </a:lnTo>
                  <a:cubicBezTo>
                    <a:pt x="2799" y="1697"/>
                    <a:pt x="1434" y="0"/>
                    <a:pt x="61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7"/>
            <p:cNvSpPr/>
            <p:nvPr/>
          </p:nvSpPr>
          <p:spPr>
            <a:xfrm>
              <a:off x="1260675" y="4219200"/>
              <a:ext cx="84925" cy="79950"/>
            </a:xfrm>
            <a:custGeom>
              <a:avLst/>
              <a:gdLst/>
              <a:ahLst/>
              <a:cxnLst/>
              <a:rect l="l" t="t" r="r" b="b"/>
              <a:pathLst>
                <a:path w="3397" h="3198" extrusionOk="0">
                  <a:moveTo>
                    <a:pt x="2728" y="0"/>
                  </a:moveTo>
                  <a:cubicBezTo>
                    <a:pt x="2466" y="169"/>
                    <a:pt x="188" y="1686"/>
                    <a:pt x="26" y="2559"/>
                  </a:cubicBezTo>
                  <a:cubicBezTo>
                    <a:pt x="1" y="2672"/>
                    <a:pt x="13" y="2790"/>
                    <a:pt x="69" y="2897"/>
                  </a:cubicBezTo>
                  <a:cubicBezTo>
                    <a:pt x="170" y="3086"/>
                    <a:pt x="366" y="3197"/>
                    <a:pt x="584" y="3197"/>
                  </a:cubicBezTo>
                  <a:cubicBezTo>
                    <a:pt x="595" y="3197"/>
                    <a:pt x="607" y="3197"/>
                    <a:pt x="619" y="3196"/>
                  </a:cubicBezTo>
                  <a:cubicBezTo>
                    <a:pt x="1174" y="3196"/>
                    <a:pt x="2085" y="2703"/>
                    <a:pt x="3396" y="1711"/>
                  </a:cubicBezTo>
                  <a:lnTo>
                    <a:pt x="3290" y="1473"/>
                  </a:lnTo>
                  <a:cubicBezTo>
                    <a:pt x="1791" y="2613"/>
                    <a:pt x="1014" y="2921"/>
                    <a:pt x="612" y="2921"/>
                  </a:cubicBezTo>
                  <a:cubicBezTo>
                    <a:pt x="399" y="2921"/>
                    <a:pt x="292" y="2835"/>
                    <a:pt x="238" y="2741"/>
                  </a:cubicBezTo>
                  <a:cubicBezTo>
                    <a:pt x="219" y="2703"/>
                    <a:pt x="219" y="2659"/>
                    <a:pt x="225" y="2622"/>
                  </a:cubicBezTo>
                  <a:cubicBezTo>
                    <a:pt x="344" y="1985"/>
                    <a:pt x="2142" y="687"/>
                    <a:pt x="2822" y="238"/>
                  </a:cubicBezTo>
                  <a:lnTo>
                    <a:pt x="2728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7"/>
            <p:cNvSpPr/>
            <p:nvPr/>
          </p:nvSpPr>
          <p:spPr>
            <a:xfrm>
              <a:off x="1216675" y="4182375"/>
              <a:ext cx="47925" cy="95200"/>
            </a:xfrm>
            <a:custGeom>
              <a:avLst/>
              <a:gdLst/>
              <a:ahLst/>
              <a:cxnLst/>
              <a:rect l="l" t="t" r="r" b="b"/>
              <a:pathLst>
                <a:path w="1917" h="3808" extrusionOk="0">
                  <a:moveTo>
                    <a:pt x="206" y="0"/>
                  </a:moveTo>
                  <a:lnTo>
                    <a:pt x="0" y="50"/>
                  </a:lnTo>
                  <a:cubicBezTo>
                    <a:pt x="82" y="612"/>
                    <a:pt x="500" y="3452"/>
                    <a:pt x="893" y="3764"/>
                  </a:cubicBezTo>
                  <a:cubicBezTo>
                    <a:pt x="918" y="3789"/>
                    <a:pt x="955" y="3808"/>
                    <a:pt x="999" y="3808"/>
                  </a:cubicBezTo>
                  <a:cubicBezTo>
                    <a:pt x="1012" y="3808"/>
                    <a:pt x="1030" y="3802"/>
                    <a:pt x="1043" y="3802"/>
                  </a:cubicBezTo>
                  <a:cubicBezTo>
                    <a:pt x="1374" y="3677"/>
                    <a:pt x="1917" y="3028"/>
                    <a:pt x="1823" y="44"/>
                  </a:cubicBezTo>
                  <a:lnTo>
                    <a:pt x="1823" y="44"/>
                  </a:lnTo>
                  <a:lnTo>
                    <a:pt x="1611" y="56"/>
                  </a:lnTo>
                  <a:cubicBezTo>
                    <a:pt x="1704" y="3040"/>
                    <a:pt x="1161" y="3477"/>
                    <a:pt x="1005" y="3539"/>
                  </a:cubicBezTo>
                  <a:cubicBezTo>
                    <a:pt x="806" y="3440"/>
                    <a:pt x="437" y="1623"/>
                    <a:pt x="2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7"/>
            <p:cNvSpPr/>
            <p:nvPr/>
          </p:nvSpPr>
          <p:spPr>
            <a:xfrm>
              <a:off x="1154725" y="4259925"/>
              <a:ext cx="78825" cy="60575"/>
            </a:xfrm>
            <a:custGeom>
              <a:avLst/>
              <a:gdLst/>
              <a:ahLst/>
              <a:cxnLst/>
              <a:rect l="l" t="t" r="r" b="b"/>
              <a:pathLst>
                <a:path w="3153" h="2423" extrusionOk="0">
                  <a:moveTo>
                    <a:pt x="525" y="0"/>
                  </a:moveTo>
                  <a:lnTo>
                    <a:pt x="500" y="269"/>
                  </a:lnTo>
                  <a:cubicBezTo>
                    <a:pt x="2329" y="494"/>
                    <a:pt x="2778" y="899"/>
                    <a:pt x="2890" y="1130"/>
                  </a:cubicBezTo>
                  <a:cubicBezTo>
                    <a:pt x="2928" y="1205"/>
                    <a:pt x="2934" y="1293"/>
                    <a:pt x="2903" y="1374"/>
                  </a:cubicBezTo>
                  <a:cubicBezTo>
                    <a:pt x="2819" y="1661"/>
                    <a:pt x="1569" y="2151"/>
                    <a:pt x="574" y="2151"/>
                  </a:cubicBezTo>
                  <a:cubicBezTo>
                    <a:pt x="383" y="2151"/>
                    <a:pt x="200" y="2133"/>
                    <a:pt x="38" y="2091"/>
                  </a:cubicBezTo>
                  <a:lnTo>
                    <a:pt x="0" y="2360"/>
                  </a:lnTo>
                  <a:cubicBezTo>
                    <a:pt x="188" y="2404"/>
                    <a:pt x="375" y="2422"/>
                    <a:pt x="568" y="2422"/>
                  </a:cubicBezTo>
                  <a:cubicBezTo>
                    <a:pt x="1586" y="2422"/>
                    <a:pt x="2953" y="1960"/>
                    <a:pt x="3103" y="1474"/>
                  </a:cubicBezTo>
                  <a:cubicBezTo>
                    <a:pt x="3152" y="1317"/>
                    <a:pt x="3140" y="1143"/>
                    <a:pt x="3065" y="987"/>
                  </a:cubicBezTo>
                  <a:cubicBezTo>
                    <a:pt x="2840" y="512"/>
                    <a:pt x="1979" y="181"/>
                    <a:pt x="52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7"/>
            <p:cNvSpPr/>
            <p:nvPr/>
          </p:nvSpPr>
          <p:spPr>
            <a:xfrm>
              <a:off x="1206850" y="4252825"/>
              <a:ext cx="81150" cy="92675"/>
            </a:xfrm>
            <a:custGeom>
              <a:avLst/>
              <a:gdLst/>
              <a:ahLst/>
              <a:cxnLst/>
              <a:rect l="l" t="t" r="r" b="b"/>
              <a:pathLst>
                <a:path w="3246" h="3707" extrusionOk="0">
                  <a:moveTo>
                    <a:pt x="1756" y="0"/>
                  </a:moveTo>
                  <a:cubicBezTo>
                    <a:pt x="1046" y="0"/>
                    <a:pt x="374" y="655"/>
                    <a:pt x="194" y="1570"/>
                  </a:cubicBezTo>
                  <a:cubicBezTo>
                    <a:pt x="0" y="2588"/>
                    <a:pt x="475" y="3530"/>
                    <a:pt x="1261" y="3686"/>
                  </a:cubicBezTo>
                  <a:cubicBezTo>
                    <a:pt x="1333" y="3700"/>
                    <a:pt x="1405" y="3707"/>
                    <a:pt x="1477" y="3707"/>
                  </a:cubicBezTo>
                  <a:cubicBezTo>
                    <a:pt x="2189" y="3707"/>
                    <a:pt x="2865" y="3051"/>
                    <a:pt x="3046" y="2132"/>
                  </a:cubicBezTo>
                  <a:cubicBezTo>
                    <a:pt x="3246" y="1121"/>
                    <a:pt x="2765" y="172"/>
                    <a:pt x="1979" y="22"/>
                  </a:cubicBezTo>
                  <a:cubicBezTo>
                    <a:pt x="1904" y="8"/>
                    <a:pt x="1830" y="0"/>
                    <a:pt x="1756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7"/>
            <p:cNvSpPr/>
            <p:nvPr/>
          </p:nvSpPr>
          <p:spPr>
            <a:xfrm>
              <a:off x="2136950" y="4342350"/>
              <a:ext cx="120100" cy="140425"/>
            </a:xfrm>
            <a:custGeom>
              <a:avLst/>
              <a:gdLst/>
              <a:ahLst/>
              <a:cxnLst/>
              <a:rect l="l" t="t" r="r" b="b"/>
              <a:pathLst>
                <a:path w="4804" h="5617" extrusionOk="0">
                  <a:moveTo>
                    <a:pt x="2947" y="0"/>
                  </a:moveTo>
                  <a:cubicBezTo>
                    <a:pt x="2464" y="0"/>
                    <a:pt x="1795" y="430"/>
                    <a:pt x="1795" y="430"/>
                  </a:cubicBezTo>
                  <a:cubicBezTo>
                    <a:pt x="1" y="3455"/>
                    <a:pt x="1642" y="5616"/>
                    <a:pt x="2985" y="5616"/>
                  </a:cubicBezTo>
                  <a:cubicBezTo>
                    <a:pt x="3086" y="5616"/>
                    <a:pt x="3185" y="5604"/>
                    <a:pt x="3281" y="5579"/>
                  </a:cubicBezTo>
                  <a:cubicBezTo>
                    <a:pt x="4647" y="5223"/>
                    <a:pt x="4804" y="1472"/>
                    <a:pt x="3124" y="24"/>
                  </a:cubicBezTo>
                  <a:cubicBezTo>
                    <a:pt x="3070" y="8"/>
                    <a:pt x="3010" y="0"/>
                    <a:pt x="294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7"/>
            <p:cNvSpPr/>
            <p:nvPr/>
          </p:nvSpPr>
          <p:spPr>
            <a:xfrm>
              <a:off x="2208175" y="4301275"/>
              <a:ext cx="134425" cy="91575"/>
            </a:xfrm>
            <a:custGeom>
              <a:avLst/>
              <a:gdLst/>
              <a:ahLst/>
              <a:cxnLst/>
              <a:rect l="l" t="t" r="r" b="b"/>
              <a:pathLst>
                <a:path w="5377" h="3663" extrusionOk="0">
                  <a:moveTo>
                    <a:pt x="2329" y="0"/>
                  </a:moveTo>
                  <a:cubicBezTo>
                    <a:pt x="1621" y="0"/>
                    <a:pt x="898" y="178"/>
                    <a:pt x="307" y="600"/>
                  </a:cubicBezTo>
                  <a:cubicBezTo>
                    <a:pt x="1" y="1043"/>
                    <a:pt x="163" y="2060"/>
                    <a:pt x="163" y="2060"/>
                  </a:cubicBezTo>
                  <a:cubicBezTo>
                    <a:pt x="1044" y="3229"/>
                    <a:pt x="2027" y="3662"/>
                    <a:pt x="2892" y="3662"/>
                  </a:cubicBezTo>
                  <a:cubicBezTo>
                    <a:pt x="4129" y="3662"/>
                    <a:pt x="5126" y="2777"/>
                    <a:pt x="5244" y="1892"/>
                  </a:cubicBezTo>
                  <a:cubicBezTo>
                    <a:pt x="5377" y="862"/>
                    <a:pt x="3888" y="0"/>
                    <a:pt x="232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7"/>
            <p:cNvSpPr/>
            <p:nvPr/>
          </p:nvSpPr>
          <p:spPr>
            <a:xfrm>
              <a:off x="2181750" y="4188125"/>
              <a:ext cx="123975" cy="133450"/>
            </a:xfrm>
            <a:custGeom>
              <a:avLst/>
              <a:gdLst/>
              <a:ahLst/>
              <a:cxnLst/>
              <a:rect l="l" t="t" r="r" b="b"/>
              <a:pathLst>
                <a:path w="4959" h="5338" extrusionOk="0">
                  <a:moveTo>
                    <a:pt x="3068" y="1"/>
                  </a:moveTo>
                  <a:cubicBezTo>
                    <a:pt x="1801" y="1"/>
                    <a:pt x="0" y="2703"/>
                    <a:pt x="434" y="4807"/>
                  </a:cubicBezTo>
                  <a:cubicBezTo>
                    <a:pt x="708" y="5232"/>
                    <a:pt x="1670" y="5338"/>
                    <a:pt x="1670" y="5338"/>
                  </a:cubicBezTo>
                  <a:cubicBezTo>
                    <a:pt x="4959" y="3884"/>
                    <a:pt x="4653" y="675"/>
                    <a:pt x="3411" y="76"/>
                  </a:cubicBezTo>
                  <a:cubicBezTo>
                    <a:pt x="3303" y="25"/>
                    <a:pt x="3188" y="1"/>
                    <a:pt x="306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7"/>
            <p:cNvSpPr/>
            <p:nvPr/>
          </p:nvSpPr>
          <p:spPr>
            <a:xfrm>
              <a:off x="2076175" y="4209525"/>
              <a:ext cx="123925" cy="120500"/>
            </a:xfrm>
            <a:custGeom>
              <a:avLst/>
              <a:gdLst/>
              <a:ahLst/>
              <a:cxnLst/>
              <a:rect l="l" t="t" r="r" b="b"/>
              <a:pathLst>
                <a:path w="4957" h="4820" extrusionOk="0">
                  <a:moveTo>
                    <a:pt x="2252" y="1"/>
                  </a:moveTo>
                  <a:cubicBezTo>
                    <a:pt x="1743" y="1"/>
                    <a:pt x="1279" y="187"/>
                    <a:pt x="986" y="518"/>
                  </a:cubicBezTo>
                  <a:cubicBezTo>
                    <a:pt x="0" y="1636"/>
                    <a:pt x="1829" y="4700"/>
                    <a:pt x="4026" y="4819"/>
                  </a:cubicBezTo>
                  <a:cubicBezTo>
                    <a:pt x="4507" y="4651"/>
                    <a:pt x="4956" y="3696"/>
                    <a:pt x="4956" y="3696"/>
                  </a:cubicBezTo>
                  <a:cubicBezTo>
                    <a:pt x="4921" y="1048"/>
                    <a:pt x="3460" y="1"/>
                    <a:pt x="2252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7"/>
            <p:cNvSpPr/>
            <p:nvPr/>
          </p:nvSpPr>
          <p:spPr>
            <a:xfrm>
              <a:off x="2054075" y="4316175"/>
              <a:ext cx="136800" cy="99825"/>
            </a:xfrm>
            <a:custGeom>
              <a:avLst/>
              <a:gdLst/>
              <a:ahLst/>
              <a:cxnLst/>
              <a:rect l="l" t="t" r="r" b="b"/>
              <a:pathLst>
                <a:path w="5472" h="3993" extrusionOk="0">
                  <a:moveTo>
                    <a:pt x="3540" y="0"/>
                  </a:moveTo>
                  <a:cubicBezTo>
                    <a:pt x="1093" y="0"/>
                    <a:pt x="1" y="2292"/>
                    <a:pt x="535" y="3424"/>
                  </a:cubicBezTo>
                  <a:cubicBezTo>
                    <a:pt x="718" y="3814"/>
                    <a:pt x="1145" y="3992"/>
                    <a:pt x="1678" y="3992"/>
                  </a:cubicBezTo>
                  <a:cubicBezTo>
                    <a:pt x="2939" y="3992"/>
                    <a:pt x="4798" y="2993"/>
                    <a:pt x="5447" y="1427"/>
                  </a:cubicBezTo>
                  <a:cubicBezTo>
                    <a:pt x="5472" y="890"/>
                    <a:pt x="4798" y="185"/>
                    <a:pt x="4798" y="185"/>
                  </a:cubicBezTo>
                  <a:cubicBezTo>
                    <a:pt x="4346" y="57"/>
                    <a:pt x="3926" y="0"/>
                    <a:pt x="3540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7"/>
            <p:cNvSpPr/>
            <p:nvPr/>
          </p:nvSpPr>
          <p:spPr>
            <a:xfrm>
              <a:off x="2165275" y="4350125"/>
              <a:ext cx="23575" cy="35450"/>
            </a:xfrm>
            <a:custGeom>
              <a:avLst/>
              <a:gdLst/>
              <a:ahLst/>
              <a:cxnLst/>
              <a:rect l="l" t="t" r="r" b="b"/>
              <a:pathLst>
                <a:path w="943" h="1418" extrusionOk="0">
                  <a:moveTo>
                    <a:pt x="818" y="0"/>
                  </a:moveTo>
                  <a:cubicBezTo>
                    <a:pt x="468" y="250"/>
                    <a:pt x="50" y="1230"/>
                    <a:pt x="0" y="1342"/>
                  </a:cubicBezTo>
                  <a:lnTo>
                    <a:pt x="194" y="1417"/>
                  </a:lnTo>
                  <a:cubicBezTo>
                    <a:pt x="312" y="1130"/>
                    <a:pt x="687" y="344"/>
                    <a:pt x="943" y="169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7"/>
            <p:cNvSpPr/>
            <p:nvPr/>
          </p:nvSpPr>
          <p:spPr>
            <a:xfrm>
              <a:off x="2210050" y="4351375"/>
              <a:ext cx="41075" cy="35900"/>
            </a:xfrm>
            <a:custGeom>
              <a:avLst/>
              <a:gdLst/>
              <a:ahLst/>
              <a:cxnLst/>
              <a:rect l="l" t="t" r="r" b="b"/>
              <a:pathLst>
                <a:path w="1643" h="1436" extrusionOk="0">
                  <a:moveTo>
                    <a:pt x="176" y="0"/>
                  </a:moveTo>
                  <a:lnTo>
                    <a:pt x="1" y="119"/>
                  </a:lnTo>
                  <a:cubicBezTo>
                    <a:pt x="569" y="943"/>
                    <a:pt x="987" y="1155"/>
                    <a:pt x="1324" y="1323"/>
                  </a:cubicBezTo>
                  <a:cubicBezTo>
                    <a:pt x="1399" y="1361"/>
                    <a:pt x="1468" y="1398"/>
                    <a:pt x="1536" y="1436"/>
                  </a:cubicBezTo>
                  <a:lnTo>
                    <a:pt x="1642" y="1255"/>
                  </a:lnTo>
                  <a:cubicBezTo>
                    <a:pt x="1574" y="1217"/>
                    <a:pt x="1499" y="1174"/>
                    <a:pt x="1424" y="1136"/>
                  </a:cubicBezTo>
                  <a:cubicBezTo>
                    <a:pt x="1099" y="980"/>
                    <a:pt x="706" y="780"/>
                    <a:pt x="17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7"/>
            <p:cNvSpPr/>
            <p:nvPr/>
          </p:nvSpPr>
          <p:spPr>
            <a:xfrm>
              <a:off x="2216300" y="4298150"/>
              <a:ext cx="49800" cy="25475"/>
            </a:xfrm>
            <a:custGeom>
              <a:avLst/>
              <a:gdLst/>
              <a:ahLst/>
              <a:cxnLst/>
              <a:rect l="l" t="t" r="r" b="b"/>
              <a:pathLst>
                <a:path w="1992" h="1019" extrusionOk="0">
                  <a:moveTo>
                    <a:pt x="1979" y="1"/>
                  </a:moveTo>
                  <a:cubicBezTo>
                    <a:pt x="1461" y="32"/>
                    <a:pt x="475" y="332"/>
                    <a:pt x="0" y="881"/>
                  </a:cubicBezTo>
                  <a:lnTo>
                    <a:pt x="156" y="1018"/>
                  </a:lnTo>
                  <a:cubicBezTo>
                    <a:pt x="575" y="544"/>
                    <a:pt x="1492" y="244"/>
                    <a:pt x="1992" y="213"/>
                  </a:cubicBezTo>
                  <a:lnTo>
                    <a:pt x="1979" y="1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7"/>
            <p:cNvSpPr/>
            <p:nvPr/>
          </p:nvSpPr>
          <p:spPr>
            <a:xfrm>
              <a:off x="2186950" y="4250550"/>
              <a:ext cx="18925" cy="53100"/>
            </a:xfrm>
            <a:custGeom>
              <a:avLst/>
              <a:gdLst/>
              <a:ahLst/>
              <a:cxnLst/>
              <a:rect l="l" t="t" r="r" b="b"/>
              <a:pathLst>
                <a:path w="757" h="2124" extrusionOk="0">
                  <a:moveTo>
                    <a:pt x="194" y="1"/>
                  </a:moveTo>
                  <a:lnTo>
                    <a:pt x="1" y="76"/>
                  </a:lnTo>
                  <a:cubicBezTo>
                    <a:pt x="294" y="794"/>
                    <a:pt x="475" y="1867"/>
                    <a:pt x="444" y="1980"/>
                  </a:cubicBezTo>
                  <a:lnTo>
                    <a:pt x="600" y="2123"/>
                  </a:lnTo>
                  <a:cubicBezTo>
                    <a:pt x="756" y="1948"/>
                    <a:pt x="450" y="619"/>
                    <a:pt x="194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7"/>
            <p:cNvSpPr/>
            <p:nvPr/>
          </p:nvSpPr>
          <p:spPr>
            <a:xfrm>
              <a:off x="2124550" y="4304250"/>
              <a:ext cx="49025" cy="22650"/>
            </a:xfrm>
            <a:custGeom>
              <a:avLst/>
              <a:gdLst/>
              <a:ahLst/>
              <a:cxnLst/>
              <a:rect l="l" t="t" r="r" b="b"/>
              <a:pathLst>
                <a:path w="1961" h="906" extrusionOk="0">
                  <a:moveTo>
                    <a:pt x="138" y="0"/>
                  </a:moveTo>
                  <a:lnTo>
                    <a:pt x="0" y="162"/>
                  </a:lnTo>
                  <a:cubicBezTo>
                    <a:pt x="537" y="606"/>
                    <a:pt x="1043" y="905"/>
                    <a:pt x="1698" y="905"/>
                  </a:cubicBezTo>
                  <a:cubicBezTo>
                    <a:pt x="1785" y="905"/>
                    <a:pt x="1873" y="899"/>
                    <a:pt x="1960" y="893"/>
                  </a:cubicBezTo>
                  <a:lnTo>
                    <a:pt x="1941" y="680"/>
                  </a:lnTo>
                  <a:cubicBezTo>
                    <a:pt x="1859" y="690"/>
                    <a:pt x="1779" y="694"/>
                    <a:pt x="1702" y="694"/>
                  </a:cubicBezTo>
                  <a:cubicBezTo>
                    <a:pt x="1106" y="694"/>
                    <a:pt x="651" y="425"/>
                    <a:pt x="138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7"/>
            <p:cNvSpPr/>
            <p:nvPr/>
          </p:nvSpPr>
          <p:spPr>
            <a:xfrm>
              <a:off x="2186325" y="4348125"/>
              <a:ext cx="35150" cy="64750"/>
            </a:xfrm>
            <a:custGeom>
              <a:avLst/>
              <a:gdLst/>
              <a:ahLst/>
              <a:cxnLst/>
              <a:rect l="l" t="t" r="r" b="b"/>
              <a:pathLst>
                <a:path w="1406" h="2590" extrusionOk="0">
                  <a:moveTo>
                    <a:pt x="602" y="0"/>
                  </a:moveTo>
                  <a:cubicBezTo>
                    <a:pt x="558" y="0"/>
                    <a:pt x="514" y="16"/>
                    <a:pt x="475" y="43"/>
                  </a:cubicBezTo>
                  <a:cubicBezTo>
                    <a:pt x="32" y="349"/>
                    <a:pt x="1" y="1185"/>
                    <a:pt x="101" y="2433"/>
                  </a:cubicBezTo>
                  <a:lnTo>
                    <a:pt x="313" y="2415"/>
                  </a:lnTo>
                  <a:cubicBezTo>
                    <a:pt x="232" y="1428"/>
                    <a:pt x="213" y="480"/>
                    <a:pt x="594" y="211"/>
                  </a:cubicBezTo>
                  <a:cubicBezTo>
                    <a:pt x="762" y="255"/>
                    <a:pt x="1043" y="1347"/>
                    <a:pt x="1199" y="2589"/>
                  </a:cubicBezTo>
                  <a:lnTo>
                    <a:pt x="1405" y="2564"/>
                  </a:lnTo>
                  <a:cubicBezTo>
                    <a:pt x="1337" y="2009"/>
                    <a:pt x="1075" y="193"/>
                    <a:pt x="681" y="18"/>
                  </a:cubicBezTo>
                  <a:cubicBezTo>
                    <a:pt x="655" y="6"/>
                    <a:pt x="629" y="0"/>
                    <a:pt x="60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7"/>
            <p:cNvSpPr/>
            <p:nvPr/>
          </p:nvSpPr>
          <p:spPr>
            <a:xfrm>
              <a:off x="2215825" y="4319800"/>
              <a:ext cx="73525" cy="35800"/>
            </a:xfrm>
            <a:custGeom>
              <a:avLst/>
              <a:gdLst/>
              <a:ahLst/>
              <a:cxnLst/>
              <a:rect l="l" t="t" r="r" b="b"/>
              <a:pathLst>
                <a:path w="2941" h="1432" extrusionOk="0">
                  <a:moveTo>
                    <a:pt x="1323" y="0"/>
                  </a:moveTo>
                  <a:cubicBezTo>
                    <a:pt x="897" y="0"/>
                    <a:pt x="490" y="57"/>
                    <a:pt x="250" y="233"/>
                  </a:cubicBezTo>
                  <a:cubicBezTo>
                    <a:pt x="119" y="327"/>
                    <a:pt x="32" y="477"/>
                    <a:pt x="19" y="639"/>
                  </a:cubicBezTo>
                  <a:cubicBezTo>
                    <a:pt x="1" y="814"/>
                    <a:pt x="63" y="976"/>
                    <a:pt x="194" y="1095"/>
                  </a:cubicBezTo>
                  <a:cubicBezTo>
                    <a:pt x="481" y="1363"/>
                    <a:pt x="1087" y="1432"/>
                    <a:pt x="1617" y="1432"/>
                  </a:cubicBezTo>
                  <a:cubicBezTo>
                    <a:pt x="1929" y="1432"/>
                    <a:pt x="2248" y="1407"/>
                    <a:pt x="2560" y="1369"/>
                  </a:cubicBezTo>
                  <a:lnTo>
                    <a:pt x="2529" y="1163"/>
                  </a:lnTo>
                  <a:cubicBezTo>
                    <a:pt x="2331" y="1189"/>
                    <a:pt x="1987" y="1220"/>
                    <a:pt x="1624" y="1220"/>
                  </a:cubicBezTo>
                  <a:cubicBezTo>
                    <a:pt x="1114" y="1220"/>
                    <a:pt x="567" y="1160"/>
                    <a:pt x="338" y="945"/>
                  </a:cubicBezTo>
                  <a:cubicBezTo>
                    <a:pt x="257" y="870"/>
                    <a:pt x="219" y="764"/>
                    <a:pt x="232" y="658"/>
                  </a:cubicBezTo>
                  <a:cubicBezTo>
                    <a:pt x="238" y="558"/>
                    <a:pt x="294" y="464"/>
                    <a:pt x="375" y="402"/>
                  </a:cubicBezTo>
                  <a:cubicBezTo>
                    <a:pt x="571" y="260"/>
                    <a:pt x="924" y="212"/>
                    <a:pt x="1313" y="212"/>
                  </a:cubicBezTo>
                  <a:cubicBezTo>
                    <a:pt x="1903" y="212"/>
                    <a:pt x="2573" y="324"/>
                    <a:pt x="2897" y="396"/>
                  </a:cubicBezTo>
                  <a:lnTo>
                    <a:pt x="2941" y="190"/>
                  </a:lnTo>
                  <a:cubicBezTo>
                    <a:pt x="2889" y="178"/>
                    <a:pt x="2076" y="0"/>
                    <a:pt x="132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7"/>
            <p:cNvSpPr/>
            <p:nvPr/>
          </p:nvSpPr>
          <p:spPr>
            <a:xfrm>
              <a:off x="2197875" y="4232775"/>
              <a:ext cx="68550" cy="84125"/>
            </a:xfrm>
            <a:custGeom>
              <a:avLst/>
              <a:gdLst/>
              <a:ahLst/>
              <a:cxnLst/>
              <a:rect l="l" t="t" r="r" b="b"/>
              <a:pathLst>
                <a:path w="2742" h="3365" extrusionOk="0">
                  <a:moveTo>
                    <a:pt x="1468" y="0"/>
                  </a:moveTo>
                  <a:cubicBezTo>
                    <a:pt x="1318" y="250"/>
                    <a:pt x="1" y="2460"/>
                    <a:pt x="219" y="3121"/>
                  </a:cubicBezTo>
                  <a:cubicBezTo>
                    <a:pt x="244" y="3215"/>
                    <a:pt x="313" y="3284"/>
                    <a:pt x="394" y="3321"/>
                  </a:cubicBezTo>
                  <a:cubicBezTo>
                    <a:pt x="457" y="3346"/>
                    <a:pt x="525" y="3365"/>
                    <a:pt x="594" y="3365"/>
                  </a:cubicBezTo>
                  <a:cubicBezTo>
                    <a:pt x="1137" y="3365"/>
                    <a:pt x="1823" y="2528"/>
                    <a:pt x="2741" y="781"/>
                  </a:cubicBezTo>
                  <a:lnTo>
                    <a:pt x="2554" y="687"/>
                  </a:lnTo>
                  <a:cubicBezTo>
                    <a:pt x="1472" y="2751"/>
                    <a:pt x="878" y="3148"/>
                    <a:pt x="584" y="3148"/>
                  </a:cubicBezTo>
                  <a:cubicBezTo>
                    <a:pt x="542" y="3148"/>
                    <a:pt x="506" y="3140"/>
                    <a:pt x="475" y="3128"/>
                  </a:cubicBezTo>
                  <a:cubicBezTo>
                    <a:pt x="444" y="3115"/>
                    <a:pt x="425" y="3090"/>
                    <a:pt x="419" y="3059"/>
                  </a:cubicBezTo>
                  <a:cubicBezTo>
                    <a:pt x="257" y="2572"/>
                    <a:pt x="1249" y="768"/>
                    <a:pt x="1649" y="113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7"/>
            <p:cNvSpPr/>
            <p:nvPr/>
          </p:nvSpPr>
          <p:spPr>
            <a:xfrm>
              <a:off x="2124550" y="4244325"/>
              <a:ext cx="71325" cy="73975"/>
            </a:xfrm>
            <a:custGeom>
              <a:avLst/>
              <a:gdLst/>
              <a:ahLst/>
              <a:cxnLst/>
              <a:rect l="l" t="t" r="r" b="b"/>
              <a:pathLst>
                <a:path w="2853" h="2959" extrusionOk="0">
                  <a:moveTo>
                    <a:pt x="1548" y="0"/>
                  </a:moveTo>
                  <a:lnTo>
                    <a:pt x="1373" y="113"/>
                  </a:lnTo>
                  <a:cubicBezTo>
                    <a:pt x="2678" y="2048"/>
                    <a:pt x="2391" y="2622"/>
                    <a:pt x="2285" y="2747"/>
                  </a:cubicBezTo>
                  <a:cubicBezTo>
                    <a:pt x="2282" y="2747"/>
                    <a:pt x="2278" y="2747"/>
                    <a:pt x="2275" y="2747"/>
                  </a:cubicBezTo>
                  <a:cubicBezTo>
                    <a:pt x="2047" y="2747"/>
                    <a:pt x="1005" y="1758"/>
                    <a:pt x="156" y="818"/>
                  </a:cubicBezTo>
                  <a:lnTo>
                    <a:pt x="0" y="955"/>
                  </a:lnTo>
                  <a:cubicBezTo>
                    <a:pt x="300" y="1292"/>
                    <a:pt x="1823" y="2959"/>
                    <a:pt x="2285" y="2959"/>
                  </a:cubicBezTo>
                  <a:cubicBezTo>
                    <a:pt x="2335" y="2959"/>
                    <a:pt x="2391" y="2934"/>
                    <a:pt x="2428" y="2896"/>
                  </a:cubicBezTo>
                  <a:cubicBezTo>
                    <a:pt x="2659" y="2641"/>
                    <a:pt x="2853" y="1929"/>
                    <a:pt x="1548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7"/>
            <p:cNvSpPr/>
            <p:nvPr/>
          </p:nvSpPr>
          <p:spPr>
            <a:xfrm>
              <a:off x="2114250" y="4325825"/>
              <a:ext cx="72100" cy="64900"/>
            </a:xfrm>
            <a:custGeom>
              <a:avLst/>
              <a:gdLst/>
              <a:ahLst/>
              <a:cxnLst/>
              <a:rect l="l" t="t" r="r" b="b"/>
              <a:pathLst>
                <a:path w="2884" h="2596" extrusionOk="0">
                  <a:moveTo>
                    <a:pt x="2229" y="1"/>
                  </a:moveTo>
                  <a:cubicBezTo>
                    <a:pt x="1762" y="1"/>
                    <a:pt x="1017" y="253"/>
                    <a:pt x="0" y="754"/>
                  </a:cubicBezTo>
                  <a:lnTo>
                    <a:pt x="94" y="941"/>
                  </a:lnTo>
                  <a:cubicBezTo>
                    <a:pt x="1283" y="353"/>
                    <a:pt x="1902" y="208"/>
                    <a:pt x="2225" y="208"/>
                  </a:cubicBezTo>
                  <a:cubicBezTo>
                    <a:pt x="2347" y="208"/>
                    <a:pt x="2427" y="229"/>
                    <a:pt x="2478" y="254"/>
                  </a:cubicBezTo>
                  <a:cubicBezTo>
                    <a:pt x="2541" y="286"/>
                    <a:pt x="2584" y="342"/>
                    <a:pt x="2591" y="410"/>
                  </a:cubicBezTo>
                  <a:cubicBezTo>
                    <a:pt x="2641" y="691"/>
                    <a:pt x="1411" y="2040"/>
                    <a:pt x="450" y="2395"/>
                  </a:cubicBezTo>
                  <a:lnTo>
                    <a:pt x="525" y="2595"/>
                  </a:lnTo>
                  <a:cubicBezTo>
                    <a:pt x="1461" y="2246"/>
                    <a:pt x="2884" y="854"/>
                    <a:pt x="2797" y="373"/>
                  </a:cubicBezTo>
                  <a:cubicBezTo>
                    <a:pt x="2778" y="242"/>
                    <a:pt x="2690" y="130"/>
                    <a:pt x="2572" y="67"/>
                  </a:cubicBezTo>
                  <a:cubicBezTo>
                    <a:pt x="2482" y="23"/>
                    <a:pt x="2368" y="1"/>
                    <a:pt x="222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7"/>
            <p:cNvSpPr/>
            <p:nvPr/>
          </p:nvSpPr>
          <p:spPr>
            <a:xfrm>
              <a:off x="2159175" y="4291000"/>
              <a:ext cx="77750" cy="75650"/>
            </a:xfrm>
            <a:custGeom>
              <a:avLst/>
              <a:gdLst/>
              <a:ahLst/>
              <a:cxnLst/>
              <a:rect l="l" t="t" r="r" b="b"/>
              <a:pathLst>
                <a:path w="3110" h="3026" extrusionOk="0">
                  <a:moveTo>
                    <a:pt x="1635" y="1"/>
                  </a:moveTo>
                  <a:cubicBezTo>
                    <a:pt x="1228" y="1"/>
                    <a:pt x="814" y="192"/>
                    <a:pt x="519" y="561"/>
                  </a:cubicBezTo>
                  <a:cubicBezTo>
                    <a:pt x="1" y="1210"/>
                    <a:pt x="45" y="2165"/>
                    <a:pt x="619" y="2690"/>
                  </a:cubicBezTo>
                  <a:cubicBezTo>
                    <a:pt x="864" y="2916"/>
                    <a:pt x="1168" y="3026"/>
                    <a:pt x="1476" y="3026"/>
                  </a:cubicBezTo>
                  <a:cubicBezTo>
                    <a:pt x="1883" y="3026"/>
                    <a:pt x="2297" y="2834"/>
                    <a:pt x="2591" y="2465"/>
                  </a:cubicBezTo>
                  <a:cubicBezTo>
                    <a:pt x="3109" y="1810"/>
                    <a:pt x="3072" y="861"/>
                    <a:pt x="2498" y="337"/>
                  </a:cubicBezTo>
                  <a:cubicBezTo>
                    <a:pt x="2250" y="111"/>
                    <a:pt x="1944" y="1"/>
                    <a:pt x="163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7"/>
            <p:cNvSpPr/>
            <p:nvPr/>
          </p:nvSpPr>
          <p:spPr>
            <a:xfrm>
              <a:off x="1222100" y="4094200"/>
              <a:ext cx="87750" cy="94600"/>
            </a:xfrm>
            <a:custGeom>
              <a:avLst/>
              <a:gdLst/>
              <a:ahLst/>
              <a:cxnLst/>
              <a:rect l="l" t="t" r="r" b="b"/>
              <a:pathLst>
                <a:path w="3510" h="3784" extrusionOk="0">
                  <a:moveTo>
                    <a:pt x="1013" y="1"/>
                  </a:moveTo>
                  <a:cubicBezTo>
                    <a:pt x="670" y="38"/>
                    <a:pt x="264" y="644"/>
                    <a:pt x="264" y="644"/>
                  </a:cubicBezTo>
                  <a:cubicBezTo>
                    <a:pt x="1" y="2785"/>
                    <a:pt x="1209" y="3784"/>
                    <a:pt x="2113" y="3784"/>
                  </a:cubicBezTo>
                  <a:cubicBezTo>
                    <a:pt x="2344" y="3784"/>
                    <a:pt x="2555" y="3718"/>
                    <a:pt x="2717" y="3590"/>
                  </a:cubicBezTo>
                  <a:cubicBezTo>
                    <a:pt x="3510" y="2959"/>
                    <a:pt x="2530" y="463"/>
                    <a:pt x="1013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7"/>
            <p:cNvSpPr/>
            <p:nvPr/>
          </p:nvSpPr>
          <p:spPr>
            <a:xfrm>
              <a:off x="1238525" y="4045575"/>
              <a:ext cx="97725" cy="66450"/>
            </a:xfrm>
            <a:custGeom>
              <a:avLst/>
              <a:gdLst/>
              <a:ahLst/>
              <a:cxnLst/>
              <a:rect l="l" t="t" r="r" b="b"/>
              <a:pathLst>
                <a:path w="3909" h="2658" extrusionOk="0">
                  <a:moveTo>
                    <a:pt x="2423" y="1"/>
                  </a:moveTo>
                  <a:cubicBezTo>
                    <a:pt x="1586" y="1"/>
                    <a:pt x="562" y="410"/>
                    <a:pt x="69" y="1234"/>
                  </a:cubicBezTo>
                  <a:cubicBezTo>
                    <a:pt x="0" y="1609"/>
                    <a:pt x="400" y="2233"/>
                    <a:pt x="400" y="2233"/>
                  </a:cubicBezTo>
                  <a:cubicBezTo>
                    <a:pt x="939" y="2534"/>
                    <a:pt x="1427" y="2658"/>
                    <a:pt x="1853" y="2658"/>
                  </a:cubicBezTo>
                  <a:cubicBezTo>
                    <a:pt x="3184" y="2658"/>
                    <a:pt x="3908" y="1449"/>
                    <a:pt x="3677" y="660"/>
                  </a:cubicBezTo>
                  <a:cubicBezTo>
                    <a:pt x="3550" y="221"/>
                    <a:pt x="3037" y="1"/>
                    <a:pt x="2423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7"/>
            <p:cNvSpPr/>
            <p:nvPr/>
          </p:nvSpPr>
          <p:spPr>
            <a:xfrm>
              <a:off x="1198725" y="3979025"/>
              <a:ext cx="91475" cy="101000"/>
            </a:xfrm>
            <a:custGeom>
              <a:avLst/>
              <a:gdLst/>
              <a:ahLst/>
              <a:cxnLst/>
              <a:rect l="l" t="t" r="r" b="b"/>
              <a:pathLst>
                <a:path w="3659" h="4040" extrusionOk="0">
                  <a:moveTo>
                    <a:pt x="1537" y="1"/>
                  </a:moveTo>
                  <a:cubicBezTo>
                    <a:pt x="556" y="1"/>
                    <a:pt x="0" y="2593"/>
                    <a:pt x="962" y="3952"/>
                  </a:cubicBezTo>
                  <a:cubicBezTo>
                    <a:pt x="1062" y="4018"/>
                    <a:pt x="1199" y="4040"/>
                    <a:pt x="1338" y="4040"/>
                  </a:cubicBezTo>
                  <a:cubicBezTo>
                    <a:pt x="1626" y="4040"/>
                    <a:pt x="1923" y="3946"/>
                    <a:pt x="1923" y="3946"/>
                  </a:cubicBezTo>
                  <a:cubicBezTo>
                    <a:pt x="3658" y="2049"/>
                    <a:pt x="2541" y="32"/>
                    <a:pt x="1555" y="1"/>
                  </a:cubicBezTo>
                  <a:cubicBezTo>
                    <a:pt x="1549" y="1"/>
                    <a:pt x="1543" y="1"/>
                    <a:pt x="153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1131150" y="4027200"/>
              <a:ext cx="94750" cy="72450"/>
            </a:xfrm>
            <a:custGeom>
              <a:avLst/>
              <a:gdLst/>
              <a:ahLst/>
              <a:cxnLst/>
              <a:rect l="l" t="t" r="r" b="b"/>
              <a:pathLst>
                <a:path w="3790" h="2898" extrusionOk="0">
                  <a:moveTo>
                    <a:pt x="1602" y="1"/>
                  </a:moveTo>
                  <a:cubicBezTo>
                    <a:pt x="962" y="1"/>
                    <a:pt x="427" y="363"/>
                    <a:pt x="276" y="839"/>
                  </a:cubicBezTo>
                  <a:cubicBezTo>
                    <a:pt x="0" y="1698"/>
                    <a:pt x="1460" y="2897"/>
                    <a:pt x="2809" y="2897"/>
                  </a:cubicBezTo>
                  <a:cubicBezTo>
                    <a:pt x="3049" y="2897"/>
                    <a:pt x="3286" y="2859"/>
                    <a:pt x="3509" y="2774"/>
                  </a:cubicBezTo>
                  <a:cubicBezTo>
                    <a:pt x="3771" y="2525"/>
                    <a:pt x="3790" y="1776"/>
                    <a:pt x="3790" y="1776"/>
                  </a:cubicBezTo>
                  <a:cubicBezTo>
                    <a:pt x="3195" y="470"/>
                    <a:pt x="2330" y="1"/>
                    <a:pt x="1602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1148175" y="4091400"/>
              <a:ext cx="86475" cy="87550"/>
            </a:xfrm>
            <a:custGeom>
              <a:avLst/>
              <a:gdLst/>
              <a:ahLst/>
              <a:cxnLst/>
              <a:rect l="l" t="t" r="r" b="b"/>
              <a:pathLst>
                <a:path w="3459" h="3502" extrusionOk="0">
                  <a:moveTo>
                    <a:pt x="2641" y="0"/>
                  </a:moveTo>
                  <a:cubicBezTo>
                    <a:pt x="194" y="337"/>
                    <a:pt x="0" y="2666"/>
                    <a:pt x="780" y="3346"/>
                  </a:cubicBezTo>
                  <a:cubicBezTo>
                    <a:pt x="903" y="3452"/>
                    <a:pt x="1052" y="3501"/>
                    <a:pt x="1218" y="3501"/>
                  </a:cubicBezTo>
                  <a:cubicBezTo>
                    <a:pt x="2109" y="3501"/>
                    <a:pt x="3459" y="2083"/>
                    <a:pt x="3427" y="625"/>
                  </a:cubicBezTo>
                  <a:cubicBezTo>
                    <a:pt x="3290" y="269"/>
                    <a:pt x="2641" y="0"/>
                    <a:pt x="264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1225725" y="4106700"/>
              <a:ext cx="8450" cy="28425"/>
            </a:xfrm>
            <a:custGeom>
              <a:avLst/>
              <a:gdLst/>
              <a:ahLst/>
              <a:cxnLst/>
              <a:rect l="l" t="t" r="r" b="b"/>
              <a:pathLst>
                <a:path w="338" h="1137" extrusionOk="0">
                  <a:moveTo>
                    <a:pt x="163" y="0"/>
                  </a:moveTo>
                  <a:cubicBezTo>
                    <a:pt x="0" y="275"/>
                    <a:pt x="7" y="1049"/>
                    <a:pt x="7" y="1136"/>
                  </a:cubicBezTo>
                  <a:lnTo>
                    <a:pt x="213" y="1130"/>
                  </a:lnTo>
                  <a:cubicBezTo>
                    <a:pt x="213" y="824"/>
                    <a:pt x="244" y="275"/>
                    <a:pt x="337" y="112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1247100" y="4099200"/>
              <a:ext cx="35600" cy="15150"/>
            </a:xfrm>
            <a:custGeom>
              <a:avLst/>
              <a:gdLst/>
              <a:ahLst/>
              <a:cxnLst/>
              <a:rect l="l" t="t" r="r" b="b"/>
              <a:pathLst>
                <a:path w="1424" h="606" extrusionOk="0">
                  <a:moveTo>
                    <a:pt x="113" y="0"/>
                  </a:moveTo>
                  <a:lnTo>
                    <a:pt x="1" y="175"/>
                  </a:lnTo>
                  <a:cubicBezTo>
                    <a:pt x="618" y="556"/>
                    <a:pt x="956" y="575"/>
                    <a:pt x="1230" y="593"/>
                  </a:cubicBezTo>
                  <a:cubicBezTo>
                    <a:pt x="1286" y="593"/>
                    <a:pt x="1343" y="600"/>
                    <a:pt x="1399" y="606"/>
                  </a:cubicBezTo>
                  <a:lnTo>
                    <a:pt x="1424" y="394"/>
                  </a:lnTo>
                  <a:cubicBezTo>
                    <a:pt x="1361" y="387"/>
                    <a:pt x="1305" y="381"/>
                    <a:pt x="1243" y="381"/>
                  </a:cubicBezTo>
                  <a:cubicBezTo>
                    <a:pt x="981" y="369"/>
                    <a:pt x="681" y="350"/>
                    <a:pt x="11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1241025" y="4049575"/>
              <a:ext cx="28725" cy="30600"/>
            </a:xfrm>
            <a:custGeom>
              <a:avLst/>
              <a:gdLst/>
              <a:ahLst/>
              <a:cxnLst/>
              <a:rect l="l" t="t" r="r" b="b"/>
              <a:pathLst>
                <a:path w="1149" h="1224" extrusionOk="0">
                  <a:moveTo>
                    <a:pt x="1055" y="1"/>
                  </a:moveTo>
                  <a:cubicBezTo>
                    <a:pt x="724" y="169"/>
                    <a:pt x="156" y="662"/>
                    <a:pt x="0" y="1162"/>
                  </a:cubicBezTo>
                  <a:lnTo>
                    <a:pt x="200" y="1224"/>
                  </a:lnTo>
                  <a:cubicBezTo>
                    <a:pt x="337" y="800"/>
                    <a:pt x="837" y="350"/>
                    <a:pt x="1149" y="188"/>
                  </a:cubicBezTo>
                  <a:lnTo>
                    <a:pt x="1055" y="1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1202475" y="4039750"/>
              <a:ext cx="27475" cy="32625"/>
            </a:xfrm>
            <a:custGeom>
              <a:avLst/>
              <a:gdLst/>
              <a:ahLst/>
              <a:cxnLst/>
              <a:rect l="l" t="t" r="r" b="b"/>
              <a:pathLst>
                <a:path w="1099" h="1305" extrusionOk="0">
                  <a:moveTo>
                    <a:pt x="150" y="0"/>
                  </a:moveTo>
                  <a:lnTo>
                    <a:pt x="0" y="156"/>
                  </a:lnTo>
                  <a:cubicBezTo>
                    <a:pt x="394" y="531"/>
                    <a:pt x="812" y="1168"/>
                    <a:pt x="831" y="1274"/>
                  </a:cubicBezTo>
                  <a:lnTo>
                    <a:pt x="937" y="1274"/>
                  </a:lnTo>
                  <a:lnTo>
                    <a:pt x="837" y="1236"/>
                  </a:lnTo>
                  <a:lnTo>
                    <a:pt x="1037" y="1305"/>
                  </a:lnTo>
                  <a:cubicBezTo>
                    <a:pt x="1099" y="1111"/>
                    <a:pt x="437" y="281"/>
                    <a:pt x="15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1178125" y="4091400"/>
              <a:ext cx="37950" cy="9850"/>
            </a:xfrm>
            <a:custGeom>
              <a:avLst/>
              <a:gdLst/>
              <a:ahLst/>
              <a:cxnLst/>
              <a:rect l="l" t="t" r="r" b="b"/>
              <a:pathLst>
                <a:path w="1518" h="394" extrusionOk="0">
                  <a:moveTo>
                    <a:pt x="1411" y="0"/>
                  </a:moveTo>
                  <a:cubicBezTo>
                    <a:pt x="1184" y="133"/>
                    <a:pt x="966" y="187"/>
                    <a:pt x="737" y="187"/>
                  </a:cubicBezTo>
                  <a:cubicBezTo>
                    <a:pt x="524" y="187"/>
                    <a:pt x="303" y="141"/>
                    <a:pt x="57" y="69"/>
                  </a:cubicBezTo>
                  <a:lnTo>
                    <a:pt x="1" y="275"/>
                  </a:lnTo>
                  <a:cubicBezTo>
                    <a:pt x="238" y="350"/>
                    <a:pt x="488" y="387"/>
                    <a:pt x="737" y="394"/>
                  </a:cubicBezTo>
                  <a:cubicBezTo>
                    <a:pt x="1012" y="394"/>
                    <a:pt x="1280" y="325"/>
                    <a:pt x="1517" y="181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1232425" y="4100450"/>
              <a:ext cx="39975" cy="44800"/>
            </a:xfrm>
            <a:custGeom>
              <a:avLst/>
              <a:gdLst/>
              <a:ahLst/>
              <a:cxnLst/>
              <a:rect l="l" t="t" r="r" b="b"/>
              <a:pathLst>
                <a:path w="1599" h="1792" extrusionOk="0">
                  <a:moveTo>
                    <a:pt x="363" y="0"/>
                  </a:moveTo>
                  <a:cubicBezTo>
                    <a:pt x="300" y="0"/>
                    <a:pt x="238" y="32"/>
                    <a:pt x="207" y="88"/>
                  </a:cubicBezTo>
                  <a:cubicBezTo>
                    <a:pt x="1" y="425"/>
                    <a:pt x="219" y="993"/>
                    <a:pt x="650" y="1792"/>
                  </a:cubicBezTo>
                  <a:lnTo>
                    <a:pt x="837" y="1692"/>
                  </a:lnTo>
                  <a:cubicBezTo>
                    <a:pt x="525" y="1111"/>
                    <a:pt x="232" y="493"/>
                    <a:pt x="375" y="213"/>
                  </a:cubicBezTo>
                  <a:lnTo>
                    <a:pt x="375" y="213"/>
                  </a:lnTo>
                  <a:cubicBezTo>
                    <a:pt x="544" y="275"/>
                    <a:pt x="1037" y="955"/>
                    <a:pt x="1418" y="1580"/>
                  </a:cubicBezTo>
                  <a:lnTo>
                    <a:pt x="1599" y="1467"/>
                  </a:lnTo>
                  <a:cubicBezTo>
                    <a:pt x="1330" y="1030"/>
                    <a:pt x="681" y="0"/>
                    <a:pt x="36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1243050" y="4059875"/>
              <a:ext cx="50425" cy="37000"/>
            </a:xfrm>
            <a:custGeom>
              <a:avLst/>
              <a:gdLst/>
              <a:ahLst/>
              <a:cxnLst/>
              <a:rect l="l" t="t" r="r" b="b"/>
              <a:pathLst>
                <a:path w="2017" h="1480" extrusionOk="0">
                  <a:moveTo>
                    <a:pt x="1904" y="1"/>
                  </a:moveTo>
                  <a:cubicBezTo>
                    <a:pt x="1754" y="32"/>
                    <a:pt x="431" y="306"/>
                    <a:pt x="138" y="818"/>
                  </a:cubicBezTo>
                  <a:cubicBezTo>
                    <a:pt x="0" y="1049"/>
                    <a:pt x="106" y="1355"/>
                    <a:pt x="362" y="1442"/>
                  </a:cubicBezTo>
                  <a:cubicBezTo>
                    <a:pt x="431" y="1467"/>
                    <a:pt x="506" y="1480"/>
                    <a:pt x="581" y="1480"/>
                  </a:cubicBezTo>
                  <a:cubicBezTo>
                    <a:pt x="1124" y="1480"/>
                    <a:pt x="1916" y="1005"/>
                    <a:pt x="2016" y="943"/>
                  </a:cubicBezTo>
                  <a:lnTo>
                    <a:pt x="1904" y="762"/>
                  </a:lnTo>
                  <a:cubicBezTo>
                    <a:pt x="1653" y="915"/>
                    <a:pt x="989" y="1267"/>
                    <a:pt x="588" y="1267"/>
                  </a:cubicBezTo>
                  <a:cubicBezTo>
                    <a:pt x="529" y="1267"/>
                    <a:pt x="476" y="1259"/>
                    <a:pt x="431" y="1243"/>
                  </a:cubicBezTo>
                  <a:cubicBezTo>
                    <a:pt x="369" y="1224"/>
                    <a:pt x="319" y="1174"/>
                    <a:pt x="300" y="1112"/>
                  </a:cubicBezTo>
                  <a:cubicBezTo>
                    <a:pt x="275" y="1049"/>
                    <a:pt x="287" y="980"/>
                    <a:pt x="319" y="924"/>
                  </a:cubicBezTo>
                  <a:cubicBezTo>
                    <a:pt x="531" y="562"/>
                    <a:pt x="1561" y="288"/>
                    <a:pt x="1941" y="206"/>
                  </a:cubicBezTo>
                  <a:lnTo>
                    <a:pt x="1904" y="1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1221500" y="4016350"/>
              <a:ext cx="34200" cy="62900"/>
            </a:xfrm>
            <a:custGeom>
              <a:avLst/>
              <a:gdLst/>
              <a:ahLst/>
              <a:cxnLst/>
              <a:rect l="l" t="t" r="r" b="b"/>
              <a:pathLst>
                <a:path w="1368" h="2516" extrusionOk="0">
                  <a:moveTo>
                    <a:pt x="257" y="0"/>
                  </a:moveTo>
                  <a:cubicBezTo>
                    <a:pt x="232" y="206"/>
                    <a:pt x="1" y="2041"/>
                    <a:pt x="344" y="2428"/>
                  </a:cubicBezTo>
                  <a:cubicBezTo>
                    <a:pt x="394" y="2484"/>
                    <a:pt x="463" y="2515"/>
                    <a:pt x="538" y="2515"/>
                  </a:cubicBezTo>
                  <a:cubicBezTo>
                    <a:pt x="1000" y="2509"/>
                    <a:pt x="1262" y="1754"/>
                    <a:pt x="1368" y="150"/>
                  </a:cubicBezTo>
                  <a:lnTo>
                    <a:pt x="1162" y="137"/>
                  </a:lnTo>
                  <a:cubicBezTo>
                    <a:pt x="1031" y="2085"/>
                    <a:pt x="681" y="2310"/>
                    <a:pt x="538" y="2310"/>
                  </a:cubicBezTo>
                  <a:cubicBezTo>
                    <a:pt x="531" y="2310"/>
                    <a:pt x="519" y="2310"/>
                    <a:pt x="500" y="2291"/>
                  </a:cubicBezTo>
                  <a:cubicBezTo>
                    <a:pt x="288" y="2054"/>
                    <a:pt x="369" y="774"/>
                    <a:pt x="463" y="25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1166425" y="4043800"/>
              <a:ext cx="56825" cy="44975"/>
            </a:xfrm>
            <a:custGeom>
              <a:avLst/>
              <a:gdLst/>
              <a:ahLst/>
              <a:cxnLst/>
              <a:rect l="l" t="t" r="r" b="b"/>
              <a:pathLst>
                <a:path w="2273" h="1799" extrusionOk="0">
                  <a:moveTo>
                    <a:pt x="762" y="1"/>
                  </a:moveTo>
                  <a:lnTo>
                    <a:pt x="650" y="175"/>
                  </a:lnTo>
                  <a:cubicBezTo>
                    <a:pt x="1723" y="856"/>
                    <a:pt x="2048" y="1343"/>
                    <a:pt x="1992" y="1592"/>
                  </a:cubicBezTo>
                  <a:cubicBezTo>
                    <a:pt x="1982" y="1594"/>
                    <a:pt x="1971" y="1595"/>
                    <a:pt x="1958" y="1595"/>
                  </a:cubicBezTo>
                  <a:cubicBezTo>
                    <a:pt x="1710" y="1595"/>
                    <a:pt x="829" y="1269"/>
                    <a:pt x="88" y="937"/>
                  </a:cubicBezTo>
                  <a:lnTo>
                    <a:pt x="1" y="1124"/>
                  </a:lnTo>
                  <a:cubicBezTo>
                    <a:pt x="375" y="1293"/>
                    <a:pt x="1530" y="1798"/>
                    <a:pt x="1973" y="1798"/>
                  </a:cubicBezTo>
                  <a:cubicBezTo>
                    <a:pt x="2017" y="1798"/>
                    <a:pt x="2060" y="1792"/>
                    <a:pt x="2098" y="1780"/>
                  </a:cubicBezTo>
                  <a:cubicBezTo>
                    <a:pt x="2141" y="1761"/>
                    <a:pt x="2179" y="1723"/>
                    <a:pt x="2191" y="1680"/>
                  </a:cubicBezTo>
                  <a:cubicBezTo>
                    <a:pt x="2273" y="1436"/>
                    <a:pt x="2191" y="899"/>
                    <a:pt x="76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1181400" y="4093725"/>
              <a:ext cx="49350" cy="57450"/>
            </a:xfrm>
            <a:custGeom>
              <a:avLst/>
              <a:gdLst/>
              <a:ahLst/>
              <a:cxnLst/>
              <a:rect l="l" t="t" r="r" b="b"/>
              <a:pathLst>
                <a:path w="1974" h="2298" extrusionOk="0">
                  <a:moveTo>
                    <a:pt x="1496" y="1"/>
                  </a:moveTo>
                  <a:cubicBezTo>
                    <a:pt x="1171" y="1"/>
                    <a:pt x="683" y="388"/>
                    <a:pt x="1" y="1199"/>
                  </a:cubicBezTo>
                  <a:lnTo>
                    <a:pt x="163" y="1337"/>
                  </a:lnTo>
                  <a:cubicBezTo>
                    <a:pt x="1008" y="334"/>
                    <a:pt x="1379" y="213"/>
                    <a:pt x="1490" y="213"/>
                  </a:cubicBezTo>
                  <a:cubicBezTo>
                    <a:pt x="1493" y="213"/>
                    <a:pt x="1496" y="213"/>
                    <a:pt x="1499" y="213"/>
                  </a:cubicBezTo>
                  <a:cubicBezTo>
                    <a:pt x="1542" y="213"/>
                    <a:pt x="1574" y="232"/>
                    <a:pt x="1599" y="269"/>
                  </a:cubicBezTo>
                  <a:cubicBezTo>
                    <a:pt x="1705" y="425"/>
                    <a:pt x="1280" y="1649"/>
                    <a:pt x="768" y="2148"/>
                  </a:cubicBezTo>
                  <a:lnTo>
                    <a:pt x="918" y="2298"/>
                  </a:lnTo>
                  <a:cubicBezTo>
                    <a:pt x="1436" y="1792"/>
                    <a:pt x="1973" y="450"/>
                    <a:pt x="1773" y="151"/>
                  </a:cubicBezTo>
                  <a:cubicBezTo>
                    <a:pt x="1711" y="57"/>
                    <a:pt x="1617" y="1"/>
                    <a:pt x="1511" y="1"/>
                  </a:cubicBezTo>
                  <a:cubicBezTo>
                    <a:pt x="1506" y="1"/>
                    <a:pt x="1501" y="1"/>
                    <a:pt x="1496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1204650" y="4062500"/>
              <a:ext cx="55275" cy="54525"/>
            </a:xfrm>
            <a:custGeom>
              <a:avLst/>
              <a:gdLst/>
              <a:ahLst/>
              <a:cxnLst/>
              <a:rect l="l" t="t" r="r" b="b"/>
              <a:pathLst>
                <a:path w="2211" h="2181" extrusionOk="0">
                  <a:moveTo>
                    <a:pt x="1082" y="1"/>
                  </a:moveTo>
                  <a:cubicBezTo>
                    <a:pt x="662" y="1"/>
                    <a:pt x="278" y="299"/>
                    <a:pt x="157" y="769"/>
                  </a:cubicBezTo>
                  <a:cubicBezTo>
                    <a:pt x="1" y="1344"/>
                    <a:pt x="307" y="1955"/>
                    <a:pt x="831" y="2130"/>
                  </a:cubicBezTo>
                  <a:cubicBezTo>
                    <a:pt x="929" y="2164"/>
                    <a:pt x="1029" y="2180"/>
                    <a:pt x="1126" y="2180"/>
                  </a:cubicBezTo>
                  <a:cubicBezTo>
                    <a:pt x="1548" y="2180"/>
                    <a:pt x="1934" y="1879"/>
                    <a:pt x="2061" y="1412"/>
                  </a:cubicBezTo>
                  <a:cubicBezTo>
                    <a:pt x="2210" y="838"/>
                    <a:pt x="1911" y="226"/>
                    <a:pt x="1380" y="52"/>
                  </a:cubicBezTo>
                  <a:cubicBezTo>
                    <a:pt x="1281" y="17"/>
                    <a:pt x="1180" y="1"/>
                    <a:pt x="108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1748325" y="3462850"/>
              <a:ext cx="573800" cy="803025"/>
            </a:xfrm>
            <a:custGeom>
              <a:avLst/>
              <a:gdLst/>
              <a:ahLst/>
              <a:cxnLst/>
              <a:rect l="l" t="t" r="r" b="b"/>
              <a:pathLst>
                <a:path w="22952" h="32121" extrusionOk="0">
                  <a:moveTo>
                    <a:pt x="8957" y="11410"/>
                  </a:moveTo>
                  <a:cubicBezTo>
                    <a:pt x="3820" y="19550"/>
                    <a:pt x="0" y="29462"/>
                    <a:pt x="2172" y="30791"/>
                  </a:cubicBezTo>
                  <a:cubicBezTo>
                    <a:pt x="4345" y="32121"/>
                    <a:pt x="11691" y="24362"/>
                    <a:pt x="16828" y="16223"/>
                  </a:cubicBezTo>
                  <a:cubicBezTo>
                    <a:pt x="21959" y="8084"/>
                    <a:pt x="22951" y="2659"/>
                    <a:pt x="20779" y="1330"/>
                  </a:cubicBezTo>
                  <a:cubicBezTo>
                    <a:pt x="18601" y="0"/>
                    <a:pt x="14094" y="3277"/>
                    <a:pt x="8957" y="1141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7"/>
            <p:cNvSpPr/>
            <p:nvPr/>
          </p:nvSpPr>
          <p:spPr>
            <a:xfrm>
              <a:off x="1838500" y="3615625"/>
              <a:ext cx="297000" cy="434750"/>
            </a:xfrm>
            <a:custGeom>
              <a:avLst/>
              <a:gdLst/>
              <a:ahLst/>
              <a:cxnLst/>
              <a:rect l="l" t="t" r="r" b="b"/>
              <a:pathLst>
                <a:path w="11880" h="17390" extrusionOk="0">
                  <a:moveTo>
                    <a:pt x="769" y="16922"/>
                  </a:moveTo>
                  <a:cubicBezTo>
                    <a:pt x="1543" y="17390"/>
                    <a:pt x="5269" y="12833"/>
                    <a:pt x="8128" y="8289"/>
                  </a:cubicBezTo>
                  <a:cubicBezTo>
                    <a:pt x="10980" y="3745"/>
                    <a:pt x="11879" y="936"/>
                    <a:pt x="11105" y="468"/>
                  </a:cubicBezTo>
                  <a:cubicBezTo>
                    <a:pt x="10331" y="0"/>
                    <a:pt x="8184" y="2054"/>
                    <a:pt x="5325" y="6598"/>
                  </a:cubicBezTo>
                  <a:cubicBezTo>
                    <a:pt x="2473" y="11142"/>
                    <a:pt x="1" y="16454"/>
                    <a:pt x="769" y="16922"/>
                  </a:cubicBezTo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7"/>
            <p:cNvSpPr/>
            <p:nvPr/>
          </p:nvSpPr>
          <p:spPr>
            <a:xfrm>
              <a:off x="1836475" y="3666800"/>
              <a:ext cx="756850" cy="687250"/>
            </a:xfrm>
            <a:custGeom>
              <a:avLst/>
              <a:gdLst/>
              <a:ahLst/>
              <a:cxnLst/>
              <a:rect l="l" t="t" r="r" b="b"/>
              <a:pathLst>
                <a:path w="30274" h="27490" extrusionOk="0">
                  <a:moveTo>
                    <a:pt x="13446" y="7915"/>
                  </a:moveTo>
                  <a:cubicBezTo>
                    <a:pt x="6205" y="14257"/>
                    <a:pt x="1" y="22983"/>
                    <a:pt x="2036" y="25236"/>
                  </a:cubicBezTo>
                  <a:cubicBezTo>
                    <a:pt x="4071" y="27489"/>
                    <a:pt x="13583" y="22433"/>
                    <a:pt x="20824" y="16086"/>
                  </a:cubicBezTo>
                  <a:cubicBezTo>
                    <a:pt x="28064" y="9744"/>
                    <a:pt x="30274" y="4520"/>
                    <a:pt x="28239" y="2260"/>
                  </a:cubicBezTo>
                  <a:cubicBezTo>
                    <a:pt x="26204" y="0"/>
                    <a:pt x="20680" y="1567"/>
                    <a:pt x="13446" y="7915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7"/>
            <p:cNvSpPr/>
            <p:nvPr/>
          </p:nvSpPr>
          <p:spPr>
            <a:xfrm>
              <a:off x="1975525" y="3785400"/>
              <a:ext cx="421975" cy="383100"/>
            </a:xfrm>
            <a:custGeom>
              <a:avLst/>
              <a:gdLst/>
              <a:ahLst/>
              <a:cxnLst/>
              <a:rect l="l" t="t" r="r" b="b"/>
              <a:pathLst>
                <a:path w="16879" h="15324" extrusionOk="0">
                  <a:moveTo>
                    <a:pt x="1136" y="14069"/>
                  </a:moveTo>
                  <a:cubicBezTo>
                    <a:pt x="2272" y="15324"/>
                    <a:pt x="7578" y="12509"/>
                    <a:pt x="11610" y="8963"/>
                  </a:cubicBezTo>
                  <a:cubicBezTo>
                    <a:pt x="15642" y="5424"/>
                    <a:pt x="16878" y="2516"/>
                    <a:pt x="15742" y="1255"/>
                  </a:cubicBezTo>
                  <a:cubicBezTo>
                    <a:pt x="14606" y="0"/>
                    <a:pt x="11529" y="868"/>
                    <a:pt x="7497" y="4407"/>
                  </a:cubicBezTo>
                  <a:cubicBezTo>
                    <a:pt x="3458" y="7946"/>
                    <a:pt x="0" y="12808"/>
                    <a:pt x="1136" y="14063"/>
                  </a:cubicBezTo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7"/>
            <p:cNvSpPr/>
            <p:nvPr/>
          </p:nvSpPr>
          <p:spPr>
            <a:xfrm>
              <a:off x="1376150" y="3924425"/>
              <a:ext cx="752950" cy="485475"/>
            </a:xfrm>
            <a:custGeom>
              <a:avLst/>
              <a:gdLst/>
              <a:ahLst/>
              <a:cxnLst/>
              <a:rect l="l" t="t" r="r" b="b"/>
              <a:pathLst>
                <a:path w="30118" h="19419" extrusionOk="0">
                  <a:moveTo>
                    <a:pt x="4201" y="19419"/>
                  </a:moveTo>
                  <a:lnTo>
                    <a:pt x="28432" y="19419"/>
                  </a:lnTo>
                  <a:cubicBezTo>
                    <a:pt x="29992" y="16392"/>
                    <a:pt x="30117" y="12503"/>
                    <a:pt x="27689" y="8202"/>
                  </a:cubicBezTo>
                  <a:cubicBezTo>
                    <a:pt x="23064" y="1"/>
                    <a:pt x="17396" y="1124"/>
                    <a:pt x="13090" y="2179"/>
                  </a:cubicBezTo>
                  <a:cubicBezTo>
                    <a:pt x="11167" y="2647"/>
                    <a:pt x="9357" y="3147"/>
                    <a:pt x="8302" y="2716"/>
                  </a:cubicBezTo>
                  <a:cubicBezTo>
                    <a:pt x="7072" y="6205"/>
                    <a:pt x="4126" y="8814"/>
                    <a:pt x="512" y="9613"/>
                  </a:cubicBezTo>
                  <a:cubicBezTo>
                    <a:pt x="1" y="12559"/>
                    <a:pt x="837" y="16073"/>
                    <a:pt x="4201" y="19419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7"/>
            <p:cNvSpPr/>
            <p:nvPr/>
          </p:nvSpPr>
          <p:spPr>
            <a:xfrm>
              <a:off x="1388950" y="4012600"/>
              <a:ext cx="168250" cy="152150"/>
            </a:xfrm>
            <a:custGeom>
              <a:avLst/>
              <a:gdLst/>
              <a:ahLst/>
              <a:cxnLst/>
              <a:rect l="l" t="t" r="r" b="b"/>
              <a:pathLst>
                <a:path w="6730" h="6086" extrusionOk="0">
                  <a:moveTo>
                    <a:pt x="0" y="6086"/>
                  </a:moveTo>
                  <a:cubicBezTo>
                    <a:pt x="462" y="3415"/>
                    <a:pt x="2016" y="1205"/>
                    <a:pt x="3789" y="0"/>
                  </a:cubicBezTo>
                  <a:cubicBezTo>
                    <a:pt x="4688" y="612"/>
                    <a:pt x="5680" y="1074"/>
                    <a:pt x="6729" y="1367"/>
                  </a:cubicBezTo>
                  <a:cubicBezTo>
                    <a:pt x="5200" y="3770"/>
                    <a:pt x="2778" y="5468"/>
                    <a:pt x="0" y="6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1483675" y="3981225"/>
              <a:ext cx="100050" cy="65575"/>
            </a:xfrm>
            <a:custGeom>
              <a:avLst/>
              <a:gdLst/>
              <a:ahLst/>
              <a:cxnLst/>
              <a:rect l="l" t="t" r="r" b="b"/>
              <a:pathLst>
                <a:path w="4002" h="2623" extrusionOk="0">
                  <a:moveTo>
                    <a:pt x="4001" y="444"/>
                  </a:moveTo>
                  <a:cubicBezTo>
                    <a:pt x="3726" y="1212"/>
                    <a:pt x="3371" y="1936"/>
                    <a:pt x="2940" y="2622"/>
                  </a:cubicBezTo>
                  <a:cubicBezTo>
                    <a:pt x="1891" y="2329"/>
                    <a:pt x="899" y="1867"/>
                    <a:pt x="0" y="1255"/>
                  </a:cubicBezTo>
                  <a:cubicBezTo>
                    <a:pt x="1330" y="344"/>
                    <a:pt x="2790" y="1"/>
                    <a:pt x="4001" y="444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1414075" y="4061600"/>
              <a:ext cx="49950" cy="52450"/>
            </a:xfrm>
            <a:custGeom>
              <a:avLst/>
              <a:gdLst/>
              <a:ahLst/>
              <a:cxnLst/>
              <a:rect l="l" t="t" r="r" b="b"/>
              <a:pathLst>
                <a:path w="1998" h="2098" extrusionOk="0">
                  <a:moveTo>
                    <a:pt x="637" y="0"/>
                  </a:moveTo>
                  <a:cubicBezTo>
                    <a:pt x="7" y="887"/>
                    <a:pt x="0" y="1704"/>
                    <a:pt x="356" y="1985"/>
                  </a:cubicBezTo>
                  <a:cubicBezTo>
                    <a:pt x="450" y="2060"/>
                    <a:pt x="568" y="2097"/>
                    <a:pt x="687" y="2097"/>
                  </a:cubicBezTo>
                  <a:cubicBezTo>
                    <a:pt x="1043" y="2097"/>
                    <a:pt x="1511" y="1785"/>
                    <a:pt x="1998" y="1211"/>
                  </a:cubicBezTo>
                  <a:lnTo>
                    <a:pt x="1835" y="1074"/>
                  </a:lnTo>
                  <a:cubicBezTo>
                    <a:pt x="1330" y="1673"/>
                    <a:pt x="937" y="1879"/>
                    <a:pt x="688" y="1879"/>
                  </a:cubicBezTo>
                  <a:cubicBezTo>
                    <a:pt x="604" y="1879"/>
                    <a:pt x="537" y="1856"/>
                    <a:pt x="487" y="1817"/>
                  </a:cubicBezTo>
                  <a:cubicBezTo>
                    <a:pt x="212" y="1598"/>
                    <a:pt x="275" y="868"/>
                    <a:pt x="805" y="119"/>
                  </a:cubicBezTo>
                  <a:lnTo>
                    <a:pt x="637" y="0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1508175" y="4007300"/>
              <a:ext cx="42000" cy="35425"/>
            </a:xfrm>
            <a:custGeom>
              <a:avLst/>
              <a:gdLst/>
              <a:ahLst/>
              <a:cxnLst/>
              <a:rect l="l" t="t" r="r" b="b"/>
              <a:pathLst>
                <a:path w="1680" h="1417" extrusionOk="0">
                  <a:moveTo>
                    <a:pt x="942" y="1"/>
                  </a:moveTo>
                  <a:cubicBezTo>
                    <a:pt x="901" y="1"/>
                    <a:pt x="859" y="5"/>
                    <a:pt x="818" y="13"/>
                  </a:cubicBezTo>
                  <a:cubicBezTo>
                    <a:pt x="437" y="69"/>
                    <a:pt x="131" y="387"/>
                    <a:pt x="0" y="861"/>
                  </a:cubicBezTo>
                  <a:lnTo>
                    <a:pt x="206" y="918"/>
                  </a:lnTo>
                  <a:cubicBezTo>
                    <a:pt x="312" y="531"/>
                    <a:pt x="556" y="262"/>
                    <a:pt x="849" y="218"/>
                  </a:cubicBezTo>
                  <a:cubicBezTo>
                    <a:pt x="880" y="212"/>
                    <a:pt x="911" y="209"/>
                    <a:pt x="942" y="209"/>
                  </a:cubicBezTo>
                  <a:cubicBezTo>
                    <a:pt x="1090" y="209"/>
                    <a:pt x="1229" y="282"/>
                    <a:pt x="1317" y="406"/>
                  </a:cubicBezTo>
                  <a:cubicBezTo>
                    <a:pt x="1461" y="624"/>
                    <a:pt x="1411" y="949"/>
                    <a:pt x="1186" y="1305"/>
                  </a:cubicBezTo>
                  <a:lnTo>
                    <a:pt x="1361" y="1417"/>
                  </a:lnTo>
                  <a:cubicBezTo>
                    <a:pt x="1635" y="992"/>
                    <a:pt x="1679" y="581"/>
                    <a:pt x="1498" y="293"/>
                  </a:cubicBezTo>
                  <a:cubicBezTo>
                    <a:pt x="1372" y="109"/>
                    <a:pt x="1162" y="1"/>
                    <a:pt x="94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1538275" y="4055825"/>
              <a:ext cx="43725" cy="28250"/>
            </a:xfrm>
            <a:custGeom>
              <a:avLst/>
              <a:gdLst/>
              <a:ahLst/>
              <a:cxnLst/>
              <a:rect l="l" t="t" r="r" b="b"/>
              <a:pathLst>
                <a:path w="1749" h="1130" extrusionOk="0">
                  <a:moveTo>
                    <a:pt x="107" y="0"/>
                  </a:moveTo>
                  <a:lnTo>
                    <a:pt x="1" y="181"/>
                  </a:lnTo>
                  <a:lnTo>
                    <a:pt x="1649" y="1130"/>
                  </a:lnTo>
                  <a:lnTo>
                    <a:pt x="1748" y="94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7"/>
            <p:cNvSpPr/>
            <p:nvPr/>
          </p:nvSpPr>
          <p:spPr>
            <a:xfrm>
              <a:off x="1510200" y="4083900"/>
              <a:ext cx="36700" cy="49800"/>
            </a:xfrm>
            <a:custGeom>
              <a:avLst/>
              <a:gdLst/>
              <a:ahLst/>
              <a:cxnLst/>
              <a:rect l="l" t="t" r="r" b="b"/>
              <a:pathLst>
                <a:path w="1468" h="1992" extrusionOk="0">
                  <a:moveTo>
                    <a:pt x="169" y="1"/>
                  </a:moveTo>
                  <a:lnTo>
                    <a:pt x="0" y="119"/>
                  </a:lnTo>
                  <a:lnTo>
                    <a:pt x="1292" y="1992"/>
                  </a:lnTo>
                  <a:lnTo>
                    <a:pt x="1467" y="1867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7"/>
            <p:cNvSpPr/>
            <p:nvPr/>
          </p:nvSpPr>
          <p:spPr>
            <a:xfrm>
              <a:off x="1487400" y="4102800"/>
              <a:ext cx="19850" cy="46525"/>
            </a:xfrm>
            <a:custGeom>
              <a:avLst/>
              <a:gdLst/>
              <a:ahLst/>
              <a:cxnLst/>
              <a:rect l="l" t="t" r="r" b="b"/>
              <a:pathLst>
                <a:path w="794" h="1861" extrusionOk="0">
                  <a:moveTo>
                    <a:pt x="201" y="0"/>
                  </a:moveTo>
                  <a:lnTo>
                    <a:pt x="1" y="69"/>
                  </a:lnTo>
                  <a:lnTo>
                    <a:pt x="594" y="1860"/>
                  </a:lnTo>
                  <a:lnTo>
                    <a:pt x="794" y="179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568550" y="4074050"/>
              <a:ext cx="304625" cy="268825"/>
            </a:xfrm>
            <a:custGeom>
              <a:avLst/>
              <a:gdLst/>
              <a:ahLst/>
              <a:cxnLst/>
              <a:rect l="l" t="t" r="r" b="b"/>
              <a:pathLst>
                <a:path w="12185" h="10753" extrusionOk="0">
                  <a:moveTo>
                    <a:pt x="6096" y="1"/>
                  </a:moveTo>
                  <a:cubicBezTo>
                    <a:pt x="4439" y="1"/>
                    <a:pt x="2805" y="765"/>
                    <a:pt x="1755" y="2205"/>
                  </a:cubicBezTo>
                  <a:cubicBezTo>
                    <a:pt x="1" y="4602"/>
                    <a:pt x="525" y="7966"/>
                    <a:pt x="2922" y="9720"/>
                  </a:cubicBezTo>
                  <a:cubicBezTo>
                    <a:pt x="3877" y="10417"/>
                    <a:pt x="4986" y="10752"/>
                    <a:pt x="6085" y="10752"/>
                  </a:cubicBezTo>
                  <a:cubicBezTo>
                    <a:pt x="7744" y="10752"/>
                    <a:pt x="9380" y="9988"/>
                    <a:pt x="10431" y="8547"/>
                  </a:cubicBezTo>
                  <a:cubicBezTo>
                    <a:pt x="12185" y="6150"/>
                    <a:pt x="11660" y="2785"/>
                    <a:pt x="9264" y="1038"/>
                  </a:cubicBezTo>
                  <a:cubicBezTo>
                    <a:pt x="8307" y="338"/>
                    <a:pt x="7196" y="1"/>
                    <a:pt x="609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1999700" y="3862625"/>
              <a:ext cx="174650" cy="352225"/>
            </a:xfrm>
            <a:custGeom>
              <a:avLst/>
              <a:gdLst/>
              <a:ahLst/>
              <a:cxnLst/>
              <a:rect l="l" t="t" r="r" b="b"/>
              <a:pathLst>
                <a:path w="6986" h="14089" extrusionOk="0">
                  <a:moveTo>
                    <a:pt x="6848" y="1"/>
                  </a:moveTo>
                  <a:cubicBezTo>
                    <a:pt x="6792" y="45"/>
                    <a:pt x="1561" y="4626"/>
                    <a:pt x="51" y="7010"/>
                  </a:cubicBezTo>
                  <a:lnTo>
                    <a:pt x="1" y="7085"/>
                  </a:lnTo>
                  <a:lnTo>
                    <a:pt x="69" y="7148"/>
                  </a:lnTo>
                  <a:cubicBezTo>
                    <a:pt x="2841" y="9757"/>
                    <a:pt x="4064" y="14045"/>
                    <a:pt x="4077" y="14089"/>
                  </a:cubicBezTo>
                  <a:lnTo>
                    <a:pt x="4276" y="14026"/>
                  </a:lnTo>
                  <a:cubicBezTo>
                    <a:pt x="4264" y="13982"/>
                    <a:pt x="3047" y="9701"/>
                    <a:pt x="275" y="7048"/>
                  </a:cubicBezTo>
                  <a:cubicBezTo>
                    <a:pt x="1830" y="4670"/>
                    <a:pt x="6929" y="201"/>
                    <a:pt x="6985" y="157"/>
                  </a:cubicBezTo>
                  <a:lnTo>
                    <a:pt x="6848" y="1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1600850" y="4112200"/>
              <a:ext cx="185875" cy="162875"/>
            </a:xfrm>
            <a:custGeom>
              <a:avLst/>
              <a:gdLst/>
              <a:ahLst/>
              <a:cxnLst/>
              <a:rect l="l" t="t" r="r" b="b"/>
              <a:pathLst>
                <a:path w="7435" h="6515" extrusionOk="0">
                  <a:moveTo>
                    <a:pt x="3470" y="0"/>
                  </a:moveTo>
                  <a:cubicBezTo>
                    <a:pt x="2385" y="0"/>
                    <a:pt x="1156" y="361"/>
                    <a:pt x="1" y="1072"/>
                  </a:cubicBezTo>
                  <a:lnTo>
                    <a:pt x="107" y="1247"/>
                  </a:lnTo>
                  <a:cubicBezTo>
                    <a:pt x="1231" y="557"/>
                    <a:pt x="2421" y="207"/>
                    <a:pt x="3464" y="207"/>
                  </a:cubicBezTo>
                  <a:cubicBezTo>
                    <a:pt x="4327" y="207"/>
                    <a:pt x="5089" y="446"/>
                    <a:pt x="5631" y="929"/>
                  </a:cubicBezTo>
                  <a:cubicBezTo>
                    <a:pt x="6786" y="1971"/>
                    <a:pt x="6773" y="3918"/>
                    <a:pt x="5587" y="6428"/>
                  </a:cubicBezTo>
                  <a:lnTo>
                    <a:pt x="5781" y="6515"/>
                  </a:lnTo>
                  <a:cubicBezTo>
                    <a:pt x="7435" y="3013"/>
                    <a:pt x="6486" y="1415"/>
                    <a:pt x="5774" y="772"/>
                  </a:cubicBezTo>
                  <a:cubicBezTo>
                    <a:pt x="5195" y="256"/>
                    <a:pt x="4384" y="0"/>
                    <a:pt x="347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8" name="Google Shape;2288;p57"/>
          <p:cNvSpPr txBox="1">
            <a:spLocks noGrp="1"/>
          </p:cNvSpPr>
          <p:nvPr>
            <p:ph type="title"/>
          </p:nvPr>
        </p:nvSpPr>
        <p:spPr>
          <a:xfrm rot="143">
            <a:off x="974900" y="864400"/>
            <a:ext cx="71943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Xin </a:t>
            </a:r>
            <a:r>
              <a:rPr lang="en" dirty="0" err="1"/>
              <a:t>chào</a:t>
            </a:r>
            <a:r>
              <a:rPr lang="en" dirty="0"/>
              <a:t>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3"/>
          <p:cNvSpPr/>
          <p:nvPr/>
        </p:nvSpPr>
        <p:spPr>
          <a:xfrm>
            <a:off x="520359" y="365033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3"/>
          <p:cNvSpPr/>
          <p:nvPr/>
        </p:nvSpPr>
        <p:spPr>
          <a:xfrm>
            <a:off x="287800" y="41134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3"/>
          <p:cNvSpPr/>
          <p:nvPr/>
        </p:nvSpPr>
        <p:spPr>
          <a:xfrm>
            <a:off x="8502031" y="4562755"/>
            <a:ext cx="155331" cy="147803"/>
          </a:xfrm>
          <a:custGeom>
            <a:avLst/>
            <a:gdLst/>
            <a:ahLst/>
            <a:cxnLst/>
            <a:rect l="l" t="t" r="r" b="b"/>
            <a:pathLst>
              <a:path w="4478" h="4261" extrusionOk="0">
                <a:moveTo>
                  <a:pt x="2180" y="1"/>
                </a:moveTo>
                <a:cubicBezTo>
                  <a:pt x="1024" y="1"/>
                  <a:pt x="1" y="989"/>
                  <a:pt x="130" y="2258"/>
                </a:cubicBezTo>
                <a:lnTo>
                  <a:pt x="247" y="2781"/>
                </a:lnTo>
                <a:cubicBezTo>
                  <a:pt x="374" y="3117"/>
                  <a:pt x="583" y="3408"/>
                  <a:pt x="850" y="3640"/>
                </a:cubicBezTo>
                <a:lnTo>
                  <a:pt x="978" y="3768"/>
                </a:lnTo>
                <a:lnTo>
                  <a:pt x="1431" y="4058"/>
                </a:lnTo>
                <a:cubicBezTo>
                  <a:pt x="1722" y="4197"/>
                  <a:pt x="2021" y="4260"/>
                  <a:pt x="2312" y="4260"/>
                </a:cubicBezTo>
                <a:cubicBezTo>
                  <a:pt x="3460" y="4260"/>
                  <a:pt x="4478" y="3272"/>
                  <a:pt x="4357" y="2003"/>
                </a:cubicBezTo>
                <a:lnTo>
                  <a:pt x="4241" y="1480"/>
                </a:lnTo>
                <a:cubicBezTo>
                  <a:pt x="4113" y="1143"/>
                  <a:pt x="3904" y="853"/>
                  <a:pt x="3637" y="621"/>
                </a:cubicBezTo>
                <a:cubicBezTo>
                  <a:pt x="3602" y="586"/>
                  <a:pt x="3556" y="540"/>
                  <a:pt x="3510" y="493"/>
                </a:cubicBezTo>
                <a:lnTo>
                  <a:pt x="3068" y="203"/>
                </a:lnTo>
                <a:cubicBezTo>
                  <a:pt x="2775" y="64"/>
                  <a:pt x="2473" y="1"/>
                  <a:pt x="21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3"/>
          <p:cNvSpPr/>
          <p:nvPr/>
        </p:nvSpPr>
        <p:spPr>
          <a:xfrm>
            <a:off x="823780" y="6427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3"/>
          <p:cNvSpPr/>
          <p:nvPr/>
        </p:nvSpPr>
        <p:spPr>
          <a:xfrm>
            <a:off x="8760276" y="4673197"/>
            <a:ext cx="77631" cy="74960"/>
          </a:xfrm>
          <a:custGeom>
            <a:avLst/>
            <a:gdLst/>
            <a:ahLst/>
            <a:cxnLst/>
            <a:rect l="l" t="t" r="r" b="b"/>
            <a:pathLst>
              <a:path w="2238" h="2161" extrusionOk="0">
                <a:moveTo>
                  <a:pt x="1035" y="1"/>
                </a:moveTo>
                <a:cubicBezTo>
                  <a:pt x="1011" y="1"/>
                  <a:pt x="988" y="2"/>
                  <a:pt x="965" y="3"/>
                </a:cubicBezTo>
                <a:cubicBezTo>
                  <a:pt x="698" y="38"/>
                  <a:pt x="442" y="166"/>
                  <a:pt x="268" y="375"/>
                </a:cubicBezTo>
                <a:cubicBezTo>
                  <a:pt x="82" y="584"/>
                  <a:pt x="1" y="862"/>
                  <a:pt x="24" y="1141"/>
                </a:cubicBezTo>
                <a:lnTo>
                  <a:pt x="82" y="1408"/>
                </a:lnTo>
                <a:cubicBezTo>
                  <a:pt x="140" y="1582"/>
                  <a:pt x="256" y="1733"/>
                  <a:pt x="384" y="1849"/>
                </a:cubicBezTo>
                <a:lnTo>
                  <a:pt x="454" y="1907"/>
                </a:lnTo>
                <a:lnTo>
                  <a:pt x="674" y="2058"/>
                </a:lnTo>
                <a:cubicBezTo>
                  <a:pt x="824" y="2128"/>
                  <a:pt x="977" y="2160"/>
                  <a:pt x="1125" y="2160"/>
                </a:cubicBezTo>
                <a:cubicBezTo>
                  <a:pt x="1716" y="2160"/>
                  <a:pt x="2237" y="1654"/>
                  <a:pt x="2172" y="1013"/>
                </a:cubicBezTo>
                <a:lnTo>
                  <a:pt x="2184" y="1002"/>
                </a:lnTo>
                <a:lnTo>
                  <a:pt x="2114" y="746"/>
                </a:lnTo>
                <a:cubicBezTo>
                  <a:pt x="2056" y="572"/>
                  <a:pt x="1940" y="433"/>
                  <a:pt x="1812" y="317"/>
                </a:cubicBezTo>
                <a:lnTo>
                  <a:pt x="1743" y="247"/>
                </a:lnTo>
                <a:lnTo>
                  <a:pt x="1522" y="108"/>
                </a:lnTo>
                <a:cubicBezTo>
                  <a:pt x="1370" y="37"/>
                  <a:pt x="1200" y="1"/>
                  <a:pt x="10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3"/>
          <p:cNvSpPr/>
          <p:nvPr/>
        </p:nvSpPr>
        <p:spPr>
          <a:xfrm>
            <a:off x="720389" y="2236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3"/>
          <p:cNvSpPr/>
          <p:nvPr/>
        </p:nvSpPr>
        <p:spPr>
          <a:xfrm>
            <a:off x="350649" y="189454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3"/>
          <p:cNvSpPr/>
          <p:nvPr/>
        </p:nvSpPr>
        <p:spPr>
          <a:xfrm>
            <a:off x="378508" y="6428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F9272-13C7-2BED-F1AE-3A6CE214F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04446"/>
            <a:ext cx="1524000" cy="6131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BB18F26-B2FB-FB83-AF8C-117183778E81}"/>
              </a:ext>
            </a:extLst>
          </p:cNvPr>
          <p:cNvGrpSpPr/>
          <p:nvPr/>
        </p:nvGrpSpPr>
        <p:grpSpPr>
          <a:xfrm>
            <a:off x="3150485" y="-3034200"/>
            <a:ext cx="5557417" cy="2706675"/>
            <a:chOff x="3586583" y="2436825"/>
            <a:chExt cx="5557417" cy="27066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7F0301-CCC1-6B3E-A885-8C1325383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2" b="94253" l="2751" r="96774">
                          <a14:foregroundMark x1="33397" y1="42720" x2="36907" y2="83142"/>
                          <a14:foregroundMark x1="46110" y1="62644" x2="63662" y2="68774"/>
                          <a14:foregroundMark x1="63947" y1="79502" x2="66793" y2="94444"/>
                          <a14:foregroundMark x1="67173" y1="90996" x2="87192" y2="90996"/>
                          <a14:foregroundMark x1="91176" y1="54981" x2="96869" y2="67050"/>
                          <a14:foregroundMark x1="44497" y1="80460" x2="2751" y2="89272"/>
                          <a14:foregroundMark x1="4269" y1="40805" x2="5598" y2="67050"/>
                          <a14:foregroundMark x1="34630" y1="89272" x2="34630" y2="89272"/>
                          <a14:foregroundMark x1="29981" y1="67433" x2="33966" y2="78161"/>
                          <a14:foregroundMark x1="33966" y1="78161" x2="33966" y2="78161"/>
                          <a14:foregroundMark x1="30740" y1="71456" x2="21822" y2="76245"/>
                          <a14:foregroundMark x1="21822" y1="76245" x2="21727" y2="76437"/>
                          <a14:foregroundMark x1="19214" y1="51848" x2="31879" y2="53065"/>
                          <a14:foregroundMark x1="15939" y1="51533" x2="17311" y2="51665"/>
                          <a14:foregroundMark x1="31879" y1="53065" x2="31973" y2="53257"/>
                          <a14:foregroundMark x1="12429" y1="34674" x2="14326" y2="57088"/>
                          <a14:foregroundMark x1="14326" y1="57088" x2="17742" y2="72031"/>
                          <a14:backgroundMark x1="16888" y1="52490" x2="23909" y2="62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60868" y="2477471"/>
              <a:ext cx="5383132" cy="266602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5179E0-1545-C313-2D1F-A262BB60CD4B}"/>
                </a:ext>
              </a:extLst>
            </p:cNvPr>
            <p:cNvGrpSpPr/>
            <p:nvPr/>
          </p:nvGrpSpPr>
          <p:grpSpPr>
            <a:xfrm>
              <a:off x="3586583" y="2436825"/>
              <a:ext cx="2376066" cy="715895"/>
              <a:chOff x="3586583" y="2436825"/>
              <a:chExt cx="2376066" cy="715895"/>
            </a:xfrm>
          </p:grpSpPr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5C780004-2240-DAD0-1C01-F36299922CF9}"/>
                  </a:ext>
                </a:extLst>
              </p:cNvPr>
              <p:cNvSpPr/>
              <p:nvPr/>
            </p:nvSpPr>
            <p:spPr>
              <a:xfrm>
                <a:off x="3586583" y="2436825"/>
                <a:ext cx="2333863" cy="715895"/>
              </a:xfrm>
              <a:prstGeom prst="wedgeRoundRectCallout">
                <a:avLst>
                  <a:gd name="adj1" fmla="val 44266"/>
                  <a:gd name="adj2" fmla="val 84116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Google Shape;453;p30">
                <a:extLst>
                  <a:ext uri="{FF2B5EF4-FFF2-40B4-BE49-F238E27FC236}">
                    <a16:creationId xmlns:a16="http://schemas.microsoft.com/office/drawing/2014/main" id="{E2AD78B7-8182-2A9F-07D0-689784BEB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8786" y="2488221"/>
                <a:ext cx="2333863" cy="613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/>
                <a:r>
                  <a:rPr lang="en-US" sz="2000" dirty="0">
                    <a:solidFill>
                      <a:srgbClr val="0070C0"/>
                    </a:solidFill>
                  </a:rPr>
                  <a:t>41 217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và</a:t>
                </a:r>
                <a:r>
                  <a:rPr lang="en-US" sz="2000" dirty="0">
                    <a:solidFill>
                      <a:srgbClr val="0070C0"/>
                    </a:solidFill>
                  </a:rPr>
                  <a:t> 46 616,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số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nào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lớn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hơn</a:t>
                </a:r>
                <a:r>
                  <a:rPr lang="en-US" sz="2000" dirty="0">
                    <a:solidFill>
                      <a:srgbClr val="0070C0"/>
                    </a:solidFill>
                  </a:rPr>
                  <a:t>?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5DDF45-0AC3-F7AE-0008-57C3B9D896AF}"/>
                </a:ext>
              </a:extLst>
            </p:cNvPr>
            <p:cNvGrpSpPr/>
            <p:nvPr/>
          </p:nvGrpSpPr>
          <p:grpSpPr>
            <a:xfrm>
              <a:off x="6136934" y="2436825"/>
              <a:ext cx="2748375" cy="1007786"/>
              <a:chOff x="6136934" y="2436825"/>
              <a:chExt cx="2748375" cy="1007786"/>
            </a:xfrm>
          </p:grpSpPr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0434D93A-646A-114F-929E-95E1BF673AB5}"/>
                  </a:ext>
                </a:extLst>
              </p:cNvPr>
              <p:cNvSpPr/>
              <p:nvPr/>
            </p:nvSpPr>
            <p:spPr>
              <a:xfrm>
                <a:off x="6136934" y="2436825"/>
                <a:ext cx="2748375" cy="1007786"/>
              </a:xfrm>
              <a:prstGeom prst="wedgeRoundRectCallout">
                <a:avLst>
                  <a:gd name="adj1" fmla="val -23299"/>
                  <a:gd name="adj2" fmla="val 77137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Google Shape;453;p30">
                <a:extLst>
                  <a:ext uri="{FF2B5EF4-FFF2-40B4-BE49-F238E27FC236}">
                    <a16:creationId xmlns:a16="http://schemas.microsoft.com/office/drawing/2014/main" id="{D1E70B0D-7A5A-08BF-AAEF-DCACD202A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9137" y="2513506"/>
                <a:ext cx="2706172" cy="824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Lato"/>
                  <a:buNone/>
                  <a:defRPr sz="1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/>
                <a:r>
                  <a:rPr lang="en-US" sz="2000" dirty="0">
                    <a:solidFill>
                      <a:srgbClr val="0070C0"/>
                    </a:solidFill>
                  </a:rPr>
                  <a:t>So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sánh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tương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tự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như</a:t>
                </a:r>
                <a:r>
                  <a:rPr lang="en-US" sz="2000" dirty="0">
                    <a:solidFill>
                      <a:srgbClr val="0070C0"/>
                    </a:solidFill>
                  </a:rPr>
                  <a:t> so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sánh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các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số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trong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phạm</a:t>
                </a:r>
                <a:r>
                  <a:rPr lang="en-US" sz="2000" dirty="0">
                    <a:solidFill>
                      <a:srgbClr val="0070C0"/>
                    </a:solidFill>
                  </a:rPr>
                  <a:t> vi 10 000.</a:t>
                </a:r>
              </a:p>
            </p:txBody>
          </p:sp>
        </p:grpSp>
      </p:grpSp>
      <p:sp>
        <p:nvSpPr>
          <p:cNvPr id="15" name="Google Shape;453;p30">
            <a:extLst>
              <a:ext uri="{FF2B5EF4-FFF2-40B4-BE49-F238E27FC236}">
                <a16:creationId xmlns:a16="http://schemas.microsoft.com/office/drawing/2014/main" id="{20C65A5C-C7A9-38A3-4A63-40437AF67F57}"/>
              </a:ext>
            </a:extLst>
          </p:cNvPr>
          <p:cNvSpPr txBox="1">
            <a:spLocks/>
          </p:cNvSpPr>
          <p:nvPr/>
        </p:nvSpPr>
        <p:spPr>
          <a:xfrm>
            <a:off x="467955" y="1020270"/>
            <a:ext cx="7930460" cy="7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lượt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41 217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46 616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hơn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Google Shape;453;p30">
            <a:extLst>
              <a:ext uri="{FF2B5EF4-FFF2-40B4-BE49-F238E27FC236}">
                <a16:creationId xmlns:a16="http://schemas.microsoft.com/office/drawing/2014/main" id="{C9241F4A-AA6C-8759-D30E-EEE43A1D81DD}"/>
              </a:ext>
            </a:extLst>
          </p:cNvPr>
          <p:cNvSpPr txBox="1">
            <a:spLocks/>
          </p:cNvSpPr>
          <p:nvPr/>
        </p:nvSpPr>
        <p:spPr>
          <a:xfrm>
            <a:off x="258305" y="1914916"/>
            <a:ext cx="3827962" cy="7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So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</a:rPr>
              <a:t>sánh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 41 217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 46 616.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67DA88-99E3-EF94-494C-83AF047CA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917" y="2651465"/>
            <a:ext cx="4797083" cy="2387589"/>
          </a:xfrm>
          <a:prstGeom prst="rect">
            <a:avLst/>
          </a:prstGeom>
        </p:spPr>
      </p:pic>
      <p:sp>
        <p:nvSpPr>
          <p:cNvPr id="18" name="Google Shape;453;p30">
            <a:extLst>
              <a:ext uri="{FF2B5EF4-FFF2-40B4-BE49-F238E27FC236}">
                <a16:creationId xmlns:a16="http://schemas.microsoft.com/office/drawing/2014/main" id="{BF4F4EDA-1B57-95C4-299F-B0E39BAF0A2D}"/>
              </a:ext>
            </a:extLst>
          </p:cNvPr>
          <p:cNvSpPr txBox="1">
            <a:spLocks/>
          </p:cNvSpPr>
          <p:nvPr/>
        </p:nvSpPr>
        <p:spPr>
          <a:xfrm>
            <a:off x="279804" y="2602043"/>
            <a:ext cx="4096613" cy="4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Hai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chữ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bằng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nhau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9" name="Google Shape;453;p30">
            <a:extLst>
              <a:ext uri="{FF2B5EF4-FFF2-40B4-BE49-F238E27FC236}">
                <a16:creationId xmlns:a16="http://schemas.microsoft.com/office/drawing/2014/main" id="{8D41D63F-D53C-A35E-A504-E91B15FC44EC}"/>
              </a:ext>
            </a:extLst>
          </p:cNvPr>
          <p:cNvSpPr txBox="1">
            <a:spLocks/>
          </p:cNvSpPr>
          <p:nvPr/>
        </p:nvSpPr>
        <p:spPr>
          <a:xfrm>
            <a:off x="258305" y="3113555"/>
            <a:ext cx="4096613" cy="7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chữ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chục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nghìn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bằng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nhau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" name="Google Shape;453;p30">
            <a:extLst>
              <a:ext uri="{FF2B5EF4-FFF2-40B4-BE49-F238E27FC236}">
                <a16:creationId xmlns:a16="http://schemas.microsoft.com/office/drawing/2014/main" id="{CF1DFFB8-9D73-1A42-6755-D54929FD6767}"/>
              </a:ext>
            </a:extLst>
          </p:cNvPr>
          <p:cNvSpPr txBox="1">
            <a:spLocks/>
          </p:cNvSpPr>
          <p:nvPr/>
        </p:nvSpPr>
        <p:spPr>
          <a:xfrm>
            <a:off x="1286772" y="2133295"/>
            <a:ext cx="276555" cy="27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1" name="Google Shape;453;p30">
            <a:extLst>
              <a:ext uri="{FF2B5EF4-FFF2-40B4-BE49-F238E27FC236}">
                <a16:creationId xmlns:a16="http://schemas.microsoft.com/office/drawing/2014/main" id="{7746F879-4E7D-2834-FC6E-CDA643FC8F01}"/>
              </a:ext>
            </a:extLst>
          </p:cNvPr>
          <p:cNvSpPr txBox="1">
            <a:spLocks/>
          </p:cNvSpPr>
          <p:nvPr/>
        </p:nvSpPr>
        <p:spPr>
          <a:xfrm>
            <a:off x="2596146" y="2140659"/>
            <a:ext cx="276555" cy="27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" name="Google Shape;453;p30">
            <a:extLst>
              <a:ext uri="{FF2B5EF4-FFF2-40B4-BE49-F238E27FC236}">
                <a16:creationId xmlns:a16="http://schemas.microsoft.com/office/drawing/2014/main" id="{DC3A9F98-A77B-13B7-A8B8-3AD2D88F28CC}"/>
              </a:ext>
            </a:extLst>
          </p:cNvPr>
          <p:cNvSpPr txBox="1">
            <a:spLocks/>
          </p:cNvSpPr>
          <p:nvPr/>
        </p:nvSpPr>
        <p:spPr>
          <a:xfrm>
            <a:off x="250305" y="3865722"/>
            <a:ext cx="4096613" cy="4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Ở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nghìn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1 &lt; 6.</a:t>
            </a:r>
          </a:p>
        </p:txBody>
      </p:sp>
      <p:sp>
        <p:nvSpPr>
          <p:cNvPr id="23" name="Google Shape;453;p30">
            <a:extLst>
              <a:ext uri="{FF2B5EF4-FFF2-40B4-BE49-F238E27FC236}">
                <a16:creationId xmlns:a16="http://schemas.microsoft.com/office/drawing/2014/main" id="{B6BA6AC1-4A34-0BFB-12B0-0132503A30D1}"/>
              </a:ext>
            </a:extLst>
          </p:cNvPr>
          <p:cNvSpPr txBox="1">
            <a:spLocks/>
          </p:cNvSpPr>
          <p:nvPr/>
        </p:nvSpPr>
        <p:spPr>
          <a:xfrm>
            <a:off x="250304" y="4297693"/>
            <a:ext cx="4096613" cy="4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Vậy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41 217 &lt; 46 616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4"/>
          <p:cNvGrpSpPr/>
          <p:nvPr/>
        </p:nvGrpSpPr>
        <p:grpSpPr>
          <a:xfrm>
            <a:off x="1527572" y="1466963"/>
            <a:ext cx="5918696" cy="4082616"/>
            <a:chOff x="1527572" y="1466963"/>
            <a:chExt cx="5918696" cy="4082616"/>
          </a:xfrm>
        </p:grpSpPr>
        <p:grpSp>
          <p:nvGrpSpPr>
            <p:cNvPr id="708" name="Google Shape;708;p34"/>
            <p:cNvGrpSpPr/>
            <p:nvPr/>
          </p:nvGrpSpPr>
          <p:grpSpPr>
            <a:xfrm>
              <a:off x="1527572" y="1466963"/>
              <a:ext cx="5918696" cy="4082616"/>
              <a:chOff x="5633200" y="2822900"/>
              <a:chExt cx="943775" cy="651000"/>
            </a:xfrm>
          </p:grpSpPr>
          <p:sp>
            <p:nvSpPr>
              <p:cNvPr id="709" name="Google Shape;709;p34"/>
              <p:cNvSpPr/>
              <p:nvPr/>
            </p:nvSpPr>
            <p:spPr>
              <a:xfrm>
                <a:off x="5707025" y="2823375"/>
                <a:ext cx="404975" cy="542450"/>
              </a:xfrm>
              <a:custGeom>
                <a:avLst/>
                <a:gdLst/>
                <a:ahLst/>
                <a:cxnLst/>
                <a:rect l="l" t="t" r="r" b="b"/>
                <a:pathLst>
                  <a:path w="16199" h="21698" extrusionOk="0">
                    <a:moveTo>
                      <a:pt x="10243" y="7391"/>
                    </a:moveTo>
                    <a:cubicBezTo>
                      <a:pt x="13764" y="12778"/>
                      <a:pt x="16198" y="19519"/>
                      <a:pt x="14482" y="20605"/>
                    </a:cubicBezTo>
                    <a:cubicBezTo>
                      <a:pt x="12759" y="21697"/>
                      <a:pt x="7535" y="16722"/>
                      <a:pt x="4014" y="11336"/>
                    </a:cubicBezTo>
                    <a:cubicBezTo>
                      <a:pt x="494" y="5943"/>
                      <a:pt x="1" y="2179"/>
                      <a:pt x="1717" y="1087"/>
                    </a:cubicBezTo>
                    <a:cubicBezTo>
                      <a:pt x="3440" y="1"/>
                      <a:pt x="6723" y="2004"/>
                      <a:pt x="10243" y="7391"/>
                    </a:cubicBezTo>
                    <a:close/>
                  </a:path>
                </a:pathLst>
              </a:custGeom>
              <a:solidFill>
                <a:srgbClr val="9ED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4"/>
              <p:cNvSpPr/>
              <p:nvPr/>
            </p:nvSpPr>
            <p:spPr>
              <a:xfrm>
                <a:off x="5797525" y="2952425"/>
                <a:ext cx="22582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12098" extrusionOk="0">
                    <a:moveTo>
                      <a:pt x="8072" y="11492"/>
                    </a:moveTo>
                    <a:cubicBezTo>
                      <a:pt x="7117" y="12097"/>
                      <a:pt x="4202" y="9326"/>
                      <a:pt x="2235" y="6317"/>
                    </a:cubicBezTo>
                    <a:cubicBezTo>
                      <a:pt x="276" y="3315"/>
                      <a:pt x="1" y="1218"/>
                      <a:pt x="956" y="606"/>
                    </a:cubicBezTo>
                    <a:cubicBezTo>
                      <a:pt x="1917" y="1"/>
                      <a:pt x="3746" y="1118"/>
                      <a:pt x="5712" y="4120"/>
                    </a:cubicBezTo>
                    <a:cubicBezTo>
                      <a:pt x="7672" y="7122"/>
                      <a:pt x="9033" y="10880"/>
                      <a:pt x="8072" y="11485"/>
                    </a:cubicBezTo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4"/>
              <p:cNvSpPr/>
              <p:nvPr/>
            </p:nvSpPr>
            <p:spPr>
              <a:xfrm>
                <a:off x="6063900" y="2822900"/>
                <a:ext cx="403250" cy="543375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21735" extrusionOk="0">
                    <a:moveTo>
                      <a:pt x="5912" y="7416"/>
                    </a:moveTo>
                    <a:cubicBezTo>
                      <a:pt x="2410" y="12822"/>
                      <a:pt x="1" y="19569"/>
                      <a:pt x="1723" y="20655"/>
                    </a:cubicBezTo>
                    <a:cubicBezTo>
                      <a:pt x="3446" y="21735"/>
                      <a:pt x="8652" y="16741"/>
                      <a:pt x="12153" y="11336"/>
                    </a:cubicBezTo>
                    <a:cubicBezTo>
                      <a:pt x="15649" y="5931"/>
                      <a:pt x="16130" y="2161"/>
                      <a:pt x="14407" y="1081"/>
                    </a:cubicBezTo>
                    <a:cubicBezTo>
                      <a:pt x="12678" y="1"/>
                      <a:pt x="9407" y="2017"/>
                      <a:pt x="5912" y="7416"/>
                    </a:cubicBezTo>
                    <a:close/>
                  </a:path>
                </a:pathLst>
              </a:custGeom>
              <a:solidFill>
                <a:srgbClr val="9ED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4"/>
              <p:cNvSpPr/>
              <p:nvPr/>
            </p:nvSpPr>
            <p:spPr>
              <a:xfrm>
                <a:off x="6152375" y="2952275"/>
                <a:ext cx="224725" cy="302900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2116" extrusionOk="0">
                    <a:moveTo>
                      <a:pt x="962" y="11516"/>
                    </a:moveTo>
                    <a:cubicBezTo>
                      <a:pt x="1917" y="12116"/>
                      <a:pt x="4819" y="9332"/>
                      <a:pt x="6773" y="6317"/>
                    </a:cubicBezTo>
                    <a:cubicBezTo>
                      <a:pt x="8727" y="3309"/>
                      <a:pt x="8989" y="1205"/>
                      <a:pt x="8028" y="600"/>
                    </a:cubicBezTo>
                    <a:cubicBezTo>
                      <a:pt x="7067" y="0"/>
                      <a:pt x="5244" y="1124"/>
                      <a:pt x="3290" y="4132"/>
                    </a:cubicBezTo>
                    <a:cubicBezTo>
                      <a:pt x="1337" y="7147"/>
                      <a:pt x="1" y="10911"/>
                      <a:pt x="962" y="11516"/>
                    </a:cubicBezTo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4"/>
              <p:cNvSpPr/>
              <p:nvPr/>
            </p:nvSpPr>
            <p:spPr>
              <a:xfrm>
                <a:off x="5710800" y="3271475"/>
                <a:ext cx="83175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3692" extrusionOk="0">
                    <a:moveTo>
                      <a:pt x="2038" y="1"/>
                    </a:moveTo>
                    <a:cubicBezTo>
                      <a:pt x="1165" y="1"/>
                      <a:pt x="0" y="1061"/>
                      <a:pt x="461" y="3149"/>
                    </a:cubicBezTo>
                    <a:cubicBezTo>
                      <a:pt x="461" y="3149"/>
                      <a:pt x="898" y="3686"/>
                      <a:pt x="1229" y="3692"/>
                    </a:cubicBezTo>
                    <a:cubicBezTo>
                      <a:pt x="2627" y="3111"/>
                      <a:pt x="3326" y="652"/>
                      <a:pt x="2521" y="134"/>
                    </a:cubicBezTo>
                    <a:cubicBezTo>
                      <a:pt x="2383" y="45"/>
                      <a:pt x="2217" y="1"/>
                      <a:pt x="2038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4"/>
              <p:cNvSpPr/>
              <p:nvPr/>
            </p:nvSpPr>
            <p:spPr>
              <a:xfrm>
                <a:off x="5733875" y="3343150"/>
                <a:ext cx="927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491" extrusionOk="0">
                    <a:moveTo>
                      <a:pt x="1854" y="0"/>
                    </a:moveTo>
                    <a:cubicBezTo>
                      <a:pt x="1404" y="0"/>
                      <a:pt x="886" y="155"/>
                      <a:pt x="325" y="544"/>
                    </a:cubicBezTo>
                    <a:cubicBezTo>
                      <a:pt x="325" y="544"/>
                      <a:pt x="0" y="1174"/>
                      <a:pt x="106" y="1524"/>
                    </a:cubicBezTo>
                    <a:cubicBezTo>
                      <a:pt x="592" y="2184"/>
                      <a:pt x="1455" y="2490"/>
                      <a:pt x="2199" y="2490"/>
                    </a:cubicBezTo>
                    <a:cubicBezTo>
                      <a:pt x="2891" y="2490"/>
                      <a:pt x="3480" y="2226"/>
                      <a:pt x="3571" y="1736"/>
                    </a:cubicBezTo>
                    <a:cubicBezTo>
                      <a:pt x="3710" y="1010"/>
                      <a:pt x="3002" y="0"/>
                      <a:pt x="1854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4"/>
              <p:cNvSpPr/>
              <p:nvPr/>
            </p:nvSpPr>
            <p:spPr>
              <a:xfrm>
                <a:off x="5700325" y="3378375"/>
                <a:ext cx="87725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821" extrusionOk="0">
                    <a:moveTo>
                      <a:pt x="1254" y="0"/>
                    </a:moveTo>
                    <a:cubicBezTo>
                      <a:pt x="1081" y="0"/>
                      <a:pt x="896" y="27"/>
                      <a:pt x="781" y="121"/>
                    </a:cubicBezTo>
                    <a:cubicBezTo>
                      <a:pt x="1" y="1480"/>
                      <a:pt x="732" y="3821"/>
                      <a:pt x="1632" y="3821"/>
                    </a:cubicBezTo>
                    <a:cubicBezTo>
                      <a:pt x="1654" y="3821"/>
                      <a:pt x="1676" y="3819"/>
                      <a:pt x="1698" y="3816"/>
                    </a:cubicBezTo>
                    <a:cubicBezTo>
                      <a:pt x="2622" y="3698"/>
                      <a:pt x="3508" y="1682"/>
                      <a:pt x="1686" y="46"/>
                    </a:cubicBezTo>
                    <a:cubicBezTo>
                      <a:pt x="1686" y="46"/>
                      <a:pt x="1480" y="0"/>
                      <a:pt x="1254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4"/>
              <p:cNvSpPr/>
              <p:nvPr/>
            </p:nvSpPr>
            <p:spPr>
              <a:xfrm>
                <a:off x="5633200" y="3362525"/>
                <a:ext cx="9007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2873" extrusionOk="0">
                    <a:moveTo>
                      <a:pt x="2766" y="1"/>
                    </a:moveTo>
                    <a:cubicBezTo>
                      <a:pt x="1426" y="1"/>
                      <a:pt x="0" y="1355"/>
                      <a:pt x="357" y="2191"/>
                    </a:cubicBezTo>
                    <a:cubicBezTo>
                      <a:pt x="528" y="2592"/>
                      <a:pt x="994" y="2872"/>
                      <a:pt x="1537" y="2872"/>
                    </a:cubicBezTo>
                    <a:cubicBezTo>
                      <a:pt x="2262" y="2872"/>
                      <a:pt x="3124" y="2371"/>
                      <a:pt x="3603" y="986"/>
                    </a:cubicBezTo>
                    <a:cubicBezTo>
                      <a:pt x="3603" y="986"/>
                      <a:pt x="3522" y="275"/>
                      <a:pt x="3241" y="62"/>
                    </a:cubicBezTo>
                    <a:cubicBezTo>
                      <a:pt x="3086" y="20"/>
                      <a:pt x="2927" y="1"/>
                      <a:pt x="2766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4"/>
              <p:cNvSpPr/>
              <p:nvPr/>
            </p:nvSpPr>
            <p:spPr>
              <a:xfrm>
                <a:off x="5641800" y="3289550"/>
                <a:ext cx="85700" cy="80000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3200" extrusionOk="0">
                    <a:moveTo>
                      <a:pt x="1156" y="1"/>
                    </a:moveTo>
                    <a:cubicBezTo>
                      <a:pt x="966" y="1"/>
                      <a:pt x="799" y="60"/>
                      <a:pt x="675" y="191"/>
                    </a:cubicBezTo>
                    <a:cubicBezTo>
                      <a:pt x="1" y="909"/>
                      <a:pt x="394" y="3094"/>
                      <a:pt x="2747" y="3200"/>
                    </a:cubicBezTo>
                    <a:cubicBezTo>
                      <a:pt x="2747" y="3200"/>
                      <a:pt x="3334" y="2882"/>
                      <a:pt x="3427" y="2532"/>
                    </a:cubicBezTo>
                    <a:cubicBezTo>
                      <a:pt x="3330" y="1195"/>
                      <a:pt x="2008" y="1"/>
                      <a:pt x="1156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4"/>
              <p:cNvSpPr/>
              <p:nvPr/>
            </p:nvSpPr>
            <p:spPr>
              <a:xfrm>
                <a:off x="5717950" y="3326625"/>
                <a:ext cx="940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62" extrusionOk="0">
                    <a:moveTo>
                      <a:pt x="157" y="0"/>
                    </a:moveTo>
                    <a:lnTo>
                      <a:pt x="1" y="13"/>
                    </a:lnTo>
                    <a:cubicBezTo>
                      <a:pt x="7" y="94"/>
                      <a:pt x="76" y="824"/>
                      <a:pt x="250" y="1062"/>
                    </a:cubicBezTo>
                    <a:lnTo>
                      <a:pt x="375" y="968"/>
                    </a:lnTo>
                    <a:cubicBezTo>
                      <a:pt x="250" y="799"/>
                      <a:pt x="175" y="213"/>
                      <a:pt x="15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4"/>
              <p:cNvSpPr/>
              <p:nvPr/>
            </p:nvSpPr>
            <p:spPr>
              <a:xfrm>
                <a:off x="5740725" y="3342075"/>
                <a:ext cx="3280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0" extrusionOk="0">
                    <a:moveTo>
                      <a:pt x="1274" y="0"/>
                    </a:moveTo>
                    <a:cubicBezTo>
                      <a:pt x="1224" y="13"/>
                      <a:pt x="1174" y="19"/>
                      <a:pt x="1118" y="25"/>
                    </a:cubicBezTo>
                    <a:cubicBezTo>
                      <a:pt x="862" y="69"/>
                      <a:pt x="550" y="113"/>
                      <a:pt x="1" y="531"/>
                    </a:cubicBezTo>
                    <a:lnTo>
                      <a:pt x="101" y="649"/>
                    </a:lnTo>
                    <a:cubicBezTo>
                      <a:pt x="606" y="262"/>
                      <a:pt x="906" y="219"/>
                      <a:pt x="1143" y="181"/>
                    </a:cubicBezTo>
                    <a:cubicBezTo>
                      <a:pt x="1199" y="175"/>
                      <a:pt x="1256" y="163"/>
                      <a:pt x="1312" y="1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4"/>
              <p:cNvSpPr/>
              <p:nvPr/>
            </p:nvSpPr>
            <p:spPr>
              <a:xfrm>
                <a:off x="5737450" y="3377325"/>
                <a:ext cx="289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56" extrusionOk="0">
                    <a:moveTo>
                      <a:pt x="144" y="1"/>
                    </a:moveTo>
                    <a:lnTo>
                      <a:pt x="1" y="63"/>
                    </a:lnTo>
                    <a:cubicBezTo>
                      <a:pt x="194" y="519"/>
                      <a:pt x="769" y="925"/>
                      <a:pt x="1093" y="1056"/>
                    </a:cubicBezTo>
                    <a:lnTo>
                      <a:pt x="1156" y="912"/>
                    </a:lnTo>
                    <a:cubicBezTo>
                      <a:pt x="837" y="781"/>
                      <a:pt x="313" y="400"/>
                      <a:pt x="144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4"/>
              <p:cNvSpPr/>
              <p:nvPr/>
            </p:nvSpPr>
            <p:spPr>
              <a:xfrm>
                <a:off x="5704075" y="3386400"/>
                <a:ext cx="22650" cy="323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93" extrusionOk="0">
                    <a:moveTo>
                      <a:pt x="836" y="0"/>
                    </a:moveTo>
                    <a:lnTo>
                      <a:pt x="693" y="44"/>
                    </a:lnTo>
                    <a:cubicBezTo>
                      <a:pt x="687" y="144"/>
                      <a:pt x="343" y="799"/>
                      <a:pt x="0" y="1192"/>
                    </a:cubicBezTo>
                    <a:lnTo>
                      <a:pt x="119" y="1292"/>
                    </a:lnTo>
                    <a:cubicBezTo>
                      <a:pt x="387" y="986"/>
                      <a:pt x="905" y="156"/>
                      <a:pt x="836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4"/>
              <p:cNvSpPr/>
              <p:nvPr/>
            </p:nvSpPr>
            <p:spPr>
              <a:xfrm>
                <a:off x="5675675" y="3362025"/>
                <a:ext cx="3575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33" extrusionOk="0">
                    <a:moveTo>
                      <a:pt x="826" y="0"/>
                    </a:moveTo>
                    <a:cubicBezTo>
                      <a:pt x="556" y="0"/>
                      <a:pt x="289" y="77"/>
                      <a:pt x="0" y="189"/>
                    </a:cubicBezTo>
                    <a:lnTo>
                      <a:pt x="62" y="332"/>
                    </a:lnTo>
                    <a:cubicBezTo>
                      <a:pt x="338" y="223"/>
                      <a:pt x="582" y="153"/>
                      <a:pt x="826" y="153"/>
                    </a:cubicBezTo>
                    <a:cubicBezTo>
                      <a:pt x="1002" y="153"/>
                      <a:pt x="1179" y="190"/>
                      <a:pt x="1367" y="276"/>
                    </a:cubicBezTo>
                    <a:lnTo>
                      <a:pt x="1429" y="139"/>
                    </a:lnTo>
                    <a:cubicBezTo>
                      <a:pt x="1221" y="41"/>
                      <a:pt x="1023" y="0"/>
                      <a:pt x="826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4"/>
              <p:cNvSpPr/>
              <p:nvPr/>
            </p:nvSpPr>
            <p:spPr>
              <a:xfrm>
                <a:off x="5726375" y="3315550"/>
                <a:ext cx="343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692" extrusionOk="0">
                    <a:moveTo>
                      <a:pt x="494" y="0"/>
                    </a:moveTo>
                    <a:cubicBezTo>
                      <a:pt x="163" y="787"/>
                      <a:pt x="1" y="1336"/>
                      <a:pt x="225" y="1629"/>
                    </a:cubicBezTo>
                    <a:cubicBezTo>
                      <a:pt x="250" y="1667"/>
                      <a:pt x="294" y="1692"/>
                      <a:pt x="344" y="1692"/>
                    </a:cubicBezTo>
                    <a:lnTo>
                      <a:pt x="363" y="1692"/>
                    </a:lnTo>
                    <a:cubicBezTo>
                      <a:pt x="656" y="1661"/>
                      <a:pt x="1212" y="543"/>
                      <a:pt x="1374" y="200"/>
                    </a:cubicBezTo>
                    <a:lnTo>
                      <a:pt x="1237" y="131"/>
                    </a:lnTo>
                    <a:cubicBezTo>
                      <a:pt x="875" y="893"/>
                      <a:pt x="463" y="1536"/>
                      <a:pt x="350" y="1536"/>
                    </a:cubicBezTo>
                    <a:cubicBezTo>
                      <a:pt x="157" y="1286"/>
                      <a:pt x="375" y="681"/>
                      <a:pt x="631" y="56"/>
                    </a:cubicBez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4"/>
              <p:cNvSpPr/>
              <p:nvPr/>
            </p:nvSpPr>
            <p:spPr>
              <a:xfrm>
                <a:off x="5738875" y="3360800"/>
                <a:ext cx="4730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237" extrusionOk="0">
                    <a:moveTo>
                      <a:pt x="582" y="1"/>
                    </a:moveTo>
                    <a:cubicBezTo>
                      <a:pt x="471" y="1"/>
                      <a:pt x="369" y="17"/>
                      <a:pt x="287" y="57"/>
                    </a:cubicBezTo>
                    <a:cubicBezTo>
                      <a:pt x="69" y="156"/>
                      <a:pt x="0" y="437"/>
                      <a:pt x="144" y="631"/>
                    </a:cubicBezTo>
                    <a:cubicBezTo>
                      <a:pt x="468" y="1093"/>
                      <a:pt x="1816" y="1230"/>
                      <a:pt x="1873" y="1236"/>
                    </a:cubicBezTo>
                    <a:lnTo>
                      <a:pt x="1891" y="1080"/>
                    </a:lnTo>
                    <a:cubicBezTo>
                      <a:pt x="1517" y="1043"/>
                      <a:pt x="506" y="874"/>
                      <a:pt x="268" y="543"/>
                    </a:cubicBezTo>
                    <a:cubicBezTo>
                      <a:pt x="181" y="425"/>
                      <a:pt x="225" y="256"/>
                      <a:pt x="356" y="194"/>
                    </a:cubicBezTo>
                    <a:cubicBezTo>
                      <a:pt x="416" y="166"/>
                      <a:pt x="492" y="154"/>
                      <a:pt x="579" y="154"/>
                    </a:cubicBezTo>
                    <a:cubicBezTo>
                      <a:pt x="972" y="154"/>
                      <a:pt x="1576" y="401"/>
                      <a:pt x="1816" y="518"/>
                    </a:cubicBezTo>
                    <a:lnTo>
                      <a:pt x="1885" y="381"/>
                    </a:lnTo>
                    <a:cubicBezTo>
                      <a:pt x="1844" y="361"/>
                      <a:pt x="1103" y="1"/>
                      <a:pt x="582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4"/>
              <p:cNvSpPr/>
              <p:nvPr/>
            </p:nvSpPr>
            <p:spPr>
              <a:xfrm>
                <a:off x="5719975" y="3379650"/>
                <a:ext cx="3577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2386" extrusionOk="0">
                    <a:moveTo>
                      <a:pt x="483" y="0"/>
                    </a:moveTo>
                    <a:cubicBezTo>
                      <a:pt x="472" y="0"/>
                      <a:pt x="461" y="1"/>
                      <a:pt x="450" y="2"/>
                    </a:cubicBezTo>
                    <a:cubicBezTo>
                      <a:pt x="381" y="8"/>
                      <a:pt x="325" y="39"/>
                      <a:pt x="288" y="95"/>
                    </a:cubicBezTo>
                    <a:cubicBezTo>
                      <a:pt x="1" y="476"/>
                      <a:pt x="381" y="2186"/>
                      <a:pt x="431" y="2386"/>
                    </a:cubicBezTo>
                    <a:lnTo>
                      <a:pt x="575" y="2349"/>
                    </a:lnTo>
                    <a:cubicBezTo>
                      <a:pt x="406" y="1612"/>
                      <a:pt x="225" y="432"/>
                      <a:pt x="406" y="183"/>
                    </a:cubicBezTo>
                    <a:cubicBezTo>
                      <a:pt x="419" y="164"/>
                      <a:pt x="438" y="158"/>
                      <a:pt x="456" y="151"/>
                    </a:cubicBezTo>
                    <a:cubicBezTo>
                      <a:pt x="459" y="151"/>
                      <a:pt x="461" y="151"/>
                      <a:pt x="463" y="151"/>
                    </a:cubicBezTo>
                    <a:cubicBezTo>
                      <a:pt x="646" y="151"/>
                      <a:pt x="978" y="405"/>
                      <a:pt x="1274" y="2174"/>
                    </a:cubicBezTo>
                    <a:lnTo>
                      <a:pt x="1430" y="2149"/>
                    </a:lnTo>
                    <a:cubicBezTo>
                      <a:pt x="1187" y="689"/>
                      <a:pt x="890" y="0"/>
                      <a:pt x="483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4"/>
              <p:cNvSpPr/>
              <p:nvPr/>
            </p:nvSpPr>
            <p:spPr>
              <a:xfrm>
                <a:off x="5667075" y="3372300"/>
                <a:ext cx="523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1775" extrusionOk="0">
                    <a:moveTo>
                      <a:pt x="1847" y="0"/>
                    </a:moveTo>
                    <a:cubicBezTo>
                      <a:pt x="1457" y="0"/>
                      <a:pt x="253" y="667"/>
                      <a:pt x="1" y="814"/>
                    </a:cubicBezTo>
                    <a:lnTo>
                      <a:pt x="82" y="951"/>
                    </a:lnTo>
                    <a:cubicBezTo>
                      <a:pt x="786" y="546"/>
                      <a:pt x="1623" y="141"/>
                      <a:pt x="1824" y="141"/>
                    </a:cubicBezTo>
                    <a:cubicBezTo>
                      <a:pt x="1837" y="141"/>
                      <a:pt x="1847" y="142"/>
                      <a:pt x="1855" y="146"/>
                    </a:cubicBezTo>
                    <a:cubicBezTo>
                      <a:pt x="1905" y="252"/>
                      <a:pt x="1961" y="689"/>
                      <a:pt x="712" y="1656"/>
                    </a:cubicBezTo>
                    <a:lnTo>
                      <a:pt x="806" y="1775"/>
                    </a:lnTo>
                    <a:cubicBezTo>
                      <a:pt x="2061" y="807"/>
                      <a:pt x="2092" y="296"/>
                      <a:pt x="1992" y="83"/>
                    </a:cubicBezTo>
                    <a:cubicBezTo>
                      <a:pt x="1979" y="46"/>
                      <a:pt x="1948" y="21"/>
                      <a:pt x="1911" y="8"/>
                    </a:cubicBezTo>
                    <a:cubicBezTo>
                      <a:pt x="1893" y="3"/>
                      <a:pt x="1872" y="0"/>
                      <a:pt x="184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4"/>
              <p:cNvSpPr/>
              <p:nvPr/>
            </p:nvSpPr>
            <p:spPr>
              <a:xfrm>
                <a:off x="5676750" y="3314150"/>
                <a:ext cx="474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85" extrusionOk="0">
                    <a:moveTo>
                      <a:pt x="737" y="0"/>
                    </a:moveTo>
                    <a:lnTo>
                      <a:pt x="644" y="119"/>
                    </a:lnTo>
                    <a:cubicBezTo>
                      <a:pt x="1187" y="556"/>
                      <a:pt x="1692" y="1685"/>
                      <a:pt x="1605" y="1854"/>
                    </a:cubicBezTo>
                    <a:cubicBezTo>
                      <a:pt x="1580" y="1891"/>
                      <a:pt x="1542" y="1923"/>
                      <a:pt x="1499" y="1929"/>
                    </a:cubicBezTo>
                    <a:cubicBezTo>
                      <a:pt x="1490" y="1930"/>
                      <a:pt x="1479" y="1931"/>
                      <a:pt x="1468" y="1931"/>
                    </a:cubicBezTo>
                    <a:cubicBezTo>
                      <a:pt x="1310" y="1931"/>
                      <a:pt x="934" y="1789"/>
                      <a:pt x="107" y="974"/>
                    </a:cubicBezTo>
                    <a:lnTo>
                      <a:pt x="1" y="1086"/>
                    </a:lnTo>
                    <a:cubicBezTo>
                      <a:pt x="681" y="1754"/>
                      <a:pt x="1162" y="2085"/>
                      <a:pt x="1468" y="2085"/>
                    </a:cubicBezTo>
                    <a:cubicBezTo>
                      <a:pt x="1486" y="2085"/>
                      <a:pt x="1505" y="2079"/>
                      <a:pt x="1524" y="2079"/>
                    </a:cubicBezTo>
                    <a:cubicBezTo>
                      <a:pt x="1611" y="2066"/>
                      <a:pt x="1692" y="2010"/>
                      <a:pt x="1736" y="1929"/>
                    </a:cubicBezTo>
                    <a:cubicBezTo>
                      <a:pt x="1898" y="1635"/>
                      <a:pt x="1268" y="425"/>
                      <a:pt x="73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4"/>
              <p:cNvSpPr/>
              <p:nvPr/>
            </p:nvSpPr>
            <p:spPr>
              <a:xfrm>
                <a:off x="5700950" y="3343400"/>
                <a:ext cx="5355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077" extrusionOk="0">
                    <a:moveTo>
                      <a:pt x="1069" y="0"/>
                    </a:moveTo>
                    <a:cubicBezTo>
                      <a:pt x="949" y="0"/>
                      <a:pt x="828" y="25"/>
                      <a:pt x="712" y="78"/>
                    </a:cubicBezTo>
                    <a:cubicBezTo>
                      <a:pt x="231" y="291"/>
                      <a:pt x="0" y="902"/>
                      <a:pt x="194" y="1433"/>
                    </a:cubicBezTo>
                    <a:cubicBezTo>
                      <a:pt x="345" y="1836"/>
                      <a:pt x="698" y="2076"/>
                      <a:pt x="1072" y="2076"/>
                    </a:cubicBezTo>
                    <a:cubicBezTo>
                      <a:pt x="1191" y="2076"/>
                      <a:pt x="1312" y="2052"/>
                      <a:pt x="1430" y="2001"/>
                    </a:cubicBezTo>
                    <a:cubicBezTo>
                      <a:pt x="1910" y="1782"/>
                      <a:pt x="2141" y="1177"/>
                      <a:pt x="1941" y="646"/>
                    </a:cubicBezTo>
                    <a:cubicBezTo>
                      <a:pt x="1795" y="245"/>
                      <a:pt x="1441" y="0"/>
                      <a:pt x="106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4"/>
              <p:cNvSpPr/>
              <p:nvPr/>
            </p:nvSpPr>
            <p:spPr>
              <a:xfrm>
                <a:off x="6476500" y="3359625"/>
                <a:ext cx="100475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2488" extrusionOk="0">
                    <a:moveTo>
                      <a:pt x="1478" y="0"/>
                    </a:moveTo>
                    <a:cubicBezTo>
                      <a:pt x="1190" y="0"/>
                      <a:pt x="874" y="36"/>
                      <a:pt x="531" y="116"/>
                    </a:cubicBezTo>
                    <a:cubicBezTo>
                      <a:pt x="531" y="116"/>
                      <a:pt x="6" y="559"/>
                      <a:pt x="0" y="896"/>
                    </a:cubicBezTo>
                    <a:cubicBezTo>
                      <a:pt x="421" y="1869"/>
                      <a:pt x="1760" y="2488"/>
                      <a:pt x="2699" y="2488"/>
                    </a:cubicBezTo>
                    <a:cubicBezTo>
                      <a:pt x="3098" y="2488"/>
                      <a:pt x="3424" y="2376"/>
                      <a:pt x="3577" y="2132"/>
                    </a:cubicBezTo>
                    <a:cubicBezTo>
                      <a:pt x="4019" y="1431"/>
                      <a:pt x="3302" y="0"/>
                      <a:pt x="1478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4"/>
              <p:cNvSpPr/>
              <p:nvPr/>
            </p:nvSpPr>
            <p:spPr>
              <a:xfrm>
                <a:off x="6427325" y="3376475"/>
                <a:ext cx="894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3514" extrusionOk="0">
                    <a:moveTo>
                      <a:pt x="1432" y="1"/>
                    </a:moveTo>
                    <a:cubicBezTo>
                      <a:pt x="1374" y="1"/>
                      <a:pt x="1318" y="7"/>
                      <a:pt x="1268" y="23"/>
                    </a:cubicBezTo>
                    <a:cubicBezTo>
                      <a:pt x="1" y="984"/>
                      <a:pt x="82" y="3318"/>
                      <a:pt x="1093" y="3499"/>
                    </a:cubicBezTo>
                    <a:cubicBezTo>
                      <a:pt x="1148" y="3509"/>
                      <a:pt x="1205" y="3513"/>
                      <a:pt x="1263" y="3513"/>
                    </a:cubicBezTo>
                    <a:cubicBezTo>
                      <a:pt x="2269" y="3513"/>
                      <a:pt x="3576" y="2100"/>
                      <a:pt x="2248" y="235"/>
                    </a:cubicBezTo>
                    <a:cubicBezTo>
                      <a:pt x="2248" y="235"/>
                      <a:pt x="1785" y="1"/>
                      <a:pt x="1432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4"/>
              <p:cNvSpPr/>
              <p:nvPr/>
            </p:nvSpPr>
            <p:spPr>
              <a:xfrm>
                <a:off x="6364125" y="3352525"/>
                <a:ext cx="999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312" extrusionOk="0">
                    <a:moveTo>
                      <a:pt x="2438" y="0"/>
                    </a:moveTo>
                    <a:cubicBezTo>
                      <a:pt x="1223" y="0"/>
                      <a:pt x="0" y="611"/>
                      <a:pt x="95" y="1280"/>
                    </a:cubicBezTo>
                    <a:cubicBezTo>
                      <a:pt x="173" y="1808"/>
                      <a:pt x="856" y="2312"/>
                      <a:pt x="1729" y="2312"/>
                    </a:cubicBezTo>
                    <a:cubicBezTo>
                      <a:pt x="2394" y="2312"/>
                      <a:pt x="3169" y="2020"/>
                      <a:pt x="3871" y="1224"/>
                    </a:cubicBezTo>
                    <a:cubicBezTo>
                      <a:pt x="3871" y="1224"/>
                      <a:pt x="3996" y="581"/>
                      <a:pt x="3777" y="313"/>
                    </a:cubicBezTo>
                    <a:cubicBezTo>
                      <a:pt x="3385" y="94"/>
                      <a:pt x="2912" y="0"/>
                      <a:pt x="2438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4"/>
              <p:cNvSpPr/>
              <p:nvPr/>
            </p:nvSpPr>
            <p:spPr>
              <a:xfrm>
                <a:off x="6392075" y="3281750"/>
                <a:ext cx="92250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3288" extrusionOk="0">
                    <a:moveTo>
                      <a:pt x="1472" y="1"/>
                    </a:moveTo>
                    <a:cubicBezTo>
                      <a:pt x="1370" y="1"/>
                      <a:pt x="1272" y="20"/>
                      <a:pt x="1180" y="60"/>
                    </a:cubicBezTo>
                    <a:cubicBezTo>
                      <a:pt x="250" y="472"/>
                      <a:pt x="0" y="2482"/>
                      <a:pt x="2428" y="3287"/>
                    </a:cubicBezTo>
                    <a:cubicBezTo>
                      <a:pt x="2428" y="3287"/>
                      <a:pt x="3140" y="3194"/>
                      <a:pt x="3352" y="2919"/>
                    </a:cubicBezTo>
                    <a:cubicBezTo>
                      <a:pt x="3690" y="1607"/>
                      <a:pt x="2413" y="1"/>
                      <a:pt x="1472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4"/>
              <p:cNvSpPr/>
              <p:nvPr/>
            </p:nvSpPr>
            <p:spPr>
              <a:xfrm>
                <a:off x="6470400" y="3291075"/>
                <a:ext cx="925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071" extrusionOk="0">
                    <a:moveTo>
                      <a:pt x="2117" y="0"/>
                    </a:moveTo>
                    <a:cubicBezTo>
                      <a:pt x="1207" y="0"/>
                      <a:pt x="50" y="692"/>
                      <a:pt x="1" y="2390"/>
                    </a:cubicBezTo>
                    <a:cubicBezTo>
                      <a:pt x="1" y="2390"/>
                      <a:pt x="325" y="2977"/>
                      <a:pt x="675" y="3070"/>
                    </a:cubicBezTo>
                    <a:cubicBezTo>
                      <a:pt x="2310" y="2927"/>
                      <a:pt x="3702" y="954"/>
                      <a:pt x="2978" y="286"/>
                    </a:cubicBezTo>
                    <a:cubicBezTo>
                      <a:pt x="2778" y="102"/>
                      <a:pt x="2466" y="0"/>
                      <a:pt x="211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4"/>
              <p:cNvSpPr/>
              <p:nvPr/>
            </p:nvSpPr>
            <p:spPr>
              <a:xfrm>
                <a:off x="6486950" y="3357825"/>
                <a:ext cx="264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388" extrusionOk="0">
                    <a:moveTo>
                      <a:pt x="1043" y="1"/>
                    </a:moveTo>
                    <a:cubicBezTo>
                      <a:pt x="961" y="13"/>
                      <a:pt x="231" y="82"/>
                      <a:pt x="0" y="263"/>
                    </a:cubicBezTo>
                    <a:lnTo>
                      <a:pt x="94" y="388"/>
                    </a:lnTo>
                    <a:cubicBezTo>
                      <a:pt x="269" y="257"/>
                      <a:pt x="843" y="176"/>
                      <a:pt x="1055" y="157"/>
                    </a:cubicBezTo>
                    <a:lnTo>
                      <a:pt x="1043" y="1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4"/>
              <p:cNvSpPr/>
              <p:nvPr/>
            </p:nvSpPr>
            <p:spPr>
              <a:xfrm>
                <a:off x="6481950" y="3381075"/>
                <a:ext cx="1657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306" extrusionOk="0">
                    <a:moveTo>
                      <a:pt x="119" y="1"/>
                    </a:moveTo>
                    <a:lnTo>
                      <a:pt x="0" y="101"/>
                    </a:lnTo>
                    <a:cubicBezTo>
                      <a:pt x="394" y="606"/>
                      <a:pt x="444" y="906"/>
                      <a:pt x="481" y="1137"/>
                    </a:cubicBezTo>
                    <a:cubicBezTo>
                      <a:pt x="494" y="1193"/>
                      <a:pt x="500" y="1249"/>
                      <a:pt x="512" y="1305"/>
                    </a:cubicBezTo>
                    <a:lnTo>
                      <a:pt x="662" y="1268"/>
                    </a:lnTo>
                    <a:cubicBezTo>
                      <a:pt x="656" y="1218"/>
                      <a:pt x="643" y="1168"/>
                      <a:pt x="637" y="1112"/>
                    </a:cubicBezTo>
                    <a:cubicBezTo>
                      <a:pt x="593" y="862"/>
                      <a:pt x="544" y="538"/>
                      <a:pt x="119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6436850" y="3377950"/>
                <a:ext cx="260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69" extrusionOk="0">
                    <a:moveTo>
                      <a:pt x="981" y="1"/>
                    </a:moveTo>
                    <a:cubicBezTo>
                      <a:pt x="525" y="201"/>
                      <a:pt x="132" y="781"/>
                      <a:pt x="1" y="1112"/>
                    </a:cubicBezTo>
                    <a:lnTo>
                      <a:pt x="144" y="1168"/>
                    </a:lnTo>
                    <a:cubicBezTo>
                      <a:pt x="269" y="850"/>
                      <a:pt x="650" y="319"/>
                      <a:pt x="1043" y="145"/>
                    </a:cubicBezTo>
                    <a:lnTo>
                      <a:pt x="981" y="1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6420925" y="3345200"/>
                <a:ext cx="3265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825" extrusionOk="0">
                    <a:moveTo>
                      <a:pt x="101" y="0"/>
                    </a:moveTo>
                    <a:lnTo>
                      <a:pt x="1" y="119"/>
                    </a:lnTo>
                    <a:cubicBezTo>
                      <a:pt x="294" y="362"/>
                      <a:pt x="1043" y="824"/>
                      <a:pt x="1268" y="824"/>
                    </a:cubicBezTo>
                    <a:cubicBezTo>
                      <a:pt x="1281" y="824"/>
                      <a:pt x="1293" y="824"/>
                      <a:pt x="1305" y="818"/>
                    </a:cubicBezTo>
                    <a:lnTo>
                      <a:pt x="1256" y="674"/>
                    </a:lnTo>
                    <a:cubicBezTo>
                      <a:pt x="1162" y="674"/>
                      <a:pt x="507" y="337"/>
                      <a:pt x="101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6469000" y="3316175"/>
                <a:ext cx="109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424" extrusionOk="0">
                    <a:moveTo>
                      <a:pt x="144" y="0"/>
                    </a:moveTo>
                    <a:lnTo>
                      <a:pt x="0" y="56"/>
                    </a:lnTo>
                    <a:cubicBezTo>
                      <a:pt x="194" y="531"/>
                      <a:pt x="275" y="918"/>
                      <a:pt x="75" y="1361"/>
                    </a:cubicBezTo>
                    <a:lnTo>
                      <a:pt x="219" y="1423"/>
                    </a:lnTo>
                    <a:cubicBezTo>
                      <a:pt x="437" y="930"/>
                      <a:pt x="350" y="493"/>
                      <a:pt x="144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4"/>
              <p:cNvSpPr/>
              <p:nvPr/>
            </p:nvSpPr>
            <p:spPr>
              <a:xfrm>
                <a:off x="6482250" y="3369500"/>
                <a:ext cx="4247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44" extrusionOk="0">
                    <a:moveTo>
                      <a:pt x="435" y="1"/>
                    </a:moveTo>
                    <a:cubicBezTo>
                      <a:pt x="284" y="1"/>
                      <a:pt x="160" y="34"/>
                      <a:pt x="63" y="108"/>
                    </a:cubicBezTo>
                    <a:cubicBezTo>
                      <a:pt x="20" y="139"/>
                      <a:pt x="1" y="195"/>
                      <a:pt x="7" y="245"/>
                    </a:cubicBezTo>
                    <a:cubicBezTo>
                      <a:pt x="38" y="539"/>
                      <a:pt x="1168" y="1088"/>
                      <a:pt x="1511" y="1244"/>
                    </a:cubicBezTo>
                    <a:lnTo>
                      <a:pt x="1574" y="1100"/>
                    </a:lnTo>
                    <a:cubicBezTo>
                      <a:pt x="812" y="751"/>
                      <a:pt x="163" y="351"/>
                      <a:pt x="157" y="233"/>
                    </a:cubicBezTo>
                    <a:cubicBezTo>
                      <a:pt x="226" y="180"/>
                      <a:pt x="322" y="157"/>
                      <a:pt x="438" y="157"/>
                    </a:cubicBezTo>
                    <a:cubicBezTo>
                      <a:pt x="745" y="157"/>
                      <a:pt x="1190" y="316"/>
                      <a:pt x="1643" y="501"/>
                    </a:cubicBezTo>
                    <a:lnTo>
                      <a:pt x="1699" y="358"/>
                    </a:lnTo>
                    <a:cubicBezTo>
                      <a:pt x="1167" y="140"/>
                      <a:pt x="744" y="1"/>
                      <a:pt x="435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4"/>
              <p:cNvSpPr/>
              <p:nvPr/>
            </p:nvSpPr>
            <p:spPr>
              <a:xfrm>
                <a:off x="6449025" y="3381000"/>
                <a:ext cx="348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833" extrusionOk="0">
                    <a:moveTo>
                      <a:pt x="817" y="1"/>
                    </a:moveTo>
                    <a:cubicBezTo>
                      <a:pt x="735" y="1"/>
                      <a:pt x="652" y="27"/>
                      <a:pt x="587" y="79"/>
                    </a:cubicBezTo>
                    <a:cubicBezTo>
                      <a:pt x="132" y="416"/>
                      <a:pt x="7" y="1764"/>
                      <a:pt x="0" y="1820"/>
                    </a:cubicBezTo>
                    <a:lnTo>
                      <a:pt x="157" y="1833"/>
                    </a:lnTo>
                    <a:cubicBezTo>
                      <a:pt x="194" y="1464"/>
                      <a:pt x="350" y="447"/>
                      <a:pt x="681" y="204"/>
                    </a:cubicBezTo>
                    <a:cubicBezTo>
                      <a:pt x="719" y="170"/>
                      <a:pt x="771" y="155"/>
                      <a:pt x="821" y="155"/>
                    </a:cubicBezTo>
                    <a:cubicBezTo>
                      <a:pt x="837" y="155"/>
                      <a:pt x="853" y="157"/>
                      <a:pt x="868" y="160"/>
                    </a:cubicBezTo>
                    <a:cubicBezTo>
                      <a:pt x="937" y="179"/>
                      <a:pt x="999" y="222"/>
                      <a:pt x="1024" y="285"/>
                    </a:cubicBezTo>
                    <a:cubicBezTo>
                      <a:pt x="1186" y="615"/>
                      <a:pt x="862" y="1458"/>
                      <a:pt x="718" y="1751"/>
                    </a:cubicBezTo>
                    <a:lnTo>
                      <a:pt x="862" y="1820"/>
                    </a:lnTo>
                    <a:cubicBezTo>
                      <a:pt x="881" y="1770"/>
                      <a:pt x="1392" y="690"/>
                      <a:pt x="1168" y="222"/>
                    </a:cubicBezTo>
                    <a:cubicBezTo>
                      <a:pt x="1118" y="110"/>
                      <a:pt x="1018" y="35"/>
                      <a:pt x="899" y="10"/>
                    </a:cubicBezTo>
                    <a:cubicBezTo>
                      <a:pt x="872" y="4"/>
                      <a:pt x="845" y="1"/>
                      <a:pt x="817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4"/>
              <p:cNvSpPr/>
              <p:nvPr/>
            </p:nvSpPr>
            <p:spPr>
              <a:xfrm>
                <a:off x="6400950" y="3365200"/>
                <a:ext cx="604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273" extrusionOk="0">
                    <a:moveTo>
                      <a:pt x="1783" y="1"/>
                    </a:moveTo>
                    <a:cubicBezTo>
                      <a:pt x="1131" y="1"/>
                      <a:pt x="145" y="235"/>
                      <a:pt x="1" y="268"/>
                    </a:cubicBezTo>
                    <a:lnTo>
                      <a:pt x="38" y="417"/>
                    </a:lnTo>
                    <a:cubicBezTo>
                      <a:pt x="565" y="291"/>
                      <a:pt x="1325" y="152"/>
                      <a:pt x="1801" y="152"/>
                    </a:cubicBezTo>
                    <a:cubicBezTo>
                      <a:pt x="1986" y="152"/>
                      <a:pt x="2128" y="173"/>
                      <a:pt x="2198" y="224"/>
                    </a:cubicBezTo>
                    <a:cubicBezTo>
                      <a:pt x="2217" y="236"/>
                      <a:pt x="2223" y="249"/>
                      <a:pt x="2229" y="274"/>
                    </a:cubicBezTo>
                    <a:cubicBezTo>
                      <a:pt x="2242" y="449"/>
                      <a:pt x="2005" y="798"/>
                      <a:pt x="219" y="1116"/>
                    </a:cubicBezTo>
                    <a:lnTo>
                      <a:pt x="244" y="1272"/>
                    </a:lnTo>
                    <a:cubicBezTo>
                      <a:pt x="1742" y="1004"/>
                      <a:pt x="2417" y="686"/>
                      <a:pt x="2379" y="255"/>
                    </a:cubicBezTo>
                    <a:cubicBezTo>
                      <a:pt x="2373" y="193"/>
                      <a:pt x="2342" y="136"/>
                      <a:pt x="2286" y="99"/>
                    </a:cubicBezTo>
                    <a:cubicBezTo>
                      <a:pt x="2187" y="28"/>
                      <a:pt x="2004" y="1"/>
                      <a:pt x="1783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4"/>
              <p:cNvSpPr/>
              <p:nvPr/>
            </p:nvSpPr>
            <p:spPr>
              <a:xfrm>
                <a:off x="6422800" y="3307900"/>
                <a:ext cx="470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017" extrusionOk="0">
                    <a:moveTo>
                      <a:pt x="950" y="0"/>
                    </a:moveTo>
                    <a:lnTo>
                      <a:pt x="819" y="82"/>
                    </a:lnTo>
                    <a:cubicBezTo>
                      <a:pt x="1255" y="824"/>
                      <a:pt x="1699" y="1717"/>
                      <a:pt x="1649" y="1842"/>
                    </a:cubicBezTo>
                    <a:cubicBezTo>
                      <a:pt x="1625" y="1852"/>
                      <a:pt x="1588" y="1863"/>
                      <a:pt x="1535" y="1863"/>
                    </a:cubicBezTo>
                    <a:cubicBezTo>
                      <a:pt x="1333" y="1863"/>
                      <a:pt x="901" y="1701"/>
                      <a:pt x="126" y="718"/>
                    </a:cubicBezTo>
                    <a:lnTo>
                      <a:pt x="1" y="818"/>
                    </a:lnTo>
                    <a:cubicBezTo>
                      <a:pt x="781" y="1798"/>
                      <a:pt x="1262" y="2016"/>
                      <a:pt x="1536" y="2016"/>
                    </a:cubicBezTo>
                    <a:cubicBezTo>
                      <a:pt x="1599" y="2016"/>
                      <a:pt x="1655" y="2004"/>
                      <a:pt x="1711" y="1985"/>
                    </a:cubicBezTo>
                    <a:cubicBezTo>
                      <a:pt x="1749" y="1967"/>
                      <a:pt x="1774" y="1935"/>
                      <a:pt x="1786" y="1898"/>
                    </a:cubicBezTo>
                    <a:cubicBezTo>
                      <a:pt x="1880" y="1598"/>
                      <a:pt x="1106" y="263"/>
                      <a:pt x="950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4"/>
              <p:cNvSpPr/>
              <p:nvPr/>
            </p:nvSpPr>
            <p:spPr>
              <a:xfrm>
                <a:off x="6472575" y="3316800"/>
                <a:ext cx="529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773" extrusionOk="0">
                    <a:moveTo>
                      <a:pt x="1018" y="0"/>
                    </a:moveTo>
                    <a:cubicBezTo>
                      <a:pt x="319" y="737"/>
                      <a:pt x="1" y="1236"/>
                      <a:pt x="51" y="1536"/>
                    </a:cubicBezTo>
                    <a:cubicBezTo>
                      <a:pt x="63" y="1629"/>
                      <a:pt x="120" y="1710"/>
                      <a:pt x="207" y="1754"/>
                    </a:cubicBezTo>
                    <a:cubicBezTo>
                      <a:pt x="238" y="1767"/>
                      <a:pt x="282" y="1773"/>
                      <a:pt x="326" y="1773"/>
                    </a:cubicBezTo>
                    <a:cubicBezTo>
                      <a:pt x="738" y="1773"/>
                      <a:pt x="1742" y="1211"/>
                      <a:pt x="2117" y="724"/>
                    </a:cubicBezTo>
                    <a:lnTo>
                      <a:pt x="1998" y="631"/>
                    </a:lnTo>
                    <a:cubicBezTo>
                      <a:pt x="1600" y="1139"/>
                      <a:pt x="607" y="1626"/>
                      <a:pt x="328" y="1626"/>
                    </a:cubicBezTo>
                    <a:cubicBezTo>
                      <a:pt x="306" y="1626"/>
                      <a:pt x="288" y="1623"/>
                      <a:pt x="276" y="1617"/>
                    </a:cubicBezTo>
                    <a:cubicBezTo>
                      <a:pt x="232" y="1598"/>
                      <a:pt x="207" y="1561"/>
                      <a:pt x="201" y="1511"/>
                    </a:cubicBezTo>
                    <a:cubicBezTo>
                      <a:pt x="176" y="1373"/>
                      <a:pt x="269" y="1005"/>
                      <a:pt x="1131" y="106"/>
                    </a:cubicBezTo>
                    <a:lnTo>
                      <a:pt x="1018" y="0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4"/>
              <p:cNvSpPr/>
              <p:nvPr/>
            </p:nvSpPr>
            <p:spPr>
              <a:xfrm>
                <a:off x="6441225" y="3344525"/>
                <a:ext cx="5900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1889" extrusionOk="0">
                    <a:moveTo>
                      <a:pt x="1183" y="1"/>
                    </a:moveTo>
                    <a:cubicBezTo>
                      <a:pt x="1047" y="1"/>
                      <a:pt x="908" y="25"/>
                      <a:pt x="774" y="77"/>
                    </a:cubicBezTo>
                    <a:cubicBezTo>
                      <a:pt x="244" y="277"/>
                      <a:pt x="0" y="832"/>
                      <a:pt x="225" y="1313"/>
                    </a:cubicBezTo>
                    <a:cubicBezTo>
                      <a:pt x="393" y="1672"/>
                      <a:pt x="774" y="1889"/>
                      <a:pt x="1178" y="1889"/>
                    </a:cubicBezTo>
                    <a:cubicBezTo>
                      <a:pt x="1314" y="1889"/>
                      <a:pt x="1452" y="1864"/>
                      <a:pt x="1586" y="1812"/>
                    </a:cubicBezTo>
                    <a:cubicBezTo>
                      <a:pt x="2116" y="1606"/>
                      <a:pt x="2360" y="1057"/>
                      <a:pt x="2135" y="576"/>
                    </a:cubicBezTo>
                    <a:cubicBezTo>
                      <a:pt x="1972" y="217"/>
                      <a:pt x="1588" y="1"/>
                      <a:pt x="1183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4"/>
              <p:cNvSpPr/>
              <p:nvPr/>
            </p:nvSpPr>
            <p:spPr>
              <a:xfrm>
                <a:off x="6424375" y="3218475"/>
                <a:ext cx="582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851" extrusionOk="0">
                    <a:moveTo>
                      <a:pt x="456" y="1"/>
                    </a:moveTo>
                    <a:cubicBezTo>
                      <a:pt x="456" y="1"/>
                      <a:pt x="63" y="163"/>
                      <a:pt x="0" y="363"/>
                    </a:cubicBezTo>
                    <a:cubicBezTo>
                      <a:pt x="73" y="1130"/>
                      <a:pt x="998" y="1850"/>
                      <a:pt x="1574" y="1850"/>
                    </a:cubicBezTo>
                    <a:cubicBezTo>
                      <a:pt x="1692" y="1850"/>
                      <a:pt x="1795" y="1820"/>
                      <a:pt x="1873" y="1755"/>
                    </a:cubicBezTo>
                    <a:cubicBezTo>
                      <a:pt x="2328" y="1368"/>
                      <a:pt x="2041" y="126"/>
                      <a:pt x="456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4"/>
              <p:cNvSpPr/>
              <p:nvPr/>
            </p:nvSpPr>
            <p:spPr>
              <a:xfrm>
                <a:off x="6382075" y="3221300"/>
                <a:ext cx="55800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087" extrusionOk="0">
                    <a:moveTo>
                      <a:pt x="1312" y="0"/>
                    </a:moveTo>
                    <a:cubicBezTo>
                      <a:pt x="388" y="331"/>
                      <a:pt x="1" y="1717"/>
                      <a:pt x="569" y="2010"/>
                    </a:cubicBezTo>
                    <a:cubicBezTo>
                      <a:pt x="665" y="2061"/>
                      <a:pt x="779" y="2087"/>
                      <a:pt x="899" y="2087"/>
                    </a:cubicBezTo>
                    <a:cubicBezTo>
                      <a:pt x="1486" y="2087"/>
                      <a:pt x="2231" y="1486"/>
                      <a:pt x="1848" y="306"/>
                    </a:cubicBezTo>
                    <a:cubicBezTo>
                      <a:pt x="1848" y="306"/>
                      <a:pt x="1536" y="6"/>
                      <a:pt x="131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4"/>
              <p:cNvSpPr/>
              <p:nvPr/>
            </p:nvSpPr>
            <p:spPr>
              <a:xfrm>
                <a:off x="6357350" y="3197800"/>
                <a:ext cx="623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1405" extrusionOk="0">
                    <a:moveTo>
                      <a:pt x="976" y="0"/>
                    </a:moveTo>
                    <a:cubicBezTo>
                      <a:pt x="508" y="0"/>
                      <a:pt x="117" y="151"/>
                      <a:pt x="72" y="428"/>
                    </a:cubicBezTo>
                    <a:cubicBezTo>
                      <a:pt x="1" y="836"/>
                      <a:pt x="514" y="1404"/>
                      <a:pt x="1287" y="1404"/>
                    </a:cubicBezTo>
                    <a:cubicBezTo>
                      <a:pt x="1591" y="1404"/>
                      <a:pt x="1936" y="1317"/>
                      <a:pt x="2301" y="1096"/>
                    </a:cubicBezTo>
                    <a:cubicBezTo>
                      <a:pt x="2301" y="1096"/>
                      <a:pt x="2494" y="740"/>
                      <a:pt x="2419" y="547"/>
                    </a:cubicBezTo>
                    <a:cubicBezTo>
                      <a:pt x="2067" y="173"/>
                      <a:pt x="1477" y="0"/>
                      <a:pt x="976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4"/>
              <p:cNvSpPr/>
              <p:nvPr/>
            </p:nvSpPr>
            <p:spPr>
              <a:xfrm>
                <a:off x="6381625" y="3158975"/>
                <a:ext cx="5932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161" extrusionOk="0">
                    <a:moveTo>
                      <a:pt x="1194" y="0"/>
                    </a:moveTo>
                    <a:cubicBezTo>
                      <a:pt x="1179" y="0"/>
                      <a:pt x="1164" y="1"/>
                      <a:pt x="1149" y="3"/>
                    </a:cubicBezTo>
                    <a:cubicBezTo>
                      <a:pt x="524" y="71"/>
                      <a:pt x="0" y="1214"/>
                      <a:pt x="1286" y="2137"/>
                    </a:cubicBezTo>
                    <a:cubicBezTo>
                      <a:pt x="1286" y="2137"/>
                      <a:pt x="1422" y="2161"/>
                      <a:pt x="1573" y="2161"/>
                    </a:cubicBezTo>
                    <a:cubicBezTo>
                      <a:pt x="1692" y="2161"/>
                      <a:pt x="1820" y="2146"/>
                      <a:pt x="1898" y="2094"/>
                    </a:cubicBezTo>
                    <a:cubicBezTo>
                      <a:pt x="2373" y="1326"/>
                      <a:pt x="1802" y="0"/>
                      <a:pt x="1194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4"/>
              <p:cNvSpPr/>
              <p:nvPr/>
            </p:nvSpPr>
            <p:spPr>
              <a:xfrm>
                <a:off x="6426550" y="3181250"/>
                <a:ext cx="602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630" extrusionOk="0">
                    <a:moveTo>
                      <a:pt x="1326" y="0"/>
                    </a:moveTo>
                    <a:cubicBezTo>
                      <a:pt x="837" y="0"/>
                      <a:pt x="272" y="285"/>
                      <a:pt x="1" y="1072"/>
                    </a:cubicBezTo>
                    <a:cubicBezTo>
                      <a:pt x="1" y="1072"/>
                      <a:pt x="82" y="1471"/>
                      <a:pt x="269" y="1596"/>
                    </a:cubicBezTo>
                    <a:cubicBezTo>
                      <a:pt x="373" y="1619"/>
                      <a:pt x="480" y="1630"/>
                      <a:pt x="586" y="1630"/>
                    </a:cubicBezTo>
                    <a:cubicBezTo>
                      <a:pt x="1493" y="1630"/>
                      <a:pt x="2410" y="860"/>
                      <a:pt x="2142" y="385"/>
                    </a:cubicBezTo>
                    <a:cubicBezTo>
                      <a:pt x="2014" y="158"/>
                      <a:pt x="1691" y="0"/>
                      <a:pt x="1326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6433425" y="3217800"/>
                <a:ext cx="17025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216" extrusionOk="0">
                    <a:moveTo>
                      <a:pt x="173" y="0"/>
                    </a:moveTo>
                    <a:cubicBezTo>
                      <a:pt x="106" y="0"/>
                      <a:pt x="45" y="6"/>
                      <a:pt x="0" y="22"/>
                    </a:cubicBezTo>
                    <a:lnTo>
                      <a:pt x="50" y="165"/>
                    </a:lnTo>
                    <a:cubicBezTo>
                      <a:pt x="77" y="156"/>
                      <a:pt x="117" y="152"/>
                      <a:pt x="164" y="152"/>
                    </a:cubicBezTo>
                    <a:cubicBezTo>
                      <a:pt x="307" y="152"/>
                      <a:pt x="518" y="187"/>
                      <a:pt x="649" y="215"/>
                    </a:cubicBezTo>
                    <a:lnTo>
                      <a:pt x="681" y="59"/>
                    </a:lnTo>
                    <a:cubicBezTo>
                      <a:pt x="638" y="54"/>
                      <a:pt x="377" y="0"/>
                      <a:pt x="173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6426400" y="3228325"/>
                <a:ext cx="752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856" extrusionOk="0">
                    <a:moveTo>
                      <a:pt x="150" y="0"/>
                    </a:moveTo>
                    <a:lnTo>
                      <a:pt x="0" y="50"/>
                    </a:lnTo>
                    <a:cubicBezTo>
                      <a:pt x="138" y="418"/>
                      <a:pt x="113" y="587"/>
                      <a:pt x="94" y="737"/>
                    </a:cubicBezTo>
                    <a:cubicBezTo>
                      <a:pt x="88" y="774"/>
                      <a:pt x="82" y="812"/>
                      <a:pt x="82" y="843"/>
                    </a:cubicBezTo>
                    <a:lnTo>
                      <a:pt x="238" y="855"/>
                    </a:lnTo>
                    <a:cubicBezTo>
                      <a:pt x="238" y="824"/>
                      <a:pt x="244" y="793"/>
                      <a:pt x="244" y="762"/>
                    </a:cubicBezTo>
                    <a:cubicBezTo>
                      <a:pt x="269" y="599"/>
                      <a:pt x="300" y="400"/>
                      <a:pt x="150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6395975" y="3221600"/>
                <a:ext cx="204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575" extrusionOk="0">
                    <a:moveTo>
                      <a:pt x="799" y="1"/>
                    </a:moveTo>
                    <a:cubicBezTo>
                      <a:pt x="487" y="32"/>
                      <a:pt x="144" y="300"/>
                      <a:pt x="0" y="481"/>
                    </a:cubicBezTo>
                    <a:lnTo>
                      <a:pt x="119" y="575"/>
                    </a:lnTo>
                    <a:cubicBezTo>
                      <a:pt x="250" y="419"/>
                      <a:pt x="562" y="182"/>
                      <a:pt x="818" y="157"/>
                    </a:cubicBezTo>
                    <a:lnTo>
                      <a:pt x="799" y="1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6397375" y="3195550"/>
                <a:ext cx="167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50" extrusionOk="0">
                    <a:moveTo>
                      <a:pt x="132" y="0"/>
                    </a:moveTo>
                    <a:lnTo>
                      <a:pt x="0" y="81"/>
                    </a:lnTo>
                    <a:cubicBezTo>
                      <a:pt x="113" y="256"/>
                      <a:pt x="519" y="749"/>
                      <a:pt x="656" y="749"/>
                    </a:cubicBezTo>
                    <a:lnTo>
                      <a:pt x="662" y="749"/>
                    </a:lnTo>
                    <a:lnTo>
                      <a:pt x="650" y="643"/>
                    </a:lnTo>
                    <a:lnTo>
                      <a:pt x="668" y="600"/>
                    </a:lnTo>
                    <a:cubicBezTo>
                      <a:pt x="612" y="575"/>
                      <a:pt x="300" y="262"/>
                      <a:pt x="13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6426400" y="3187900"/>
                <a:ext cx="92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875" extrusionOk="0">
                    <a:moveTo>
                      <a:pt x="344" y="0"/>
                    </a:moveTo>
                    <a:lnTo>
                      <a:pt x="188" y="13"/>
                    </a:lnTo>
                    <a:cubicBezTo>
                      <a:pt x="213" y="319"/>
                      <a:pt x="194" y="556"/>
                      <a:pt x="0" y="774"/>
                    </a:cubicBezTo>
                    <a:lnTo>
                      <a:pt x="113" y="874"/>
                    </a:lnTo>
                    <a:cubicBezTo>
                      <a:pt x="350" y="618"/>
                      <a:pt x="369" y="338"/>
                      <a:pt x="344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6427325" y="3221925"/>
                <a:ext cx="264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006" extrusionOk="0">
                    <a:moveTo>
                      <a:pt x="224" y="0"/>
                    </a:moveTo>
                    <a:cubicBezTo>
                      <a:pt x="186" y="0"/>
                      <a:pt x="149" y="6"/>
                      <a:pt x="113" y="19"/>
                    </a:cubicBezTo>
                    <a:cubicBezTo>
                      <a:pt x="76" y="31"/>
                      <a:pt x="45" y="69"/>
                      <a:pt x="38" y="113"/>
                    </a:cubicBezTo>
                    <a:cubicBezTo>
                      <a:pt x="1" y="294"/>
                      <a:pt x="463" y="749"/>
                      <a:pt x="744" y="1005"/>
                    </a:cubicBezTo>
                    <a:lnTo>
                      <a:pt x="850" y="893"/>
                    </a:lnTo>
                    <a:cubicBezTo>
                      <a:pt x="550" y="618"/>
                      <a:pt x="232" y="275"/>
                      <a:pt x="194" y="156"/>
                    </a:cubicBezTo>
                    <a:cubicBezTo>
                      <a:pt x="203" y="155"/>
                      <a:pt x="213" y="154"/>
                      <a:pt x="223" y="154"/>
                    </a:cubicBezTo>
                    <a:cubicBezTo>
                      <a:pt x="424" y="154"/>
                      <a:pt x="784" y="444"/>
                      <a:pt x="962" y="593"/>
                    </a:cubicBezTo>
                    <a:lnTo>
                      <a:pt x="1056" y="475"/>
                    </a:lnTo>
                    <a:cubicBezTo>
                      <a:pt x="707" y="184"/>
                      <a:pt x="439" y="0"/>
                      <a:pt x="224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6399250" y="3224650"/>
                <a:ext cx="271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134" extrusionOk="0">
                    <a:moveTo>
                      <a:pt x="770" y="1"/>
                    </a:moveTo>
                    <a:cubicBezTo>
                      <a:pt x="741" y="1"/>
                      <a:pt x="711" y="6"/>
                      <a:pt x="681" y="16"/>
                    </a:cubicBezTo>
                    <a:cubicBezTo>
                      <a:pt x="350" y="128"/>
                      <a:pt x="32" y="865"/>
                      <a:pt x="0" y="952"/>
                    </a:cubicBezTo>
                    <a:lnTo>
                      <a:pt x="144" y="1008"/>
                    </a:lnTo>
                    <a:cubicBezTo>
                      <a:pt x="231" y="802"/>
                      <a:pt x="506" y="241"/>
                      <a:pt x="731" y="166"/>
                    </a:cubicBezTo>
                    <a:cubicBezTo>
                      <a:pt x="745" y="160"/>
                      <a:pt x="760" y="157"/>
                      <a:pt x="775" y="157"/>
                    </a:cubicBezTo>
                    <a:cubicBezTo>
                      <a:pt x="794" y="157"/>
                      <a:pt x="813" y="162"/>
                      <a:pt x="830" y="172"/>
                    </a:cubicBezTo>
                    <a:cubicBezTo>
                      <a:pt x="862" y="185"/>
                      <a:pt x="880" y="216"/>
                      <a:pt x="887" y="247"/>
                    </a:cubicBezTo>
                    <a:cubicBezTo>
                      <a:pt x="912" y="440"/>
                      <a:pt x="625" y="827"/>
                      <a:pt x="437" y="1027"/>
                    </a:cubicBezTo>
                    <a:lnTo>
                      <a:pt x="556" y="1133"/>
                    </a:lnTo>
                    <a:cubicBezTo>
                      <a:pt x="606" y="1077"/>
                      <a:pt x="1086" y="553"/>
                      <a:pt x="1036" y="228"/>
                    </a:cubicBezTo>
                    <a:cubicBezTo>
                      <a:pt x="1016" y="96"/>
                      <a:pt x="900" y="1"/>
                      <a:pt x="77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80525" y="3206625"/>
                <a:ext cx="37325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756" extrusionOk="0">
                    <a:moveTo>
                      <a:pt x="50" y="0"/>
                    </a:moveTo>
                    <a:lnTo>
                      <a:pt x="38" y="157"/>
                    </a:lnTo>
                    <a:cubicBezTo>
                      <a:pt x="512" y="188"/>
                      <a:pt x="1224" y="294"/>
                      <a:pt x="1330" y="444"/>
                    </a:cubicBezTo>
                    <a:cubicBezTo>
                      <a:pt x="1316" y="502"/>
                      <a:pt x="1230" y="601"/>
                      <a:pt x="774" y="601"/>
                    </a:cubicBezTo>
                    <a:cubicBezTo>
                      <a:pt x="590" y="601"/>
                      <a:pt x="347" y="585"/>
                      <a:pt x="25" y="544"/>
                    </a:cubicBezTo>
                    <a:lnTo>
                      <a:pt x="0" y="700"/>
                    </a:lnTo>
                    <a:cubicBezTo>
                      <a:pt x="256" y="737"/>
                      <a:pt x="506" y="756"/>
                      <a:pt x="762" y="756"/>
                    </a:cubicBezTo>
                    <a:cubicBezTo>
                      <a:pt x="1205" y="756"/>
                      <a:pt x="1436" y="668"/>
                      <a:pt x="1480" y="475"/>
                    </a:cubicBezTo>
                    <a:cubicBezTo>
                      <a:pt x="1492" y="425"/>
                      <a:pt x="1480" y="375"/>
                      <a:pt x="1448" y="338"/>
                    </a:cubicBezTo>
                    <a:cubicBezTo>
                      <a:pt x="1267" y="100"/>
                      <a:pt x="250" y="19"/>
                      <a:pt x="50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02050" y="3178075"/>
                <a:ext cx="25300" cy="337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349" extrusionOk="0">
                    <a:moveTo>
                      <a:pt x="768" y="0"/>
                    </a:moveTo>
                    <a:lnTo>
                      <a:pt x="619" y="38"/>
                    </a:lnTo>
                    <a:cubicBezTo>
                      <a:pt x="725" y="506"/>
                      <a:pt x="812" y="1068"/>
                      <a:pt x="781" y="1192"/>
                    </a:cubicBezTo>
                    <a:cubicBezTo>
                      <a:pt x="637" y="1180"/>
                      <a:pt x="400" y="936"/>
                      <a:pt x="144" y="269"/>
                    </a:cubicBezTo>
                    <a:lnTo>
                      <a:pt x="1" y="325"/>
                    </a:lnTo>
                    <a:cubicBezTo>
                      <a:pt x="332" y="1199"/>
                      <a:pt x="625" y="1348"/>
                      <a:pt x="787" y="1348"/>
                    </a:cubicBezTo>
                    <a:lnTo>
                      <a:pt x="818" y="1348"/>
                    </a:lnTo>
                    <a:cubicBezTo>
                      <a:pt x="850" y="1342"/>
                      <a:pt x="881" y="1323"/>
                      <a:pt x="900" y="1299"/>
                    </a:cubicBezTo>
                    <a:cubicBezTo>
                      <a:pt x="1012" y="1136"/>
                      <a:pt x="843" y="337"/>
                      <a:pt x="768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426700" y="3192425"/>
                <a:ext cx="35625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997" extrusionOk="0">
                    <a:moveTo>
                      <a:pt x="887" y="0"/>
                    </a:moveTo>
                    <a:cubicBezTo>
                      <a:pt x="325" y="306"/>
                      <a:pt x="38" y="550"/>
                      <a:pt x="13" y="749"/>
                    </a:cubicBezTo>
                    <a:cubicBezTo>
                      <a:pt x="1" y="812"/>
                      <a:pt x="20" y="881"/>
                      <a:pt x="70" y="924"/>
                    </a:cubicBezTo>
                    <a:cubicBezTo>
                      <a:pt x="137" y="971"/>
                      <a:pt x="213" y="996"/>
                      <a:pt x="291" y="996"/>
                    </a:cubicBezTo>
                    <a:cubicBezTo>
                      <a:pt x="306" y="996"/>
                      <a:pt x="322" y="995"/>
                      <a:pt x="338" y="993"/>
                    </a:cubicBezTo>
                    <a:cubicBezTo>
                      <a:pt x="663" y="993"/>
                      <a:pt x="1181" y="849"/>
                      <a:pt x="1424" y="681"/>
                    </a:cubicBezTo>
                    <a:lnTo>
                      <a:pt x="1337" y="556"/>
                    </a:lnTo>
                    <a:cubicBezTo>
                      <a:pt x="1062" y="747"/>
                      <a:pt x="556" y="838"/>
                      <a:pt x="313" y="838"/>
                    </a:cubicBezTo>
                    <a:cubicBezTo>
                      <a:pt x="246" y="838"/>
                      <a:pt x="199" y="832"/>
                      <a:pt x="182" y="818"/>
                    </a:cubicBezTo>
                    <a:cubicBezTo>
                      <a:pt x="169" y="806"/>
                      <a:pt x="163" y="787"/>
                      <a:pt x="163" y="768"/>
                    </a:cubicBezTo>
                    <a:cubicBezTo>
                      <a:pt x="176" y="706"/>
                      <a:pt x="269" y="512"/>
                      <a:pt x="956" y="138"/>
                    </a:cubicBez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406725" y="3203625"/>
                <a:ext cx="3375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1171" extrusionOk="0">
                    <a:moveTo>
                      <a:pt x="649" y="0"/>
                    </a:moveTo>
                    <a:cubicBezTo>
                      <a:pt x="633" y="0"/>
                      <a:pt x="616" y="1"/>
                      <a:pt x="600" y="2"/>
                    </a:cubicBezTo>
                    <a:cubicBezTo>
                      <a:pt x="251" y="21"/>
                      <a:pt x="1" y="301"/>
                      <a:pt x="45" y="626"/>
                    </a:cubicBezTo>
                    <a:cubicBezTo>
                      <a:pt x="81" y="939"/>
                      <a:pt x="377" y="1170"/>
                      <a:pt x="711" y="1170"/>
                    </a:cubicBezTo>
                    <a:cubicBezTo>
                      <a:pt x="724" y="1170"/>
                      <a:pt x="737" y="1170"/>
                      <a:pt x="750" y="1169"/>
                    </a:cubicBezTo>
                    <a:cubicBezTo>
                      <a:pt x="1100" y="1150"/>
                      <a:pt x="1349" y="869"/>
                      <a:pt x="1305" y="545"/>
                    </a:cubicBezTo>
                    <a:cubicBezTo>
                      <a:pt x="1264" y="236"/>
                      <a:pt x="973" y="0"/>
                      <a:pt x="64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5801425" y="3112050"/>
                <a:ext cx="581300" cy="299800"/>
              </a:xfrm>
              <a:custGeom>
                <a:avLst/>
                <a:gdLst/>
                <a:ahLst/>
                <a:cxnLst/>
                <a:rect l="l" t="t" r="r" b="b"/>
                <a:pathLst>
                  <a:path w="23252" h="11992" extrusionOk="0">
                    <a:moveTo>
                      <a:pt x="22802" y="11991"/>
                    </a:moveTo>
                    <a:cubicBezTo>
                      <a:pt x="23089" y="10986"/>
                      <a:pt x="23245" y="9944"/>
                      <a:pt x="23252" y="8895"/>
                    </a:cubicBezTo>
                    <a:cubicBezTo>
                      <a:pt x="23252" y="2978"/>
                      <a:pt x="18046" y="1"/>
                      <a:pt x="11623" y="1"/>
                    </a:cubicBezTo>
                    <a:cubicBezTo>
                      <a:pt x="5200" y="1"/>
                      <a:pt x="1" y="2978"/>
                      <a:pt x="1" y="8895"/>
                    </a:cubicBezTo>
                    <a:cubicBezTo>
                      <a:pt x="7" y="9944"/>
                      <a:pt x="157" y="10986"/>
                      <a:pt x="450" y="11991"/>
                    </a:cubicBezTo>
                    <a:close/>
                  </a:path>
                </a:pathLst>
              </a:custGeom>
              <a:solidFill>
                <a:srgbClr val="9ED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171425" y="3220050"/>
                <a:ext cx="179950" cy="179950"/>
              </a:xfrm>
              <a:custGeom>
                <a:avLst/>
                <a:gdLst/>
                <a:ahLst/>
                <a:cxnLst/>
                <a:rect l="l" t="t" r="r" b="b"/>
                <a:pathLst>
                  <a:path w="7198" h="7198" extrusionOk="0">
                    <a:moveTo>
                      <a:pt x="3602" y="0"/>
                    </a:moveTo>
                    <a:cubicBezTo>
                      <a:pt x="1611" y="0"/>
                      <a:pt x="0" y="1611"/>
                      <a:pt x="0" y="3602"/>
                    </a:cubicBezTo>
                    <a:cubicBezTo>
                      <a:pt x="0" y="5587"/>
                      <a:pt x="1611" y="7197"/>
                      <a:pt x="3602" y="7197"/>
                    </a:cubicBezTo>
                    <a:cubicBezTo>
                      <a:pt x="5587" y="7197"/>
                      <a:pt x="7197" y="5587"/>
                      <a:pt x="7197" y="3602"/>
                    </a:cubicBezTo>
                    <a:cubicBezTo>
                      <a:pt x="7197" y="1611"/>
                      <a:pt x="5587" y="0"/>
                      <a:pt x="3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5832800" y="3220050"/>
                <a:ext cx="179950" cy="179950"/>
              </a:xfrm>
              <a:custGeom>
                <a:avLst/>
                <a:gdLst/>
                <a:ahLst/>
                <a:cxnLst/>
                <a:rect l="l" t="t" r="r" b="b"/>
                <a:pathLst>
                  <a:path w="7198" h="7198" extrusionOk="0">
                    <a:moveTo>
                      <a:pt x="3602" y="0"/>
                    </a:moveTo>
                    <a:cubicBezTo>
                      <a:pt x="1611" y="0"/>
                      <a:pt x="1" y="1611"/>
                      <a:pt x="1" y="3602"/>
                    </a:cubicBezTo>
                    <a:cubicBezTo>
                      <a:pt x="1" y="5587"/>
                      <a:pt x="1611" y="7197"/>
                      <a:pt x="3602" y="7197"/>
                    </a:cubicBezTo>
                    <a:cubicBezTo>
                      <a:pt x="5587" y="7197"/>
                      <a:pt x="7197" y="5587"/>
                      <a:pt x="7197" y="3602"/>
                    </a:cubicBezTo>
                    <a:cubicBezTo>
                      <a:pt x="7197" y="1611"/>
                      <a:pt x="5587" y="0"/>
                      <a:pt x="3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173023" y="3220413"/>
                <a:ext cx="1699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6219" extrusionOk="0">
                    <a:moveTo>
                      <a:pt x="3402" y="1"/>
                    </a:moveTo>
                    <a:cubicBezTo>
                      <a:pt x="1965" y="1"/>
                      <a:pt x="672" y="999"/>
                      <a:pt x="362" y="2460"/>
                    </a:cubicBezTo>
                    <a:cubicBezTo>
                      <a:pt x="0" y="4139"/>
                      <a:pt x="1074" y="5793"/>
                      <a:pt x="2753" y="6149"/>
                    </a:cubicBezTo>
                    <a:cubicBezTo>
                      <a:pt x="2973" y="6196"/>
                      <a:pt x="3193" y="6219"/>
                      <a:pt x="3409" y="6219"/>
                    </a:cubicBezTo>
                    <a:cubicBezTo>
                      <a:pt x="4842" y="6219"/>
                      <a:pt x="6127" y="5217"/>
                      <a:pt x="6442" y="3758"/>
                    </a:cubicBezTo>
                    <a:cubicBezTo>
                      <a:pt x="6798" y="2085"/>
                      <a:pt x="5730" y="431"/>
                      <a:pt x="4051" y="69"/>
                    </a:cubicBezTo>
                    <a:cubicBezTo>
                      <a:pt x="3833" y="23"/>
                      <a:pt x="3616" y="1"/>
                      <a:pt x="3402" y="1"/>
                    </a:cubicBez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4"/>
              <p:cNvSpPr/>
              <p:nvPr/>
            </p:nvSpPr>
            <p:spPr>
              <a:xfrm>
                <a:off x="5845051" y="3220425"/>
                <a:ext cx="17027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6218" extrusionOk="0">
                    <a:moveTo>
                      <a:pt x="3400" y="1"/>
                    </a:moveTo>
                    <a:cubicBezTo>
                      <a:pt x="1972" y="1"/>
                      <a:pt x="688" y="991"/>
                      <a:pt x="369" y="2445"/>
                    </a:cubicBezTo>
                    <a:cubicBezTo>
                      <a:pt x="1" y="4124"/>
                      <a:pt x="1068" y="5778"/>
                      <a:pt x="2741" y="6147"/>
                    </a:cubicBezTo>
                    <a:cubicBezTo>
                      <a:pt x="2963" y="6195"/>
                      <a:pt x="3184" y="6218"/>
                      <a:pt x="3403" y="6218"/>
                    </a:cubicBezTo>
                    <a:cubicBezTo>
                      <a:pt x="4836" y="6218"/>
                      <a:pt x="6128" y="5226"/>
                      <a:pt x="6442" y="3769"/>
                    </a:cubicBezTo>
                    <a:cubicBezTo>
                      <a:pt x="6811" y="2096"/>
                      <a:pt x="5750" y="436"/>
                      <a:pt x="4071" y="73"/>
                    </a:cubicBezTo>
                    <a:cubicBezTo>
                      <a:pt x="3846" y="24"/>
                      <a:pt x="3621" y="1"/>
                      <a:pt x="3400" y="1"/>
                    </a:cubicBez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4"/>
              <p:cNvSpPr/>
              <p:nvPr/>
            </p:nvSpPr>
            <p:spPr>
              <a:xfrm>
                <a:off x="6025525" y="3242975"/>
                <a:ext cx="1331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5332" extrusionOk="0">
                    <a:moveTo>
                      <a:pt x="2659" y="1"/>
                    </a:moveTo>
                    <a:cubicBezTo>
                      <a:pt x="1192" y="1"/>
                      <a:pt x="0" y="1193"/>
                      <a:pt x="0" y="2666"/>
                    </a:cubicBezTo>
                    <a:cubicBezTo>
                      <a:pt x="0" y="4139"/>
                      <a:pt x="1192" y="5331"/>
                      <a:pt x="2659" y="5331"/>
                    </a:cubicBezTo>
                    <a:cubicBezTo>
                      <a:pt x="4132" y="5331"/>
                      <a:pt x="5324" y="4139"/>
                      <a:pt x="5324" y="2666"/>
                    </a:cubicBezTo>
                    <a:cubicBezTo>
                      <a:pt x="5324" y="1193"/>
                      <a:pt x="4132" y="1"/>
                      <a:pt x="2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6162375" y="3218225"/>
                <a:ext cx="191025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7641" h="7352" extrusionOk="0">
                    <a:moveTo>
                      <a:pt x="3964" y="154"/>
                    </a:moveTo>
                    <a:cubicBezTo>
                      <a:pt x="5911" y="154"/>
                      <a:pt x="7484" y="1734"/>
                      <a:pt x="7484" y="3675"/>
                    </a:cubicBezTo>
                    <a:cubicBezTo>
                      <a:pt x="7484" y="5098"/>
                      <a:pt x="6629" y="6384"/>
                      <a:pt x="5312" y="6927"/>
                    </a:cubicBezTo>
                    <a:cubicBezTo>
                      <a:pt x="4876" y="7109"/>
                      <a:pt x="4419" y="7197"/>
                      <a:pt x="3965" y="7197"/>
                    </a:cubicBezTo>
                    <a:cubicBezTo>
                      <a:pt x="3049" y="7197"/>
                      <a:pt x="2150" y="6837"/>
                      <a:pt x="1473" y="6165"/>
                    </a:cubicBezTo>
                    <a:cubicBezTo>
                      <a:pt x="468" y="5160"/>
                      <a:pt x="169" y="3644"/>
                      <a:pt x="712" y="2327"/>
                    </a:cubicBezTo>
                    <a:cubicBezTo>
                      <a:pt x="1255" y="1016"/>
                      <a:pt x="2541" y="154"/>
                      <a:pt x="3964" y="154"/>
                    </a:cubicBezTo>
                    <a:close/>
                    <a:moveTo>
                      <a:pt x="3968" y="1"/>
                    </a:moveTo>
                    <a:cubicBezTo>
                      <a:pt x="3011" y="1"/>
                      <a:pt x="2070" y="376"/>
                      <a:pt x="1367" y="1078"/>
                    </a:cubicBezTo>
                    <a:cubicBezTo>
                      <a:pt x="312" y="2127"/>
                      <a:pt x="0" y="3712"/>
                      <a:pt x="568" y="5085"/>
                    </a:cubicBezTo>
                    <a:cubicBezTo>
                      <a:pt x="1136" y="6459"/>
                      <a:pt x="2478" y="7351"/>
                      <a:pt x="3964" y="7351"/>
                    </a:cubicBezTo>
                    <a:cubicBezTo>
                      <a:pt x="5992" y="7351"/>
                      <a:pt x="7634" y="5703"/>
                      <a:pt x="7640" y="3675"/>
                    </a:cubicBezTo>
                    <a:cubicBezTo>
                      <a:pt x="7640" y="2189"/>
                      <a:pt x="6741" y="847"/>
                      <a:pt x="5368" y="279"/>
                    </a:cubicBezTo>
                    <a:cubicBezTo>
                      <a:pt x="4915" y="92"/>
                      <a:pt x="4439" y="1"/>
                      <a:pt x="3968" y="1"/>
                    </a:cubicBez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5823600" y="3218225"/>
                <a:ext cx="191025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7641" h="7352" extrusionOk="0">
                    <a:moveTo>
                      <a:pt x="3964" y="154"/>
                    </a:moveTo>
                    <a:cubicBezTo>
                      <a:pt x="5911" y="154"/>
                      <a:pt x="7484" y="1734"/>
                      <a:pt x="7490" y="3675"/>
                    </a:cubicBezTo>
                    <a:cubicBezTo>
                      <a:pt x="7484" y="5098"/>
                      <a:pt x="6629" y="6384"/>
                      <a:pt x="5312" y="6927"/>
                    </a:cubicBezTo>
                    <a:cubicBezTo>
                      <a:pt x="4878" y="7109"/>
                      <a:pt x="4421" y="7197"/>
                      <a:pt x="3968" y="7197"/>
                    </a:cubicBezTo>
                    <a:cubicBezTo>
                      <a:pt x="3053" y="7197"/>
                      <a:pt x="2152" y="6837"/>
                      <a:pt x="1480" y="6165"/>
                    </a:cubicBezTo>
                    <a:cubicBezTo>
                      <a:pt x="468" y="5160"/>
                      <a:pt x="169" y="3644"/>
                      <a:pt x="712" y="2327"/>
                    </a:cubicBezTo>
                    <a:cubicBezTo>
                      <a:pt x="1261" y="1016"/>
                      <a:pt x="2541" y="154"/>
                      <a:pt x="3964" y="154"/>
                    </a:cubicBezTo>
                    <a:close/>
                    <a:moveTo>
                      <a:pt x="3973" y="1"/>
                    </a:moveTo>
                    <a:cubicBezTo>
                      <a:pt x="3013" y="1"/>
                      <a:pt x="2070" y="376"/>
                      <a:pt x="1367" y="1078"/>
                    </a:cubicBezTo>
                    <a:cubicBezTo>
                      <a:pt x="319" y="2127"/>
                      <a:pt x="0" y="3712"/>
                      <a:pt x="568" y="5085"/>
                    </a:cubicBezTo>
                    <a:cubicBezTo>
                      <a:pt x="1143" y="6459"/>
                      <a:pt x="2478" y="7351"/>
                      <a:pt x="3964" y="7351"/>
                    </a:cubicBezTo>
                    <a:cubicBezTo>
                      <a:pt x="5992" y="7351"/>
                      <a:pt x="7640" y="5703"/>
                      <a:pt x="7640" y="3675"/>
                    </a:cubicBezTo>
                    <a:cubicBezTo>
                      <a:pt x="7640" y="2189"/>
                      <a:pt x="6748" y="847"/>
                      <a:pt x="5375" y="279"/>
                    </a:cubicBezTo>
                    <a:cubicBezTo>
                      <a:pt x="4921" y="92"/>
                      <a:pt x="4445" y="1"/>
                      <a:pt x="3973" y="1"/>
                    </a:cubicBez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6017250" y="3270125"/>
                <a:ext cx="239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463" extrusionOk="0">
                    <a:moveTo>
                      <a:pt x="57" y="1"/>
                    </a:moveTo>
                    <a:lnTo>
                      <a:pt x="0" y="176"/>
                    </a:lnTo>
                    <a:lnTo>
                      <a:pt x="899" y="463"/>
                    </a:lnTo>
                    <a:lnTo>
                      <a:pt x="955" y="288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6017725" y="3295875"/>
                <a:ext cx="195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82" extrusionOk="0">
                    <a:moveTo>
                      <a:pt x="0" y="1"/>
                    </a:moveTo>
                    <a:lnTo>
                      <a:pt x="0" y="182"/>
                    </a:lnTo>
                    <a:lnTo>
                      <a:pt x="780" y="182"/>
                    </a:lnTo>
                    <a:lnTo>
                      <a:pt x="780" y="1"/>
                    </a:ln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6016625" y="3316800"/>
                <a:ext cx="2172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87" extrusionOk="0">
                    <a:moveTo>
                      <a:pt x="781" y="0"/>
                    </a:moveTo>
                    <a:lnTo>
                      <a:pt x="0" y="431"/>
                    </a:lnTo>
                    <a:lnTo>
                      <a:pt x="88" y="587"/>
                    </a:lnTo>
                    <a:lnTo>
                      <a:pt x="868" y="162"/>
                    </a:lnTo>
                    <a:lnTo>
                      <a:pt x="781" y="0"/>
                    </a:ln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6143325" y="3269975"/>
                <a:ext cx="239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463" extrusionOk="0">
                    <a:moveTo>
                      <a:pt x="900" y="1"/>
                    </a:moveTo>
                    <a:lnTo>
                      <a:pt x="1" y="288"/>
                    </a:lnTo>
                    <a:lnTo>
                      <a:pt x="57" y="463"/>
                    </a:lnTo>
                    <a:lnTo>
                      <a:pt x="956" y="175"/>
                    </a:lnTo>
                    <a:lnTo>
                      <a:pt x="900" y="1"/>
                    </a:ln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146925" y="3295875"/>
                <a:ext cx="195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82" extrusionOk="0">
                    <a:moveTo>
                      <a:pt x="0" y="1"/>
                    </a:moveTo>
                    <a:lnTo>
                      <a:pt x="0" y="182"/>
                    </a:lnTo>
                    <a:lnTo>
                      <a:pt x="781" y="182"/>
                    </a:lnTo>
                    <a:lnTo>
                      <a:pt x="781" y="1"/>
                    </a:ln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145825" y="3316475"/>
                <a:ext cx="21725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88" extrusionOk="0">
                    <a:moveTo>
                      <a:pt x="88" y="1"/>
                    </a:moveTo>
                    <a:lnTo>
                      <a:pt x="1" y="163"/>
                    </a:lnTo>
                    <a:lnTo>
                      <a:pt x="781" y="587"/>
                    </a:lnTo>
                    <a:lnTo>
                      <a:pt x="868" y="431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6066400" y="3264975"/>
                <a:ext cx="465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13" extrusionOk="0">
                    <a:moveTo>
                      <a:pt x="1" y="219"/>
                    </a:moveTo>
                    <a:cubicBezTo>
                      <a:pt x="600" y="26"/>
                      <a:pt x="1243" y="1"/>
                      <a:pt x="1861" y="144"/>
                    </a:cubicBezTo>
                    <a:lnTo>
                      <a:pt x="1286" y="737"/>
                    </a:lnTo>
                    <a:cubicBezTo>
                      <a:pt x="1193" y="893"/>
                      <a:pt x="968" y="912"/>
                      <a:pt x="843" y="781"/>
                    </a:cubicBezTo>
                    <a:cubicBezTo>
                      <a:pt x="625" y="650"/>
                      <a:pt x="1" y="219"/>
                      <a:pt x="1" y="219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089800" y="3287300"/>
                <a:ext cx="455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524" extrusionOk="0">
                    <a:moveTo>
                      <a:pt x="1" y="0"/>
                    </a:moveTo>
                    <a:lnTo>
                      <a:pt x="1" y="1523"/>
                    </a:lnTo>
                    <a:lnTo>
                      <a:pt x="182" y="1523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B4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34"/>
            <p:cNvSpPr/>
            <p:nvPr/>
          </p:nvSpPr>
          <p:spPr>
            <a:xfrm rot="-1532999" flipH="1">
              <a:off x="4169011" y="4487445"/>
              <a:ext cx="476580" cy="319669"/>
            </a:xfrm>
            <a:custGeom>
              <a:avLst/>
              <a:gdLst/>
              <a:ahLst/>
              <a:cxnLst/>
              <a:rect l="l" t="t" r="r" b="b"/>
              <a:pathLst>
                <a:path w="4131" h="2771" extrusionOk="0">
                  <a:moveTo>
                    <a:pt x="3672" y="0"/>
                  </a:moveTo>
                  <a:cubicBezTo>
                    <a:pt x="3582" y="0"/>
                    <a:pt x="3470" y="93"/>
                    <a:pt x="3531" y="180"/>
                  </a:cubicBezTo>
                  <a:cubicBezTo>
                    <a:pt x="3818" y="761"/>
                    <a:pt x="3656" y="1298"/>
                    <a:pt x="3331" y="1479"/>
                  </a:cubicBezTo>
                  <a:cubicBezTo>
                    <a:pt x="3255" y="1521"/>
                    <a:pt x="3163" y="1546"/>
                    <a:pt x="3059" y="1546"/>
                  </a:cubicBezTo>
                  <a:cubicBezTo>
                    <a:pt x="2748" y="1546"/>
                    <a:pt x="2331" y="1321"/>
                    <a:pt x="1914" y="661"/>
                  </a:cubicBezTo>
                  <a:cubicBezTo>
                    <a:pt x="1886" y="618"/>
                    <a:pt x="1846" y="600"/>
                    <a:pt x="1806" y="600"/>
                  </a:cubicBezTo>
                  <a:cubicBezTo>
                    <a:pt x="1724" y="600"/>
                    <a:pt x="1646" y="678"/>
                    <a:pt x="1683" y="779"/>
                  </a:cubicBezTo>
                  <a:cubicBezTo>
                    <a:pt x="1996" y="1616"/>
                    <a:pt x="1683" y="2259"/>
                    <a:pt x="1215" y="2452"/>
                  </a:cubicBezTo>
                  <a:cubicBezTo>
                    <a:pt x="1129" y="2490"/>
                    <a:pt x="1032" y="2513"/>
                    <a:pt x="931" y="2513"/>
                  </a:cubicBezTo>
                  <a:cubicBezTo>
                    <a:pt x="697" y="2513"/>
                    <a:pt x="445" y="2388"/>
                    <a:pt x="279" y="2034"/>
                  </a:cubicBezTo>
                  <a:cubicBezTo>
                    <a:pt x="252" y="1986"/>
                    <a:pt x="210" y="1966"/>
                    <a:pt x="168" y="1966"/>
                  </a:cubicBezTo>
                  <a:cubicBezTo>
                    <a:pt x="83" y="1966"/>
                    <a:pt x="0" y="2047"/>
                    <a:pt x="42" y="2146"/>
                  </a:cubicBezTo>
                  <a:cubicBezTo>
                    <a:pt x="254" y="2596"/>
                    <a:pt x="597" y="2771"/>
                    <a:pt x="934" y="2771"/>
                  </a:cubicBezTo>
                  <a:cubicBezTo>
                    <a:pt x="1059" y="2771"/>
                    <a:pt x="1190" y="2746"/>
                    <a:pt x="1309" y="2696"/>
                  </a:cubicBezTo>
                  <a:cubicBezTo>
                    <a:pt x="1771" y="2502"/>
                    <a:pt x="2114" y="1990"/>
                    <a:pt x="2064" y="1298"/>
                  </a:cubicBezTo>
                  <a:lnTo>
                    <a:pt x="2064" y="1298"/>
                  </a:lnTo>
                  <a:cubicBezTo>
                    <a:pt x="2413" y="1671"/>
                    <a:pt x="2756" y="1815"/>
                    <a:pt x="3048" y="1815"/>
                  </a:cubicBezTo>
                  <a:cubicBezTo>
                    <a:pt x="3200" y="1815"/>
                    <a:pt x="3338" y="1776"/>
                    <a:pt x="3456" y="1710"/>
                  </a:cubicBezTo>
                  <a:cubicBezTo>
                    <a:pt x="3881" y="1472"/>
                    <a:pt x="4130" y="811"/>
                    <a:pt x="3762" y="62"/>
                  </a:cubicBezTo>
                  <a:cubicBezTo>
                    <a:pt x="3747" y="18"/>
                    <a:pt x="3712" y="0"/>
                    <a:pt x="367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34"/>
          <p:cNvSpPr txBox="1">
            <a:spLocks noGrp="1"/>
          </p:cNvSpPr>
          <p:nvPr>
            <p:ph type="title"/>
          </p:nvPr>
        </p:nvSpPr>
        <p:spPr>
          <a:xfrm>
            <a:off x="1294934" y="786788"/>
            <a:ext cx="6554132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r0c0i Linotte" pitchFamily="2" charset="77"/>
              </a:rPr>
              <a:t>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7"/>
          <p:cNvGrpSpPr/>
          <p:nvPr/>
        </p:nvGrpSpPr>
        <p:grpSpPr>
          <a:xfrm rot="-1556423" flipH="1">
            <a:off x="349791" y="2863854"/>
            <a:ext cx="989888" cy="2303751"/>
            <a:chOff x="2728925" y="2453200"/>
            <a:chExt cx="289350" cy="673400"/>
          </a:xfrm>
        </p:grpSpPr>
        <p:sp>
          <p:nvSpPr>
            <p:cNvPr id="931" name="Google Shape;931;p37"/>
            <p:cNvSpPr/>
            <p:nvPr/>
          </p:nvSpPr>
          <p:spPr>
            <a:xfrm>
              <a:off x="2869875" y="2643975"/>
              <a:ext cx="57600" cy="90350"/>
            </a:xfrm>
            <a:custGeom>
              <a:avLst/>
              <a:gdLst/>
              <a:ahLst/>
              <a:cxnLst/>
              <a:rect l="l" t="t" r="r" b="b"/>
              <a:pathLst>
                <a:path w="2304" h="3614" extrusionOk="0">
                  <a:moveTo>
                    <a:pt x="18" y="1"/>
                  </a:moveTo>
                  <a:lnTo>
                    <a:pt x="0" y="10"/>
                  </a:lnTo>
                  <a:cubicBezTo>
                    <a:pt x="44" y="235"/>
                    <a:pt x="102" y="452"/>
                    <a:pt x="168" y="668"/>
                  </a:cubicBezTo>
                  <a:cubicBezTo>
                    <a:pt x="199" y="779"/>
                    <a:pt x="234" y="881"/>
                    <a:pt x="279" y="982"/>
                  </a:cubicBezTo>
                  <a:cubicBezTo>
                    <a:pt x="327" y="1088"/>
                    <a:pt x="376" y="1203"/>
                    <a:pt x="429" y="1318"/>
                  </a:cubicBezTo>
                  <a:lnTo>
                    <a:pt x="513" y="1495"/>
                  </a:lnTo>
                  <a:cubicBezTo>
                    <a:pt x="539" y="1557"/>
                    <a:pt x="570" y="1615"/>
                    <a:pt x="606" y="1672"/>
                  </a:cubicBezTo>
                  <a:cubicBezTo>
                    <a:pt x="672" y="1787"/>
                    <a:pt x="738" y="1906"/>
                    <a:pt x="814" y="2021"/>
                  </a:cubicBezTo>
                  <a:cubicBezTo>
                    <a:pt x="884" y="2136"/>
                    <a:pt x="964" y="2251"/>
                    <a:pt x="1039" y="2357"/>
                  </a:cubicBezTo>
                  <a:cubicBezTo>
                    <a:pt x="1119" y="2468"/>
                    <a:pt x="1203" y="2570"/>
                    <a:pt x="1278" y="2671"/>
                  </a:cubicBezTo>
                  <a:cubicBezTo>
                    <a:pt x="1353" y="2769"/>
                    <a:pt x="1437" y="2861"/>
                    <a:pt x="1521" y="2950"/>
                  </a:cubicBezTo>
                  <a:cubicBezTo>
                    <a:pt x="1601" y="3034"/>
                    <a:pt x="1680" y="3113"/>
                    <a:pt x="1751" y="3184"/>
                  </a:cubicBezTo>
                  <a:cubicBezTo>
                    <a:pt x="1826" y="3255"/>
                    <a:pt x="1901" y="3317"/>
                    <a:pt x="1963" y="3370"/>
                  </a:cubicBezTo>
                  <a:cubicBezTo>
                    <a:pt x="2021" y="3427"/>
                    <a:pt x="2082" y="3467"/>
                    <a:pt x="2131" y="3507"/>
                  </a:cubicBezTo>
                  <a:cubicBezTo>
                    <a:pt x="2180" y="3542"/>
                    <a:pt x="2220" y="3569"/>
                    <a:pt x="2246" y="3586"/>
                  </a:cubicBezTo>
                  <a:lnTo>
                    <a:pt x="2286" y="3613"/>
                  </a:lnTo>
                  <a:lnTo>
                    <a:pt x="2304" y="3595"/>
                  </a:lnTo>
                  <a:cubicBezTo>
                    <a:pt x="2304" y="3595"/>
                    <a:pt x="2255" y="3551"/>
                    <a:pt x="2175" y="3467"/>
                  </a:cubicBezTo>
                  <a:cubicBezTo>
                    <a:pt x="2136" y="3418"/>
                    <a:pt x="2087" y="3370"/>
                    <a:pt x="2034" y="3308"/>
                  </a:cubicBezTo>
                  <a:lnTo>
                    <a:pt x="1853" y="3100"/>
                  </a:lnTo>
                  <a:cubicBezTo>
                    <a:pt x="1786" y="3025"/>
                    <a:pt x="1720" y="2941"/>
                    <a:pt x="1649" y="2848"/>
                  </a:cubicBezTo>
                  <a:cubicBezTo>
                    <a:pt x="1578" y="2755"/>
                    <a:pt x="1499" y="2662"/>
                    <a:pt x="1428" y="2561"/>
                  </a:cubicBezTo>
                  <a:cubicBezTo>
                    <a:pt x="1357" y="2459"/>
                    <a:pt x="1287" y="2349"/>
                    <a:pt x="1207" y="2242"/>
                  </a:cubicBezTo>
                  <a:cubicBezTo>
                    <a:pt x="1127" y="2136"/>
                    <a:pt x="1061" y="2021"/>
                    <a:pt x="990" y="1906"/>
                  </a:cubicBezTo>
                  <a:lnTo>
                    <a:pt x="778" y="1570"/>
                  </a:lnTo>
                  <a:cubicBezTo>
                    <a:pt x="707" y="1455"/>
                    <a:pt x="654" y="1341"/>
                    <a:pt x="592" y="1230"/>
                  </a:cubicBezTo>
                  <a:cubicBezTo>
                    <a:pt x="535" y="1119"/>
                    <a:pt x="478" y="1013"/>
                    <a:pt x="424" y="912"/>
                  </a:cubicBezTo>
                  <a:cubicBezTo>
                    <a:pt x="371" y="814"/>
                    <a:pt x="327" y="717"/>
                    <a:pt x="287" y="6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2738875" y="2453200"/>
              <a:ext cx="166050" cy="616575"/>
            </a:xfrm>
            <a:custGeom>
              <a:avLst/>
              <a:gdLst/>
              <a:ahLst/>
              <a:cxnLst/>
              <a:rect l="l" t="t" r="r" b="b"/>
              <a:pathLst>
                <a:path w="6642" h="24663" extrusionOk="0">
                  <a:moveTo>
                    <a:pt x="6589" y="1"/>
                  </a:moveTo>
                  <a:lnTo>
                    <a:pt x="6429" y="262"/>
                  </a:lnTo>
                  <a:cubicBezTo>
                    <a:pt x="6372" y="346"/>
                    <a:pt x="6314" y="456"/>
                    <a:pt x="6244" y="584"/>
                  </a:cubicBezTo>
                  <a:cubicBezTo>
                    <a:pt x="6213" y="646"/>
                    <a:pt x="6173" y="717"/>
                    <a:pt x="6133" y="792"/>
                  </a:cubicBezTo>
                  <a:lnTo>
                    <a:pt x="6023" y="1031"/>
                  </a:lnTo>
                  <a:cubicBezTo>
                    <a:pt x="5934" y="1199"/>
                    <a:pt x="5863" y="1393"/>
                    <a:pt x="5775" y="1601"/>
                  </a:cubicBezTo>
                  <a:cubicBezTo>
                    <a:pt x="5731" y="1703"/>
                    <a:pt x="5691" y="1818"/>
                    <a:pt x="5656" y="1933"/>
                  </a:cubicBezTo>
                  <a:cubicBezTo>
                    <a:pt x="5616" y="2048"/>
                    <a:pt x="5567" y="2163"/>
                    <a:pt x="5536" y="2291"/>
                  </a:cubicBezTo>
                  <a:cubicBezTo>
                    <a:pt x="5368" y="2852"/>
                    <a:pt x="5244" y="3423"/>
                    <a:pt x="5165" y="4006"/>
                  </a:cubicBezTo>
                  <a:cubicBezTo>
                    <a:pt x="5081" y="4692"/>
                    <a:pt x="5046" y="5381"/>
                    <a:pt x="5059" y="6071"/>
                  </a:cubicBezTo>
                  <a:cubicBezTo>
                    <a:pt x="5059" y="6257"/>
                    <a:pt x="5076" y="6443"/>
                    <a:pt x="5085" y="6633"/>
                  </a:cubicBezTo>
                  <a:cubicBezTo>
                    <a:pt x="5094" y="6823"/>
                    <a:pt x="5107" y="7013"/>
                    <a:pt x="5130" y="7203"/>
                  </a:cubicBezTo>
                  <a:cubicBezTo>
                    <a:pt x="5152" y="7398"/>
                    <a:pt x="5165" y="7592"/>
                    <a:pt x="5191" y="7787"/>
                  </a:cubicBezTo>
                  <a:cubicBezTo>
                    <a:pt x="5218" y="7981"/>
                    <a:pt x="5253" y="8176"/>
                    <a:pt x="5284" y="8375"/>
                  </a:cubicBezTo>
                  <a:cubicBezTo>
                    <a:pt x="5337" y="8773"/>
                    <a:pt x="5435" y="9170"/>
                    <a:pt x="5514" y="9577"/>
                  </a:cubicBezTo>
                  <a:cubicBezTo>
                    <a:pt x="5607" y="9980"/>
                    <a:pt x="5718" y="10382"/>
                    <a:pt x="5819" y="10793"/>
                  </a:cubicBezTo>
                  <a:cubicBezTo>
                    <a:pt x="6049" y="11611"/>
                    <a:pt x="6217" y="12447"/>
                    <a:pt x="6319" y="13291"/>
                  </a:cubicBezTo>
                  <a:cubicBezTo>
                    <a:pt x="6416" y="14136"/>
                    <a:pt x="6438" y="14998"/>
                    <a:pt x="6332" y="15833"/>
                  </a:cubicBezTo>
                  <a:cubicBezTo>
                    <a:pt x="6235" y="16651"/>
                    <a:pt x="6018" y="17447"/>
                    <a:pt x="5687" y="18203"/>
                  </a:cubicBezTo>
                  <a:cubicBezTo>
                    <a:pt x="5368" y="18906"/>
                    <a:pt x="4970" y="19565"/>
                    <a:pt x="4493" y="20171"/>
                  </a:cubicBezTo>
                  <a:cubicBezTo>
                    <a:pt x="4064" y="20710"/>
                    <a:pt x="3604" y="21227"/>
                    <a:pt x="3109" y="21709"/>
                  </a:cubicBezTo>
                  <a:cubicBezTo>
                    <a:pt x="2654" y="22160"/>
                    <a:pt x="2220" y="22558"/>
                    <a:pt x="1840" y="22912"/>
                  </a:cubicBezTo>
                  <a:cubicBezTo>
                    <a:pt x="1455" y="23265"/>
                    <a:pt x="1119" y="23570"/>
                    <a:pt x="850" y="23827"/>
                  </a:cubicBezTo>
                  <a:cubicBezTo>
                    <a:pt x="576" y="24083"/>
                    <a:pt x="363" y="24291"/>
                    <a:pt x="222" y="24428"/>
                  </a:cubicBezTo>
                  <a:lnTo>
                    <a:pt x="1" y="24645"/>
                  </a:lnTo>
                  <a:lnTo>
                    <a:pt x="14" y="24663"/>
                  </a:lnTo>
                  <a:lnTo>
                    <a:pt x="240" y="24455"/>
                  </a:lnTo>
                  <a:cubicBezTo>
                    <a:pt x="386" y="24313"/>
                    <a:pt x="607" y="24123"/>
                    <a:pt x="885" y="23871"/>
                  </a:cubicBezTo>
                  <a:cubicBezTo>
                    <a:pt x="1164" y="23619"/>
                    <a:pt x="1504" y="23323"/>
                    <a:pt x="1898" y="22978"/>
                  </a:cubicBezTo>
                  <a:cubicBezTo>
                    <a:pt x="2291" y="22638"/>
                    <a:pt x="2733" y="22249"/>
                    <a:pt x="3197" y="21798"/>
                  </a:cubicBezTo>
                  <a:cubicBezTo>
                    <a:pt x="3701" y="21320"/>
                    <a:pt x="4175" y="20807"/>
                    <a:pt x="4612" y="20268"/>
                  </a:cubicBezTo>
                  <a:cubicBezTo>
                    <a:pt x="5112" y="19662"/>
                    <a:pt x="5527" y="18990"/>
                    <a:pt x="5855" y="18278"/>
                  </a:cubicBezTo>
                  <a:cubicBezTo>
                    <a:pt x="6195" y="17509"/>
                    <a:pt x="6425" y="16691"/>
                    <a:pt x="6527" y="15855"/>
                  </a:cubicBezTo>
                  <a:cubicBezTo>
                    <a:pt x="6642" y="15002"/>
                    <a:pt x="6619" y="14127"/>
                    <a:pt x="6527" y="13265"/>
                  </a:cubicBezTo>
                  <a:cubicBezTo>
                    <a:pt x="6478" y="12836"/>
                    <a:pt x="6403" y="12407"/>
                    <a:pt x="6314" y="11987"/>
                  </a:cubicBezTo>
                  <a:lnTo>
                    <a:pt x="6173" y="11355"/>
                  </a:lnTo>
                  <a:lnTo>
                    <a:pt x="6009" y="10740"/>
                  </a:lnTo>
                  <a:cubicBezTo>
                    <a:pt x="5956" y="10537"/>
                    <a:pt x="5899" y="10333"/>
                    <a:pt x="5850" y="10134"/>
                  </a:cubicBezTo>
                  <a:cubicBezTo>
                    <a:pt x="5797" y="9931"/>
                    <a:pt x="5740" y="9736"/>
                    <a:pt x="5695" y="9533"/>
                  </a:cubicBezTo>
                  <a:cubicBezTo>
                    <a:pt x="5616" y="9135"/>
                    <a:pt x="5514" y="8742"/>
                    <a:pt x="5461" y="8348"/>
                  </a:cubicBezTo>
                  <a:cubicBezTo>
                    <a:pt x="5430" y="8149"/>
                    <a:pt x="5386" y="7959"/>
                    <a:pt x="5364" y="7764"/>
                  </a:cubicBezTo>
                  <a:cubicBezTo>
                    <a:pt x="5346" y="7570"/>
                    <a:pt x="5324" y="7380"/>
                    <a:pt x="5298" y="7190"/>
                  </a:cubicBezTo>
                  <a:cubicBezTo>
                    <a:pt x="5271" y="7000"/>
                    <a:pt x="5258" y="6810"/>
                    <a:pt x="5244" y="6624"/>
                  </a:cubicBezTo>
                  <a:cubicBezTo>
                    <a:pt x="5236" y="6438"/>
                    <a:pt x="5214" y="6252"/>
                    <a:pt x="5209" y="6071"/>
                  </a:cubicBezTo>
                  <a:cubicBezTo>
                    <a:pt x="5187" y="5386"/>
                    <a:pt x="5209" y="4705"/>
                    <a:pt x="5284" y="4024"/>
                  </a:cubicBezTo>
                  <a:cubicBezTo>
                    <a:pt x="5333" y="3710"/>
                    <a:pt x="5368" y="3405"/>
                    <a:pt x="5430" y="3122"/>
                  </a:cubicBezTo>
                  <a:cubicBezTo>
                    <a:pt x="5461" y="2981"/>
                    <a:pt x="5483" y="2844"/>
                    <a:pt x="5519" y="2711"/>
                  </a:cubicBezTo>
                  <a:cubicBezTo>
                    <a:pt x="5554" y="2578"/>
                    <a:pt x="5589" y="2450"/>
                    <a:pt x="5616" y="2322"/>
                  </a:cubicBezTo>
                  <a:cubicBezTo>
                    <a:pt x="5647" y="2194"/>
                    <a:pt x="5691" y="2079"/>
                    <a:pt x="5726" y="1964"/>
                  </a:cubicBezTo>
                  <a:cubicBezTo>
                    <a:pt x="5766" y="1849"/>
                    <a:pt x="5797" y="1734"/>
                    <a:pt x="5837" y="1632"/>
                  </a:cubicBezTo>
                  <a:cubicBezTo>
                    <a:pt x="5921" y="1424"/>
                    <a:pt x="5987" y="1225"/>
                    <a:pt x="6067" y="1057"/>
                  </a:cubicBezTo>
                  <a:cubicBezTo>
                    <a:pt x="6111" y="973"/>
                    <a:pt x="6142" y="894"/>
                    <a:pt x="6177" y="819"/>
                  </a:cubicBezTo>
                  <a:cubicBezTo>
                    <a:pt x="6213" y="744"/>
                    <a:pt x="6248" y="673"/>
                    <a:pt x="6283" y="611"/>
                  </a:cubicBezTo>
                  <a:cubicBezTo>
                    <a:pt x="6345" y="478"/>
                    <a:pt x="6403" y="368"/>
                    <a:pt x="6451" y="284"/>
                  </a:cubicBezTo>
                  <a:lnTo>
                    <a:pt x="6606" y="14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2895075" y="2843375"/>
              <a:ext cx="25775" cy="195225"/>
            </a:xfrm>
            <a:custGeom>
              <a:avLst/>
              <a:gdLst/>
              <a:ahLst/>
              <a:cxnLst/>
              <a:rect l="l" t="t" r="r" b="b"/>
              <a:pathLst>
                <a:path w="1031" h="7809" extrusionOk="0">
                  <a:moveTo>
                    <a:pt x="128" y="1"/>
                  </a:moveTo>
                  <a:cubicBezTo>
                    <a:pt x="128" y="1"/>
                    <a:pt x="115" y="125"/>
                    <a:pt x="97" y="341"/>
                  </a:cubicBezTo>
                  <a:cubicBezTo>
                    <a:pt x="89" y="447"/>
                    <a:pt x="75" y="580"/>
                    <a:pt x="66" y="730"/>
                  </a:cubicBezTo>
                  <a:cubicBezTo>
                    <a:pt x="53" y="881"/>
                    <a:pt x="35" y="1053"/>
                    <a:pt x="31" y="1239"/>
                  </a:cubicBezTo>
                  <a:cubicBezTo>
                    <a:pt x="22" y="1424"/>
                    <a:pt x="18" y="1623"/>
                    <a:pt x="9" y="1840"/>
                  </a:cubicBezTo>
                  <a:cubicBezTo>
                    <a:pt x="5" y="1951"/>
                    <a:pt x="0" y="2061"/>
                    <a:pt x="0" y="2172"/>
                  </a:cubicBezTo>
                  <a:lnTo>
                    <a:pt x="0" y="2512"/>
                  </a:lnTo>
                  <a:cubicBezTo>
                    <a:pt x="5" y="2746"/>
                    <a:pt x="0" y="2990"/>
                    <a:pt x="13" y="3233"/>
                  </a:cubicBezTo>
                  <a:cubicBezTo>
                    <a:pt x="27" y="3476"/>
                    <a:pt x="27" y="3728"/>
                    <a:pt x="53" y="3975"/>
                  </a:cubicBezTo>
                  <a:cubicBezTo>
                    <a:pt x="80" y="4223"/>
                    <a:pt x="93" y="4471"/>
                    <a:pt x="124" y="4714"/>
                  </a:cubicBezTo>
                  <a:cubicBezTo>
                    <a:pt x="159" y="4957"/>
                    <a:pt x="186" y="5196"/>
                    <a:pt x="230" y="5426"/>
                  </a:cubicBezTo>
                  <a:cubicBezTo>
                    <a:pt x="248" y="5545"/>
                    <a:pt x="265" y="5656"/>
                    <a:pt x="287" y="5766"/>
                  </a:cubicBezTo>
                  <a:cubicBezTo>
                    <a:pt x="314" y="5877"/>
                    <a:pt x="341" y="5983"/>
                    <a:pt x="363" y="6089"/>
                  </a:cubicBezTo>
                  <a:cubicBezTo>
                    <a:pt x="407" y="6297"/>
                    <a:pt x="455" y="6496"/>
                    <a:pt x="517" y="6672"/>
                  </a:cubicBezTo>
                  <a:cubicBezTo>
                    <a:pt x="579" y="6849"/>
                    <a:pt x="628" y="7013"/>
                    <a:pt x="690" y="7154"/>
                  </a:cubicBezTo>
                  <a:cubicBezTo>
                    <a:pt x="716" y="7225"/>
                    <a:pt x="743" y="7287"/>
                    <a:pt x="769" y="7349"/>
                  </a:cubicBezTo>
                  <a:cubicBezTo>
                    <a:pt x="800" y="7411"/>
                    <a:pt x="822" y="7468"/>
                    <a:pt x="849" y="7517"/>
                  </a:cubicBezTo>
                  <a:cubicBezTo>
                    <a:pt x="884" y="7592"/>
                    <a:pt x="929" y="7663"/>
                    <a:pt x="977" y="7738"/>
                  </a:cubicBezTo>
                  <a:cubicBezTo>
                    <a:pt x="1013" y="7787"/>
                    <a:pt x="1030" y="7809"/>
                    <a:pt x="1030" y="7809"/>
                  </a:cubicBezTo>
                  <a:cubicBezTo>
                    <a:pt x="1030" y="7809"/>
                    <a:pt x="1008" y="7773"/>
                    <a:pt x="986" y="7720"/>
                  </a:cubicBezTo>
                  <a:cubicBezTo>
                    <a:pt x="959" y="7667"/>
                    <a:pt x="924" y="7592"/>
                    <a:pt x="884" y="7490"/>
                  </a:cubicBezTo>
                  <a:cubicBezTo>
                    <a:pt x="862" y="7442"/>
                    <a:pt x="845" y="7384"/>
                    <a:pt x="822" y="7322"/>
                  </a:cubicBezTo>
                  <a:cubicBezTo>
                    <a:pt x="800" y="7265"/>
                    <a:pt x="783" y="7199"/>
                    <a:pt x="761" y="7123"/>
                  </a:cubicBezTo>
                  <a:cubicBezTo>
                    <a:pt x="716" y="6982"/>
                    <a:pt x="681" y="6814"/>
                    <a:pt x="632" y="6637"/>
                  </a:cubicBezTo>
                  <a:cubicBezTo>
                    <a:pt x="615" y="6544"/>
                    <a:pt x="593" y="6451"/>
                    <a:pt x="575" y="6354"/>
                  </a:cubicBezTo>
                  <a:cubicBezTo>
                    <a:pt x="557" y="6257"/>
                    <a:pt x="535" y="6155"/>
                    <a:pt x="517" y="6053"/>
                  </a:cubicBezTo>
                  <a:cubicBezTo>
                    <a:pt x="500" y="5947"/>
                    <a:pt x="478" y="5841"/>
                    <a:pt x="464" y="5731"/>
                  </a:cubicBezTo>
                  <a:cubicBezTo>
                    <a:pt x="447" y="5620"/>
                    <a:pt x="433" y="5510"/>
                    <a:pt x="416" y="5395"/>
                  </a:cubicBezTo>
                  <a:cubicBezTo>
                    <a:pt x="380" y="5165"/>
                    <a:pt x="363" y="4930"/>
                    <a:pt x="332" y="4687"/>
                  </a:cubicBezTo>
                  <a:cubicBezTo>
                    <a:pt x="305" y="4449"/>
                    <a:pt x="292" y="4201"/>
                    <a:pt x="270" y="3953"/>
                  </a:cubicBezTo>
                  <a:cubicBezTo>
                    <a:pt x="248" y="3710"/>
                    <a:pt x="239" y="3463"/>
                    <a:pt x="221" y="3219"/>
                  </a:cubicBezTo>
                  <a:cubicBezTo>
                    <a:pt x="203" y="2976"/>
                    <a:pt x="199" y="2738"/>
                    <a:pt x="190" y="2508"/>
                  </a:cubicBezTo>
                  <a:cubicBezTo>
                    <a:pt x="181" y="2273"/>
                    <a:pt x="173" y="2052"/>
                    <a:pt x="168" y="1840"/>
                  </a:cubicBezTo>
                  <a:cubicBezTo>
                    <a:pt x="164" y="1628"/>
                    <a:pt x="164" y="1424"/>
                    <a:pt x="155" y="1239"/>
                  </a:cubicBezTo>
                  <a:cubicBezTo>
                    <a:pt x="146" y="1053"/>
                    <a:pt x="146" y="885"/>
                    <a:pt x="146" y="735"/>
                  </a:cubicBezTo>
                  <a:cubicBezTo>
                    <a:pt x="142" y="580"/>
                    <a:pt x="137" y="452"/>
                    <a:pt x="137" y="341"/>
                  </a:cubicBezTo>
                  <a:cubicBezTo>
                    <a:pt x="133" y="12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2908800" y="2963550"/>
              <a:ext cx="75150" cy="74975"/>
            </a:xfrm>
            <a:custGeom>
              <a:avLst/>
              <a:gdLst/>
              <a:ahLst/>
              <a:cxnLst/>
              <a:rect l="l" t="t" r="r" b="b"/>
              <a:pathLst>
                <a:path w="3006" h="2999" extrusionOk="0">
                  <a:moveTo>
                    <a:pt x="1800" y="1"/>
                  </a:moveTo>
                  <a:cubicBezTo>
                    <a:pt x="1757" y="1"/>
                    <a:pt x="1712" y="3"/>
                    <a:pt x="1666" y="9"/>
                  </a:cubicBezTo>
                  <a:cubicBezTo>
                    <a:pt x="0" y="645"/>
                    <a:pt x="446" y="2999"/>
                    <a:pt x="607" y="2999"/>
                  </a:cubicBezTo>
                  <a:cubicBezTo>
                    <a:pt x="610" y="2999"/>
                    <a:pt x="612" y="2998"/>
                    <a:pt x="614" y="2997"/>
                  </a:cubicBezTo>
                  <a:cubicBezTo>
                    <a:pt x="2957" y="2033"/>
                    <a:pt x="3005" y="1"/>
                    <a:pt x="1800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2931200" y="2990275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fill="none" extrusionOk="0">
                  <a:moveTo>
                    <a:pt x="974" y="376"/>
                  </a:moveTo>
                  <a:lnTo>
                    <a:pt x="1" y="1468"/>
                  </a:lnTo>
                  <a:lnTo>
                    <a:pt x="505" y="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2926000" y="3039525"/>
              <a:ext cx="77050" cy="53725"/>
            </a:xfrm>
            <a:custGeom>
              <a:avLst/>
              <a:gdLst/>
              <a:ahLst/>
              <a:cxnLst/>
              <a:rect l="l" t="t" r="r" b="b"/>
              <a:pathLst>
                <a:path w="3082" h="2149" extrusionOk="0">
                  <a:moveTo>
                    <a:pt x="911" y="1"/>
                  </a:moveTo>
                  <a:cubicBezTo>
                    <a:pt x="394" y="1"/>
                    <a:pt x="0" y="120"/>
                    <a:pt x="28" y="184"/>
                  </a:cubicBezTo>
                  <a:cubicBezTo>
                    <a:pt x="596" y="1565"/>
                    <a:pt x="1534" y="2149"/>
                    <a:pt x="2209" y="2149"/>
                  </a:cubicBezTo>
                  <a:cubicBezTo>
                    <a:pt x="2720" y="2149"/>
                    <a:pt x="3081" y="1813"/>
                    <a:pt x="3016" y="1236"/>
                  </a:cubicBezTo>
                  <a:cubicBezTo>
                    <a:pt x="2637" y="243"/>
                    <a:pt x="1648" y="1"/>
                    <a:pt x="91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2938175" y="3051175"/>
              <a:ext cx="36600" cy="24350"/>
            </a:xfrm>
            <a:custGeom>
              <a:avLst/>
              <a:gdLst/>
              <a:ahLst/>
              <a:cxnLst/>
              <a:rect l="l" t="t" r="r" b="b"/>
              <a:pathLst>
                <a:path w="1464" h="974" fill="none" extrusionOk="0">
                  <a:moveTo>
                    <a:pt x="1088" y="973"/>
                  </a:moveTo>
                  <a:lnTo>
                    <a:pt x="0" y="1"/>
                  </a:lnTo>
                  <a:lnTo>
                    <a:pt x="1464" y="505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2842050" y="2991850"/>
              <a:ext cx="77150" cy="53775"/>
            </a:xfrm>
            <a:custGeom>
              <a:avLst/>
              <a:gdLst/>
              <a:ahLst/>
              <a:cxnLst/>
              <a:rect l="l" t="t" r="r" b="b"/>
              <a:pathLst>
                <a:path w="3086" h="2151" extrusionOk="0">
                  <a:moveTo>
                    <a:pt x="874" y="0"/>
                  </a:moveTo>
                  <a:cubicBezTo>
                    <a:pt x="362" y="0"/>
                    <a:pt x="0" y="336"/>
                    <a:pt x="65" y="915"/>
                  </a:cubicBezTo>
                  <a:cubicBezTo>
                    <a:pt x="447" y="1907"/>
                    <a:pt x="1437" y="2150"/>
                    <a:pt x="2175" y="2150"/>
                  </a:cubicBezTo>
                  <a:cubicBezTo>
                    <a:pt x="2692" y="2150"/>
                    <a:pt x="3086" y="2031"/>
                    <a:pt x="3058" y="1967"/>
                  </a:cubicBezTo>
                  <a:cubicBezTo>
                    <a:pt x="2490" y="585"/>
                    <a:pt x="1550" y="0"/>
                    <a:pt x="8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2870300" y="3009625"/>
              <a:ext cx="36725" cy="24350"/>
            </a:xfrm>
            <a:custGeom>
              <a:avLst/>
              <a:gdLst/>
              <a:ahLst/>
              <a:cxnLst/>
              <a:rect l="l" t="t" r="r" b="b"/>
              <a:pathLst>
                <a:path w="1469" h="974" fill="none" extrusionOk="0">
                  <a:moveTo>
                    <a:pt x="377" y="0"/>
                  </a:moveTo>
                  <a:lnTo>
                    <a:pt x="1469" y="973"/>
                  </a:lnTo>
                  <a:lnTo>
                    <a:pt x="1" y="469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2904775" y="3046250"/>
              <a:ext cx="71250" cy="80350"/>
            </a:xfrm>
            <a:custGeom>
              <a:avLst/>
              <a:gdLst/>
              <a:ahLst/>
              <a:cxnLst/>
              <a:rect l="l" t="t" r="r" b="b"/>
              <a:pathLst>
                <a:path w="2850" h="3214" extrusionOk="0">
                  <a:moveTo>
                    <a:pt x="809" y="0"/>
                  </a:moveTo>
                  <a:cubicBezTo>
                    <a:pt x="796" y="0"/>
                    <a:pt x="787" y="4"/>
                    <a:pt x="784" y="12"/>
                  </a:cubicBezTo>
                  <a:cubicBezTo>
                    <a:pt x="1" y="1894"/>
                    <a:pt x="754" y="3213"/>
                    <a:pt x="1523" y="3213"/>
                  </a:cubicBezTo>
                  <a:cubicBezTo>
                    <a:pt x="1744" y="3213"/>
                    <a:pt x="1967" y="3104"/>
                    <a:pt x="2154" y="2868"/>
                  </a:cubicBezTo>
                  <a:cubicBezTo>
                    <a:pt x="2850" y="1305"/>
                    <a:pt x="1051" y="0"/>
                    <a:pt x="80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2927450" y="3059700"/>
              <a:ext cx="17050" cy="36500"/>
            </a:xfrm>
            <a:custGeom>
              <a:avLst/>
              <a:gdLst/>
              <a:ahLst/>
              <a:cxnLst/>
              <a:rect l="l" t="t" r="r" b="b"/>
              <a:pathLst>
                <a:path w="682" h="1460" fill="none" extrusionOk="0">
                  <a:moveTo>
                    <a:pt x="85" y="1459"/>
                  </a:moveTo>
                  <a:lnTo>
                    <a:pt x="1" y="0"/>
                  </a:lnTo>
                  <a:lnTo>
                    <a:pt x="681" y="1393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2869150" y="2958550"/>
              <a:ext cx="71275" cy="80350"/>
            </a:xfrm>
            <a:custGeom>
              <a:avLst/>
              <a:gdLst/>
              <a:ahLst/>
              <a:cxnLst/>
              <a:rect l="l" t="t" r="r" b="b"/>
              <a:pathLst>
                <a:path w="2851" h="3214" extrusionOk="0">
                  <a:moveTo>
                    <a:pt x="1328" y="1"/>
                  </a:moveTo>
                  <a:cubicBezTo>
                    <a:pt x="1107" y="1"/>
                    <a:pt x="884" y="110"/>
                    <a:pt x="697" y="346"/>
                  </a:cubicBezTo>
                  <a:cubicBezTo>
                    <a:pt x="1" y="1909"/>
                    <a:pt x="1800" y="3214"/>
                    <a:pt x="2042" y="3214"/>
                  </a:cubicBezTo>
                  <a:cubicBezTo>
                    <a:pt x="2055" y="3214"/>
                    <a:pt x="2064" y="3210"/>
                    <a:pt x="2067" y="3202"/>
                  </a:cubicBezTo>
                  <a:cubicBezTo>
                    <a:pt x="2850" y="1320"/>
                    <a:pt x="2097" y="1"/>
                    <a:pt x="132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2900600" y="2988950"/>
              <a:ext cx="17150" cy="36500"/>
            </a:xfrm>
            <a:custGeom>
              <a:avLst/>
              <a:gdLst/>
              <a:ahLst/>
              <a:cxnLst/>
              <a:rect l="l" t="t" r="r" b="b"/>
              <a:pathLst>
                <a:path w="686" h="1460" fill="none" extrusionOk="0">
                  <a:moveTo>
                    <a:pt x="601" y="1"/>
                  </a:moveTo>
                  <a:lnTo>
                    <a:pt x="685" y="1460"/>
                  </a:lnTo>
                  <a:lnTo>
                    <a:pt x="0" y="67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2893625" y="3010725"/>
              <a:ext cx="67275" cy="56975"/>
            </a:xfrm>
            <a:custGeom>
              <a:avLst/>
              <a:gdLst/>
              <a:ahLst/>
              <a:cxnLst/>
              <a:rect l="l" t="t" r="r" b="b"/>
              <a:pathLst>
                <a:path w="2691" h="2279" extrusionOk="0">
                  <a:moveTo>
                    <a:pt x="1287" y="0"/>
                  </a:moveTo>
                  <a:cubicBezTo>
                    <a:pt x="836" y="0"/>
                    <a:pt x="387" y="259"/>
                    <a:pt x="213" y="761"/>
                  </a:cubicBezTo>
                  <a:cubicBezTo>
                    <a:pt x="1" y="1353"/>
                    <a:pt x="315" y="2003"/>
                    <a:pt x="907" y="2211"/>
                  </a:cubicBezTo>
                  <a:cubicBezTo>
                    <a:pt x="1038" y="2257"/>
                    <a:pt x="1168" y="2278"/>
                    <a:pt x="1294" y="2278"/>
                  </a:cubicBezTo>
                  <a:cubicBezTo>
                    <a:pt x="2084" y="2278"/>
                    <a:pt x="2691" y="1436"/>
                    <a:pt x="2313" y="646"/>
                  </a:cubicBezTo>
                  <a:cubicBezTo>
                    <a:pt x="2103" y="212"/>
                    <a:pt x="1694" y="0"/>
                    <a:pt x="128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2809850" y="2686325"/>
              <a:ext cx="66000" cy="154425"/>
            </a:xfrm>
            <a:custGeom>
              <a:avLst/>
              <a:gdLst/>
              <a:ahLst/>
              <a:cxnLst/>
              <a:rect l="l" t="t" r="r" b="b"/>
              <a:pathLst>
                <a:path w="2640" h="6177" extrusionOk="0">
                  <a:moveTo>
                    <a:pt x="2640" y="0"/>
                  </a:moveTo>
                  <a:lnTo>
                    <a:pt x="2640" y="0"/>
                  </a:lnTo>
                  <a:cubicBezTo>
                    <a:pt x="2640" y="0"/>
                    <a:pt x="2622" y="106"/>
                    <a:pt x="2591" y="296"/>
                  </a:cubicBezTo>
                  <a:cubicBezTo>
                    <a:pt x="2578" y="389"/>
                    <a:pt x="2560" y="504"/>
                    <a:pt x="2543" y="637"/>
                  </a:cubicBezTo>
                  <a:cubicBezTo>
                    <a:pt x="2529" y="703"/>
                    <a:pt x="2520" y="774"/>
                    <a:pt x="2512" y="849"/>
                  </a:cubicBezTo>
                  <a:cubicBezTo>
                    <a:pt x="2498" y="920"/>
                    <a:pt x="2489" y="999"/>
                    <a:pt x="2472" y="1079"/>
                  </a:cubicBezTo>
                  <a:cubicBezTo>
                    <a:pt x="2441" y="1243"/>
                    <a:pt x="2405" y="1415"/>
                    <a:pt x="2375" y="1601"/>
                  </a:cubicBezTo>
                  <a:cubicBezTo>
                    <a:pt x="2357" y="1689"/>
                    <a:pt x="2344" y="1786"/>
                    <a:pt x="2321" y="1879"/>
                  </a:cubicBezTo>
                  <a:cubicBezTo>
                    <a:pt x="2299" y="1976"/>
                    <a:pt x="2277" y="2074"/>
                    <a:pt x="2255" y="2175"/>
                  </a:cubicBezTo>
                  <a:cubicBezTo>
                    <a:pt x="2207" y="2370"/>
                    <a:pt x="2167" y="2578"/>
                    <a:pt x="2105" y="2781"/>
                  </a:cubicBezTo>
                  <a:cubicBezTo>
                    <a:pt x="2074" y="2883"/>
                    <a:pt x="2043" y="2989"/>
                    <a:pt x="2016" y="3091"/>
                  </a:cubicBezTo>
                  <a:lnTo>
                    <a:pt x="1972" y="3245"/>
                  </a:lnTo>
                  <a:cubicBezTo>
                    <a:pt x="1954" y="3298"/>
                    <a:pt x="1932" y="3347"/>
                    <a:pt x="1915" y="3400"/>
                  </a:cubicBezTo>
                  <a:cubicBezTo>
                    <a:pt x="1884" y="3502"/>
                    <a:pt x="1844" y="3604"/>
                    <a:pt x="1809" y="3705"/>
                  </a:cubicBezTo>
                  <a:cubicBezTo>
                    <a:pt x="1791" y="3758"/>
                    <a:pt x="1773" y="3807"/>
                    <a:pt x="1756" y="3856"/>
                  </a:cubicBezTo>
                  <a:lnTo>
                    <a:pt x="1689" y="4006"/>
                  </a:lnTo>
                  <a:cubicBezTo>
                    <a:pt x="1649" y="4103"/>
                    <a:pt x="1605" y="4196"/>
                    <a:pt x="1565" y="4293"/>
                  </a:cubicBezTo>
                  <a:cubicBezTo>
                    <a:pt x="1526" y="4391"/>
                    <a:pt x="1473" y="4479"/>
                    <a:pt x="1428" y="4572"/>
                  </a:cubicBezTo>
                  <a:cubicBezTo>
                    <a:pt x="1340" y="4744"/>
                    <a:pt x="1243" y="4912"/>
                    <a:pt x="1137" y="5076"/>
                  </a:cubicBezTo>
                  <a:cubicBezTo>
                    <a:pt x="1092" y="5155"/>
                    <a:pt x="1030" y="5222"/>
                    <a:pt x="982" y="5297"/>
                  </a:cubicBezTo>
                  <a:lnTo>
                    <a:pt x="907" y="5399"/>
                  </a:lnTo>
                  <a:cubicBezTo>
                    <a:pt x="885" y="5434"/>
                    <a:pt x="854" y="5465"/>
                    <a:pt x="827" y="5496"/>
                  </a:cubicBezTo>
                  <a:cubicBezTo>
                    <a:pt x="774" y="5553"/>
                    <a:pt x="725" y="5615"/>
                    <a:pt x="672" y="5668"/>
                  </a:cubicBezTo>
                  <a:lnTo>
                    <a:pt x="526" y="5814"/>
                  </a:lnTo>
                  <a:cubicBezTo>
                    <a:pt x="442" y="5889"/>
                    <a:pt x="354" y="5964"/>
                    <a:pt x="261" y="6026"/>
                  </a:cubicBezTo>
                  <a:cubicBezTo>
                    <a:pt x="199" y="6071"/>
                    <a:pt x="137" y="6110"/>
                    <a:pt x="71" y="6146"/>
                  </a:cubicBezTo>
                  <a:cubicBezTo>
                    <a:pt x="49" y="6155"/>
                    <a:pt x="22" y="6168"/>
                    <a:pt x="0" y="6177"/>
                  </a:cubicBezTo>
                  <a:cubicBezTo>
                    <a:pt x="31" y="6168"/>
                    <a:pt x="58" y="6159"/>
                    <a:pt x="89" y="6150"/>
                  </a:cubicBezTo>
                  <a:cubicBezTo>
                    <a:pt x="115" y="6137"/>
                    <a:pt x="146" y="6128"/>
                    <a:pt x="177" y="6115"/>
                  </a:cubicBezTo>
                  <a:cubicBezTo>
                    <a:pt x="217" y="6097"/>
                    <a:pt x="252" y="6079"/>
                    <a:pt x="292" y="6057"/>
                  </a:cubicBezTo>
                  <a:cubicBezTo>
                    <a:pt x="394" y="6004"/>
                    <a:pt x="491" y="5938"/>
                    <a:pt x="588" y="5872"/>
                  </a:cubicBezTo>
                  <a:cubicBezTo>
                    <a:pt x="637" y="5827"/>
                    <a:pt x="694" y="5783"/>
                    <a:pt x="752" y="5739"/>
                  </a:cubicBezTo>
                  <a:cubicBezTo>
                    <a:pt x="814" y="5690"/>
                    <a:pt x="867" y="5628"/>
                    <a:pt x="924" y="5571"/>
                  </a:cubicBezTo>
                  <a:cubicBezTo>
                    <a:pt x="955" y="5540"/>
                    <a:pt x="986" y="5513"/>
                    <a:pt x="1017" y="5483"/>
                  </a:cubicBezTo>
                  <a:lnTo>
                    <a:pt x="1101" y="5381"/>
                  </a:lnTo>
                  <a:cubicBezTo>
                    <a:pt x="1159" y="5310"/>
                    <a:pt x="1221" y="5239"/>
                    <a:pt x="1278" y="5164"/>
                  </a:cubicBezTo>
                  <a:cubicBezTo>
                    <a:pt x="1397" y="5001"/>
                    <a:pt x="1504" y="4833"/>
                    <a:pt x="1601" y="4656"/>
                  </a:cubicBezTo>
                  <a:cubicBezTo>
                    <a:pt x="1649" y="4567"/>
                    <a:pt x="1707" y="4479"/>
                    <a:pt x="1751" y="4382"/>
                  </a:cubicBezTo>
                  <a:cubicBezTo>
                    <a:pt x="1795" y="4284"/>
                    <a:pt x="1844" y="4187"/>
                    <a:pt x="1888" y="4085"/>
                  </a:cubicBezTo>
                  <a:lnTo>
                    <a:pt x="1954" y="3935"/>
                  </a:lnTo>
                  <a:cubicBezTo>
                    <a:pt x="1972" y="3886"/>
                    <a:pt x="1990" y="3833"/>
                    <a:pt x="2012" y="3780"/>
                  </a:cubicBezTo>
                  <a:lnTo>
                    <a:pt x="2122" y="3471"/>
                  </a:lnTo>
                  <a:cubicBezTo>
                    <a:pt x="2140" y="3418"/>
                    <a:pt x="2162" y="3369"/>
                    <a:pt x="2176" y="3312"/>
                  </a:cubicBezTo>
                  <a:lnTo>
                    <a:pt x="2220" y="3153"/>
                  </a:lnTo>
                  <a:cubicBezTo>
                    <a:pt x="2251" y="3046"/>
                    <a:pt x="2277" y="2940"/>
                    <a:pt x="2304" y="2834"/>
                  </a:cubicBezTo>
                  <a:cubicBezTo>
                    <a:pt x="2370" y="2626"/>
                    <a:pt x="2397" y="2414"/>
                    <a:pt x="2441" y="2211"/>
                  </a:cubicBezTo>
                  <a:cubicBezTo>
                    <a:pt x="2459" y="2109"/>
                    <a:pt x="2476" y="2012"/>
                    <a:pt x="2494" y="1915"/>
                  </a:cubicBezTo>
                  <a:cubicBezTo>
                    <a:pt x="2512" y="1817"/>
                    <a:pt x="2520" y="1720"/>
                    <a:pt x="2534" y="1623"/>
                  </a:cubicBezTo>
                  <a:cubicBezTo>
                    <a:pt x="2556" y="1437"/>
                    <a:pt x="2569" y="1260"/>
                    <a:pt x="2591" y="1097"/>
                  </a:cubicBezTo>
                  <a:cubicBezTo>
                    <a:pt x="2613" y="933"/>
                    <a:pt x="2613" y="783"/>
                    <a:pt x="2618" y="646"/>
                  </a:cubicBezTo>
                  <a:cubicBezTo>
                    <a:pt x="2627" y="513"/>
                    <a:pt x="2631" y="398"/>
                    <a:pt x="2631" y="301"/>
                  </a:cubicBezTo>
                  <a:cubicBezTo>
                    <a:pt x="2640" y="111"/>
                    <a:pt x="2640" y="0"/>
                    <a:pt x="2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828200" y="2792000"/>
              <a:ext cx="36150" cy="36050"/>
            </a:xfrm>
            <a:custGeom>
              <a:avLst/>
              <a:gdLst/>
              <a:ahLst/>
              <a:cxnLst/>
              <a:rect l="l" t="t" r="r" b="b"/>
              <a:pathLst>
                <a:path w="1446" h="1442" extrusionOk="0">
                  <a:moveTo>
                    <a:pt x="866" y="0"/>
                  </a:moveTo>
                  <a:cubicBezTo>
                    <a:pt x="845" y="0"/>
                    <a:pt x="823" y="2"/>
                    <a:pt x="800" y="4"/>
                  </a:cubicBezTo>
                  <a:cubicBezTo>
                    <a:pt x="1" y="310"/>
                    <a:pt x="216" y="1442"/>
                    <a:pt x="294" y="1442"/>
                  </a:cubicBezTo>
                  <a:cubicBezTo>
                    <a:pt x="295" y="1442"/>
                    <a:pt x="296" y="1442"/>
                    <a:pt x="296" y="1441"/>
                  </a:cubicBezTo>
                  <a:cubicBezTo>
                    <a:pt x="1419" y="976"/>
                    <a:pt x="1445" y="0"/>
                    <a:pt x="866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839025" y="2804800"/>
              <a:ext cx="11625" cy="17725"/>
            </a:xfrm>
            <a:custGeom>
              <a:avLst/>
              <a:gdLst/>
              <a:ahLst/>
              <a:cxnLst/>
              <a:rect l="l" t="t" r="r" b="b"/>
              <a:pathLst>
                <a:path w="465" h="709" fill="none" extrusionOk="0">
                  <a:moveTo>
                    <a:pt x="465" y="182"/>
                  </a:moveTo>
                  <a:lnTo>
                    <a:pt x="1" y="708"/>
                  </a:lnTo>
                  <a:lnTo>
                    <a:pt x="239" y="1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836500" y="2828475"/>
              <a:ext cx="37025" cy="25800"/>
            </a:xfrm>
            <a:custGeom>
              <a:avLst/>
              <a:gdLst/>
              <a:ahLst/>
              <a:cxnLst/>
              <a:rect l="l" t="t" r="r" b="b"/>
              <a:pathLst>
                <a:path w="1481" h="1032" extrusionOk="0">
                  <a:moveTo>
                    <a:pt x="437" y="0"/>
                  </a:moveTo>
                  <a:cubicBezTo>
                    <a:pt x="189" y="0"/>
                    <a:pt x="0" y="57"/>
                    <a:pt x="13" y="88"/>
                  </a:cubicBezTo>
                  <a:cubicBezTo>
                    <a:pt x="285" y="750"/>
                    <a:pt x="736" y="1031"/>
                    <a:pt x="1061" y="1031"/>
                  </a:cubicBezTo>
                  <a:cubicBezTo>
                    <a:pt x="1307" y="1031"/>
                    <a:pt x="1480" y="870"/>
                    <a:pt x="1450" y="592"/>
                  </a:cubicBezTo>
                  <a:cubicBezTo>
                    <a:pt x="1265" y="117"/>
                    <a:pt x="790" y="0"/>
                    <a:pt x="43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842350" y="2834100"/>
              <a:ext cx="17600" cy="11625"/>
            </a:xfrm>
            <a:custGeom>
              <a:avLst/>
              <a:gdLst/>
              <a:ahLst/>
              <a:cxnLst/>
              <a:rect l="l" t="t" r="r" b="b"/>
              <a:pathLst>
                <a:path w="704" h="465" fill="none" extrusionOk="0">
                  <a:moveTo>
                    <a:pt x="522" y="465"/>
                  </a:moveTo>
                  <a:lnTo>
                    <a:pt x="0" y="0"/>
                  </a:lnTo>
                  <a:lnTo>
                    <a:pt x="703" y="239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2796150" y="2805600"/>
              <a:ext cx="37025" cy="25750"/>
            </a:xfrm>
            <a:custGeom>
              <a:avLst/>
              <a:gdLst/>
              <a:ahLst/>
              <a:cxnLst/>
              <a:rect l="l" t="t" r="r" b="b"/>
              <a:pathLst>
                <a:path w="1481" h="1030" extrusionOk="0">
                  <a:moveTo>
                    <a:pt x="421" y="1"/>
                  </a:moveTo>
                  <a:cubicBezTo>
                    <a:pt x="175" y="1"/>
                    <a:pt x="1" y="161"/>
                    <a:pt x="31" y="437"/>
                  </a:cubicBezTo>
                  <a:cubicBezTo>
                    <a:pt x="216" y="913"/>
                    <a:pt x="691" y="1030"/>
                    <a:pt x="1044" y="1030"/>
                  </a:cubicBezTo>
                  <a:cubicBezTo>
                    <a:pt x="1292" y="1030"/>
                    <a:pt x="1481" y="972"/>
                    <a:pt x="1468" y="941"/>
                  </a:cubicBezTo>
                  <a:cubicBezTo>
                    <a:pt x="1196" y="280"/>
                    <a:pt x="746" y="1"/>
                    <a:pt x="42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809725" y="2814100"/>
              <a:ext cx="17725" cy="11725"/>
            </a:xfrm>
            <a:custGeom>
              <a:avLst/>
              <a:gdLst/>
              <a:ahLst/>
              <a:cxnLst/>
              <a:rect l="l" t="t" r="r" b="b"/>
              <a:pathLst>
                <a:path w="709" h="469" fill="none" extrusionOk="0">
                  <a:moveTo>
                    <a:pt x="182" y="0"/>
                  </a:moveTo>
                  <a:lnTo>
                    <a:pt x="708" y="469"/>
                  </a:lnTo>
                  <a:lnTo>
                    <a:pt x="1" y="22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826250" y="2831650"/>
              <a:ext cx="34350" cy="38625"/>
            </a:xfrm>
            <a:custGeom>
              <a:avLst/>
              <a:gdLst/>
              <a:ahLst/>
              <a:cxnLst/>
              <a:rect l="l" t="t" r="r" b="b"/>
              <a:pathLst>
                <a:path w="1374" h="1545" extrusionOk="0">
                  <a:moveTo>
                    <a:pt x="390" y="0"/>
                  </a:moveTo>
                  <a:cubicBezTo>
                    <a:pt x="384" y="0"/>
                    <a:pt x="380" y="2"/>
                    <a:pt x="379" y="6"/>
                  </a:cubicBezTo>
                  <a:cubicBezTo>
                    <a:pt x="1" y="913"/>
                    <a:pt x="363" y="1545"/>
                    <a:pt x="734" y="1545"/>
                  </a:cubicBezTo>
                  <a:cubicBezTo>
                    <a:pt x="840" y="1545"/>
                    <a:pt x="947" y="1493"/>
                    <a:pt x="1038" y="1381"/>
                  </a:cubicBezTo>
                  <a:cubicBezTo>
                    <a:pt x="1374" y="629"/>
                    <a:pt x="504" y="0"/>
                    <a:pt x="39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2837150" y="2838075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45" y="704"/>
                  </a:moveTo>
                  <a:lnTo>
                    <a:pt x="0" y="1"/>
                  </a:lnTo>
                  <a:lnTo>
                    <a:pt x="328" y="67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809200" y="2789600"/>
              <a:ext cx="34225" cy="38600"/>
            </a:xfrm>
            <a:custGeom>
              <a:avLst/>
              <a:gdLst/>
              <a:ahLst/>
              <a:cxnLst/>
              <a:rect l="l" t="t" r="r" b="b"/>
              <a:pathLst>
                <a:path w="1369" h="1544" extrusionOk="0">
                  <a:moveTo>
                    <a:pt x="636" y="1"/>
                  </a:moveTo>
                  <a:cubicBezTo>
                    <a:pt x="530" y="1"/>
                    <a:pt x="422" y="53"/>
                    <a:pt x="331" y="167"/>
                  </a:cubicBezTo>
                  <a:cubicBezTo>
                    <a:pt x="0" y="916"/>
                    <a:pt x="864" y="1543"/>
                    <a:pt x="982" y="1543"/>
                  </a:cubicBezTo>
                  <a:cubicBezTo>
                    <a:pt x="989" y="1543"/>
                    <a:pt x="993" y="1541"/>
                    <a:pt x="995" y="1537"/>
                  </a:cubicBezTo>
                  <a:cubicBezTo>
                    <a:pt x="1369" y="634"/>
                    <a:pt x="1007" y="1"/>
                    <a:pt x="63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24325" y="2804150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288" y="0"/>
                  </a:moveTo>
                  <a:lnTo>
                    <a:pt x="328" y="703"/>
                  </a:lnTo>
                  <a:lnTo>
                    <a:pt x="0" y="3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821000" y="2814675"/>
              <a:ext cx="32225" cy="27350"/>
            </a:xfrm>
            <a:custGeom>
              <a:avLst/>
              <a:gdLst/>
              <a:ahLst/>
              <a:cxnLst/>
              <a:rect l="l" t="t" r="r" b="b"/>
              <a:pathLst>
                <a:path w="1289" h="1094" extrusionOk="0">
                  <a:moveTo>
                    <a:pt x="616" y="1"/>
                  </a:moveTo>
                  <a:cubicBezTo>
                    <a:pt x="400" y="1"/>
                    <a:pt x="184" y="125"/>
                    <a:pt x="98" y="366"/>
                  </a:cubicBezTo>
                  <a:cubicBezTo>
                    <a:pt x="1" y="649"/>
                    <a:pt x="147" y="959"/>
                    <a:pt x="430" y="1060"/>
                  </a:cubicBezTo>
                  <a:cubicBezTo>
                    <a:pt x="493" y="1083"/>
                    <a:pt x="557" y="1093"/>
                    <a:pt x="618" y="1093"/>
                  </a:cubicBezTo>
                  <a:cubicBezTo>
                    <a:pt x="996" y="1093"/>
                    <a:pt x="1289" y="690"/>
                    <a:pt x="1106" y="313"/>
                  </a:cubicBezTo>
                  <a:cubicBezTo>
                    <a:pt x="1007" y="103"/>
                    <a:pt x="812" y="1"/>
                    <a:pt x="61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27750" y="2711400"/>
              <a:ext cx="51050" cy="25250"/>
            </a:xfrm>
            <a:custGeom>
              <a:avLst/>
              <a:gdLst/>
              <a:ahLst/>
              <a:cxnLst/>
              <a:rect l="l" t="t" r="r" b="b"/>
              <a:pathLst>
                <a:path w="2042" h="1010" extrusionOk="0">
                  <a:moveTo>
                    <a:pt x="1223" y="0"/>
                  </a:moveTo>
                  <a:cubicBezTo>
                    <a:pt x="510" y="0"/>
                    <a:pt x="0" y="823"/>
                    <a:pt x="73" y="850"/>
                  </a:cubicBezTo>
                  <a:cubicBezTo>
                    <a:pt x="362" y="963"/>
                    <a:pt x="626" y="1010"/>
                    <a:pt x="855" y="1010"/>
                  </a:cubicBezTo>
                  <a:cubicBezTo>
                    <a:pt x="1665" y="1010"/>
                    <a:pt x="2041" y="421"/>
                    <a:pt x="1593" y="76"/>
                  </a:cubicBezTo>
                  <a:cubicBezTo>
                    <a:pt x="1465" y="23"/>
                    <a:pt x="1341" y="0"/>
                    <a:pt x="122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939725" y="2720025"/>
              <a:ext cx="23900" cy="8000"/>
            </a:xfrm>
            <a:custGeom>
              <a:avLst/>
              <a:gdLst/>
              <a:ahLst/>
              <a:cxnLst/>
              <a:rect l="l" t="t" r="r" b="b"/>
              <a:pathLst>
                <a:path w="956" h="320" fill="none" extrusionOk="0">
                  <a:moveTo>
                    <a:pt x="0" y="319"/>
                  </a:moveTo>
                  <a:lnTo>
                    <a:pt x="955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877125" y="27289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5" y="1"/>
                  </a:moveTo>
                  <a:cubicBezTo>
                    <a:pt x="381" y="1"/>
                    <a:pt x="1" y="590"/>
                    <a:pt x="453" y="932"/>
                  </a:cubicBezTo>
                  <a:cubicBezTo>
                    <a:pt x="582" y="986"/>
                    <a:pt x="707" y="1010"/>
                    <a:pt x="827" y="1010"/>
                  </a:cubicBezTo>
                  <a:cubicBezTo>
                    <a:pt x="1538" y="1010"/>
                    <a:pt x="2046" y="189"/>
                    <a:pt x="1974" y="159"/>
                  </a:cubicBezTo>
                  <a:cubicBezTo>
                    <a:pt x="1686" y="47"/>
                    <a:pt x="1423" y="1"/>
                    <a:pt x="119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895625" y="2734725"/>
              <a:ext cx="23900" cy="8975"/>
            </a:xfrm>
            <a:custGeom>
              <a:avLst/>
              <a:gdLst/>
              <a:ahLst/>
              <a:cxnLst/>
              <a:rect l="l" t="t" r="r" b="b"/>
              <a:pathLst>
                <a:path w="956" h="359" fill="none" extrusionOk="0">
                  <a:moveTo>
                    <a:pt x="955" y="1"/>
                  </a:moveTo>
                  <a:lnTo>
                    <a:pt x="0" y="35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2928750" y="2733500"/>
              <a:ext cx="34425" cy="35075"/>
            </a:xfrm>
            <a:custGeom>
              <a:avLst/>
              <a:gdLst/>
              <a:ahLst/>
              <a:cxnLst/>
              <a:rect l="l" t="t" r="r" b="b"/>
              <a:pathLst>
                <a:path w="1377" h="1403" extrusionOk="0">
                  <a:moveTo>
                    <a:pt x="92" y="0"/>
                  </a:moveTo>
                  <a:cubicBezTo>
                    <a:pt x="34" y="0"/>
                    <a:pt x="0" y="9"/>
                    <a:pt x="2" y="23"/>
                  </a:cubicBezTo>
                  <a:cubicBezTo>
                    <a:pt x="89" y="948"/>
                    <a:pt x="599" y="1402"/>
                    <a:pt x="975" y="1402"/>
                  </a:cubicBezTo>
                  <a:cubicBezTo>
                    <a:pt x="1171" y="1402"/>
                    <a:pt x="1331" y="1279"/>
                    <a:pt x="1377" y="1036"/>
                  </a:cubicBezTo>
                  <a:cubicBezTo>
                    <a:pt x="1317" y="225"/>
                    <a:pt x="388" y="0"/>
                    <a:pt x="9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2937625" y="2741150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fill="none" extrusionOk="0">
                  <a:moveTo>
                    <a:pt x="0" y="0"/>
                  </a:moveTo>
                  <a:lnTo>
                    <a:pt x="708" y="708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2892850" y="26970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2" y="0"/>
                  </a:moveTo>
                  <a:cubicBezTo>
                    <a:pt x="206" y="0"/>
                    <a:pt x="46" y="124"/>
                    <a:pt x="1" y="369"/>
                  </a:cubicBezTo>
                  <a:cubicBezTo>
                    <a:pt x="56" y="1175"/>
                    <a:pt x="978" y="1402"/>
                    <a:pt x="1280" y="1402"/>
                  </a:cubicBezTo>
                  <a:cubicBezTo>
                    <a:pt x="1341" y="1402"/>
                    <a:pt x="1377" y="1393"/>
                    <a:pt x="1376" y="1377"/>
                  </a:cubicBezTo>
                  <a:cubicBezTo>
                    <a:pt x="1288" y="455"/>
                    <a:pt x="779" y="0"/>
                    <a:pt x="40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903675" y="2708750"/>
              <a:ext cx="18725" cy="17275"/>
            </a:xfrm>
            <a:custGeom>
              <a:avLst/>
              <a:gdLst/>
              <a:ahLst/>
              <a:cxnLst/>
              <a:rect l="l" t="t" r="r" b="b"/>
              <a:pathLst>
                <a:path w="749" h="691" fill="none" extrusionOk="0">
                  <a:moveTo>
                    <a:pt x="748" y="690"/>
                  </a:moveTo>
                  <a:lnTo>
                    <a:pt x="1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900525" y="2734025"/>
              <a:ext cx="40925" cy="43025"/>
            </a:xfrm>
            <a:custGeom>
              <a:avLst/>
              <a:gdLst/>
              <a:ahLst/>
              <a:cxnLst/>
              <a:rect l="l" t="t" r="r" b="b"/>
              <a:pathLst>
                <a:path w="1637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9" y="2"/>
                  </a:cubicBezTo>
                  <a:cubicBezTo>
                    <a:pt x="0" y="720"/>
                    <a:pt x="108" y="1720"/>
                    <a:pt x="662" y="1720"/>
                  </a:cubicBezTo>
                  <a:cubicBezTo>
                    <a:pt x="715" y="1720"/>
                    <a:pt x="773" y="1711"/>
                    <a:pt x="834" y="1691"/>
                  </a:cubicBezTo>
                  <a:cubicBezTo>
                    <a:pt x="1636" y="1180"/>
                    <a:pt x="1163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2918050" y="2745225"/>
              <a:ext cx="7225" cy="24025"/>
            </a:xfrm>
            <a:custGeom>
              <a:avLst/>
              <a:gdLst/>
              <a:ahLst/>
              <a:cxnLst/>
              <a:rect l="l" t="t" r="r" b="b"/>
              <a:pathLst>
                <a:path w="289" h="961" fill="none" extrusionOk="0">
                  <a:moveTo>
                    <a:pt x="288" y="1"/>
                  </a:moveTo>
                  <a:lnTo>
                    <a:pt x="1" y="96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2914475" y="2688475"/>
              <a:ext cx="41075" cy="43100"/>
            </a:xfrm>
            <a:custGeom>
              <a:avLst/>
              <a:gdLst/>
              <a:ahLst/>
              <a:cxnLst/>
              <a:rect l="l" t="t" r="r" b="b"/>
              <a:pathLst>
                <a:path w="1643" h="1724" extrusionOk="0">
                  <a:moveTo>
                    <a:pt x="976" y="1"/>
                  </a:moveTo>
                  <a:cubicBezTo>
                    <a:pt x="923" y="1"/>
                    <a:pt x="867" y="10"/>
                    <a:pt x="807" y="29"/>
                  </a:cubicBezTo>
                  <a:cubicBezTo>
                    <a:pt x="1" y="545"/>
                    <a:pt x="478" y="1724"/>
                    <a:pt x="568" y="1724"/>
                  </a:cubicBezTo>
                  <a:cubicBezTo>
                    <a:pt x="569" y="1724"/>
                    <a:pt x="571" y="1723"/>
                    <a:pt x="573" y="1722"/>
                  </a:cubicBezTo>
                  <a:cubicBezTo>
                    <a:pt x="1643" y="1004"/>
                    <a:pt x="1529" y="1"/>
                    <a:pt x="97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2931200" y="2699925"/>
              <a:ext cx="6325" cy="24775"/>
            </a:xfrm>
            <a:custGeom>
              <a:avLst/>
              <a:gdLst/>
              <a:ahLst/>
              <a:cxnLst/>
              <a:rect l="l" t="t" r="r" b="b"/>
              <a:pathLst>
                <a:path w="253" h="991" fill="none" extrusionOk="0">
                  <a:moveTo>
                    <a:pt x="1" y="990"/>
                  </a:moveTo>
                  <a:lnTo>
                    <a:pt x="253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2911875" y="2716575"/>
              <a:ext cx="36150" cy="30675"/>
            </a:xfrm>
            <a:custGeom>
              <a:avLst/>
              <a:gdLst/>
              <a:ahLst/>
              <a:cxnLst/>
              <a:rect l="l" t="t" r="r" b="b"/>
              <a:pathLst>
                <a:path w="1446" h="1227" extrusionOk="0">
                  <a:moveTo>
                    <a:pt x="688" y="1"/>
                  </a:moveTo>
                  <a:cubicBezTo>
                    <a:pt x="442" y="1"/>
                    <a:pt x="196" y="145"/>
                    <a:pt x="106" y="422"/>
                  </a:cubicBezTo>
                  <a:cubicBezTo>
                    <a:pt x="0" y="744"/>
                    <a:pt x="177" y="1089"/>
                    <a:pt x="500" y="1195"/>
                  </a:cubicBezTo>
                  <a:cubicBezTo>
                    <a:pt x="565" y="1217"/>
                    <a:pt x="630" y="1227"/>
                    <a:pt x="692" y="1227"/>
                  </a:cubicBezTo>
                  <a:cubicBezTo>
                    <a:pt x="1122" y="1227"/>
                    <a:pt x="1445" y="758"/>
                    <a:pt x="1229" y="333"/>
                  </a:cubicBezTo>
                  <a:cubicBezTo>
                    <a:pt x="1116" y="109"/>
                    <a:pt x="902" y="1"/>
                    <a:pt x="68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811700" y="2654000"/>
              <a:ext cx="51150" cy="25275"/>
            </a:xfrm>
            <a:custGeom>
              <a:avLst/>
              <a:gdLst/>
              <a:ahLst/>
              <a:cxnLst/>
              <a:rect l="l" t="t" r="r" b="b"/>
              <a:pathLst>
                <a:path w="2046" h="1011" extrusionOk="0">
                  <a:moveTo>
                    <a:pt x="1220" y="0"/>
                  </a:moveTo>
                  <a:cubicBezTo>
                    <a:pt x="509" y="0"/>
                    <a:pt x="0" y="825"/>
                    <a:pt x="72" y="851"/>
                  </a:cubicBezTo>
                  <a:cubicBezTo>
                    <a:pt x="362" y="964"/>
                    <a:pt x="625" y="1011"/>
                    <a:pt x="854" y="1011"/>
                  </a:cubicBezTo>
                  <a:cubicBezTo>
                    <a:pt x="1668" y="1011"/>
                    <a:pt x="2045" y="419"/>
                    <a:pt x="1593" y="77"/>
                  </a:cubicBezTo>
                  <a:cubicBezTo>
                    <a:pt x="1464" y="23"/>
                    <a:pt x="1339" y="0"/>
                    <a:pt x="122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819800" y="2660000"/>
              <a:ext cx="31525" cy="13250"/>
            </a:xfrm>
            <a:custGeom>
              <a:avLst/>
              <a:gdLst/>
              <a:ahLst/>
              <a:cxnLst/>
              <a:rect l="l" t="t" r="r" b="b"/>
              <a:pathLst>
                <a:path w="1261" h="530" extrusionOk="0">
                  <a:moveTo>
                    <a:pt x="1114" y="0"/>
                  </a:moveTo>
                  <a:cubicBezTo>
                    <a:pt x="1110" y="0"/>
                    <a:pt x="1105" y="0"/>
                    <a:pt x="1101" y="1"/>
                  </a:cubicBezTo>
                  <a:cubicBezTo>
                    <a:pt x="1092" y="1"/>
                    <a:pt x="1083" y="1"/>
                    <a:pt x="1075" y="5"/>
                  </a:cubicBezTo>
                  <a:lnTo>
                    <a:pt x="124" y="324"/>
                  </a:lnTo>
                  <a:cubicBezTo>
                    <a:pt x="1" y="364"/>
                    <a:pt x="46" y="529"/>
                    <a:pt x="153" y="529"/>
                  </a:cubicBezTo>
                  <a:cubicBezTo>
                    <a:pt x="165" y="529"/>
                    <a:pt x="177" y="527"/>
                    <a:pt x="190" y="523"/>
                  </a:cubicBezTo>
                  <a:lnTo>
                    <a:pt x="1145" y="209"/>
                  </a:lnTo>
                  <a:cubicBezTo>
                    <a:pt x="1260" y="170"/>
                    <a:pt x="1227" y="0"/>
                    <a:pt x="1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761200" y="2671550"/>
              <a:ext cx="51025" cy="25300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184" y="0"/>
                  </a:moveTo>
                  <a:cubicBezTo>
                    <a:pt x="376" y="0"/>
                    <a:pt x="1" y="592"/>
                    <a:pt x="452" y="936"/>
                  </a:cubicBezTo>
                  <a:cubicBezTo>
                    <a:pt x="580" y="989"/>
                    <a:pt x="704" y="1012"/>
                    <a:pt x="822" y="1012"/>
                  </a:cubicBezTo>
                  <a:cubicBezTo>
                    <a:pt x="1534" y="1012"/>
                    <a:pt x="2040" y="189"/>
                    <a:pt x="1968" y="162"/>
                  </a:cubicBezTo>
                  <a:cubicBezTo>
                    <a:pt x="1678" y="48"/>
                    <a:pt x="1414" y="0"/>
                    <a:pt x="11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775525" y="2674700"/>
              <a:ext cx="31575" cy="14400"/>
            </a:xfrm>
            <a:custGeom>
              <a:avLst/>
              <a:gdLst/>
              <a:ahLst/>
              <a:cxnLst/>
              <a:rect l="l" t="t" r="r" b="b"/>
              <a:pathLst>
                <a:path w="1263" h="576" extrusionOk="0">
                  <a:moveTo>
                    <a:pt x="1117" y="0"/>
                  </a:moveTo>
                  <a:cubicBezTo>
                    <a:pt x="1113" y="0"/>
                    <a:pt x="1108" y="0"/>
                    <a:pt x="1104" y="1"/>
                  </a:cubicBezTo>
                  <a:cubicBezTo>
                    <a:pt x="1095" y="1"/>
                    <a:pt x="1086" y="1"/>
                    <a:pt x="1081" y="5"/>
                  </a:cubicBezTo>
                  <a:lnTo>
                    <a:pt x="127" y="364"/>
                  </a:lnTo>
                  <a:cubicBezTo>
                    <a:pt x="1" y="407"/>
                    <a:pt x="50" y="575"/>
                    <a:pt x="158" y="575"/>
                  </a:cubicBezTo>
                  <a:cubicBezTo>
                    <a:pt x="172" y="575"/>
                    <a:pt x="186" y="573"/>
                    <a:pt x="202" y="567"/>
                  </a:cubicBezTo>
                  <a:lnTo>
                    <a:pt x="1152" y="204"/>
                  </a:lnTo>
                  <a:cubicBezTo>
                    <a:pt x="1263" y="162"/>
                    <a:pt x="1230" y="0"/>
                    <a:pt x="111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2812675" y="2676125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95" y="0"/>
                  </a:moveTo>
                  <a:cubicBezTo>
                    <a:pt x="35" y="0"/>
                    <a:pt x="1" y="9"/>
                    <a:pt x="2" y="24"/>
                  </a:cubicBezTo>
                  <a:cubicBezTo>
                    <a:pt x="89" y="947"/>
                    <a:pt x="598" y="1401"/>
                    <a:pt x="975" y="1401"/>
                  </a:cubicBezTo>
                  <a:cubicBezTo>
                    <a:pt x="1171" y="1401"/>
                    <a:pt x="1332" y="1277"/>
                    <a:pt x="1377" y="1032"/>
                  </a:cubicBezTo>
                  <a:cubicBezTo>
                    <a:pt x="1322" y="223"/>
                    <a:pt x="394" y="0"/>
                    <a:pt x="95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2818575" y="2681100"/>
              <a:ext cx="24275" cy="22975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122" y="0"/>
                  </a:moveTo>
                  <a:cubicBezTo>
                    <a:pt x="117" y="0"/>
                    <a:pt x="112" y="1"/>
                    <a:pt x="107" y="1"/>
                  </a:cubicBezTo>
                  <a:cubicBezTo>
                    <a:pt x="85" y="1"/>
                    <a:pt x="58" y="15"/>
                    <a:pt x="40" y="32"/>
                  </a:cubicBezTo>
                  <a:cubicBezTo>
                    <a:pt x="1" y="72"/>
                    <a:pt x="1" y="138"/>
                    <a:pt x="40" y="183"/>
                  </a:cubicBezTo>
                  <a:lnTo>
                    <a:pt x="752" y="890"/>
                  </a:lnTo>
                  <a:cubicBezTo>
                    <a:pt x="775" y="910"/>
                    <a:pt x="800" y="918"/>
                    <a:pt x="823" y="918"/>
                  </a:cubicBezTo>
                  <a:cubicBezTo>
                    <a:pt x="904" y="918"/>
                    <a:pt x="971" y="819"/>
                    <a:pt x="903" y="740"/>
                  </a:cubicBezTo>
                  <a:lnTo>
                    <a:pt x="195" y="28"/>
                  </a:lnTo>
                  <a:cubicBezTo>
                    <a:pt x="177" y="10"/>
                    <a:pt x="149" y="0"/>
                    <a:pt x="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2776800" y="2639600"/>
              <a:ext cx="34425" cy="35050"/>
            </a:xfrm>
            <a:custGeom>
              <a:avLst/>
              <a:gdLst/>
              <a:ahLst/>
              <a:cxnLst/>
              <a:rect l="l" t="t" r="r" b="b"/>
              <a:pathLst>
                <a:path w="1377" h="1402" extrusionOk="0">
                  <a:moveTo>
                    <a:pt x="403" y="1"/>
                  </a:moveTo>
                  <a:cubicBezTo>
                    <a:pt x="206" y="1"/>
                    <a:pt x="46" y="125"/>
                    <a:pt x="0" y="370"/>
                  </a:cubicBezTo>
                  <a:cubicBezTo>
                    <a:pt x="59" y="1179"/>
                    <a:pt x="985" y="1402"/>
                    <a:pt x="1283" y="1402"/>
                  </a:cubicBezTo>
                  <a:cubicBezTo>
                    <a:pt x="1342" y="1402"/>
                    <a:pt x="1377" y="1393"/>
                    <a:pt x="1375" y="1378"/>
                  </a:cubicBezTo>
                  <a:cubicBezTo>
                    <a:pt x="1288" y="455"/>
                    <a:pt x="780" y="1"/>
                    <a:pt x="403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2784750" y="2648700"/>
              <a:ext cx="25700" cy="22750"/>
            </a:xfrm>
            <a:custGeom>
              <a:avLst/>
              <a:gdLst/>
              <a:ahLst/>
              <a:cxnLst/>
              <a:rect l="l" t="t" r="r" b="b"/>
              <a:pathLst>
                <a:path w="1028" h="910" extrusionOk="0">
                  <a:moveTo>
                    <a:pt x="122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80" y="2"/>
                    <a:pt x="58" y="15"/>
                    <a:pt x="40" y="33"/>
                  </a:cubicBezTo>
                  <a:cubicBezTo>
                    <a:pt x="1" y="77"/>
                    <a:pt x="1" y="143"/>
                    <a:pt x="45" y="183"/>
                  </a:cubicBezTo>
                  <a:lnTo>
                    <a:pt x="792" y="877"/>
                  </a:lnTo>
                  <a:cubicBezTo>
                    <a:pt x="816" y="900"/>
                    <a:pt x="842" y="910"/>
                    <a:pt x="867" y="910"/>
                  </a:cubicBezTo>
                  <a:cubicBezTo>
                    <a:pt x="954" y="910"/>
                    <a:pt x="1027" y="794"/>
                    <a:pt x="938" y="718"/>
                  </a:cubicBezTo>
                  <a:lnTo>
                    <a:pt x="191" y="29"/>
                  </a:lnTo>
                  <a:cubicBezTo>
                    <a:pt x="172" y="10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2784475" y="2676650"/>
              <a:ext cx="40975" cy="43025"/>
            </a:xfrm>
            <a:custGeom>
              <a:avLst/>
              <a:gdLst/>
              <a:ahLst/>
              <a:cxnLst/>
              <a:rect l="l" t="t" r="r" b="b"/>
              <a:pathLst>
                <a:path w="1639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8" y="3"/>
                  </a:cubicBezTo>
                  <a:cubicBezTo>
                    <a:pt x="0" y="720"/>
                    <a:pt x="112" y="1721"/>
                    <a:pt x="663" y="1721"/>
                  </a:cubicBezTo>
                  <a:cubicBezTo>
                    <a:pt x="716" y="1721"/>
                    <a:pt x="773" y="1711"/>
                    <a:pt x="834" y="1691"/>
                  </a:cubicBezTo>
                  <a:cubicBezTo>
                    <a:pt x="1639" y="1181"/>
                    <a:pt x="1165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2798850" y="2685200"/>
              <a:ext cx="13350" cy="29375"/>
            </a:xfrm>
            <a:custGeom>
              <a:avLst/>
              <a:gdLst/>
              <a:ahLst/>
              <a:cxnLst/>
              <a:rect l="l" t="t" r="r" b="b"/>
              <a:pathLst>
                <a:path w="534" h="1175" extrusionOk="0">
                  <a:moveTo>
                    <a:pt x="401" y="1"/>
                  </a:moveTo>
                  <a:cubicBezTo>
                    <a:pt x="361" y="5"/>
                    <a:pt x="325" y="36"/>
                    <a:pt x="312" y="76"/>
                  </a:cubicBezTo>
                  <a:lnTo>
                    <a:pt x="25" y="1040"/>
                  </a:lnTo>
                  <a:cubicBezTo>
                    <a:pt x="1" y="1120"/>
                    <a:pt x="66" y="1175"/>
                    <a:pt x="131" y="1175"/>
                  </a:cubicBezTo>
                  <a:cubicBezTo>
                    <a:pt x="173" y="1175"/>
                    <a:pt x="215" y="1152"/>
                    <a:pt x="232" y="1097"/>
                  </a:cubicBezTo>
                  <a:lnTo>
                    <a:pt x="515" y="138"/>
                  </a:lnTo>
                  <a:cubicBezTo>
                    <a:pt x="533" y="81"/>
                    <a:pt x="502" y="23"/>
                    <a:pt x="445" y="5"/>
                  </a:cubicBezTo>
                  <a:cubicBezTo>
                    <a:pt x="431" y="1"/>
                    <a:pt x="418" y="1"/>
                    <a:pt x="40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2798525" y="2631125"/>
              <a:ext cx="40950" cy="42975"/>
            </a:xfrm>
            <a:custGeom>
              <a:avLst/>
              <a:gdLst/>
              <a:ahLst/>
              <a:cxnLst/>
              <a:rect l="l" t="t" r="r" b="b"/>
              <a:pathLst>
                <a:path w="1638" h="1719" extrusionOk="0">
                  <a:moveTo>
                    <a:pt x="973" y="0"/>
                  </a:moveTo>
                  <a:cubicBezTo>
                    <a:pt x="920" y="0"/>
                    <a:pt x="863" y="9"/>
                    <a:pt x="803" y="29"/>
                  </a:cubicBezTo>
                  <a:cubicBezTo>
                    <a:pt x="1" y="540"/>
                    <a:pt x="474" y="1719"/>
                    <a:pt x="563" y="1719"/>
                  </a:cubicBezTo>
                  <a:cubicBezTo>
                    <a:pt x="565" y="1719"/>
                    <a:pt x="567" y="1718"/>
                    <a:pt x="568" y="1717"/>
                  </a:cubicBezTo>
                  <a:cubicBezTo>
                    <a:pt x="1638" y="999"/>
                    <a:pt x="1528" y="0"/>
                    <a:pt x="97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2812075" y="2639900"/>
              <a:ext cx="12375" cy="29950"/>
            </a:xfrm>
            <a:custGeom>
              <a:avLst/>
              <a:gdLst/>
              <a:ahLst/>
              <a:cxnLst/>
              <a:rect l="l" t="t" r="r" b="b"/>
              <a:pathLst>
                <a:path w="495" h="1198" extrusionOk="0">
                  <a:moveTo>
                    <a:pt x="367" y="0"/>
                  </a:moveTo>
                  <a:cubicBezTo>
                    <a:pt x="322" y="5"/>
                    <a:pt x="287" y="36"/>
                    <a:pt x="274" y="75"/>
                  </a:cubicBezTo>
                  <a:lnTo>
                    <a:pt x="22" y="1061"/>
                  </a:lnTo>
                  <a:cubicBezTo>
                    <a:pt x="1" y="1144"/>
                    <a:pt x="67" y="1197"/>
                    <a:pt x="131" y="1197"/>
                  </a:cubicBezTo>
                  <a:cubicBezTo>
                    <a:pt x="174" y="1197"/>
                    <a:pt x="215" y="1174"/>
                    <a:pt x="230" y="1119"/>
                  </a:cubicBezTo>
                  <a:lnTo>
                    <a:pt x="482" y="128"/>
                  </a:lnTo>
                  <a:cubicBezTo>
                    <a:pt x="495" y="71"/>
                    <a:pt x="460" y="14"/>
                    <a:pt x="4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2795800" y="2659175"/>
              <a:ext cx="36300" cy="30675"/>
            </a:xfrm>
            <a:custGeom>
              <a:avLst/>
              <a:gdLst/>
              <a:ahLst/>
              <a:cxnLst/>
              <a:rect l="l" t="t" r="r" b="b"/>
              <a:pathLst>
                <a:path w="1452" h="1227" extrusionOk="0">
                  <a:moveTo>
                    <a:pt x="692" y="0"/>
                  </a:moveTo>
                  <a:cubicBezTo>
                    <a:pt x="446" y="0"/>
                    <a:pt x="199" y="146"/>
                    <a:pt x="107" y="423"/>
                  </a:cubicBezTo>
                  <a:cubicBezTo>
                    <a:pt x="1" y="741"/>
                    <a:pt x="178" y="1091"/>
                    <a:pt x="500" y="1197"/>
                  </a:cubicBezTo>
                  <a:cubicBezTo>
                    <a:pt x="565" y="1217"/>
                    <a:pt x="629" y="1227"/>
                    <a:pt x="690" y="1227"/>
                  </a:cubicBezTo>
                  <a:cubicBezTo>
                    <a:pt x="1122" y="1227"/>
                    <a:pt x="1451" y="760"/>
                    <a:pt x="1234" y="335"/>
                  </a:cubicBezTo>
                  <a:cubicBezTo>
                    <a:pt x="1120" y="109"/>
                    <a:pt x="906" y="0"/>
                    <a:pt x="69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2746950" y="3005825"/>
              <a:ext cx="56175" cy="60425"/>
            </a:xfrm>
            <a:custGeom>
              <a:avLst/>
              <a:gdLst/>
              <a:ahLst/>
              <a:cxnLst/>
              <a:rect l="l" t="t" r="r" b="b"/>
              <a:pathLst>
                <a:path w="2247" h="2417" extrusionOk="0">
                  <a:moveTo>
                    <a:pt x="1632" y="1"/>
                  </a:moveTo>
                  <a:cubicBezTo>
                    <a:pt x="950" y="1"/>
                    <a:pt x="332" y="461"/>
                    <a:pt x="1" y="1014"/>
                  </a:cubicBezTo>
                  <a:cubicBezTo>
                    <a:pt x="342" y="757"/>
                    <a:pt x="672" y="556"/>
                    <a:pt x="936" y="556"/>
                  </a:cubicBezTo>
                  <a:cubicBezTo>
                    <a:pt x="1116" y="556"/>
                    <a:pt x="1266" y="651"/>
                    <a:pt x="1367" y="886"/>
                  </a:cubicBezTo>
                  <a:cubicBezTo>
                    <a:pt x="1491" y="1258"/>
                    <a:pt x="1221" y="1841"/>
                    <a:pt x="1185" y="2416"/>
                  </a:cubicBezTo>
                  <a:cubicBezTo>
                    <a:pt x="2238" y="1549"/>
                    <a:pt x="2247" y="130"/>
                    <a:pt x="2247" y="130"/>
                  </a:cubicBezTo>
                  <a:cubicBezTo>
                    <a:pt x="2040" y="41"/>
                    <a:pt x="1834" y="1"/>
                    <a:pt x="163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2728925" y="3019650"/>
              <a:ext cx="55200" cy="62625"/>
            </a:xfrm>
            <a:custGeom>
              <a:avLst/>
              <a:gdLst/>
              <a:ahLst/>
              <a:cxnLst/>
              <a:rect l="l" t="t" r="r" b="b"/>
              <a:pathLst>
                <a:path w="2208" h="2505" extrusionOk="0">
                  <a:moveTo>
                    <a:pt x="1657" y="0"/>
                  </a:moveTo>
                  <a:cubicBezTo>
                    <a:pt x="1394" y="0"/>
                    <a:pt x="1063" y="202"/>
                    <a:pt x="722" y="457"/>
                  </a:cubicBezTo>
                  <a:cubicBezTo>
                    <a:pt x="624" y="612"/>
                    <a:pt x="554" y="780"/>
                    <a:pt x="509" y="957"/>
                  </a:cubicBezTo>
                  <a:cubicBezTo>
                    <a:pt x="381" y="1483"/>
                    <a:pt x="209" y="2000"/>
                    <a:pt x="1" y="2504"/>
                  </a:cubicBezTo>
                  <a:cubicBezTo>
                    <a:pt x="859" y="2473"/>
                    <a:pt x="1469" y="2212"/>
                    <a:pt x="1902" y="1859"/>
                  </a:cubicBezTo>
                  <a:cubicBezTo>
                    <a:pt x="1937" y="1288"/>
                    <a:pt x="2207" y="705"/>
                    <a:pt x="2083" y="329"/>
                  </a:cubicBezTo>
                  <a:cubicBezTo>
                    <a:pt x="1985" y="94"/>
                    <a:pt x="1837" y="0"/>
                    <a:pt x="165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2811500" y="2949775"/>
              <a:ext cx="39700" cy="34125"/>
            </a:xfrm>
            <a:custGeom>
              <a:avLst/>
              <a:gdLst/>
              <a:ahLst/>
              <a:cxnLst/>
              <a:rect l="l" t="t" r="r" b="b"/>
              <a:pathLst>
                <a:path w="1588" h="1365" extrusionOk="0">
                  <a:moveTo>
                    <a:pt x="614" y="1"/>
                  </a:moveTo>
                  <a:cubicBezTo>
                    <a:pt x="401" y="1"/>
                    <a:pt x="187" y="48"/>
                    <a:pt x="1" y="131"/>
                  </a:cubicBezTo>
                  <a:cubicBezTo>
                    <a:pt x="40" y="130"/>
                    <a:pt x="78" y="129"/>
                    <a:pt x="116" y="129"/>
                  </a:cubicBezTo>
                  <a:cubicBezTo>
                    <a:pt x="550" y="129"/>
                    <a:pt x="890" y="208"/>
                    <a:pt x="801" y="590"/>
                  </a:cubicBezTo>
                  <a:cubicBezTo>
                    <a:pt x="726" y="842"/>
                    <a:pt x="345" y="1064"/>
                    <a:pt x="102" y="1364"/>
                  </a:cubicBezTo>
                  <a:cubicBezTo>
                    <a:pt x="1022" y="1293"/>
                    <a:pt x="1588" y="511"/>
                    <a:pt x="1588" y="511"/>
                  </a:cubicBezTo>
                  <a:cubicBezTo>
                    <a:pt x="1367" y="149"/>
                    <a:pt x="991" y="1"/>
                    <a:pt x="6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2781325" y="2953075"/>
              <a:ext cx="52400" cy="30925"/>
            </a:xfrm>
            <a:custGeom>
              <a:avLst/>
              <a:gdLst/>
              <a:ahLst/>
              <a:cxnLst/>
              <a:rect l="l" t="t" r="r" b="b"/>
              <a:pathLst>
                <a:path w="2096" h="1237" extrusionOk="0">
                  <a:moveTo>
                    <a:pt x="1350" y="0"/>
                  </a:moveTo>
                  <a:cubicBezTo>
                    <a:pt x="1303" y="0"/>
                    <a:pt x="1256" y="1"/>
                    <a:pt x="1208" y="3"/>
                  </a:cubicBezTo>
                  <a:cubicBezTo>
                    <a:pt x="1093" y="52"/>
                    <a:pt x="991" y="114"/>
                    <a:pt x="894" y="193"/>
                  </a:cubicBezTo>
                  <a:cubicBezTo>
                    <a:pt x="615" y="436"/>
                    <a:pt x="315" y="653"/>
                    <a:pt x="1" y="852"/>
                  </a:cubicBezTo>
                  <a:cubicBezTo>
                    <a:pt x="434" y="1135"/>
                    <a:pt x="832" y="1237"/>
                    <a:pt x="1182" y="1237"/>
                  </a:cubicBezTo>
                  <a:cubicBezTo>
                    <a:pt x="1225" y="1237"/>
                    <a:pt x="1268" y="1235"/>
                    <a:pt x="1309" y="1232"/>
                  </a:cubicBezTo>
                  <a:cubicBezTo>
                    <a:pt x="1552" y="932"/>
                    <a:pt x="1933" y="710"/>
                    <a:pt x="2008" y="458"/>
                  </a:cubicBezTo>
                  <a:cubicBezTo>
                    <a:pt x="2095" y="84"/>
                    <a:pt x="1770" y="0"/>
                    <a:pt x="13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2892300" y="286780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" y="885"/>
                    <a:pt x="513" y="1827"/>
                    <a:pt x="1203" y="2291"/>
                  </a:cubicBezTo>
                  <a:cubicBezTo>
                    <a:pt x="805" y="1694"/>
                    <a:pt x="558" y="1137"/>
                    <a:pt x="1150" y="925"/>
                  </a:cubicBezTo>
                  <a:cubicBezTo>
                    <a:pt x="1206" y="909"/>
                    <a:pt x="1265" y="902"/>
                    <a:pt x="1329" y="902"/>
                  </a:cubicBezTo>
                  <a:cubicBezTo>
                    <a:pt x="1694" y="902"/>
                    <a:pt x="2180" y="1129"/>
                    <a:pt x="2667" y="1186"/>
                  </a:cubicBezTo>
                  <a:cubicBezTo>
                    <a:pt x="1862" y="85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2906225" y="2890350"/>
              <a:ext cx="66675" cy="55625"/>
            </a:xfrm>
            <a:custGeom>
              <a:avLst/>
              <a:gdLst/>
              <a:ahLst/>
              <a:cxnLst/>
              <a:rect l="l" t="t" r="r" b="b"/>
              <a:pathLst>
                <a:path w="2667" h="2225" extrusionOk="0">
                  <a:moveTo>
                    <a:pt x="773" y="0"/>
                  </a:moveTo>
                  <a:cubicBezTo>
                    <a:pt x="709" y="0"/>
                    <a:pt x="649" y="7"/>
                    <a:pt x="593" y="23"/>
                  </a:cubicBezTo>
                  <a:cubicBezTo>
                    <a:pt x="1" y="235"/>
                    <a:pt x="248" y="797"/>
                    <a:pt x="646" y="1389"/>
                  </a:cubicBezTo>
                  <a:cubicBezTo>
                    <a:pt x="796" y="1491"/>
                    <a:pt x="960" y="1575"/>
                    <a:pt x="1128" y="1628"/>
                  </a:cubicBezTo>
                  <a:cubicBezTo>
                    <a:pt x="1835" y="1849"/>
                    <a:pt x="1840" y="1814"/>
                    <a:pt x="2649" y="2225"/>
                  </a:cubicBezTo>
                  <a:cubicBezTo>
                    <a:pt x="2667" y="1363"/>
                    <a:pt x="2441" y="739"/>
                    <a:pt x="2110" y="284"/>
                  </a:cubicBezTo>
                  <a:cubicBezTo>
                    <a:pt x="1623" y="227"/>
                    <a:pt x="1140" y="0"/>
                    <a:pt x="77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37"/>
          <p:cNvGrpSpPr/>
          <p:nvPr/>
        </p:nvGrpSpPr>
        <p:grpSpPr>
          <a:xfrm rot="1556423">
            <a:off x="7477511" y="2596219"/>
            <a:ext cx="989888" cy="2303751"/>
            <a:chOff x="2728925" y="2453200"/>
            <a:chExt cx="289350" cy="673400"/>
          </a:xfrm>
        </p:grpSpPr>
        <p:sp>
          <p:nvSpPr>
            <p:cNvPr id="1030" name="Google Shape;1030;p37"/>
            <p:cNvSpPr/>
            <p:nvPr/>
          </p:nvSpPr>
          <p:spPr>
            <a:xfrm>
              <a:off x="2869875" y="2643975"/>
              <a:ext cx="57600" cy="90350"/>
            </a:xfrm>
            <a:custGeom>
              <a:avLst/>
              <a:gdLst/>
              <a:ahLst/>
              <a:cxnLst/>
              <a:rect l="l" t="t" r="r" b="b"/>
              <a:pathLst>
                <a:path w="2304" h="3614" extrusionOk="0">
                  <a:moveTo>
                    <a:pt x="18" y="1"/>
                  </a:moveTo>
                  <a:lnTo>
                    <a:pt x="0" y="10"/>
                  </a:lnTo>
                  <a:cubicBezTo>
                    <a:pt x="44" y="235"/>
                    <a:pt x="102" y="452"/>
                    <a:pt x="168" y="668"/>
                  </a:cubicBezTo>
                  <a:cubicBezTo>
                    <a:pt x="199" y="779"/>
                    <a:pt x="234" y="881"/>
                    <a:pt x="279" y="982"/>
                  </a:cubicBezTo>
                  <a:cubicBezTo>
                    <a:pt x="327" y="1088"/>
                    <a:pt x="376" y="1203"/>
                    <a:pt x="429" y="1318"/>
                  </a:cubicBezTo>
                  <a:lnTo>
                    <a:pt x="513" y="1495"/>
                  </a:lnTo>
                  <a:cubicBezTo>
                    <a:pt x="539" y="1557"/>
                    <a:pt x="570" y="1615"/>
                    <a:pt x="606" y="1672"/>
                  </a:cubicBezTo>
                  <a:cubicBezTo>
                    <a:pt x="672" y="1787"/>
                    <a:pt x="738" y="1906"/>
                    <a:pt x="814" y="2021"/>
                  </a:cubicBezTo>
                  <a:cubicBezTo>
                    <a:pt x="884" y="2136"/>
                    <a:pt x="964" y="2251"/>
                    <a:pt x="1039" y="2357"/>
                  </a:cubicBezTo>
                  <a:cubicBezTo>
                    <a:pt x="1119" y="2468"/>
                    <a:pt x="1203" y="2570"/>
                    <a:pt x="1278" y="2671"/>
                  </a:cubicBezTo>
                  <a:cubicBezTo>
                    <a:pt x="1353" y="2769"/>
                    <a:pt x="1437" y="2861"/>
                    <a:pt x="1521" y="2950"/>
                  </a:cubicBezTo>
                  <a:cubicBezTo>
                    <a:pt x="1601" y="3034"/>
                    <a:pt x="1680" y="3113"/>
                    <a:pt x="1751" y="3184"/>
                  </a:cubicBezTo>
                  <a:cubicBezTo>
                    <a:pt x="1826" y="3255"/>
                    <a:pt x="1901" y="3317"/>
                    <a:pt x="1963" y="3370"/>
                  </a:cubicBezTo>
                  <a:cubicBezTo>
                    <a:pt x="2021" y="3427"/>
                    <a:pt x="2082" y="3467"/>
                    <a:pt x="2131" y="3507"/>
                  </a:cubicBezTo>
                  <a:cubicBezTo>
                    <a:pt x="2180" y="3542"/>
                    <a:pt x="2220" y="3569"/>
                    <a:pt x="2246" y="3586"/>
                  </a:cubicBezTo>
                  <a:lnTo>
                    <a:pt x="2286" y="3613"/>
                  </a:lnTo>
                  <a:lnTo>
                    <a:pt x="2304" y="3595"/>
                  </a:lnTo>
                  <a:cubicBezTo>
                    <a:pt x="2304" y="3595"/>
                    <a:pt x="2255" y="3551"/>
                    <a:pt x="2175" y="3467"/>
                  </a:cubicBezTo>
                  <a:cubicBezTo>
                    <a:pt x="2136" y="3418"/>
                    <a:pt x="2087" y="3370"/>
                    <a:pt x="2034" y="3308"/>
                  </a:cubicBezTo>
                  <a:lnTo>
                    <a:pt x="1853" y="3100"/>
                  </a:lnTo>
                  <a:cubicBezTo>
                    <a:pt x="1786" y="3025"/>
                    <a:pt x="1720" y="2941"/>
                    <a:pt x="1649" y="2848"/>
                  </a:cubicBezTo>
                  <a:cubicBezTo>
                    <a:pt x="1578" y="2755"/>
                    <a:pt x="1499" y="2662"/>
                    <a:pt x="1428" y="2561"/>
                  </a:cubicBezTo>
                  <a:cubicBezTo>
                    <a:pt x="1357" y="2459"/>
                    <a:pt x="1287" y="2349"/>
                    <a:pt x="1207" y="2242"/>
                  </a:cubicBezTo>
                  <a:cubicBezTo>
                    <a:pt x="1127" y="2136"/>
                    <a:pt x="1061" y="2021"/>
                    <a:pt x="990" y="1906"/>
                  </a:cubicBezTo>
                  <a:lnTo>
                    <a:pt x="778" y="1570"/>
                  </a:lnTo>
                  <a:cubicBezTo>
                    <a:pt x="707" y="1455"/>
                    <a:pt x="654" y="1341"/>
                    <a:pt x="592" y="1230"/>
                  </a:cubicBezTo>
                  <a:cubicBezTo>
                    <a:pt x="535" y="1119"/>
                    <a:pt x="478" y="1013"/>
                    <a:pt x="424" y="912"/>
                  </a:cubicBezTo>
                  <a:cubicBezTo>
                    <a:pt x="371" y="814"/>
                    <a:pt x="327" y="717"/>
                    <a:pt x="287" y="6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2738875" y="2453200"/>
              <a:ext cx="166050" cy="616575"/>
            </a:xfrm>
            <a:custGeom>
              <a:avLst/>
              <a:gdLst/>
              <a:ahLst/>
              <a:cxnLst/>
              <a:rect l="l" t="t" r="r" b="b"/>
              <a:pathLst>
                <a:path w="6642" h="24663" extrusionOk="0">
                  <a:moveTo>
                    <a:pt x="6589" y="1"/>
                  </a:moveTo>
                  <a:lnTo>
                    <a:pt x="6429" y="262"/>
                  </a:lnTo>
                  <a:cubicBezTo>
                    <a:pt x="6372" y="346"/>
                    <a:pt x="6314" y="456"/>
                    <a:pt x="6244" y="584"/>
                  </a:cubicBezTo>
                  <a:cubicBezTo>
                    <a:pt x="6213" y="646"/>
                    <a:pt x="6173" y="717"/>
                    <a:pt x="6133" y="792"/>
                  </a:cubicBezTo>
                  <a:lnTo>
                    <a:pt x="6023" y="1031"/>
                  </a:lnTo>
                  <a:cubicBezTo>
                    <a:pt x="5934" y="1199"/>
                    <a:pt x="5863" y="1393"/>
                    <a:pt x="5775" y="1601"/>
                  </a:cubicBezTo>
                  <a:cubicBezTo>
                    <a:pt x="5731" y="1703"/>
                    <a:pt x="5691" y="1818"/>
                    <a:pt x="5656" y="1933"/>
                  </a:cubicBezTo>
                  <a:cubicBezTo>
                    <a:pt x="5616" y="2048"/>
                    <a:pt x="5567" y="2163"/>
                    <a:pt x="5536" y="2291"/>
                  </a:cubicBezTo>
                  <a:cubicBezTo>
                    <a:pt x="5368" y="2852"/>
                    <a:pt x="5244" y="3423"/>
                    <a:pt x="5165" y="4006"/>
                  </a:cubicBezTo>
                  <a:cubicBezTo>
                    <a:pt x="5081" y="4692"/>
                    <a:pt x="5046" y="5381"/>
                    <a:pt x="5059" y="6071"/>
                  </a:cubicBezTo>
                  <a:cubicBezTo>
                    <a:pt x="5059" y="6257"/>
                    <a:pt x="5076" y="6443"/>
                    <a:pt x="5085" y="6633"/>
                  </a:cubicBezTo>
                  <a:cubicBezTo>
                    <a:pt x="5094" y="6823"/>
                    <a:pt x="5107" y="7013"/>
                    <a:pt x="5130" y="7203"/>
                  </a:cubicBezTo>
                  <a:cubicBezTo>
                    <a:pt x="5152" y="7398"/>
                    <a:pt x="5165" y="7592"/>
                    <a:pt x="5191" y="7787"/>
                  </a:cubicBezTo>
                  <a:cubicBezTo>
                    <a:pt x="5218" y="7981"/>
                    <a:pt x="5253" y="8176"/>
                    <a:pt x="5284" y="8375"/>
                  </a:cubicBezTo>
                  <a:cubicBezTo>
                    <a:pt x="5337" y="8773"/>
                    <a:pt x="5435" y="9170"/>
                    <a:pt x="5514" y="9577"/>
                  </a:cubicBezTo>
                  <a:cubicBezTo>
                    <a:pt x="5607" y="9980"/>
                    <a:pt x="5718" y="10382"/>
                    <a:pt x="5819" y="10793"/>
                  </a:cubicBezTo>
                  <a:cubicBezTo>
                    <a:pt x="6049" y="11611"/>
                    <a:pt x="6217" y="12447"/>
                    <a:pt x="6319" y="13291"/>
                  </a:cubicBezTo>
                  <a:cubicBezTo>
                    <a:pt x="6416" y="14136"/>
                    <a:pt x="6438" y="14998"/>
                    <a:pt x="6332" y="15833"/>
                  </a:cubicBezTo>
                  <a:cubicBezTo>
                    <a:pt x="6235" y="16651"/>
                    <a:pt x="6018" y="17447"/>
                    <a:pt x="5687" y="18203"/>
                  </a:cubicBezTo>
                  <a:cubicBezTo>
                    <a:pt x="5368" y="18906"/>
                    <a:pt x="4970" y="19565"/>
                    <a:pt x="4493" y="20171"/>
                  </a:cubicBezTo>
                  <a:cubicBezTo>
                    <a:pt x="4064" y="20710"/>
                    <a:pt x="3604" y="21227"/>
                    <a:pt x="3109" y="21709"/>
                  </a:cubicBezTo>
                  <a:cubicBezTo>
                    <a:pt x="2654" y="22160"/>
                    <a:pt x="2220" y="22558"/>
                    <a:pt x="1840" y="22912"/>
                  </a:cubicBezTo>
                  <a:cubicBezTo>
                    <a:pt x="1455" y="23265"/>
                    <a:pt x="1119" y="23570"/>
                    <a:pt x="850" y="23827"/>
                  </a:cubicBezTo>
                  <a:cubicBezTo>
                    <a:pt x="576" y="24083"/>
                    <a:pt x="363" y="24291"/>
                    <a:pt x="222" y="24428"/>
                  </a:cubicBezTo>
                  <a:lnTo>
                    <a:pt x="1" y="24645"/>
                  </a:lnTo>
                  <a:lnTo>
                    <a:pt x="14" y="24663"/>
                  </a:lnTo>
                  <a:lnTo>
                    <a:pt x="240" y="24455"/>
                  </a:lnTo>
                  <a:cubicBezTo>
                    <a:pt x="386" y="24313"/>
                    <a:pt x="607" y="24123"/>
                    <a:pt x="885" y="23871"/>
                  </a:cubicBezTo>
                  <a:cubicBezTo>
                    <a:pt x="1164" y="23619"/>
                    <a:pt x="1504" y="23323"/>
                    <a:pt x="1898" y="22978"/>
                  </a:cubicBezTo>
                  <a:cubicBezTo>
                    <a:pt x="2291" y="22638"/>
                    <a:pt x="2733" y="22249"/>
                    <a:pt x="3197" y="21798"/>
                  </a:cubicBezTo>
                  <a:cubicBezTo>
                    <a:pt x="3701" y="21320"/>
                    <a:pt x="4175" y="20807"/>
                    <a:pt x="4612" y="20268"/>
                  </a:cubicBezTo>
                  <a:cubicBezTo>
                    <a:pt x="5112" y="19662"/>
                    <a:pt x="5527" y="18990"/>
                    <a:pt x="5855" y="18278"/>
                  </a:cubicBezTo>
                  <a:cubicBezTo>
                    <a:pt x="6195" y="17509"/>
                    <a:pt x="6425" y="16691"/>
                    <a:pt x="6527" y="15855"/>
                  </a:cubicBezTo>
                  <a:cubicBezTo>
                    <a:pt x="6642" y="15002"/>
                    <a:pt x="6619" y="14127"/>
                    <a:pt x="6527" y="13265"/>
                  </a:cubicBezTo>
                  <a:cubicBezTo>
                    <a:pt x="6478" y="12836"/>
                    <a:pt x="6403" y="12407"/>
                    <a:pt x="6314" y="11987"/>
                  </a:cubicBezTo>
                  <a:lnTo>
                    <a:pt x="6173" y="11355"/>
                  </a:lnTo>
                  <a:lnTo>
                    <a:pt x="6009" y="10740"/>
                  </a:lnTo>
                  <a:cubicBezTo>
                    <a:pt x="5956" y="10537"/>
                    <a:pt x="5899" y="10333"/>
                    <a:pt x="5850" y="10134"/>
                  </a:cubicBezTo>
                  <a:cubicBezTo>
                    <a:pt x="5797" y="9931"/>
                    <a:pt x="5740" y="9736"/>
                    <a:pt x="5695" y="9533"/>
                  </a:cubicBezTo>
                  <a:cubicBezTo>
                    <a:pt x="5616" y="9135"/>
                    <a:pt x="5514" y="8742"/>
                    <a:pt x="5461" y="8348"/>
                  </a:cubicBezTo>
                  <a:cubicBezTo>
                    <a:pt x="5430" y="8149"/>
                    <a:pt x="5386" y="7959"/>
                    <a:pt x="5364" y="7764"/>
                  </a:cubicBezTo>
                  <a:cubicBezTo>
                    <a:pt x="5346" y="7570"/>
                    <a:pt x="5324" y="7380"/>
                    <a:pt x="5298" y="7190"/>
                  </a:cubicBezTo>
                  <a:cubicBezTo>
                    <a:pt x="5271" y="7000"/>
                    <a:pt x="5258" y="6810"/>
                    <a:pt x="5244" y="6624"/>
                  </a:cubicBezTo>
                  <a:cubicBezTo>
                    <a:pt x="5236" y="6438"/>
                    <a:pt x="5214" y="6252"/>
                    <a:pt x="5209" y="6071"/>
                  </a:cubicBezTo>
                  <a:cubicBezTo>
                    <a:pt x="5187" y="5386"/>
                    <a:pt x="5209" y="4705"/>
                    <a:pt x="5284" y="4024"/>
                  </a:cubicBezTo>
                  <a:cubicBezTo>
                    <a:pt x="5333" y="3710"/>
                    <a:pt x="5368" y="3405"/>
                    <a:pt x="5430" y="3122"/>
                  </a:cubicBezTo>
                  <a:cubicBezTo>
                    <a:pt x="5461" y="2981"/>
                    <a:pt x="5483" y="2844"/>
                    <a:pt x="5519" y="2711"/>
                  </a:cubicBezTo>
                  <a:cubicBezTo>
                    <a:pt x="5554" y="2578"/>
                    <a:pt x="5589" y="2450"/>
                    <a:pt x="5616" y="2322"/>
                  </a:cubicBezTo>
                  <a:cubicBezTo>
                    <a:pt x="5647" y="2194"/>
                    <a:pt x="5691" y="2079"/>
                    <a:pt x="5726" y="1964"/>
                  </a:cubicBezTo>
                  <a:cubicBezTo>
                    <a:pt x="5766" y="1849"/>
                    <a:pt x="5797" y="1734"/>
                    <a:pt x="5837" y="1632"/>
                  </a:cubicBezTo>
                  <a:cubicBezTo>
                    <a:pt x="5921" y="1424"/>
                    <a:pt x="5987" y="1225"/>
                    <a:pt x="6067" y="1057"/>
                  </a:cubicBezTo>
                  <a:cubicBezTo>
                    <a:pt x="6111" y="973"/>
                    <a:pt x="6142" y="894"/>
                    <a:pt x="6177" y="819"/>
                  </a:cubicBezTo>
                  <a:cubicBezTo>
                    <a:pt x="6213" y="744"/>
                    <a:pt x="6248" y="673"/>
                    <a:pt x="6283" y="611"/>
                  </a:cubicBezTo>
                  <a:cubicBezTo>
                    <a:pt x="6345" y="478"/>
                    <a:pt x="6403" y="368"/>
                    <a:pt x="6451" y="284"/>
                  </a:cubicBezTo>
                  <a:lnTo>
                    <a:pt x="6606" y="14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2895075" y="2843375"/>
              <a:ext cx="25775" cy="195225"/>
            </a:xfrm>
            <a:custGeom>
              <a:avLst/>
              <a:gdLst/>
              <a:ahLst/>
              <a:cxnLst/>
              <a:rect l="l" t="t" r="r" b="b"/>
              <a:pathLst>
                <a:path w="1031" h="7809" extrusionOk="0">
                  <a:moveTo>
                    <a:pt x="128" y="1"/>
                  </a:moveTo>
                  <a:cubicBezTo>
                    <a:pt x="128" y="1"/>
                    <a:pt x="115" y="125"/>
                    <a:pt x="97" y="341"/>
                  </a:cubicBezTo>
                  <a:cubicBezTo>
                    <a:pt x="89" y="447"/>
                    <a:pt x="75" y="580"/>
                    <a:pt x="66" y="730"/>
                  </a:cubicBezTo>
                  <a:cubicBezTo>
                    <a:pt x="53" y="881"/>
                    <a:pt x="35" y="1053"/>
                    <a:pt x="31" y="1239"/>
                  </a:cubicBezTo>
                  <a:cubicBezTo>
                    <a:pt x="22" y="1424"/>
                    <a:pt x="18" y="1623"/>
                    <a:pt x="9" y="1840"/>
                  </a:cubicBezTo>
                  <a:cubicBezTo>
                    <a:pt x="5" y="1951"/>
                    <a:pt x="0" y="2061"/>
                    <a:pt x="0" y="2172"/>
                  </a:cubicBezTo>
                  <a:lnTo>
                    <a:pt x="0" y="2512"/>
                  </a:lnTo>
                  <a:cubicBezTo>
                    <a:pt x="5" y="2746"/>
                    <a:pt x="0" y="2990"/>
                    <a:pt x="13" y="3233"/>
                  </a:cubicBezTo>
                  <a:cubicBezTo>
                    <a:pt x="27" y="3476"/>
                    <a:pt x="27" y="3728"/>
                    <a:pt x="53" y="3975"/>
                  </a:cubicBezTo>
                  <a:cubicBezTo>
                    <a:pt x="80" y="4223"/>
                    <a:pt x="93" y="4471"/>
                    <a:pt x="124" y="4714"/>
                  </a:cubicBezTo>
                  <a:cubicBezTo>
                    <a:pt x="159" y="4957"/>
                    <a:pt x="186" y="5196"/>
                    <a:pt x="230" y="5426"/>
                  </a:cubicBezTo>
                  <a:cubicBezTo>
                    <a:pt x="248" y="5545"/>
                    <a:pt x="265" y="5656"/>
                    <a:pt x="287" y="5766"/>
                  </a:cubicBezTo>
                  <a:cubicBezTo>
                    <a:pt x="314" y="5877"/>
                    <a:pt x="341" y="5983"/>
                    <a:pt x="363" y="6089"/>
                  </a:cubicBezTo>
                  <a:cubicBezTo>
                    <a:pt x="407" y="6297"/>
                    <a:pt x="455" y="6496"/>
                    <a:pt x="517" y="6672"/>
                  </a:cubicBezTo>
                  <a:cubicBezTo>
                    <a:pt x="579" y="6849"/>
                    <a:pt x="628" y="7013"/>
                    <a:pt x="690" y="7154"/>
                  </a:cubicBezTo>
                  <a:cubicBezTo>
                    <a:pt x="716" y="7225"/>
                    <a:pt x="743" y="7287"/>
                    <a:pt x="769" y="7349"/>
                  </a:cubicBezTo>
                  <a:cubicBezTo>
                    <a:pt x="800" y="7411"/>
                    <a:pt x="822" y="7468"/>
                    <a:pt x="849" y="7517"/>
                  </a:cubicBezTo>
                  <a:cubicBezTo>
                    <a:pt x="884" y="7592"/>
                    <a:pt x="929" y="7663"/>
                    <a:pt x="977" y="7738"/>
                  </a:cubicBezTo>
                  <a:cubicBezTo>
                    <a:pt x="1013" y="7787"/>
                    <a:pt x="1030" y="7809"/>
                    <a:pt x="1030" y="7809"/>
                  </a:cubicBezTo>
                  <a:cubicBezTo>
                    <a:pt x="1030" y="7809"/>
                    <a:pt x="1008" y="7773"/>
                    <a:pt x="986" y="7720"/>
                  </a:cubicBezTo>
                  <a:cubicBezTo>
                    <a:pt x="959" y="7667"/>
                    <a:pt x="924" y="7592"/>
                    <a:pt x="884" y="7490"/>
                  </a:cubicBezTo>
                  <a:cubicBezTo>
                    <a:pt x="862" y="7442"/>
                    <a:pt x="845" y="7384"/>
                    <a:pt x="822" y="7322"/>
                  </a:cubicBezTo>
                  <a:cubicBezTo>
                    <a:pt x="800" y="7265"/>
                    <a:pt x="783" y="7199"/>
                    <a:pt x="761" y="7123"/>
                  </a:cubicBezTo>
                  <a:cubicBezTo>
                    <a:pt x="716" y="6982"/>
                    <a:pt x="681" y="6814"/>
                    <a:pt x="632" y="6637"/>
                  </a:cubicBezTo>
                  <a:cubicBezTo>
                    <a:pt x="615" y="6544"/>
                    <a:pt x="593" y="6451"/>
                    <a:pt x="575" y="6354"/>
                  </a:cubicBezTo>
                  <a:cubicBezTo>
                    <a:pt x="557" y="6257"/>
                    <a:pt x="535" y="6155"/>
                    <a:pt x="517" y="6053"/>
                  </a:cubicBezTo>
                  <a:cubicBezTo>
                    <a:pt x="500" y="5947"/>
                    <a:pt x="478" y="5841"/>
                    <a:pt x="464" y="5731"/>
                  </a:cubicBezTo>
                  <a:cubicBezTo>
                    <a:pt x="447" y="5620"/>
                    <a:pt x="433" y="5510"/>
                    <a:pt x="416" y="5395"/>
                  </a:cubicBezTo>
                  <a:cubicBezTo>
                    <a:pt x="380" y="5165"/>
                    <a:pt x="363" y="4930"/>
                    <a:pt x="332" y="4687"/>
                  </a:cubicBezTo>
                  <a:cubicBezTo>
                    <a:pt x="305" y="4449"/>
                    <a:pt x="292" y="4201"/>
                    <a:pt x="270" y="3953"/>
                  </a:cubicBezTo>
                  <a:cubicBezTo>
                    <a:pt x="248" y="3710"/>
                    <a:pt x="239" y="3463"/>
                    <a:pt x="221" y="3219"/>
                  </a:cubicBezTo>
                  <a:cubicBezTo>
                    <a:pt x="203" y="2976"/>
                    <a:pt x="199" y="2738"/>
                    <a:pt x="190" y="2508"/>
                  </a:cubicBezTo>
                  <a:cubicBezTo>
                    <a:pt x="181" y="2273"/>
                    <a:pt x="173" y="2052"/>
                    <a:pt x="168" y="1840"/>
                  </a:cubicBezTo>
                  <a:cubicBezTo>
                    <a:pt x="164" y="1628"/>
                    <a:pt x="164" y="1424"/>
                    <a:pt x="155" y="1239"/>
                  </a:cubicBezTo>
                  <a:cubicBezTo>
                    <a:pt x="146" y="1053"/>
                    <a:pt x="146" y="885"/>
                    <a:pt x="146" y="735"/>
                  </a:cubicBezTo>
                  <a:cubicBezTo>
                    <a:pt x="142" y="580"/>
                    <a:pt x="137" y="452"/>
                    <a:pt x="137" y="341"/>
                  </a:cubicBezTo>
                  <a:cubicBezTo>
                    <a:pt x="133" y="12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908800" y="2963550"/>
              <a:ext cx="75150" cy="74975"/>
            </a:xfrm>
            <a:custGeom>
              <a:avLst/>
              <a:gdLst/>
              <a:ahLst/>
              <a:cxnLst/>
              <a:rect l="l" t="t" r="r" b="b"/>
              <a:pathLst>
                <a:path w="3006" h="2999" extrusionOk="0">
                  <a:moveTo>
                    <a:pt x="1800" y="1"/>
                  </a:moveTo>
                  <a:cubicBezTo>
                    <a:pt x="1757" y="1"/>
                    <a:pt x="1712" y="3"/>
                    <a:pt x="1666" y="9"/>
                  </a:cubicBezTo>
                  <a:cubicBezTo>
                    <a:pt x="0" y="645"/>
                    <a:pt x="446" y="2999"/>
                    <a:pt x="607" y="2999"/>
                  </a:cubicBezTo>
                  <a:cubicBezTo>
                    <a:pt x="610" y="2999"/>
                    <a:pt x="612" y="2998"/>
                    <a:pt x="614" y="2997"/>
                  </a:cubicBezTo>
                  <a:cubicBezTo>
                    <a:pt x="2957" y="2033"/>
                    <a:pt x="3005" y="1"/>
                    <a:pt x="1800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931200" y="2990275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fill="none" extrusionOk="0">
                  <a:moveTo>
                    <a:pt x="974" y="376"/>
                  </a:moveTo>
                  <a:lnTo>
                    <a:pt x="1" y="1468"/>
                  </a:lnTo>
                  <a:lnTo>
                    <a:pt x="505" y="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861150" y="3046625"/>
              <a:ext cx="75150" cy="74950"/>
            </a:xfrm>
            <a:custGeom>
              <a:avLst/>
              <a:gdLst/>
              <a:ahLst/>
              <a:cxnLst/>
              <a:rect l="l" t="t" r="r" b="b"/>
              <a:pathLst>
                <a:path w="3006" h="2998" extrusionOk="0">
                  <a:moveTo>
                    <a:pt x="2403" y="0"/>
                  </a:moveTo>
                  <a:cubicBezTo>
                    <a:pt x="2400" y="0"/>
                    <a:pt x="2398" y="1"/>
                    <a:pt x="2396" y="1"/>
                  </a:cubicBezTo>
                  <a:cubicBezTo>
                    <a:pt x="51" y="967"/>
                    <a:pt x="0" y="2998"/>
                    <a:pt x="1213" y="2998"/>
                  </a:cubicBezTo>
                  <a:cubicBezTo>
                    <a:pt x="1255" y="2998"/>
                    <a:pt x="1299" y="2995"/>
                    <a:pt x="1344" y="2990"/>
                  </a:cubicBezTo>
                  <a:cubicBezTo>
                    <a:pt x="3005" y="2353"/>
                    <a:pt x="2563" y="0"/>
                    <a:pt x="240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2889650" y="3058150"/>
              <a:ext cx="24350" cy="36600"/>
            </a:xfrm>
            <a:custGeom>
              <a:avLst/>
              <a:gdLst/>
              <a:ahLst/>
              <a:cxnLst/>
              <a:rect l="l" t="t" r="r" b="b"/>
              <a:pathLst>
                <a:path w="974" h="1464" fill="none" extrusionOk="0">
                  <a:moveTo>
                    <a:pt x="0" y="1088"/>
                  </a:moveTo>
                  <a:lnTo>
                    <a:pt x="973" y="0"/>
                  </a:lnTo>
                  <a:lnTo>
                    <a:pt x="469" y="1464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923275" y="30025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260" y="0"/>
                  </a:moveTo>
                  <a:cubicBezTo>
                    <a:pt x="960" y="0"/>
                    <a:pt x="1" y="1474"/>
                    <a:pt x="132" y="1530"/>
                  </a:cubicBezTo>
                  <a:cubicBezTo>
                    <a:pt x="695" y="1764"/>
                    <a:pt x="1207" y="1861"/>
                    <a:pt x="1649" y="1861"/>
                  </a:cubicBezTo>
                  <a:cubicBezTo>
                    <a:pt x="3110" y="1861"/>
                    <a:pt x="3799" y="804"/>
                    <a:pt x="2988" y="160"/>
                  </a:cubicBezTo>
                  <a:cubicBezTo>
                    <a:pt x="2737" y="48"/>
                    <a:pt x="2493" y="0"/>
                    <a:pt x="226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939725" y="302067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459" y="597"/>
                  </a:moveTo>
                  <a:lnTo>
                    <a:pt x="0" y="681"/>
                  </a:lnTo>
                  <a:lnTo>
                    <a:pt x="1393" y="0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826925" y="3036050"/>
              <a:ext cx="95000" cy="46550"/>
            </a:xfrm>
            <a:custGeom>
              <a:avLst/>
              <a:gdLst/>
              <a:ahLst/>
              <a:cxnLst/>
              <a:rect l="l" t="t" r="r" b="b"/>
              <a:pathLst>
                <a:path w="3800" h="1862" extrusionOk="0">
                  <a:moveTo>
                    <a:pt x="2151" y="1"/>
                  </a:moveTo>
                  <a:cubicBezTo>
                    <a:pt x="690" y="1"/>
                    <a:pt x="0" y="1057"/>
                    <a:pt x="812" y="1702"/>
                  </a:cubicBezTo>
                  <a:cubicBezTo>
                    <a:pt x="1062" y="1814"/>
                    <a:pt x="1306" y="1861"/>
                    <a:pt x="1539" y="1861"/>
                  </a:cubicBezTo>
                  <a:cubicBezTo>
                    <a:pt x="2840" y="1861"/>
                    <a:pt x="3799" y="384"/>
                    <a:pt x="3668" y="332"/>
                  </a:cubicBezTo>
                  <a:cubicBezTo>
                    <a:pt x="3105" y="97"/>
                    <a:pt x="2592" y="1"/>
                    <a:pt x="215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868975" y="3047425"/>
              <a:ext cx="36500" cy="17050"/>
            </a:xfrm>
            <a:custGeom>
              <a:avLst/>
              <a:gdLst/>
              <a:ahLst/>
              <a:cxnLst/>
              <a:rect l="l" t="t" r="r" b="b"/>
              <a:pathLst>
                <a:path w="1460" h="682" fill="none" extrusionOk="0">
                  <a:moveTo>
                    <a:pt x="1" y="84"/>
                  </a:moveTo>
                  <a:lnTo>
                    <a:pt x="1460" y="0"/>
                  </a:lnTo>
                  <a:lnTo>
                    <a:pt x="67" y="681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926000" y="3039525"/>
              <a:ext cx="77050" cy="53725"/>
            </a:xfrm>
            <a:custGeom>
              <a:avLst/>
              <a:gdLst/>
              <a:ahLst/>
              <a:cxnLst/>
              <a:rect l="l" t="t" r="r" b="b"/>
              <a:pathLst>
                <a:path w="3082" h="2149" extrusionOk="0">
                  <a:moveTo>
                    <a:pt x="911" y="1"/>
                  </a:moveTo>
                  <a:cubicBezTo>
                    <a:pt x="394" y="1"/>
                    <a:pt x="0" y="120"/>
                    <a:pt x="28" y="184"/>
                  </a:cubicBezTo>
                  <a:cubicBezTo>
                    <a:pt x="596" y="1565"/>
                    <a:pt x="1534" y="2149"/>
                    <a:pt x="2209" y="2149"/>
                  </a:cubicBezTo>
                  <a:cubicBezTo>
                    <a:pt x="2720" y="2149"/>
                    <a:pt x="3081" y="1813"/>
                    <a:pt x="3016" y="1236"/>
                  </a:cubicBezTo>
                  <a:cubicBezTo>
                    <a:pt x="2637" y="243"/>
                    <a:pt x="1648" y="1"/>
                    <a:pt x="91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938175" y="3051175"/>
              <a:ext cx="36600" cy="24350"/>
            </a:xfrm>
            <a:custGeom>
              <a:avLst/>
              <a:gdLst/>
              <a:ahLst/>
              <a:cxnLst/>
              <a:rect l="l" t="t" r="r" b="b"/>
              <a:pathLst>
                <a:path w="1464" h="974" fill="none" extrusionOk="0">
                  <a:moveTo>
                    <a:pt x="1088" y="973"/>
                  </a:moveTo>
                  <a:lnTo>
                    <a:pt x="0" y="1"/>
                  </a:lnTo>
                  <a:lnTo>
                    <a:pt x="1464" y="505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842050" y="2991850"/>
              <a:ext cx="77150" cy="53775"/>
            </a:xfrm>
            <a:custGeom>
              <a:avLst/>
              <a:gdLst/>
              <a:ahLst/>
              <a:cxnLst/>
              <a:rect l="l" t="t" r="r" b="b"/>
              <a:pathLst>
                <a:path w="3086" h="2151" extrusionOk="0">
                  <a:moveTo>
                    <a:pt x="874" y="0"/>
                  </a:moveTo>
                  <a:cubicBezTo>
                    <a:pt x="362" y="0"/>
                    <a:pt x="0" y="336"/>
                    <a:pt x="65" y="915"/>
                  </a:cubicBezTo>
                  <a:cubicBezTo>
                    <a:pt x="447" y="1907"/>
                    <a:pt x="1437" y="2150"/>
                    <a:pt x="2175" y="2150"/>
                  </a:cubicBezTo>
                  <a:cubicBezTo>
                    <a:pt x="2692" y="2150"/>
                    <a:pt x="3086" y="2031"/>
                    <a:pt x="3058" y="1967"/>
                  </a:cubicBezTo>
                  <a:cubicBezTo>
                    <a:pt x="2490" y="585"/>
                    <a:pt x="1550" y="0"/>
                    <a:pt x="8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870300" y="3009625"/>
              <a:ext cx="36725" cy="24350"/>
            </a:xfrm>
            <a:custGeom>
              <a:avLst/>
              <a:gdLst/>
              <a:ahLst/>
              <a:cxnLst/>
              <a:rect l="l" t="t" r="r" b="b"/>
              <a:pathLst>
                <a:path w="1469" h="974" fill="none" extrusionOk="0">
                  <a:moveTo>
                    <a:pt x="377" y="0"/>
                  </a:moveTo>
                  <a:lnTo>
                    <a:pt x="1469" y="973"/>
                  </a:lnTo>
                  <a:lnTo>
                    <a:pt x="1" y="469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904775" y="3046250"/>
              <a:ext cx="71250" cy="80350"/>
            </a:xfrm>
            <a:custGeom>
              <a:avLst/>
              <a:gdLst/>
              <a:ahLst/>
              <a:cxnLst/>
              <a:rect l="l" t="t" r="r" b="b"/>
              <a:pathLst>
                <a:path w="2850" h="3214" extrusionOk="0">
                  <a:moveTo>
                    <a:pt x="809" y="0"/>
                  </a:moveTo>
                  <a:cubicBezTo>
                    <a:pt x="796" y="0"/>
                    <a:pt x="787" y="4"/>
                    <a:pt x="784" y="12"/>
                  </a:cubicBezTo>
                  <a:cubicBezTo>
                    <a:pt x="1" y="1894"/>
                    <a:pt x="754" y="3213"/>
                    <a:pt x="1523" y="3213"/>
                  </a:cubicBezTo>
                  <a:cubicBezTo>
                    <a:pt x="1744" y="3213"/>
                    <a:pt x="1967" y="3104"/>
                    <a:pt x="2154" y="2868"/>
                  </a:cubicBezTo>
                  <a:cubicBezTo>
                    <a:pt x="2850" y="1305"/>
                    <a:pt x="1051" y="0"/>
                    <a:pt x="809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927450" y="3059700"/>
              <a:ext cx="17050" cy="36500"/>
            </a:xfrm>
            <a:custGeom>
              <a:avLst/>
              <a:gdLst/>
              <a:ahLst/>
              <a:cxnLst/>
              <a:rect l="l" t="t" r="r" b="b"/>
              <a:pathLst>
                <a:path w="682" h="1460" fill="none" extrusionOk="0">
                  <a:moveTo>
                    <a:pt x="85" y="1459"/>
                  </a:moveTo>
                  <a:lnTo>
                    <a:pt x="1" y="0"/>
                  </a:lnTo>
                  <a:lnTo>
                    <a:pt x="681" y="1393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869150" y="2958550"/>
              <a:ext cx="71275" cy="80350"/>
            </a:xfrm>
            <a:custGeom>
              <a:avLst/>
              <a:gdLst/>
              <a:ahLst/>
              <a:cxnLst/>
              <a:rect l="l" t="t" r="r" b="b"/>
              <a:pathLst>
                <a:path w="2851" h="3214" extrusionOk="0">
                  <a:moveTo>
                    <a:pt x="1328" y="1"/>
                  </a:moveTo>
                  <a:cubicBezTo>
                    <a:pt x="1107" y="1"/>
                    <a:pt x="884" y="110"/>
                    <a:pt x="697" y="346"/>
                  </a:cubicBezTo>
                  <a:cubicBezTo>
                    <a:pt x="1" y="1909"/>
                    <a:pt x="1800" y="3214"/>
                    <a:pt x="2042" y="3214"/>
                  </a:cubicBezTo>
                  <a:cubicBezTo>
                    <a:pt x="2055" y="3214"/>
                    <a:pt x="2064" y="3210"/>
                    <a:pt x="2067" y="3202"/>
                  </a:cubicBezTo>
                  <a:cubicBezTo>
                    <a:pt x="2850" y="1320"/>
                    <a:pt x="2097" y="1"/>
                    <a:pt x="132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900600" y="2988950"/>
              <a:ext cx="17150" cy="36500"/>
            </a:xfrm>
            <a:custGeom>
              <a:avLst/>
              <a:gdLst/>
              <a:ahLst/>
              <a:cxnLst/>
              <a:rect l="l" t="t" r="r" b="b"/>
              <a:pathLst>
                <a:path w="686" h="1460" fill="none" extrusionOk="0">
                  <a:moveTo>
                    <a:pt x="601" y="1"/>
                  </a:moveTo>
                  <a:lnTo>
                    <a:pt x="685" y="1460"/>
                  </a:lnTo>
                  <a:lnTo>
                    <a:pt x="0" y="67"/>
                  </a:lnTo>
                </a:path>
              </a:pathLst>
            </a:custGeom>
            <a:noFill/>
            <a:ln w="100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893625" y="3010725"/>
              <a:ext cx="67275" cy="56975"/>
            </a:xfrm>
            <a:custGeom>
              <a:avLst/>
              <a:gdLst/>
              <a:ahLst/>
              <a:cxnLst/>
              <a:rect l="l" t="t" r="r" b="b"/>
              <a:pathLst>
                <a:path w="2691" h="2279" extrusionOk="0">
                  <a:moveTo>
                    <a:pt x="1287" y="0"/>
                  </a:moveTo>
                  <a:cubicBezTo>
                    <a:pt x="836" y="0"/>
                    <a:pt x="387" y="259"/>
                    <a:pt x="213" y="761"/>
                  </a:cubicBezTo>
                  <a:cubicBezTo>
                    <a:pt x="1" y="1353"/>
                    <a:pt x="315" y="2003"/>
                    <a:pt x="907" y="2211"/>
                  </a:cubicBezTo>
                  <a:cubicBezTo>
                    <a:pt x="1038" y="2257"/>
                    <a:pt x="1168" y="2278"/>
                    <a:pt x="1294" y="2278"/>
                  </a:cubicBezTo>
                  <a:cubicBezTo>
                    <a:pt x="2084" y="2278"/>
                    <a:pt x="2691" y="1436"/>
                    <a:pt x="2313" y="646"/>
                  </a:cubicBezTo>
                  <a:cubicBezTo>
                    <a:pt x="2103" y="212"/>
                    <a:pt x="1694" y="0"/>
                    <a:pt x="128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809850" y="2686325"/>
              <a:ext cx="66000" cy="154425"/>
            </a:xfrm>
            <a:custGeom>
              <a:avLst/>
              <a:gdLst/>
              <a:ahLst/>
              <a:cxnLst/>
              <a:rect l="l" t="t" r="r" b="b"/>
              <a:pathLst>
                <a:path w="2640" h="6177" extrusionOk="0">
                  <a:moveTo>
                    <a:pt x="2640" y="0"/>
                  </a:moveTo>
                  <a:lnTo>
                    <a:pt x="2640" y="0"/>
                  </a:lnTo>
                  <a:cubicBezTo>
                    <a:pt x="2640" y="0"/>
                    <a:pt x="2622" y="106"/>
                    <a:pt x="2591" y="296"/>
                  </a:cubicBezTo>
                  <a:cubicBezTo>
                    <a:pt x="2578" y="389"/>
                    <a:pt x="2560" y="504"/>
                    <a:pt x="2543" y="637"/>
                  </a:cubicBezTo>
                  <a:cubicBezTo>
                    <a:pt x="2529" y="703"/>
                    <a:pt x="2520" y="774"/>
                    <a:pt x="2512" y="849"/>
                  </a:cubicBezTo>
                  <a:cubicBezTo>
                    <a:pt x="2498" y="920"/>
                    <a:pt x="2489" y="999"/>
                    <a:pt x="2472" y="1079"/>
                  </a:cubicBezTo>
                  <a:cubicBezTo>
                    <a:pt x="2441" y="1243"/>
                    <a:pt x="2405" y="1415"/>
                    <a:pt x="2375" y="1601"/>
                  </a:cubicBezTo>
                  <a:cubicBezTo>
                    <a:pt x="2357" y="1689"/>
                    <a:pt x="2344" y="1786"/>
                    <a:pt x="2321" y="1879"/>
                  </a:cubicBezTo>
                  <a:cubicBezTo>
                    <a:pt x="2299" y="1976"/>
                    <a:pt x="2277" y="2074"/>
                    <a:pt x="2255" y="2175"/>
                  </a:cubicBezTo>
                  <a:cubicBezTo>
                    <a:pt x="2207" y="2370"/>
                    <a:pt x="2167" y="2578"/>
                    <a:pt x="2105" y="2781"/>
                  </a:cubicBezTo>
                  <a:cubicBezTo>
                    <a:pt x="2074" y="2883"/>
                    <a:pt x="2043" y="2989"/>
                    <a:pt x="2016" y="3091"/>
                  </a:cubicBezTo>
                  <a:lnTo>
                    <a:pt x="1972" y="3245"/>
                  </a:lnTo>
                  <a:cubicBezTo>
                    <a:pt x="1954" y="3298"/>
                    <a:pt x="1932" y="3347"/>
                    <a:pt x="1915" y="3400"/>
                  </a:cubicBezTo>
                  <a:cubicBezTo>
                    <a:pt x="1884" y="3502"/>
                    <a:pt x="1844" y="3604"/>
                    <a:pt x="1809" y="3705"/>
                  </a:cubicBezTo>
                  <a:cubicBezTo>
                    <a:pt x="1791" y="3758"/>
                    <a:pt x="1773" y="3807"/>
                    <a:pt x="1756" y="3856"/>
                  </a:cubicBezTo>
                  <a:lnTo>
                    <a:pt x="1689" y="4006"/>
                  </a:lnTo>
                  <a:cubicBezTo>
                    <a:pt x="1649" y="4103"/>
                    <a:pt x="1605" y="4196"/>
                    <a:pt x="1565" y="4293"/>
                  </a:cubicBezTo>
                  <a:cubicBezTo>
                    <a:pt x="1526" y="4391"/>
                    <a:pt x="1473" y="4479"/>
                    <a:pt x="1428" y="4572"/>
                  </a:cubicBezTo>
                  <a:cubicBezTo>
                    <a:pt x="1340" y="4744"/>
                    <a:pt x="1243" y="4912"/>
                    <a:pt x="1137" y="5076"/>
                  </a:cubicBezTo>
                  <a:cubicBezTo>
                    <a:pt x="1092" y="5155"/>
                    <a:pt x="1030" y="5222"/>
                    <a:pt x="982" y="5297"/>
                  </a:cubicBezTo>
                  <a:lnTo>
                    <a:pt x="907" y="5399"/>
                  </a:lnTo>
                  <a:cubicBezTo>
                    <a:pt x="885" y="5434"/>
                    <a:pt x="854" y="5465"/>
                    <a:pt x="827" y="5496"/>
                  </a:cubicBezTo>
                  <a:cubicBezTo>
                    <a:pt x="774" y="5553"/>
                    <a:pt x="725" y="5615"/>
                    <a:pt x="672" y="5668"/>
                  </a:cubicBezTo>
                  <a:lnTo>
                    <a:pt x="526" y="5814"/>
                  </a:lnTo>
                  <a:cubicBezTo>
                    <a:pt x="442" y="5889"/>
                    <a:pt x="354" y="5964"/>
                    <a:pt x="261" y="6026"/>
                  </a:cubicBezTo>
                  <a:cubicBezTo>
                    <a:pt x="199" y="6071"/>
                    <a:pt x="137" y="6110"/>
                    <a:pt x="71" y="6146"/>
                  </a:cubicBezTo>
                  <a:cubicBezTo>
                    <a:pt x="49" y="6155"/>
                    <a:pt x="22" y="6168"/>
                    <a:pt x="0" y="6177"/>
                  </a:cubicBezTo>
                  <a:cubicBezTo>
                    <a:pt x="31" y="6168"/>
                    <a:pt x="58" y="6159"/>
                    <a:pt x="89" y="6150"/>
                  </a:cubicBezTo>
                  <a:cubicBezTo>
                    <a:pt x="115" y="6137"/>
                    <a:pt x="146" y="6128"/>
                    <a:pt x="177" y="6115"/>
                  </a:cubicBezTo>
                  <a:cubicBezTo>
                    <a:pt x="217" y="6097"/>
                    <a:pt x="252" y="6079"/>
                    <a:pt x="292" y="6057"/>
                  </a:cubicBezTo>
                  <a:cubicBezTo>
                    <a:pt x="394" y="6004"/>
                    <a:pt x="491" y="5938"/>
                    <a:pt x="588" y="5872"/>
                  </a:cubicBezTo>
                  <a:cubicBezTo>
                    <a:pt x="637" y="5827"/>
                    <a:pt x="694" y="5783"/>
                    <a:pt x="752" y="5739"/>
                  </a:cubicBezTo>
                  <a:cubicBezTo>
                    <a:pt x="814" y="5690"/>
                    <a:pt x="867" y="5628"/>
                    <a:pt x="924" y="5571"/>
                  </a:cubicBezTo>
                  <a:cubicBezTo>
                    <a:pt x="955" y="5540"/>
                    <a:pt x="986" y="5513"/>
                    <a:pt x="1017" y="5483"/>
                  </a:cubicBezTo>
                  <a:lnTo>
                    <a:pt x="1101" y="5381"/>
                  </a:lnTo>
                  <a:cubicBezTo>
                    <a:pt x="1159" y="5310"/>
                    <a:pt x="1221" y="5239"/>
                    <a:pt x="1278" y="5164"/>
                  </a:cubicBezTo>
                  <a:cubicBezTo>
                    <a:pt x="1397" y="5001"/>
                    <a:pt x="1504" y="4833"/>
                    <a:pt x="1601" y="4656"/>
                  </a:cubicBezTo>
                  <a:cubicBezTo>
                    <a:pt x="1649" y="4567"/>
                    <a:pt x="1707" y="4479"/>
                    <a:pt x="1751" y="4382"/>
                  </a:cubicBezTo>
                  <a:cubicBezTo>
                    <a:pt x="1795" y="4284"/>
                    <a:pt x="1844" y="4187"/>
                    <a:pt x="1888" y="4085"/>
                  </a:cubicBezTo>
                  <a:lnTo>
                    <a:pt x="1954" y="3935"/>
                  </a:lnTo>
                  <a:cubicBezTo>
                    <a:pt x="1972" y="3886"/>
                    <a:pt x="1990" y="3833"/>
                    <a:pt x="2012" y="3780"/>
                  </a:cubicBezTo>
                  <a:lnTo>
                    <a:pt x="2122" y="3471"/>
                  </a:lnTo>
                  <a:cubicBezTo>
                    <a:pt x="2140" y="3418"/>
                    <a:pt x="2162" y="3369"/>
                    <a:pt x="2176" y="3312"/>
                  </a:cubicBezTo>
                  <a:lnTo>
                    <a:pt x="2220" y="3153"/>
                  </a:lnTo>
                  <a:cubicBezTo>
                    <a:pt x="2251" y="3046"/>
                    <a:pt x="2277" y="2940"/>
                    <a:pt x="2304" y="2834"/>
                  </a:cubicBezTo>
                  <a:cubicBezTo>
                    <a:pt x="2370" y="2626"/>
                    <a:pt x="2397" y="2414"/>
                    <a:pt x="2441" y="2211"/>
                  </a:cubicBezTo>
                  <a:cubicBezTo>
                    <a:pt x="2459" y="2109"/>
                    <a:pt x="2476" y="2012"/>
                    <a:pt x="2494" y="1915"/>
                  </a:cubicBezTo>
                  <a:cubicBezTo>
                    <a:pt x="2512" y="1817"/>
                    <a:pt x="2520" y="1720"/>
                    <a:pt x="2534" y="1623"/>
                  </a:cubicBezTo>
                  <a:cubicBezTo>
                    <a:pt x="2556" y="1437"/>
                    <a:pt x="2569" y="1260"/>
                    <a:pt x="2591" y="1097"/>
                  </a:cubicBezTo>
                  <a:cubicBezTo>
                    <a:pt x="2613" y="933"/>
                    <a:pt x="2613" y="783"/>
                    <a:pt x="2618" y="646"/>
                  </a:cubicBezTo>
                  <a:cubicBezTo>
                    <a:pt x="2627" y="513"/>
                    <a:pt x="2631" y="398"/>
                    <a:pt x="2631" y="301"/>
                  </a:cubicBezTo>
                  <a:cubicBezTo>
                    <a:pt x="2640" y="111"/>
                    <a:pt x="2640" y="0"/>
                    <a:pt x="2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828200" y="2792000"/>
              <a:ext cx="36150" cy="36050"/>
            </a:xfrm>
            <a:custGeom>
              <a:avLst/>
              <a:gdLst/>
              <a:ahLst/>
              <a:cxnLst/>
              <a:rect l="l" t="t" r="r" b="b"/>
              <a:pathLst>
                <a:path w="1446" h="1442" extrusionOk="0">
                  <a:moveTo>
                    <a:pt x="866" y="0"/>
                  </a:moveTo>
                  <a:cubicBezTo>
                    <a:pt x="845" y="0"/>
                    <a:pt x="823" y="2"/>
                    <a:pt x="800" y="4"/>
                  </a:cubicBezTo>
                  <a:cubicBezTo>
                    <a:pt x="1" y="310"/>
                    <a:pt x="216" y="1442"/>
                    <a:pt x="294" y="1442"/>
                  </a:cubicBezTo>
                  <a:cubicBezTo>
                    <a:pt x="295" y="1442"/>
                    <a:pt x="296" y="1442"/>
                    <a:pt x="296" y="1441"/>
                  </a:cubicBezTo>
                  <a:cubicBezTo>
                    <a:pt x="1419" y="976"/>
                    <a:pt x="1445" y="0"/>
                    <a:pt x="866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839025" y="2804800"/>
              <a:ext cx="11625" cy="17725"/>
            </a:xfrm>
            <a:custGeom>
              <a:avLst/>
              <a:gdLst/>
              <a:ahLst/>
              <a:cxnLst/>
              <a:rect l="l" t="t" r="r" b="b"/>
              <a:pathLst>
                <a:path w="465" h="709" fill="none" extrusionOk="0">
                  <a:moveTo>
                    <a:pt x="465" y="182"/>
                  </a:moveTo>
                  <a:lnTo>
                    <a:pt x="1" y="708"/>
                  </a:lnTo>
                  <a:lnTo>
                    <a:pt x="239" y="1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805325" y="2831875"/>
              <a:ext cx="36100" cy="36050"/>
            </a:xfrm>
            <a:custGeom>
              <a:avLst/>
              <a:gdLst/>
              <a:ahLst/>
              <a:cxnLst/>
              <a:rect l="l" t="t" r="r" b="b"/>
              <a:pathLst>
                <a:path w="1444" h="1442" extrusionOk="0">
                  <a:moveTo>
                    <a:pt x="1153" y="0"/>
                  </a:moveTo>
                  <a:cubicBezTo>
                    <a:pt x="1152" y="0"/>
                    <a:pt x="1151" y="1"/>
                    <a:pt x="1150" y="1"/>
                  </a:cubicBezTo>
                  <a:cubicBezTo>
                    <a:pt x="25" y="463"/>
                    <a:pt x="0" y="1441"/>
                    <a:pt x="584" y="1441"/>
                  </a:cubicBezTo>
                  <a:cubicBezTo>
                    <a:pt x="604" y="1441"/>
                    <a:pt x="624" y="1440"/>
                    <a:pt x="646" y="1438"/>
                  </a:cubicBezTo>
                  <a:cubicBezTo>
                    <a:pt x="1444" y="1128"/>
                    <a:pt x="1231" y="0"/>
                    <a:pt x="11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819025" y="2837425"/>
              <a:ext cx="11725" cy="17600"/>
            </a:xfrm>
            <a:custGeom>
              <a:avLst/>
              <a:gdLst/>
              <a:ahLst/>
              <a:cxnLst/>
              <a:rect l="l" t="t" r="r" b="b"/>
              <a:pathLst>
                <a:path w="469" h="704" fill="none" extrusionOk="0">
                  <a:moveTo>
                    <a:pt x="0" y="522"/>
                  </a:moveTo>
                  <a:lnTo>
                    <a:pt x="469" y="0"/>
                  </a:lnTo>
                  <a:lnTo>
                    <a:pt x="226" y="70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835200" y="2810725"/>
              <a:ext cx="45575" cy="22375"/>
            </a:xfrm>
            <a:custGeom>
              <a:avLst/>
              <a:gdLst/>
              <a:ahLst/>
              <a:cxnLst/>
              <a:rect l="l" t="t" r="r" b="b"/>
              <a:pathLst>
                <a:path w="1823" h="895" extrusionOk="0">
                  <a:moveTo>
                    <a:pt x="1086" y="1"/>
                  </a:moveTo>
                  <a:cubicBezTo>
                    <a:pt x="462" y="1"/>
                    <a:pt x="1" y="710"/>
                    <a:pt x="61" y="736"/>
                  </a:cubicBezTo>
                  <a:cubicBezTo>
                    <a:pt x="330" y="848"/>
                    <a:pt x="576" y="894"/>
                    <a:pt x="787" y="894"/>
                  </a:cubicBezTo>
                  <a:cubicBezTo>
                    <a:pt x="1490" y="894"/>
                    <a:pt x="1823" y="387"/>
                    <a:pt x="1436" y="78"/>
                  </a:cubicBezTo>
                  <a:cubicBezTo>
                    <a:pt x="1315" y="24"/>
                    <a:pt x="1198" y="1"/>
                    <a:pt x="108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843000" y="2819400"/>
              <a:ext cx="17600" cy="8200"/>
            </a:xfrm>
            <a:custGeom>
              <a:avLst/>
              <a:gdLst/>
              <a:ahLst/>
              <a:cxnLst/>
              <a:rect l="l" t="t" r="r" b="b"/>
              <a:pathLst>
                <a:path w="704" h="328" fill="none" extrusionOk="0">
                  <a:moveTo>
                    <a:pt x="704" y="288"/>
                  </a:moveTo>
                  <a:lnTo>
                    <a:pt x="1" y="328"/>
                  </a:lnTo>
                  <a:lnTo>
                    <a:pt x="673" y="0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2788925" y="2826800"/>
              <a:ext cx="45650" cy="22400"/>
            </a:xfrm>
            <a:custGeom>
              <a:avLst/>
              <a:gdLst/>
              <a:ahLst/>
              <a:cxnLst/>
              <a:rect l="l" t="t" r="r" b="b"/>
              <a:pathLst>
                <a:path w="1826" h="896" extrusionOk="0">
                  <a:moveTo>
                    <a:pt x="1033" y="0"/>
                  </a:moveTo>
                  <a:cubicBezTo>
                    <a:pt x="332" y="0"/>
                    <a:pt x="0" y="510"/>
                    <a:pt x="391" y="819"/>
                  </a:cubicBezTo>
                  <a:cubicBezTo>
                    <a:pt x="511" y="872"/>
                    <a:pt x="629" y="895"/>
                    <a:pt x="741" y="895"/>
                  </a:cubicBezTo>
                  <a:cubicBezTo>
                    <a:pt x="1365" y="895"/>
                    <a:pt x="1825" y="186"/>
                    <a:pt x="1761" y="160"/>
                  </a:cubicBezTo>
                  <a:cubicBezTo>
                    <a:pt x="1491" y="47"/>
                    <a:pt x="1245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2809075" y="2832325"/>
              <a:ext cx="17600" cy="8100"/>
            </a:xfrm>
            <a:custGeom>
              <a:avLst/>
              <a:gdLst/>
              <a:ahLst/>
              <a:cxnLst/>
              <a:rect l="l" t="t" r="r" b="b"/>
              <a:pathLst>
                <a:path w="704" h="324" fill="none" extrusionOk="0">
                  <a:moveTo>
                    <a:pt x="0" y="40"/>
                  </a:moveTo>
                  <a:lnTo>
                    <a:pt x="703" y="1"/>
                  </a:lnTo>
                  <a:lnTo>
                    <a:pt x="36" y="32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2836500" y="2828475"/>
              <a:ext cx="37025" cy="25800"/>
            </a:xfrm>
            <a:custGeom>
              <a:avLst/>
              <a:gdLst/>
              <a:ahLst/>
              <a:cxnLst/>
              <a:rect l="l" t="t" r="r" b="b"/>
              <a:pathLst>
                <a:path w="1481" h="1032" extrusionOk="0">
                  <a:moveTo>
                    <a:pt x="437" y="0"/>
                  </a:moveTo>
                  <a:cubicBezTo>
                    <a:pt x="189" y="0"/>
                    <a:pt x="0" y="57"/>
                    <a:pt x="13" y="88"/>
                  </a:cubicBezTo>
                  <a:cubicBezTo>
                    <a:pt x="285" y="750"/>
                    <a:pt x="736" y="1031"/>
                    <a:pt x="1061" y="1031"/>
                  </a:cubicBezTo>
                  <a:cubicBezTo>
                    <a:pt x="1307" y="1031"/>
                    <a:pt x="1480" y="870"/>
                    <a:pt x="1450" y="592"/>
                  </a:cubicBezTo>
                  <a:cubicBezTo>
                    <a:pt x="1265" y="117"/>
                    <a:pt x="790" y="0"/>
                    <a:pt x="43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2842350" y="2834100"/>
              <a:ext cx="17600" cy="11625"/>
            </a:xfrm>
            <a:custGeom>
              <a:avLst/>
              <a:gdLst/>
              <a:ahLst/>
              <a:cxnLst/>
              <a:rect l="l" t="t" r="r" b="b"/>
              <a:pathLst>
                <a:path w="704" h="465" fill="none" extrusionOk="0">
                  <a:moveTo>
                    <a:pt x="522" y="465"/>
                  </a:moveTo>
                  <a:lnTo>
                    <a:pt x="0" y="0"/>
                  </a:lnTo>
                  <a:lnTo>
                    <a:pt x="703" y="239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796150" y="2805600"/>
              <a:ext cx="37025" cy="25750"/>
            </a:xfrm>
            <a:custGeom>
              <a:avLst/>
              <a:gdLst/>
              <a:ahLst/>
              <a:cxnLst/>
              <a:rect l="l" t="t" r="r" b="b"/>
              <a:pathLst>
                <a:path w="1481" h="1030" extrusionOk="0">
                  <a:moveTo>
                    <a:pt x="421" y="1"/>
                  </a:moveTo>
                  <a:cubicBezTo>
                    <a:pt x="175" y="1"/>
                    <a:pt x="1" y="161"/>
                    <a:pt x="31" y="437"/>
                  </a:cubicBezTo>
                  <a:cubicBezTo>
                    <a:pt x="216" y="913"/>
                    <a:pt x="691" y="1030"/>
                    <a:pt x="1044" y="1030"/>
                  </a:cubicBezTo>
                  <a:cubicBezTo>
                    <a:pt x="1292" y="1030"/>
                    <a:pt x="1481" y="972"/>
                    <a:pt x="1468" y="941"/>
                  </a:cubicBezTo>
                  <a:cubicBezTo>
                    <a:pt x="1196" y="280"/>
                    <a:pt x="746" y="1"/>
                    <a:pt x="42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2809725" y="2814100"/>
              <a:ext cx="17725" cy="11725"/>
            </a:xfrm>
            <a:custGeom>
              <a:avLst/>
              <a:gdLst/>
              <a:ahLst/>
              <a:cxnLst/>
              <a:rect l="l" t="t" r="r" b="b"/>
              <a:pathLst>
                <a:path w="709" h="469" fill="none" extrusionOk="0">
                  <a:moveTo>
                    <a:pt x="182" y="0"/>
                  </a:moveTo>
                  <a:lnTo>
                    <a:pt x="708" y="469"/>
                  </a:lnTo>
                  <a:lnTo>
                    <a:pt x="1" y="22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826250" y="2831650"/>
              <a:ext cx="34350" cy="38625"/>
            </a:xfrm>
            <a:custGeom>
              <a:avLst/>
              <a:gdLst/>
              <a:ahLst/>
              <a:cxnLst/>
              <a:rect l="l" t="t" r="r" b="b"/>
              <a:pathLst>
                <a:path w="1374" h="1545" extrusionOk="0">
                  <a:moveTo>
                    <a:pt x="390" y="0"/>
                  </a:moveTo>
                  <a:cubicBezTo>
                    <a:pt x="384" y="0"/>
                    <a:pt x="380" y="2"/>
                    <a:pt x="379" y="6"/>
                  </a:cubicBezTo>
                  <a:cubicBezTo>
                    <a:pt x="1" y="913"/>
                    <a:pt x="363" y="1545"/>
                    <a:pt x="734" y="1545"/>
                  </a:cubicBezTo>
                  <a:cubicBezTo>
                    <a:pt x="840" y="1545"/>
                    <a:pt x="947" y="1493"/>
                    <a:pt x="1038" y="1381"/>
                  </a:cubicBezTo>
                  <a:cubicBezTo>
                    <a:pt x="1374" y="629"/>
                    <a:pt x="504" y="0"/>
                    <a:pt x="390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837150" y="2838075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45" y="704"/>
                  </a:moveTo>
                  <a:lnTo>
                    <a:pt x="0" y="1"/>
                  </a:lnTo>
                  <a:lnTo>
                    <a:pt x="328" y="673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2809200" y="2789600"/>
              <a:ext cx="34225" cy="38600"/>
            </a:xfrm>
            <a:custGeom>
              <a:avLst/>
              <a:gdLst/>
              <a:ahLst/>
              <a:cxnLst/>
              <a:rect l="l" t="t" r="r" b="b"/>
              <a:pathLst>
                <a:path w="1369" h="1544" extrusionOk="0">
                  <a:moveTo>
                    <a:pt x="636" y="1"/>
                  </a:moveTo>
                  <a:cubicBezTo>
                    <a:pt x="530" y="1"/>
                    <a:pt x="422" y="53"/>
                    <a:pt x="331" y="167"/>
                  </a:cubicBezTo>
                  <a:cubicBezTo>
                    <a:pt x="0" y="916"/>
                    <a:pt x="864" y="1543"/>
                    <a:pt x="982" y="1543"/>
                  </a:cubicBezTo>
                  <a:cubicBezTo>
                    <a:pt x="989" y="1543"/>
                    <a:pt x="993" y="1541"/>
                    <a:pt x="995" y="1537"/>
                  </a:cubicBezTo>
                  <a:cubicBezTo>
                    <a:pt x="1369" y="634"/>
                    <a:pt x="1007" y="1"/>
                    <a:pt x="636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2824325" y="2804150"/>
              <a:ext cx="8200" cy="17600"/>
            </a:xfrm>
            <a:custGeom>
              <a:avLst/>
              <a:gdLst/>
              <a:ahLst/>
              <a:cxnLst/>
              <a:rect l="l" t="t" r="r" b="b"/>
              <a:pathLst>
                <a:path w="328" h="704" fill="none" extrusionOk="0">
                  <a:moveTo>
                    <a:pt x="288" y="0"/>
                  </a:moveTo>
                  <a:lnTo>
                    <a:pt x="328" y="703"/>
                  </a:lnTo>
                  <a:lnTo>
                    <a:pt x="0" y="36"/>
                  </a:lnTo>
                </a:path>
              </a:pathLst>
            </a:custGeom>
            <a:noFill/>
            <a:ln w="550" cap="rnd" cmpd="sng">
              <a:solidFill>
                <a:srgbClr val="5FB2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2821000" y="2814675"/>
              <a:ext cx="32225" cy="27350"/>
            </a:xfrm>
            <a:custGeom>
              <a:avLst/>
              <a:gdLst/>
              <a:ahLst/>
              <a:cxnLst/>
              <a:rect l="l" t="t" r="r" b="b"/>
              <a:pathLst>
                <a:path w="1289" h="1094" extrusionOk="0">
                  <a:moveTo>
                    <a:pt x="616" y="1"/>
                  </a:moveTo>
                  <a:cubicBezTo>
                    <a:pt x="400" y="1"/>
                    <a:pt x="184" y="125"/>
                    <a:pt x="98" y="366"/>
                  </a:cubicBezTo>
                  <a:cubicBezTo>
                    <a:pt x="1" y="649"/>
                    <a:pt x="147" y="959"/>
                    <a:pt x="430" y="1060"/>
                  </a:cubicBezTo>
                  <a:cubicBezTo>
                    <a:pt x="493" y="1083"/>
                    <a:pt x="557" y="1093"/>
                    <a:pt x="618" y="1093"/>
                  </a:cubicBezTo>
                  <a:cubicBezTo>
                    <a:pt x="996" y="1093"/>
                    <a:pt x="1289" y="690"/>
                    <a:pt x="1106" y="313"/>
                  </a:cubicBezTo>
                  <a:cubicBezTo>
                    <a:pt x="1007" y="103"/>
                    <a:pt x="812" y="1"/>
                    <a:pt x="61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927750" y="2711400"/>
              <a:ext cx="51050" cy="25250"/>
            </a:xfrm>
            <a:custGeom>
              <a:avLst/>
              <a:gdLst/>
              <a:ahLst/>
              <a:cxnLst/>
              <a:rect l="l" t="t" r="r" b="b"/>
              <a:pathLst>
                <a:path w="2042" h="1010" extrusionOk="0">
                  <a:moveTo>
                    <a:pt x="1223" y="0"/>
                  </a:moveTo>
                  <a:cubicBezTo>
                    <a:pt x="510" y="0"/>
                    <a:pt x="0" y="823"/>
                    <a:pt x="73" y="850"/>
                  </a:cubicBezTo>
                  <a:cubicBezTo>
                    <a:pt x="362" y="963"/>
                    <a:pt x="626" y="1010"/>
                    <a:pt x="855" y="1010"/>
                  </a:cubicBezTo>
                  <a:cubicBezTo>
                    <a:pt x="1665" y="1010"/>
                    <a:pt x="2041" y="421"/>
                    <a:pt x="1593" y="76"/>
                  </a:cubicBezTo>
                  <a:cubicBezTo>
                    <a:pt x="1465" y="23"/>
                    <a:pt x="1341" y="0"/>
                    <a:pt x="122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939725" y="2720025"/>
              <a:ext cx="23900" cy="8000"/>
            </a:xfrm>
            <a:custGeom>
              <a:avLst/>
              <a:gdLst/>
              <a:ahLst/>
              <a:cxnLst/>
              <a:rect l="l" t="t" r="r" b="b"/>
              <a:pathLst>
                <a:path w="956" h="320" fill="none" extrusionOk="0">
                  <a:moveTo>
                    <a:pt x="0" y="319"/>
                  </a:moveTo>
                  <a:lnTo>
                    <a:pt x="955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2877125" y="27289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5" y="1"/>
                  </a:moveTo>
                  <a:cubicBezTo>
                    <a:pt x="381" y="1"/>
                    <a:pt x="1" y="590"/>
                    <a:pt x="453" y="932"/>
                  </a:cubicBezTo>
                  <a:cubicBezTo>
                    <a:pt x="582" y="986"/>
                    <a:pt x="707" y="1010"/>
                    <a:pt x="827" y="1010"/>
                  </a:cubicBezTo>
                  <a:cubicBezTo>
                    <a:pt x="1538" y="1010"/>
                    <a:pt x="2046" y="189"/>
                    <a:pt x="1974" y="159"/>
                  </a:cubicBezTo>
                  <a:cubicBezTo>
                    <a:pt x="1686" y="47"/>
                    <a:pt x="1423" y="1"/>
                    <a:pt x="119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2895625" y="2734725"/>
              <a:ext cx="23900" cy="8975"/>
            </a:xfrm>
            <a:custGeom>
              <a:avLst/>
              <a:gdLst/>
              <a:ahLst/>
              <a:cxnLst/>
              <a:rect l="l" t="t" r="r" b="b"/>
              <a:pathLst>
                <a:path w="956" h="359" fill="none" extrusionOk="0">
                  <a:moveTo>
                    <a:pt x="955" y="1"/>
                  </a:moveTo>
                  <a:lnTo>
                    <a:pt x="0" y="35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928750" y="2733500"/>
              <a:ext cx="34425" cy="35075"/>
            </a:xfrm>
            <a:custGeom>
              <a:avLst/>
              <a:gdLst/>
              <a:ahLst/>
              <a:cxnLst/>
              <a:rect l="l" t="t" r="r" b="b"/>
              <a:pathLst>
                <a:path w="1377" h="1403" extrusionOk="0">
                  <a:moveTo>
                    <a:pt x="92" y="0"/>
                  </a:moveTo>
                  <a:cubicBezTo>
                    <a:pt x="34" y="0"/>
                    <a:pt x="0" y="9"/>
                    <a:pt x="2" y="23"/>
                  </a:cubicBezTo>
                  <a:cubicBezTo>
                    <a:pt x="89" y="948"/>
                    <a:pt x="599" y="1402"/>
                    <a:pt x="975" y="1402"/>
                  </a:cubicBezTo>
                  <a:cubicBezTo>
                    <a:pt x="1171" y="1402"/>
                    <a:pt x="1331" y="1279"/>
                    <a:pt x="1377" y="1036"/>
                  </a:cubicBezTo>
                  <a:cubicBezTo>
                    <a:pt x="1317" y="225"/>
                    <a:pt x="388" y="0"/>
                    <a:pt x="9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2937625" y="2741150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fill="none" extrusionOk="0">
                  <a:moveTo>
                    <a:pt x="0" y="0"/>
                  </a:moveTo>
                  <a:lnTo>
                    <a:pt x="708" y="708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2892850" y="26970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2" y="0"/>
                  </a:moveTo>
                  <a:cubicBezTo>
                    <a:pt x="206" y="0"/>
                    <a:pt x="46" y="124"/>
                    <a:pt x="1" y="369"/>
                  </a:cubicBezTo>
                  <a:cubicBezTo>
                    <a:pt x="56" y="1175"/>
                    <a:pt x="978" y="1402"/>
                    <a:pt x="1280" y="1402"/>
                  </a:cubicBezTo>
                  <a:cubicBezTo>
                    <a:pt x="1341" y="1402"/>
                    <a:pt x="1377" y="1393"/>
                    <a:pt x="1376" y="1377"/>
                  </a:cubicBezTo>
                  <a:cubicBezTo>
                    <a:pt x="1288" y="455"/>
                    <a:pt x="779" y="0"/>
                    <a:pt x="40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2903675" y="2708750"/>
              <a:ext cx="18725" cy="17275"/>
            </a:xfrm>
            <a:custGeom>
              <a:avLst/>
              <a:gdLst/>
              <a:ahLst/>
              <a:cxnLst/>
              <a:rect l="l" t="t" r="r" b="b"/>
              <a:pathLst>
                <a:path w="749" h="691" fill="none" extrusionOk="0">
                  <a:moveTo>
                    <a:pt x="748" y="690"/>
                  </a:moveTo>
                  <a:lnTo>
                    <a:pt x="1" y="1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2900525" y="2734025"/>
              <a:ext cx="40925" cy="43025"/>
            </a:xfrm>
            <a:custGeom>
              <a:avLst/>
              <a:gdLst/>
              <a:ahLst/>
              <a:cxnLst/>
              <a:rect l="l" t="t" r="r" b="b"/>
              <a:pathLst>
                <a:path w="1637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9" y="2"/>
                  </a:cubicBezTo>
                  <a:cubicBezTo>
                    <a:pt x="0" y="720"/>
                    <a:pt x="108" y="1720"/>
                    <a:pt x="662" y="1720"/>
                  </a:cubicBezTo>
                  <a:cubicBezTo>
                    <a:pt x="715" y="1720"/>
                    <a:pt x="773" y="1711"/>
                    <a:pt x="834" y="1691"/>
                  </a:cubicBezTo>
                  <a:cubicBezTo>
                    <a:pt x="1636" y="1180"/>
                    <a:pt x="1163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2918050" y="2745225"/>
              <a:ext cx="7225" cy="24025"/>
            </a:xfrm>
            <a:custGeom>
              <a:avLst/>
              <a:gdLst/>
              <a:ahLst/>
              <a:cxnLst/>
              <a:rect l="l" t="t" r="r" b="b"/>
              <a:pathLst>
                <a:path w="289" h="961" fill="none" extrusionOk="0">
                  <a:moveTo>
                    <a:pt x="288" y="1"/>
                  </a:moveTo>
                  <a:lnTo>
                    <a:pt x="1" y="96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2914475" y="2688475"/>
              <a:ext cx="41075" cy="43100"/>
            </a:xfrm>
            <a:custGeom>
              <a:avLst/>
              <a:gdLst/>
              <a:ahLst/>
              <a:cxnLst/>
              <a:rect l="l" t="t" r="r" b="b"/>
              <a:pathLst>
                <a:path w="1643" h="1724" extrusionOk="0">
                  <a:moveTo>
                    <a:pt x="976" y="1"/>
                  </a:moveTo>
                  <a:cubicBezTo>
                    <a:pt x="923" y="1"/>
                    <a:pt x="867" y="10"/>
                    <a:pt x="807" y="29"/>
                  </a:cubicBezTo>
                  <a:cubicBezTo>
                    <a:pt x="1" y="545"/>
                    <a:pt x="478" y="1724"/>
                    <a:pt x="568" y="1724"/>
                  </a:cubicBezTo>
                  <a:cubicBezTo>
                    <a:pt x="569" y="1724"/>
                    <a:pt x="571" y="1723"/>
                    <a:pt x="573" y="1722"/>
                  </a:cubicBezTo>
                  <a:cubicBezTo>
                    <a:pt x="1643" y="1004"/>
                    <a:pt x="1529" y="1"/>
                    <a:pt x="97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2931200" y="2699925"/>
              <a:ext cx="6325" cy="24775"/>
            </a:xfrm>
            <a:custGeom>
              <a:avLst/>
              <a:gdLst/>
              <a:ahLst/>
              <a:cxnLst/>
              <a:rect l="l" t="t" r="r" b="b"/>
              <a:pathLst>
                <a:path w="253" h="991" fill="none" extrusionOk="0">
                  <a:moveTo>
                    <a:pt x="1" y="990"/>
                  </a:moveTo>
                  <a:lnTo>
                    <a:pt x="253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2911875" y="2716575"/>
              <a:ext cx="36150" cy="30675"/>
            </a:xfrm>
            <a:custGeom>
              <a:avLst/>
              <a:gdLst/>
              <a:ahLst/>
              <a:cxnLst/>
              <a:rect l="l" t="t" r="r" b="b"/>
              <a:pathLst>
                <a:path w="1446" h="1227" extrusionOk="0">
                  <a:moveTo>
                    <a:pt x="688" y="1"/>
                  </a:moveTo>
                  <a:cubicBezTo>
                    <a:pt x="442" y="1"/>
                    <a:pt x="196" y="145"/>
                    <a:pt x="106" y="422"/>
                  </a:cubicBezTo>
                  <a:cubicBezTo>
                    <a:pt x="0" y="744"/>
                    <a:pt x="177" y="1089"/>
                    <a:pt x="500" y="1195"/>
                  </a:cubicBezTo>
                  <a:cubicBezTo>
                    <a:pt x="565" y="1217"/>
                    <a:pt x="630" y="1227"/>
                    <a:pt x="692" y="1227"/>
                  </a:cubicBezTo>
                  <a:cubicBezTo>
                    <a:pt x="1122" y="1227"/>
                    <a:pt x="1445" y="758"/>
                    <a:pt x="1229" y="333"/>
                  </a:cubicBezTo>
                  <a:cubicBezTo>
                    <a:pt x="1116" y="109"/>
                    <a:pt x="902" y="1"/>
                    <a:pt x="68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2811700" y="2654000"/>
              <a:ext cx="51150" cy="25275"/>
            </a:xfrm>
            <a:custGeom>
              <a:avLst/>
              <a:gdLst/>
              <a:ahLst/>
              <a:cxnLst/>
              <a:rect l="l" t="t" r="r" b="b"/>
              <a:pathLst>
                <a:path w="2046" h="1011" extrusionOk="0">
                  <a:moveTo>
                    <a:pt x="1220" y="0"/>
                  </a:moveTo>
                  <a:cubicBezTo>
                    <a:pt x="509" y="0"/>
                    <a:pt x="0" y="825"/>
                    <a:pt x="72" y="851"/>
                  </a:cubicBezTo>
                  <a:cubicBezTo>
                    <a:pt x="362" y="964"/>
                    <a:pt x="625" y="1011"/>
                    <a:pt x="854" y="1011"/>
                  </a:cubicBezTo>
                  <a:cubicBezTo>
                    <a:pt x="1668" y="1011"/>
                    <a:pt x="2045" y="419"/>
                    <a:pt x="1593" y="77"/>
                  </a:cubicBezTo>
                  <a:cubicBezTo>
                    <a:pt x="1464" y="23"/>
                    <a:pt x="1339" y="0"/>
                    <a:pt x="122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2819800" y="2660000"/>
              <a:ext cx="31525" cy="13250"/>
            </a:xfrm>
            <a:custGeom>
              <a:avLst/>
              <a:gdLst/>
              <a:ahLst/>
              <a:cxnLst/>
              <a:rect l="l" t="t" r="r" b="b"/>
              <a:pathLst>
                <a:path w="1261" h="530" extrusionOk="0">
                  <a:moveTo>
                    <a:pt x="1114" y="0"/>
                  </a:moveTo>
                  <a:cubicBezTo>
                    <a:pt x="1110" y="0"/>
                    <a:pt x="1105" y="0"/>
                    <a:pt x="1101" y="1"/>
                  </a:cubicBezTo>
                  <a:cubicBezTo>
                    <a:pt x="1092" y="1"/>
                    <a:pt x="1083" y="1"/>
                    <a:pt x="1075" y="5"/>
                  </a:cubicBezTo>
                  <a:lnTo>
                    <a:pt x="124" y="324"/>
                  </a:lnTo>
                  <a:cubicBezTo>
                    <a:pt x="1" y="364"/>
                    <a:pt x="46" y="529"/>
                    <a:pt x="153" y="529"/>
                  </a:cubicBezTo>
                  <a:cubicBezTo>
                    <a:pt x="165" y="529"/>
                    <a:pt x="177" y="527"/>
                    <a:pt x="190" y="523"/>
                  </a:cubicBezTo>
                  <a:lnTo>
                    <a:pt x="1145" y="209"/>
                  </a:lnTo>
                  <a:cubicBezTo>
                    <a:pt x="1260" y="170"/>
                    <a:pt x="1227" y="0"/>
                    <a:pt x="1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2761200" y="2671550"/>
              <a:ext cx="51025" cy="25300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184" y="0"/>
                  </a:moveTo>
                  <a:cubicBezTo>
                    <a:pt x="376" y="0"/>
                    <a:pt x="1" y="592"/>
                    <a:pt x="452" y="936"/>
                  </a:cubicBezTo>
                  <a:cubicBezTo>
                    <a:pt x="580" y="989"/>
                    <a:pt x="704" y="1012"/>
                    <a:pt x="822" y="1012"/>
                  </a:cubicBezTo>
                  <a:cubicBezTo>
                    <a:pt x="1534" y="1012"/>
                    <a:pt x="2040" y="189"/>
                    <a:pt x="1968" y="162"/>
                  </a:cubicBezTo>
                  <a:cubicBezTo>
                    <a:pt x="1678" y="48"/>
                    <a:pt x="1414" y="0"/>
                    <a:pt x="11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2775525" y="2674700"/>
              <a:ext cx="31575" cy="14400"/>
            </a:xfrm>
            <a:custGeom>
              <a:avLst/>
              <a:gdLst/>
              <a:ahLst/>
              <a:cxnLst/>
              <a:rect l="l" t="t" r="r" b="b"/>
              <a:pathLst>
                <a:path w="1263" h="576" extrusionOk="0">
                  <a:moveTo>
                    <a:pt x="1117" y="0"/>
                  </a:moveTo>
                  <a:cubicBezTo>
                    <a:pt x="1113" y="0"/>
                    <a:pt x="1108" y="0"/>
                    <a:pt x="1104" y="1"/>
                  </a:cubicBezTo>
                  <a:cubicBezTo>
                    <a:pt x="1095" y="1"/>
                    <a:pt x="1086" y="1"/>
                    <a:pt x="1081" y="5"/>
                  </a:cubicBezTo>
                  <a:lnTo>
                    <a:pt x="127" y="364"/>
                  </a:lnTo>
                  <a:cubicBezTo>
                    <a:pt x="1" y="407"/>
                    <a:pt x="50" y="575"/>
                    <a:pt x="158" y="575"/>
                  </a:cubicBezTo>
                  <a:cubicBezTo>
                    <a:pt x="172" y="575"/>
                    <a:pt x="186" y="573"/>
                    <a:pt x="202" y="567"/>
                  </a:cubicBezTo>
                  <a:lnTo>
                    <a:pt x="1152" y="204"/>
                  </a:lnTo>
                  <a:cubicBezTo>
                    <a:pt x="1263" y="162"/>
                    <a:pt x="1230" y="0"/>
                    <a:pt x="111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2812675" y="2676125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95" y="0"/>
                  </a:moveTo>
                  <a:cubicBezTo>
                    <a:pt x="35" y="0"/>
                    <a:pt x="1" y="9"/>
                    <a:pt x="2" y="24"/>
                  </a:cubicBezTo>
                  <a:cubicBezTo>
                    <a:pt x="89" y="947"/>
                    <a:pt x="598" y="1401"/>
                    <a:pt x="975" y="1401"/>
                  </a:cubicBezTo>
                  <a:cubicBezTo>
                    <a:pt x="1171" y="1401"/>
                    <a:pt x="1332" y="1277"/>
                    <a:pt x="1377" y="1032"/>
                  </a:cubicBezTo>
                  <a:cubicBezTo>
                    <a:pt x="1322" y="223"/>
                    <a:pt x="394" y="0"/>
                    <a:pt x="95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2818575" y="2681100"/>
              <a:ext cx="24275" cy="22975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122" y="0"/>
                  </a:moveTo>
                  <a:cubicBezTo>
                    <a:pt x="117" y="0"/>
                    <a:pt x="112" y="1"/>
                    <a:pt x="107" y="1"/>
                  </a:cubicBezTo>
                  <a:cubicBezTo>
                    <a:pt x="85" y="1"/>
                    <a:pt x="58" y="15"/>
                    <a:pt x="40" y="32"/>
                  </a:cubicBezTo>
                  <a:cubicBezTo>
                    <a:pt x="1" y="72"/>
                    <a:pt x="1" y="138"/>
                    <a:pt x="40" y="183"/>
                  </a:cubicBezTo>
                  <a:lnTo>
                    <a:pt x="752" y="890"/>
                  </a:lnTo>
                  <a:cubicBezTo>
                    <a:pt x="775" y="910"/>
                    <a:pt x="800" y="918"/>
                    <a:pt x="823" y="918"/>
                  </a:cubicBezTo>
                  <a:cubicBezTo>
                    <a:pt x="904" y="918"/>
                    <a:pt x="971" y="819"/>
                    <a:pt x="903" y="740"/>
                  </a:cubicBezTo>
                  <a:lnTo>
                    <a:pt x="195" y="28"/>
                  </a:lnTo>
                  <a:cubicBezTo>
                    <a:pt x="177" y="10"/>
                    <a:pt x="149" y="0"/>
                    <a:pt x="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2776800" y="2639600"/>
              <a:ext cx="34425" cy="35050"/>
            </a:xfrm>
            <a:custGeom>
              <a:avLst/>
              <a:gdLst/>
              <a:ahLst/>
              <a:cxnLst/>
              <a:rect l="l" t="t" r="r" b="b"/>
              <a:pathLst>
                <a:path w="1377" h="1402" extrusionOk="0">
                  <a:moveTo>
                    <a:pt x="403" y="1"/>
                  </a:moveTo>
                  <a:cubicBezTo>
                    <a:pt x="206" y="1"/>
                    <a:pt x="46" y="125"/>
                    <a:pt x="0" y="370"/>
                  </a:cubicBezTo>
                  <a:cubicBezTo>
                    <a:pt x="59" y="1179"/>
                    <a:pt x="985" y="1402"/>
                    <a:pt x="1283" y="1402"/>
                  </a:cubicBezTo>
                  <a:cubicBezTo>
                    <a:pt x="1342" y="1402"/>
                    <a:pt x="1377" y="1393"/>
                    <a:pt x="1375" y="1378"/>
                  </a:cubicBezTo>
                  <a:cubicBezTo>
                    <a:pt x="1288" y="455"/>
                    <a:pt x="780" y="1"/>
                    <a:pt x="403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2784750" y="2648700"/>
              <a:ext cx="25700" cy="22750"/>
            </a:xfrm>
            <a:custGeom>
              <a:avLst/>
              <a:gdLst/>
              <a:ahLst/>
              <a:cxnLst/>
              <a:rect l="l" t="t" r="r" b="b"/>
              <a:pathLst>
                <a:path w="1028" h="910" extrusionOk="0">
                  <a:moveTo>
                    <a:pt x="122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80" y="2"/>
                    <a:pt x="58" y="15"/>
                    <a:pt x="40" y="33"/>
                  </a:cubicBezTo>
                  <a:cubicBezTo>
                    <a:pt x="1" y="77"/>
                    <a:pt x="1" y="143"/>
                    <a:pt x="45" y="183"/>
                  </a:cubicBezTo>
                  <a:lnTo>
                    <a:pt x="792" y="877"/>
                  </a:lnTo>
                  <a:cubicBezTo>
                    <a:pt x="816" y="900"/>
                    <a:pt x="842" y="910"/>
                    <a:pt x="867" y="910"/>
                  </a:cubicBezTo>
                  <a:cubicBezTo>
                    <a:pt x="954" y="910"/>
                    <a:pt x="1027" y="794"/>
                    <a:pt x="938" y="718"/>
                  </a:cubicBezTo>
                  <a:lnTo>
                    <a:pt x="191" y="29"/>
                  </a:lnTo>
                  <a:cubicBezTo>
                    <a:pt x="172" y="10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2784475" y="2676650"/>
              <a:ext cx="40975" cy="43025"/>
            </a:xfrm>
            <a:custGeom>
              <a:avLst/>
              <a:gdLst/>
              <a:ahLst/>
              <a:cxnLst/>
              <a:rect l="l" t="t" r="r" b="b"/>
              <a:pathLst>
                <a:path w="1639" h="1721" extrusionOk="0">
                  <a:moveTo>
                    <a:pt x="1074" y="1"/>
                  </a:moveTo>
                  <a:cubicBezTo>
                    <a:pt x="1072" y="1"/>
                    <a:pt x="1070" y="1"/>
                    <a:pt x="1068" y="3"/>
                  </a:cubicBezTo>
                  <a:cubicBezTo>
                    <a:pt x="0" y="720"/>
                    <a:pt x="112" y="1721"/>
                    <a:pt x="663" y="1721"/>
                  </a:cubicBezTo>
                  <a:cubicBezTo>
                    <a:pt x="716" y="1721"/>
                    <a:pt x="773" y="1711"/>
                    <a:pt x="834" y="1691"/>
                  </a:cubicBezTo>
                  <a:cubicBezTo>
                    <a:pt x="1639" y="1181"/>
                    <a:pt x="1165" y="1"/>
                    <a:pt x="107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2798850" y="2685200"/>
              <a:ext cx="13350" cy="29375"/>
            </a:xfrm>
            <a:custGeom>
              <a:avLst/>
              <a:gdLst/>
              <a:ahLst/>
              <a:cxnLst/>
              <a:rect l="l" t="t" r="r" b="b"/>
              <a:pathLst>
                <a:path w="534" h="1175" extrusionOk="0">
                  <a:moveTo>
                    <a:pt x="401" y="1"/>
                  </a:moveTo>
                  <a:cubicBezTo>
                    <a:pt x="361" y="5"/>
                    <a:pt x="325" y="36"/>
                    <a:pt x="312" y="76"/>
                  </a:cubicBezTo>
                  <a:lnTo>
                    <a:pt x="25" y="1040"/>
                  </a:lnTo>
                  <a:cubicBezTo>
                    <a:pt x="1" y="1120"/>
                    <a:pt x="66" y="1175"/>
                    <a:pt x="131" y="1175"/>
                  </a:cubicBezTo>
                  <a:cubicBezTo>
                    <a:pt x="173" y="1175"/>
                    <a:pt x="215" y="1152"/>
                    <a:pt x="232" y="1097"/>
                  </a:cubicBezTo>
                  <a:lnTo>
                    <a:pt x="515" y="138"/>
                  </a:lnTo>
                  <a:cubicBezTo>
                    <a:pt x="533" y="81"/>
                    <a:pt x="502" y="23"/>
                    <a:pt x="445" y="5"/>
                  </a:cubicBezTo>
                  <a:cubicBezTo>
                    <a:pt x="431" y="1"/>
                    <a:pt x="418" y="1"/>
                    <a:pt x="40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798525" y="2631125"/>
              <a:ext cx="40950" cy="42975"/>
            </a:xfrm>
            <a:custGeom>
              <a:avLst/>
              <a:gdLst/>
              <a:ahLst/>
              <a:cxnLst/>
              <a:rect l="l" t="t" r="r" b="b"/>
              <a:pathLst>
                <a:path w="1638" h="1719" extrusionOk="0">
                  <a:moveTo>
                    <a:pt x="973" y="0"/>
                  </a:moveTo>
                  <a:cubicBezTo>
                    <a:pt x="920" y="0"/>
                    <a:pt x="863" y="9"/>
                    <a:pt x="803" y="29"/>
                  </a:cubicBezTo>
                  <a:cubicBezTo>
                    <a:pt x="1" y="540"/>
                    <a:pt x="474" y="1719"/>
                    <a:pt x="563" y="1719"/>
                  </a:cubicBezTo>
                  <a:cubicBezTo>
                    <a:pt x="565" y="1719"/>
                    <a:pt x="567" y="1718"/>
                    <a:pt x="568" y="1717"/>
                  </a:cubicBezTo>
                  <a:cubicBezTo>
                    <a:pt x="1638" y="999"/>
                    <a:pt x="1528" y="0"/>
                    <a:pt x="97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812075" y="2639900"/>
              <a:ext cx="12375" cy="29950"/>
            </a:xfrm>
            <a:custGeom>
              <a:avLst/>
              <a:gdLst/>
              <a:ahLst/>
              <a:cxnLst/>
              <a:rect l="l" t="t" r="r" b="b"/>
              <a:pathLst>
                <a:path w="495" h="1198" extrusionOk="0">
                  <a:moveTo>
                    <a:pt x="367" y="0"/>
                  </a:moveTo>
                  <a:cubicBezTo>
                    <a:pt x="322" y="5"/>
                    <a:pt x="287" y="36"/>
                    <a:pt x="274" y="75"/>
                  </a:cubicBezTo>
                  <a:lnTo>
                    <a:pt x="22" y="1061"/>
                  </a:lnTo>
                  <a:cubicBezTo>
                    <a:pt x="1" y="1144"/>
                    <a:pt x="67" y="1197"/>
                    <a:pt x="131" y="1197"/>
                  </a:cubicBezTo>
                  <a:cubicBezTo>
                    <a:pt x="174" y="1197"/>
                    <a:pt x="215" y="1174"/>
                    <a:pt x="230" y="1119"/>
                  </a:cubicBezTo>
                  <a:lnTo>
                    <a:pt x="482" y="128"/>
                  </a:lnTo>
                  <a:cubicBezTo>
                    <a:pt x="495" y="71"/>
                    <a:pt x="460" y="14"/>
                    <a:pt x="4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795800" y="2659175"/>
              <a:ext cx="36300" cy="30675"/>
            </a:xfrm>
            <a:custGeom>
              <a:avLst/>
              <a:gdLst/>
              <a:ahLst/>
              <a:cxnLst/>
              <a:rect l="l" t="t" r="r" b="b"/>
              <a:pathLst>
                <a:path w="1452" h="1227" extrusionOk="0">
                  <a:moveTo>
                    <a:pt x="692" y="0"/>
                  </a:moveTo>
                  <a:cubicBezTo>
                    <a:pt x="446" y="0"/>
                    <a:pt x="199" y="146"/>
                    <a:pt x="107" y="423"/>
                  </a:cubicBezTo>
                  <a:cubicBezTo>
                    <a:pt x="1" y="741"/>
                    <a:pt x="178" y="1091"/>
                    <a:pt x="500" y="1197"/>
                  </a:cubicBezTo>
                  <a:cubicBezTo>
                    <a:pt x="565" y="1217"/>
                    <a:pt x="629" y="1227"/>
                    <a:pt x="690" y="1227"/>
                  </a:cubicBezTo>
                  <a:cubicBezTo>
                    <a:pt x="1122" y="1227"/>
                    <a:pt x="1451" y="760"/>
                    <a:pt x="1234" y="335"/>
                  </a:cubicBezTo>
                  <a:cubicBezTo>
                    <a:pt x="1120" y="109"/>
                    <a:pt x="906" y="0"/>
                    <a:pt x="69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746950" y="3005825"/>
              <a:ext cx="56175" cy="60425"/>
            </a:xfrm>
            <a:custGeom>
              <a:avLst/>
              <a:gdLst/>
              <a:ahLst/>
              <a:cxnLst/>
              <a:rect l="l" t="t" r="r" b="b"/>
              <a:pathLst>
                <a:path w="2247" h="2417" extrusionOk="0">
                  <a:moveTo>
                    <a:pt x="1632" y="1"/>
                  </a:moveTo>
                  <a:cubicBezTo>
                    <a:pt x="950" y="1"/>
                    <a:pt x="332" y="461"/>
                    <a:pt x="1" y="1014"/>
                  </a:cubicBezTo>
                  <a:cubicBezTo>
                    <a:pt x="342" y="757"/>
                    <a:pt x="672" y="556"/>
                    <a:pt x="936" y="556"/>
                  </a:cubicBezTo>
                  <a:cubicBezTo>
                    <a:pt x="1116" y="556"/>
                    <a:pt x="1266" y="651"/>
                    <a:pt x="1367" y="886"/>
                  </a:cubicBezTo>
                  <a:cubicBezTo>
                    <a:pt x="1491" y="1258"/>
                    <a:pt x="1221" y="1841"/>
                    <a:pt x="1185" y="2416"/>
                  </a:cubicBezTo>
                  <a:cubicBezTo>
                    <a:pt x="2238" y="1549"/>
                    <a:pt x="2247" y="130"/>
                    <a:pt x="2247" y="130"/>
                  </a:cubicBezTo>
                  <a:cubicBezTo>
                    <a:pt x="2040" y="41"/>
                    <a:pt x="1834" y="1"/>
                    <a:pt x="163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728925" y="3019650"/>
              <a:ext cx="55200" cy="62625"/>
            </a:xfrm>
            <a:custGeom>
              <a:avLst/>
              <a:gdLst/>
              <a:ahLst/>
              <a:cxnLst/>
              <a:rect l="l" t="t" r="r" b="b"/>
              <a:pathLst>
                <a:path w="2208" h="2505" extrusionOk="0">
                  <a:moveTo>
                    <a:pt x="1657" y="0"/>
                  </a:moveTo>
                  <a:cubicBezTo>
                    <a:pt x="1394" y="0"/>
                    <a:pt x="1063" y="202"/>
                    <a:pt x="722" y="457"/>
                  </a:cubicBezTo>
                  <a:cubicBezTo>
                    <a:pt x="624" y="612"/>
                    <a:pt x="554" y="780"/>
                    <a:pt x="509" y="957"/>
                  </a:cubicBezTo>
                  <a:cubicBezTo>
                    <a:pt x="381" y="1483"/>
                    <a:pt x="209" y="2000"/>
                    <a:pt x="1" y="2504"/>
                  </a:cubicBezTo>
                  <a:cubicBezTo>
                    <a:pt x="859" y="2473"/>
                    <a:pt x="1469" y="2212"/>
                    <a:pt x="1902" y="1859"/>
                  </a:cubicBezTo>
                  <a:cubicBezTo>
                    <a:pt x="1937" y="1288"/>
                    <a:pt x="2207" y="705"/>
                    <a:pt x="2083" y="329"/>
                  </a:cubicBezTo>
                  <a:cubicBezTo>
                    <a:pt x="1985" y="94"/>
                    <a:pt x="1837" y="0"/>
                    <a:pt x="165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811500" y="2949775"/>
              <a:ext cx="39700" cy="34125"/>
            </a:xfrm>
            <a:custGeom>
              <a:avLst/>
              <a:gdLst/>
              <a:ahLst/>
              <a:cxnLst/>
              <a:rect l="l" t="t" r="r" b="b"/>
              <a:pathLst>
                <a:path w="1588" h="1365" extrusionOk="0">
                  <a:moveTo>
                    <a:pt x="614" y="1"/>
                  </a:moveTo>
                  <a:cubicBezTo>
                    <a:pt x="401" y="1"/>
                    <a:pt x="187" y="48"/>
                    <a:pt x="1" y="131"/>
                  </a:cubicBezTo>
                  <a:cubicBezTo>
                    <a:pt x="40" y="130"/>
                    <a:pt x="78" y="129"/>
                    <a:pt x="116" y="129"/>
                  </a:cubicBezTo>
                  <a:cubicBezTo>
                    <a:pt x="550" y="129"/>
                    <a:pt x="890" y="208"/>
                    <a:pt x="801" y="590"/>
                  </a:cubicBezTo>
                  <a:cubicBezTo>
                    <a:pt x="726" y="842"/>
                    <a:pt x="345" y="1064"/>
                    <a:pt x="102" y="1364"/>
                  </a:cubicBezTo>
                  <a:cubicBezTo>
                    <a:pt x="1022" y="1293"/>
                    <a:pt x="1588" y="511"/>
                    <a:pt x="1588" y="511"/>
                  </a:cubicBezTo>
                  <a:cubicBezTo>
                    <a:pt x="1367" y="149"/>
                    <a:pt x="991" y="1"/>
                    <a:pt x="6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781325" y="2953075"/>
              <a:ext cx="52400" cy="30925"/>
            </a:xfrm>
            <a:custGeom>
              <a:avLst/>
              <a:gdLst/>
              <a:ahLst/>
              <a:cxnLst/>
              <a:rect l="l" t="t" r="r" b="b"/>
              <a:pathLst>
                <a:path w="2096" h="1237" extrusionOk="0">
                  <a:moveTo>
                    <a:pt x="1350" y="0"/>
                  </a:moveTo>
                  <a:cubicBezTo>
                    <a:pt x="1303" y="0"/>
                    <a:pt x="1256" y="1"/>
                    <a:pt x="1208" y="3"/>
                  </a:cubicBezTo>
                  <a:cubicBezTo>
                    <a:pt x="1093" y="52"/>
                    <a:pt x="991" y="114"/>
                    <a:pt x="894" y="193"/>
                  </a:cubicBezTo>
                  <a:cubicBezTo>
                    <a:pt x="615" y="436"/>
                    <a:pt x="315" y="653"/>
                    <a:pt x="1" y="852"/>
                  </a:cubicBezTo>
                  <a:cubicBezTo>
                    <a:pt x="434" y="1135"/>
                    <a:pt x="832" y="1237"/>
                    <a:pt x="1182" y="1237"/>
                  </a:cubicBezTo>
                  <a:cubicBezTo>
                    <a:pt x="1225" y="1237"/>
                    <a:pt x="1268" y="1235"/>
                    <a:pt x="1309" y="1232"/>
                  </a:cubicBezTo>
                  <a:cubicBezTo>
                    <a:pt x="1552" y="932"/>
                    <a:pt x="1933" y="710"/>
                    <a:pt x="2008" y="458"/>
                  </a:cubicBezTo>
                  <a:cubicBezTo>
                    <a:pt x="2095" y="84"/>
                    <a:pt x="1770" y="0"/>
                    <a:pt x="13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892300" y="286780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" y="885"/>
                    <a:pt x="513" y="1827"/>
                    <a:pt x="1203" y="2291"/>
                  </a:cubicBezTo>
                  <a:cubicBezTo>
                    <a:pt x="805" y="1694"/>
                    <a:pt x="558" y="1137"/>
                    <a:pt x="1150" y="925"/>
                  </a:cubicBezTo>
                  <a:cubicBezTo>
                    <a:pt x="1206" y="909"/>
                    <a:pt x="1265" y="902"/>
                    <a:pt x="1329" y="902"/>
                  </a:cubicBezTo>
                  <a:cubicBezTo>
                    <a:pt x="1694" y="902"/>
                    <a:pt x="2180" y="1129"/>
                    <a:pt x="2667" y="1186"/>
                  </a:cubicBezTo>
                  <a:cubicBezTo>
                    <a:pt x="1862" y="85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2906225" y="2890350"/>
              <a:ext cx="66675" cy="55625"/>
            </a:xfrm>
            <a:custGeom>
              <a:avLst/>
              <a:gdLst/>
              <a:ahLst/>
              <a:cxnLst/>
              <a:rect l="l" t="t" r="r" b="b"/>
              <a:pathLst>
                <a:path w="2667" h="2225" extrusionOk="0">
                  <a:moveTo>
                    <a:pt x="773" y="0"/>
                  </a:moveTo>
                  <a:cubicBezTo>
                    <a:pt x="709" y="0"/>
                    <a:pt x="649" y="7"/>
                    <a:pt x="593" y="23"/>
                  </a:cubicBezTo>
                  <a:cubicBezTo>
                    <a:pt x="1" y="235"/>
                    <a:pt x="248" y="797"/>
                    <a:pt x="646" y="1389"/>
                  </a:cubicBezTo>
                  <a:cubicBezTo>
                    <a:pt x="796" y="1491"/>
                    <a:pt x="960" y="1575"/>
                    <a:pt x="1128" y="1628"/>
                  </a:cubicBezTo>
                  <a:cubicBezTo>
                    <a:pt x="1835" y="1849"/>
                    <a:pt x="1840" y="1814"/>
                    <a:pt x="2649" y="2225"/>
                  </a:cubicBezTo>
                  <a:cubicBezTo>
                    <a:pt x="2667" y="1363"/>
                    <a:pt x="2441" y="739"/>
                    <a:pt x="2110" y="284"/>
                  </a:cubicBezTo>
                  <a:cubicBezTo>
                    <a:pt x="1623" y="227"/>
                    <a:pt x="1140" y="0"/>
                    <a:pt x="77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453;p30">
            <a:extLst>
              <a:ext uri="{FF2B5EF4-FFF2-40B4-BE49-F238E27FC236}">
                <a16:creationId xmlns:a16="http://schemas.microsoft.com/office/drawing/2014/main" id="{5ABD5C36-7D83-9038-7C9E-5CF8627AC39A}"/>
              </a:ext>
            </a:extLst>
          </p:cNvPr>
          <p:cNvSpPr txBox="1">
            <a:spLocks/>
          </p:cNvSpPr>
          <p:nvPr/>
        </p:nvSpPr>
        <p:spPr>
          <a:xfrm>
            <a:off x="2494012" y="293436"/>
            <a:ext cx="491512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S?</a:t>
            </a:r>
          </a:p>
        </p:txBody>
      </p:sp>
      <p:sp>
        <p:nvSpPr>
          <p:cNvPr id="10" name="Google Shape;453;p30">
            <a:extLst>
              <a:ext uri="{FF2B5EF4-FFF2-40B4-BE49-F238E27FC236}">
                <a16:creationId xmlns:a16="http://schemas.microsoft.com/office/drawing/2014/main" id="{BED9E17C-D501-B6DD-C716-DA0B8D1B4ECE}"/>
              </a:ext>
            </a:extLst>
          </p:cNvPr>
          <p:cNvSpPr txBox="1">
            <a:spLocks/>
          </p:cNvSpPr>
          <p:nvPr/>
        </p:nvSpPr>
        <p:spPr>
          <a:xfrm>
            <a:off x="2423164" y="1303965"/>
            <a:ext cx="425644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a) 9 876 &lt; 12 345</a:t>
            </a:r>
          </a:p>
        </p:txBody>
      </p:sp>
      <p:sp>
        <p:nvSpPr>
          <p:cNvPr id="11" name="Google Shape;453;p30">
            <a:extLst>
              <a:ext uri="{FF2B5EF4-FFF2-40B4-BE49-F238E27FC236}">
                <a16:creationId xmlns:a16="http://schemas.microsoft.com/office/drawing/2014/main" id="{10BA138C-6337-59CF-DF0E-ADD64BF7D465}"/>
              </a:ext>
            </a:extLst>
          </p:cNvPr>
          <p:cNvSpPr txBox="1">
            <a:spLocks/>
          </p:cNvSpPr>
          <p:nvPr/>
        </p:nvSpPr>
        <p:spPr>
          <a:xfrm>
            <a:off x="2423163" y="2371766"/>
            <a:ext cx="425644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b) 30 724 &gt; 31 000</a:t>
            </a:r>
          </a:p>
        </p:txBody>
      </p:sp>
      <p:sp>
        <p:nvSpPr>
          <p:cNvPr id="12" name="Google Shape;453;p30">
            <a:extLst>
              <a:ext uri="{FF2B5EF4-FFF2-40B4-BE49-F238E27FC236}">
                <a16:creationId xmlns:a16="http://schemas.microsoft.com/office/drawing/2014/main" id="{4303CB1C-3922-660F-4C71-6207DDCDB991}"/>
              </a:ext>
            </a:extLst>
          </p:cNvPr>
          <p:cNvSpPr txBox="1">
            <a:spLocks/>
          </p:cNvSpPr>
          <p:nvPr/>
        </p:nvSpPr>
        <p:spPr>
          <a:xfrm>
            <a:off x="2423162" y="3439567"/>
            <a:ext cx="425644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c) 41 035 &gt; 39 999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D0449B-115B-9CC3-3F9C-99B0F47CBE71}"/>
              </a:ext>
            </a:extLst>
          </p:cNvPr>
          <p:cNvSpPr/>
          <p:nvPr/>
        </p:nvSpPr>
        <p:spPr>
          <a:xfrm>
            <a:off x="5807408" y="1252030"/>
            <a:ext cx="731521" cy="6893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CBC9B52-7BD1-AC53-EE97-79BA6494CE57}"/>
              </a:ext>
            </a:extLst>
          </p:cNvPr>
          <p:cNvSpPr/>
          <p:nvPr/>
        </p:nvSpPr>
        <p:spPr>
          <a:xfrm>
            <a:off x="5807408" y="2294037"/>
            <a:ext cx="731521" cy="6893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F50E4E3-583F-23C9-4300-1DEC19D39FB3}"/>
              </a:ext>
            </a:extLst>
          </p:cNvPr>
          <p:cNvSpPr/>
          <p:nvPr/>
        </p:nvSpPr>
        <p:spPr>
          <a:xfrm>
            <a:off x="5807408" y="3336044"/>
            <a:ext cx="731521" cy="6893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Google Shape;453;p30">
            <a:extLst>
              <a:ext uri="{FF2B5EF4-FFF2-40B4-BE49-F238E27FC236}">
                <a16:creationId xmlns:a16="http://schemas.microsoft.com/office/drawing/2014/main" id="{43588D90-E175-CF4E-DE89-30C0EBE7BB5D}"/>
              </a:ext>
            </a:extLst>
          </p:cNvPr>
          <p:cNvSpPr txBox="1">
            <a:spLocks/>
          </p:cNvSpPr>
          <p:nvPr/>
        </p:nvSpPr>
        <p:spPr>
          <a:xfrm>
            <a:off x="5950619" y="1332601"/>
            <a:ext cx="5328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Đ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Google Shape;453;p30">
            <a:extLst>
              <a:ext uri="{FF2B5EF4-FFF2-40B4-BE49-F238E27FC236}">
                <a16:creationId xmlns:a16="http://schemas.microsoft.com/office/drawing/2014/main" id="{F547319A-3543-2C3E-2E7D-3D7A47098DDB}"/>
              </a:ext>
            </a:extLst>
          </p:cNvPr>
          <p:cNvSpPr txBox="1">
            <a:spLocks/>
          </p:cNvSpPr>
          <p:nvPr/>
        </p:nvSpPr>
        <p:spPr>
          <a:xfrm>
            <a:off x="5948071" y="2380735"/>
            <a:ext cx="5328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8" name="Google Shape;453;p30">
            <a:extLst>
              <a:ext uri="{FF2B5EF4-FFF2-40B4-BE49-F238E27FC236}">
                <a16:creationId xmlns:a16="http://schemas.microsoft.com/office/drawing/2014/main" id="{1E75B884-224E-5928-F4F6-5501E26A7194}"/>
              </a:ext>
            </a:extLst>
          </p:cNvPr>
          <p:cNvSpPr txBox="1">
            <a:spLocks/>
          </p:cNvSpPr>
          <p:nvPr/>
        </p:nvSpPr>
        <p:spPr>
          <a:xfrm>
            <a:off x="5945523" y="3428869"/>
            <a:ext cx="5328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Đ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Google Shape;453;p30">
            <a:extLst>
              <a:ext uri="{FF2B5EF4-FFF2-40B4-BE49-F238E27FC236}">
                <a16:creationId xmlns:a16="http://schemas.microsoft.com/office/drawing/2014/main" id="{C0B111A9-7085-CEF6-4C22-3CF742249DFD}"/>
              </a:ext>
            </a:extLst>
          </p:cNvPr>
          <p:cNvSpPr txBox="1">
            <a:spLocks/>
          </p:cNvSpPr>
          <p:nvPr/>
        </p:nvSpPr>
        <p:spPr>
          <a:xfrm>
            <a:off x="3016556" y="2369766"/>
            <a:ext cx="39037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0" name="Google Shape;453;p30">
            <a:extLst>
              <a:ext uri="{FF2B5EF4-FFF2-40B4-BE49-F238E27FC236}">
                <a16:creationId xmlns:a16="http://schemas.microsoft.com/office/drawing/2014/main" id="{8716667C-04B5-904F-B396-ADE6F51CA67B}"/>
              </a:ext>
            </a:extLst>
          </p:cNvPr>
          <p:cNvSpPr txBox="1">
            <a:spLocks/>
          </p:cNvSpPr>
          <p:nvPr/>
        </p:nvSpPr>
        <p:spPr>
          <a:xfrm>
            <a:off x="4525009" y="2369105"/>
            <a:ext cx="39037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Google Shape;453;p30">
            <a:extLst>
              <a:ext uri="{FF2B5EF4-FFF2-40B4-BE49-F238E27FC236}">
                <a16:creationId xmlns:a16="http://schemas.microsoft.com/office/drawing/2014/main" id="{0BF9DF91-E331-800D-5562-51B27DFE63E5}"/>
              </a:ext>
            </a:extLst>
          </p:cNvPr>
          <p:cNvSpPr txBox="1">
            <a:spLocks/>
          </p:cNvSpPr>
          <p:nvPr/>
        </p:nvSpPr>
        <p:spPr>
          <a:xfrm>
            <a:off x="2779163" y="3435567"/>
            <a:ext cx="39037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2" name="Google Shape;453;p30">
            <a:extLst>
              <a:ext uri="{FF2B5EF4-FFF2-40B4-BE49-F238E27FC236}">
                <a16:creationId xmlns:a16="http://schemas.microsoft.com/office/drawing/2014/main" id="{FB2F2E02-E43A-B5FD-289D-C2EE70AC0D85}"/>
              </a:ext>
            </a:extLst>
          </p:cNvPr>
          <p:cNvSpPr txBox="1">
            <a:spLocks/>
          </p:cNvSpPr>
          <p:nvPr/>
        </p:nvSpPr>
        <p:spPr>
          <a:xfrm>
            <a:off x="4287616" y="3448974"/>
            <a:ext cx="39037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rgbClr val="00B050"/>
                </a:solidFill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BBDC8-5C43-3297-2770-08378B650793}"/>
              </a:ext>
            </a:extLst>
          </p:cNvPr>
          <p:cNvGrpSpPr/>
          <p:nvPr/>
        </p:nvGrpSpPr>
        <p:grpSpPr>
          <a:xfrm>
            <a:off x="1720900" y="267697"/>
            <a:ext cx="692096" cy="589662"/>
            <a:chOff x="1720900" y="267697"/>
            <a:chExt cx="692096" cy="589662"/>
          </a:xfrm>
        </p:grpSpPr>
        <p:sp>
          <p:nvSpPr>
            <p:cNvPr id="3" name="Google Shape;448;p30">
              <a:extLst>
                <a:ext uri="{FF2B5EF4-FFF2-40B4-BE49-F238E27FC236}">
                  <a16:creationId xmlns:a16="http://schemas.microsoft.com/office/drawing/2014/main" id="{8510E2AB-382F-1113-ABF6-66E4E2FEBBAF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Google Shape;1185;p39">
              <a:extLst>
                <a:ext uri="{FF2B5EF4-FFF2-40B4-BE49-F238E27FC236}">
                  <a16:creationId xmlns:a16="http://schemas.microsoft.com/office/drawing/2014/main" id="{13ED7CFF-38D2-8D7C-1E1B-31247A51A0A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727353" y="330578"/>
              <a:ext cx="685643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95005-C6B6-339E-B1F8-C4FD1D8172CF}"/>
              </a:ext>
            </a:extLst>
          </p:cNvPr>
          <p:cNvSpPr/>
          <p:nvPr/>
        </p:nvSpPr>
        <p:spPr>
          <a:xfrm>
            <a:off x="1625600" y="478971"/>
            <a:ext cx="7053943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Google Shape;453;p30">
            <a:extLst>
              <a:ext uri="{FF2B5EF4-FFF2-40B4-BE49-F238E27FC236}">
                <a16:creationId xmlns:a16="http://schemas.microsoft.com/office/drawing/2014/main" id="{43869443-C376-4A1D-4C36-C5E96E4AF103}"/>
              </a:ext>
            </a:extLst>
          </p:cNvPr>
          <p:cNvSpPr txBox="1">
            <a:spLocks/>
          </p:cNvSpPr>
          <p:nvPr/>
        </p:nvSpPr>
        <p:spPr>
          <a:xfrm>
            <a:off x="4055809" y="237692"/>
            <a:ext cx="491512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&gt;, &lt;, =?</a:t>
            </a:r>
          </a:p>
        </p:txBody>
      </p:sp>
      <p:sp>
        <p:nvSpPr>
          <p:cNvPr id="11" name="Google Shape;453;p30">
            <a:extLst>
              <a:ext uri="{FF2B5EF4-FFF2-40B4-BE49-F238E27FC236}">
                <a16:creationId xmlns:a16="http://schemas.microsoft.com/office/drawing/2014/main" id="{6F87D225-B6CC-946C-E05A-8763AD63E888}"/>
              </a:ext>
            </a:extLst>
          </p:cNvPr>
          <p:cNvSpPr txBox="1">
            <a:spLocks/>
          </p:cNvSpPr>
          <p:nvPr/>
        </p:nvSpPr>
        <p:spPr>
          <a:xfrm>
            <a:off x="1203663" y="1550736"/>
            <a:ext cx="179223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a) 29 100 </a:t>
            </a:r>
          </a:p>
        </p:txBody>
      </p:sp>
      <p:sp>
        <p:nvSpPr>
          <p:cNvPr id="12" name="Google Shape;453;p30">
            <a:extLst>
              <a:ext uri="{FF2B5EF4-FFF2-40B4-BE49-F238E27FC236}">
                <a16:creationId xmlns:a16="http://schemas.microsoft.com/office/drawing/2014/main" id="{D5FDAC79-14DB-D777-016C-1C5D143AECE5}"/>
              </a:ext>
            </a:extLst>
          </p:cNvPr>
          <p:cNvSpPr txBox="1">
            <a:spLocks/>
          </p:cNvSpPr>
          <p:nvPr/>
        </p:nvSpPr>
        <p:spPr>
          <a:xfrm>
            <a:off x="3892020" y="1550736"/>
            <a:ext cx="179223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26 189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E3D07C9-4BC2-618E-F4DB-CE86ABB28385}"/>
              </a:ext>
            </a:extLst>
          </p:cNvPr>
          <p:cNvSpPr/>
          <p:nvPr/>
        </p:nvSpPr>
        <p:spPr>
          <a:xfrm>
            <a:off x="2995901" y="1441474"/>
            <a:ext cx="731521" cy="689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Google Shape;453;p30">
            <a:extLst>
              <a:ext uri="{FF2B5EF4-FFF2-40B4-BE49-F238E27FC236}">
                <a16:creationId xmlns:a16="http://schemas.microsoft.com/office/drawing/2014/main" id="{7818E245-C30A-56B7-ADFF-73FFFE327367}"/>
              </a:ext>
            </a:extLst>
          </p:cNvPr>
          <p:cNvSpPr txBox="1">
            <a:spLocks/>
          </p:cNvSpPr>
          <p:nvPr/>
        </p:nvSpPr>
        <p:spPr>
          <a:xfrm>
            <a:off x="3134016" y="1534299"/>
            <a:ext cx="5328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15" name="Google Shape;453;p30">
            <a:extLst>
              <a:ext uri="{FF2B5EF4-FFF2-40B4-BE49-F238E27FC236}">
                <a16:creationId xmlns:a16="http://schemas.microsoft.com/office/drawing/2014/main" id="{2FD722CB-890C-93F8-63A2-EB58B3004D7A}"/>
              </a:ext>
            </a:extLst>
          </p:cNvPr>
          <p:cNvSpPr txBox="1">
            <a:spLocks/>
          </p:cNvSpPr>
          <p:nvPr/>
        </p:nvSpPr>
        <p:spPr>
          <a:xfrm>
            <a:off x="1203663" y="2513736"/>
            <a:ext cx="179223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b) 38 197</a:t>
            </a:r>
          </a:p>
        </p:txBody>
      </p:sp>
      <p:sp>
        <p:nvSpPr>
          <p:cNvPr id="16" name="Google Shape;453;p30">
            <a:extLst>
              <a:ext uri="{FF2B5EF4-FFF2-40B4-BE49-F238E27FC236}">
                <a16:creationId xmlns:a16="http://schemas.microsoft.com/office/drawing/2014/main" id="{B4DDDADF-C72A-51B4-C9FB-2002BA463568}"/>
              </a:ext>
            </a:extLst>
          </p:cNvPr>
          <p:cNvSpPr txBox="1">
            <a:spLocks/>
          </p:cNvSpPr>
          <p:nvPr/>
        </p:nvSpPr>
        <p:spPr>
          <a:xfrm>
            <a:off x="3892020" y="2513736"/>
            <a:ext cx="179223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38 307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43E1D28-15C3-EB6A-6236-ED29A2414F13}"/>
              </a:ext>
            </a:extLst>
          </p:cNvPr>
          <p:cNvSpPr/>
          <p:nvPr/>
        </p:nvSpPr>
        <p:spPr>
          <a:xfrm>
            <a:off x="2995901" y="2404474"/>
            <a:ext cx="731521" cy="689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Google Shape;453;p30">
            <a:extLst>
              <a:ext uri="{FF2B5EF4-FFF2-40B4-BE49-F238E27FC236}">
                <a16:creationId xmlns:a16="http://schemas.microsoft.com/office/drawing/2014/main" id="{B41ED309-A67D-D22C-2421-A47081587FB6}"/>
              </a:ext>
            </a:extLst>
          </p:cNvPr>
          <p:cNvSpPr txBox="1">
            <a:spLocks/>
          </p:cNvSpPr>
          <p:nvPr/>
        </p:nvSpPr>
        <p:spPr>
          <a:xfrm>
            <a:off x="3134016" y="2497299"/>
            <a:ext cx="5328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</a:p>
        </p:txBody>
      </p:sp>
      <p:sp>
        <p:nvSpPr>
          <p:cNvPr id="19" name="Google Shape;453;p30">
            <a:extLst>
              <a:ext uri="{FF2B5EF4-FFF2-40B4-BE49-F238E27FC236}">
                <a16:creationId xmlns:a16="http://schemas.microsoft.com/office/drawing/2014/main" id="{3FC6A713-D29E-247B-C911-5890C629239A}"/>
              </a:ext>
            </a:extLst>
          </p:cNvPr>
          <p:cNvSpPr txBox="1">
            <a:spLocks/>
          </p:cNvSpPr>
          <p:nvPr/>
        </p:nvSpPr>
        <p:spPr>
          <a:xfrm>
            <a:off x="1203663" y="3476736"/>
            <a:ext cx="179223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c) 52 740</a:t>
            </a:r>
          </a:p>
        </p:txBody>
      </p:sp>
      <p:sp>
        <p:nvSpPr>
          <p:cNvPr id="20" name="Google Shape;453;p30">
            <a:extLst>
              <a:ext uri="{FF2B5EF4-FFF2-40B4-BE49-F238E27FC236}">
                <a16:creationId xmlns:a16="http://schemas.microsoft.com/office/drawing/2014/main" id="{79FFD955-8BBF-DD7F-5186-D3B594BF783E}"/>
              </a:ext>
            </a:extLst>
          </p:cNvPr>
          <p:cNvSpPr txBox="1">
            <a:spLocks/>
          </p:cNvSpPr>
          <p:nvPr/>
        </p:nvSpPr>
        <p:spPr>
          <a:xfrm>
            <a:off x="3892019" y="3476736"/>
            <a:ext cx="453760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50 000 + 2 000 + 700 + 40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5F6251-CC72-4676-32E6-6F6195BF3047}"/>
              </a:ext>
            </a:extLst>
          </p:cNvPr>
          <p:cNvSpPr/>
          <p:nvPr/>
        </p:nvSpPr>
        <p:spPr>
          <a:xfrm>
            <a:off x="2995901" y="3367474"/>
            <a:ext cx="731521" cy="689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Google Shape;453;p30">
            <a:extLst>
              <a:ext uri="{FF2B5EF4-FFF2-40B4-BE49-F238E27FC236}">
                <a16:creationId xmlns:a16="http://schemas.microsoft.com/office/drawing/2014/main" id="{6D425473-1627-5491-0BC4-0222EB59C2C0}"/>
              </a:ext>
            </a:extLst>
          </p:cNvPr>
          <p:cNvSpPr txBox="1">
            <a:spLocks/>
          </p:cNvSpPr>
          <p:nvPr/>
        </p:nvSpPr>
        <p:spPr>
          <a:xfrm>
            <a:off x="3134016" y="3460299"/>
            <a:ext cx="5328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23" name="Google Shape;453;p30">
            <a:extLst>
              <a:ext uri="{FF2B5EF4-FFF2-40B4-BE49-F238E27FC236}">
                <a16:creationId xmlns:a16="http://schemas.microsoft.com/office/drawing/2014/main" id="{393E5715-D87B-6867-E87A-85C5DAB7194E}"/>
              </a:ext>
            </a:extLst>
          </p:cNvPr>
          <p:cNvSpPr txBox="1">
            <a:spLocks/>
          </p:cNvSpPr>
          <p:nvPr/>
        </p:nvSpPr>
        <p:spPr>
          <a:xfrm>
            <a:off x="1774945" y="1541211"/>
            <a:ext cx="39037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24" name="Google Shape;453;p30">
            <a:extLst>
              <a:ext uri="{FF2B5EF4-FFF2-40B4-BE49-F238E27FC236}">
                <a16:creationId xmlns:a16="http://schemas.microsoft.com/office/drawing/2014/main" id="{C32E4DFC-140D-76B7-04F2-E983BC912190}"/>
              </a:ext>
            </a:extLst>
          </p:cNvPr>
          <p:cNvSpPr txBox="1">
            <a:spLocks/>
          </p:cNvSpPr>
          <p:nvPr/>
        </p:nvSpPr>
        <p:spPr>
          <a:xfrm>
            <a:off x="4094057" y="1561435"/>
            <a:ext cx="39037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5" name="Google Shape;453;p30">
            <a:extLst>
              <a:ext uri="{FF2B5EF4-FFF2-40B4-BE49-F238E27FC236}">
                <a16:creationId xmlns:a16="http://schemas.microsoft.com/office/drawing/2014/main" id="{0414A6D9-B768-8C24-E7E1-6CCF13B2F4B7}"/>
              </a:ext>
            </a:extLst>
          </p:cNvPr>
          <p:cNvSpPr txBox="1">
            <a:spLocks/>
          </p:cNvSpPr>
          <p:nvPr/>
        </p:nvSpPr>
        <p:spPr>
          <a:xfrm>
            <a:off x="2094488" y="2512462"/>
            <a:ext cx="39037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6" name="Google Shape;453;p30">
            <a:extLst>
              <a:ext uri="{FF2B5EF4-FFF2-40B4-BE49-F238E27FC236}">
                <a16:creationId xmlns:a16="http://schemas.microsoft.com/office/drawing/2014/main" id="{D5CB9AA8-4789-E9D4-11CA-AEE3B28552E1}"/>
              </a:ext>
            </a:extLst>
          </p:cNvPr>
          <p:cNvSpPr txBox="1">
            <a:spLocks/>
          </p:cNvSpPr>
          <p:nvPr/>
        </p:nvSpPr>
        <p:spPr>
          <a:xfrm>
            <a:off x="4394550" y="2513636"/>
            <a:ext cx="39037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2800" dirty="0">
                <a:solidFill>
                  <a:srgbClr val="00B050"/>
                </a:solidFill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0B1BFA-4370-7AF2-153A-C0E67AE7CEB3}"/>
              </a:ext>
            </a:extLst>
          </p:cNvPr>
          <p:cNvGrpSpPr/>
          <p:nvPr/>
        </p:nvGrpSpPr>
        <p:grpSpPr>
          <a:xfrm>
            <a:off x="3282558" y="237792"/>
            <a:ext cx="825638" cy="589662"/>
            <a:chOff x="1641625" y="267697"/>
            <a:chExt cx="825638" cy="589662"/>
          </a:xfrm>
        </p:grpSpPr>
        <p:sp>
          <p:nvSpPr>
            <p:cNvPr id="3" name="Google Shape;448;p30">
              <a:extLst>
                <a:ext uri="{FF2B5EF4-FFF2-40B4-BE49-F238E27FC236}">
                  <a16:creationId xmlns:a16="http://schemas.microsoft.com/office/drawing/2014/main" id="{E7CD8E15-B7A5-DCB3-E146-8E632CF2A9F0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85;p39">
              <a:extLst>
                <a:ext uri="{FF2B5EF4-FFF2-40B4-BE49-F238E27FC236}">
                  <a16:creationId xmlns:a16="http://schemas.microsoft.com/office/drawing/2014/main" id="{B579D7DD-1948-D93E-0E6B-557A7935864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41625" y="330578"/>
              <a:ext cx="825638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9" name="Google Shape;2919;p64">
            <a:extLst>
              <a:ext uri="{FF2B5EF4-FFF2-40B4-BE49-F238E27FC236}">
                <a16:creationId xmlns:a16="http://schemas.microsoft.com/office/drawing/2014/main" id="{E97986BA-B7C3-5DAA-5A78-B9FCA7587978}"/>
              </a:ext>
            </a:extLst>
          </p:cNvPr>
          <p:cNvGrpSpPr/>
          <p:nvPr/>
        </p:nvGrpSpPr>
        <p:grpSpPr>
          <a:xfrm>
            <a:off x="6976663" y="237692"/>
            <a:ext cx="2003375" cy="1169027"/>
            <a:chOff x="226000" y="3262400"/>
            <a:chExt cx="787850" cy="481675"/>
          </a:xfrm>
        </p:grpSpPr>
        <p:sp>
          <p:nvSpPr>
            <p:cNvPr id="27" name="Google Shape;2920;p64">
              <a:extLst>
                <a:ext uri="{FF2B5EF4-FFF2-40B4-BE49-F238E27FC236}">
                  <a16:creationId xmlns:a16="http://schemas.microsoft.com/office/drawing/2014/main" id="{535DD083-69FF-A1F4-3754-D950EC8439BE}"/>
                </a:ext>
              </a:extLst>
            </p:cNvPr>
            <p:cNvSpPr/>
            <p:nvPr/>
          </p:nvSpPr>
          <p:spPr>
            <a:xfrm>
              <a:off x="238125" y="3454900"/>
              <a:ext cx="191725" cy="131525"/>
            </a:xfrm>
            <a:custGeom>
              <a:avLst/>
              <a:gdLst/>
              <a:ahLst/>
              <a:cxnLst/>
              <a:rect l="l" t="t" r="r" b="b"/>
              <a:pathLst>
                <a:path w="7669" h="5261" extrusionOk="0">
                  <a:moveTo>
                    <a:pt x="0" y="3275"/>
                  </a:moveTo>
                  <a:cubicBezTo>
                    <a:pt x="0" y="3275"/>
                    <a:pt x="0" y="3275"/>
                    <a:pt x="0" y="3275"/>
                  </a:cubicBezTo>
                  <a:cubicBezTo>
                    <a:pt x="0" y="3275"/>
                    <a:pt x="0" y="3275"/>
                    <a:pt x="0" y="3275"/>
                  </a:cubicBezTo>
                  <a:lnTo>
                    <a:pt x="0" y="3275"/>
                  </a:lnTo>
                  <a:cubicBezTo>
                    <a:pt x="0" y="3275"/>
                    <a:pt x="0" y="3275"/>
                    <a:pt x="0" y="3275"/>
                  </a:cubicBezTo>
                  <a:close/>
                  <a:moveTo>
                    <a:pt x="7528" y="0"/>
                  </a:moveTo>
                  <a:cubicBezTo>
                    <a:pt x="6588" y="0"/>
                    <a:pt x="12" y="3269"/>
                    <a:pt x="0" y="3275"/>
                  </a:cubicBezTo>
                  <a:lnTo>
                    <a:pt x="0" y="3275"/>
                  </a:lnTo>
                  <a:cubicBezTo>
                    <a:pt x="1" y="3290"/>
                    <a:pt x="101" y="5260"/>
                    <a:pt x="2022" y="5260"/>
                  </a:cubicBezTo>
                  <a:cubicBezTo>
                    <a:pt x="2388" y="5260"/>
                    <a:pt x="2820" y="5189"/>
                    <a:pt x="3329" y="5019"/>
                  </a:cubicBezTo>
                  <a:cubicBezTo>
                    <a:pt x="6545" y="3950"/>
                    <a:pt x="6658" y="1746"/>
                    <a:pt x="7614" y="133"/>
                  </a:cubicBezTo>
                  <a:cubicBezTo>
                    <a:pt x="7668" y="41"/>
                    <a:pt x="7634" y="0"/>
                    <a:pt x="7528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21;p64">
              <a:extLst>
                <a:ext uri="{FF2B5EF4-FFF2-40B4-BE49-F238E27FC236}">
                  <a16:creationId xmlns:a16="http://schemas.microsoft.com/office/drawing/2014/main" id="{B53B2F2F-07FD-3B36-CA6D-B418B818395E}"/>
                </a:ext>
              </a:extLst>
            </p:cNvPr>
            <p:cNvSpPr/>
            <p:nvPr/>
          </p:nvSpPr>
          <p:spPr>
            <a:xfrm>
              <a:off x="226000" y="3408075"/>
              <a:ext cx="211175" cy="150525"/>
            </a:xfrm>
            <a:custGeom>
              <a:avLst/>
              <a:gdLst/>
              <a:ahLst/>
              <a:cxnLst/>
              <a:rect l="l" t="t" r="r" b="b"/>
              <a:pathLst>
                <a:path w="8447" h="6021" extrusionOk="0">
                  <a:moveTo>
                    <a:pt x="8010" y="0"/>
                  </a:moveTo>
                  <a:cubicBezTo>
                    <a:pt x="7742" y="0"/>
                    <a:pt x="7359" y="234"/>
                    <a:pt x="7359" y="234"/>
                  </a:cubicBezTo>
                  <a:cubicBezTo>
                    <a:pt x="7359" y="234"/>
                    <a:pt x="4011" y="3779"/>
                    <a:pt x="841" y="4744"/>
                  </a:cubicBezTo>
                  <a:cubicBezTo>
                    <a:pt x="841" y="4744"/>
                    <a:pt x="0" y="6020"/>
                    <a:pt x="1609" y="6020"/>
                  </a:cubicBezTo>
                  <a:cubicBezTo>
                    <a:pt x="1861" y="6020"/>
                    <a:pt x="2173" y="5989"/>
                    <a:pt x="2557" y="5917"/>
                  </a:cubicBezTo>
                  <a:cubicBezTo>
                    <a:pt x="5408" y="5382"/>
                    <a:pt x="6824" y="3394"/>
                    <a:pt x="7893" y="1322"/>
                  </a:cubicBezTo>
                  <a:cubicBezTo>
                    <a:pt x="8446" y="259"/>
                    <a:pt x="8292" y="0"/>
                    <a:pt x="8010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22;p64">
              <a:extLst>
                <a:ext uri="{FF2B5EF4-FFF2-40B4-BE49-F238E27FC236}">
                  <a16:creationId xmlns:a16="http://schemas.microsoft.com/office/drawing/2014/main" id="{BC493BD7-2713-0052-46FE-36CD3CA5CB6F}"/>
                </a:ext>
              </a:extLst>
            </p:cNvPr>
            <p:cNvSpPr/>
            <p:nvPr/>
          </p:nvSpPr>
          <p:spPr>
            <a:xfrm>
              <a:off x="818425" y="3449950"/>
              <a:ext cx="185850" cy="140375"/>
            </a:xfrm>
            <a:custGeom>
              <a:avLst/>
              <a:gdLst/>
              <a:ahLst/>
              <a:cxnLst/>
              <a:rect l="l" t="t" r="r" b="b"/>
              <a:pathLst>
                <a:path w="7434" h="5615" extrusionOk="0">
                  <a:moveTo>
                    <a:pt x="7434" y="3763"/>
                  </a:moveTo>
                  <a:cubicBezTo>
                    <a:pt x="7434" y="3763"/>
                    <a:pt x="7434" y="3763"/>
                    <a:pt x="7434" y="3763"/>
                  </a:cubicBezTo>
                  <a:lnTo>
                    <a:pt x="7434" y="3763"/>
                  </a:lnTo>
                  <a:cubicBezTo>
                    <a:pt x="7434" y="3763"/>
                    <a:pt x="7434" y="3763"/>
                    <a:pt x="7434" y="3763"/>
                  </a:cubicBezTo>
                  <a:cubicBezTo>
                    <a:pt x="7434" y="3763"/>
                    <a:pt x="7434" y="3763"/>
                    <a:pt x="7434" y="3763"/>
                  </a:cubicBezTo>
                  <a:close/>
                  <a:moveTo>
                    <a:pt x="114" y="0"/>
                  </a:moveTo>
                  <a:cubicBezTo>
                    <a:pt x="28" y="0"/>
                    <a:pt x="1" y="39"/>
                    <a:pt x="44" y="125"/>
                  </a:cubicBezTo>
                  <a:cubicBezTo>
                    <a:pt x="888" y="1803"/>
                    <a:pt x="860" y="4017"/>
                    <a:pt x="4001" y="5282"/>
                  </a:cubicBezTo>
                  <a:cubicBezTo>
                    <a:pt x="4582" y="5518"/>
                    <a:pt x="5066" y="5614"/>
                    <a:pt x="5468" y="5614"/>
                  </a:cubicBezTo>
                  <a:cubicBezTo>
                    <a:pt x="7227" y="5614"/>
                    <a:pt x="7430" y="3777"/>
                    <a:pt x="7434" y="3763"/>
                  </a:cubicBezTo>
                  <a:lnTo>
                    <a:pt x="7434" y="3763"/>
                  </a:lnTo>
                  <a:cubicBezTo>
                    <a:pt x="7416" y="3753"/>
                    <a:pt x="957" y="0"/>
                    <a:pt x="11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23;p64">
              <a:extLst>
                <a:ext uri="{FF2B5EF4-FFF2-40B4-BE49-F238E27FC236}">
                  <a16:creationId xmlns:a16="http://schemas.microsoft.com/office/drawing/2014/main" id="{3C082800-321C-209B-EFD6-2A8725DEC245}"/>
                </a:ext>
              </a:extLst>
            </p:cNvPr>
            <p:cNvSpPr/>
            <p:nvPr/>
          </p:nvSpPr>
          <p:spPr>
            <a:xfrm>
              <a:off x="814000" y="3403475"/>
              <a:ext cx="199850" cy="160725"/>
            </a:xfrm>
            <a:custGeom>
              <a:avLst/>
              <a:gdLst/>
              <a:ahLst/>
              <a:cxnLst/>
              <a:rect l="l" t="t" r="r" b="b"/>
              <a:pathLst>
                <a:path w="7994" h="6429" extrusionOk="0">
                  <a:moveTo>
                    <a:pt x="411" y="0"/>
                  </a:moveTo>
                  <a:cubicBezTo>
                    <a:pt x="146" y="0"/>
                    <a:pt x="0" y="268"/>
                    <a:pt x="465" y="1327"/>
                  </a:cubicBezTo>
                  <a:cubicBezTo>
                    <a:pt x="1403" y="3466"/>
                    <a:pt x="2687" y="5557"/>
                    <a:pt x="5491" y="6260"/>
                  </a:cubicBezTo>
                  <a:cubicBezTo>
                    <a:pt x="5962" y="6379"/>
                    <a:pt x="6326" y="6429"/>
                    <a:pt x="6605" y="6429"/>
                  </a:cubicBezTo>
                  <a:cubicBezTo>
                    <a:pt x="7994" y="6429"/>
                    <a:pt x="7292" y="5200"/>
                    <a:pt x="7292" y="5200"/>
                  </a:cubicBezTo>
                  <a:cubicBezTo>
                    <a:pt x="4188" y="4028"/>
                    <a:pt x="1074" y="277"/>
                    <a:pt x="1074" y="277"/>
                  </a:cubicBezTo>
                  <a:cubicBezTo>
                    <a:pt x="1074" y="277"/>
                    <a:pt x="681" y="0"/>
                    <a:pt x="411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24;p64">
              <a:extLst>
                <a:ext uri="{FF2B5EF4-FFF2-40B4-BE49-F238E27FC236}">
                  <a16:creationId xmlns:a16="http://schemas.microsoft.com/office/drawing/2014/main" id="{8AC2C627-1D18-B81D-6B77-BE361B3AB260}"/>
                </a:ext>
              </a:extLst>
            </p:cNvPr>
            <p:cNvSpPr/>
            <p:nvPr/>
          </p:nvSpPr>
          <p:spPr>
            <a:xfrm>
              <a:off x="329550" y="3262400"/>
              <a:ext cx="580950" cy="481675"/>
            </a:xfrm>
            <a:custGeom>
              <a:avLst/>
              <a:gdLst/>
              <a:ahLst/>
              <a:cxnLst/>
              <a:rect l="l" t="t" r="r" b="b"/>
              <a:pathLst>
                <a:path w="23238" h="19267" extrusionOk="0">
                  <a:moveTo>
                    <a:pt x="12902" y="1"/>
                  </a:moveTo>
                  <a:cubicBezTo>
                    <a:pt x="10994" y="1"/>
                    <a:pt x="10860" y="1383"/>
                    <a:pt x="10887" y="1447"/>
                  </a:cubicBezTo>
                  <a:cubicBezTo>
                    <a:pt x="10888" y="1449"/>
                    <a:pt x="10888" y="1449"/>
                    <a:pt x="10888" y="1449"/>
                  </a:cubicBezTo>
                  <a:cubicBezTo>
                    <a:pt x="10872" y="1449"/>
                    <a:pt x="10280" y="723"/>
                    <a:pt x="9294" y="723"/>
                  </a:cubicBezTo>
                  <a:cubicBezTo>
                    <a:pt x="8926" y="723"/>
                    <a:pt x="8504" y="824"/>
                    <a:pt x="8037" y="1100"/>
                  </a:cubicBezTo>
                  <a:cubicBezTo>
                    <a:pt x="7240" y="1738"/>
                    <a:pt x="7380" y="2741"/>
                    <a:pt x="7380" y="2741"/>
                  </a:cubicBezTo>
                  <a:cubicBezTo>
                    <a:pt x="7380" y="2741"/>
                    <a:pt x="7256" y="2725"/>
                    <a:pt x="7062" y="2725"/>
                  </a:cubicBezTo>
                  <a:cubicBezTo>
                    <a:pt x="6387" y="2725"/>
                    <a:pt x="4868" y="2923"/>
                    <a:pt x="4839" y="4701"/>
                  </a:cubicBezTo>
                  <a:cubicBezTo>
                    <a:pt x="4839" y="4701"/>
                    <a:pt x="2495" y="5386"/>
                    <a:pt x="2963" y="8105"/>
                  </a:cubicBezTo>
                  <a:cubicBezTo>
                    <a:pt x="2963" y="8105"/>
                    <a:pt x="0" y="11125"/>
                    <a:pt x="2420" y="13310"/>
                  </a:cubicBezTo>
                  <a:cubicBezTo>
                    <a:pt x="2420" y="13310"/>
                    <a:pt x="1482" y="16038"/>
                    <a:pt x="4642" y="16423"/>
                  </a:cubicBezTo>
                  <a:cubicBezTo>
                    <a:pt x="4642" y="16423"/>
                    <a:pt x="5264" y="18260"/>
                    <a:pt x="7387" y="18260"/>
                  </a:cubicBezTo>
                  <a:cubicBezTo>
                    <a:pt x="7638" y="18260"/>
                    <a:pt x="7911" y="18234"/>
                    <a:pt x="8205" y="18177"/>
                  </a:cubicBezTo>
                  <a:cubicBezTo>
                    <a:pt x="8205" y="18177"/>
                    <a:pt x="8971" y="19208"/>
                    <a:pt x="10294" y="19208"/>
                  </a:cubicBezTo>
                  <a:cubicBezTo>
                    <a:pt x="10541" y="19208"/>
                    <a:pt x="10808" y="19172"/>
                    <a:pt x="11094" y="19086"/>
                  </a:cubicBezTo>
                  <a:cubicBezTo>
                    <a:pt x="11094" y="19086"/>
                    <a:pt x="11959" y="19267"/>
                    <a:pt x="13010" y="19267"/>
                  </a:cubicBezTo>
                  <a:cubicBezTo>
                    <a:pt x="14100" y="19267"/>
                    <a:pt x="15389" y="19072"/>
                    <a:pt x="16120" y="18280"/>
                  </a:cubicBezTo>
                  <a:cubicBezTo>
                    <a:pt x="16120" y="18280"/>
                    <a:pt x="16388" y="18369"/>
                    <a:pt x="16752" y="18369"/>
                  </a:cubicBezTo>
                  <a:cubicBezTo>
                    <a:pt x="17265" y="18369"/>
                    <a:pt x="17969" y="18192"/>
                    <a:pt x="18380" y="17342"/>
                  </a:cubicBezTo>
                  <a:cubicBezTo>
                    <a:pt x="18380" y="17342"/>
                    <a:pt x="18617" y="17422"/>
                    <a:pt x="18938" y="17422"/>
                  </a:cubicBezTo>
                  <a:cubicBezTo>
                    <a:pt x="19488" y="17422"/>
                    <a:pt x="20287" y="17186"/>
                    <a:pt x="20565" y="15907"/>
                  </a:cubicBezTo>
                  <a:cubicBezTo>
                    <a:pt x="20565" y="15907"/>
                    <a:pt x="20585" y="15909"/>
                    <a:pt x="20622" y="15909"/>
                  </a:cubicBezTo>
                  <a:cubicBezTo>
                    <a:pt x="20973" y="15909"/>
                    <a:pt x="22811" y="15770"/>
                    <a:pt x="22047" y="12813"/>
                  </a:cubicBezTo>
                  <a:cubicBezTo>
                    <a:pt x="22047" y="12813"/>
                    <a:pt x="23238" y="11218"/>
                    <a:pt x="21568" y="9240"/>
                  </a:cubicBezTo>
                  <a:cubicBezTo>
                    <a:pt x="21568" y="9240"/>
                    <a:pt x="22281" y="7599"/>
                    <a:pt x="20753" y="6511"/>
                  </a:cubicBezTo>
                  <a:cubicBezTo>
                    <a:pt x="20753" y="6511"/>
                    <a:pt x="20809" y="4757"/>
                    <a:pt x="19646" y="4626"/>
                  </a:cubicBezTo>
                  <a:cubicBezTo>
                    <a:pt x="19646" y="4626"/>
                    <a:pt x="19965" y="2432"/>
                    <a:pt x="17799" y="1578"/>
                  </a:cubicBezTo>
                  <a:cubicBezTo>
                    <a:pt x="17404" y="1397"/>
                    <a:pt x="17050" y="1329"/>
                    <a:pt x="16742" y="1329"/>
                  </a:cubicBezTo>
                  <a:cubicBezTo>
                    <a:pt x="15842" y="1329"/>
                    <a:pt x="15332" y="1907"/>
                    <a:pt x="15332" y="1907"/>
                  </a:cubicBezTo>
                  <a:cubicBezTo>
                    <a:pt x="15332" y="1907"/>
                    <a:pt x="15079" y="69"/>
                    <a:pt x="13035" y="3"/>
                  </a:cubicBezTo>
                  <a:cubicBezTo>
                    <a:pt x="12990" y="2"/>
                    <a:pt x="12945" y="1"/>
                    <a:pt x="129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25;p64">
              <a:extLst>
                <a:ext uri="{FF2B5EF4-FFF2-40B4-BE49-F238E27FC236}">
                  <a16:creationId xmlns:a16="http://schemas.microsoft.com/office/drawing/2014/main" id="{EDA72D12-0BEB-5416-E139-5594E5D70FA4}"/>
                </a:ext>
              </a:extLst>
            </p:cNvPr>
            <p:cNvSpPr/>
            <p:nvPr/>
          </p:nvSpPr>
          <p:spPr>
            <a:xfrm>
              <a:off x="493500" y="3447900"/>
              <a:ext cx="300025" cy="201475"/>
            </a:xfrm>
            <a:custGeom>
              <a:avLst/>
              <a:gdLst/>
              <a:ahLst/>
              <a:cxnLst/>
              <a:rect l="l" t="t" r="r" b="b"/>
              <a:pathLst>
                <a:path w="12001" h="8059" extrusionOk="0">
                  <a:moveTo>
                    <a:pt x="5539" y="1"/>
                  </a:moveTo>
                  <a:cubicBezTo>
                    <a:pt x="5085" y="748"/>
                    <a:pt x="4544" y="984"/>
                    <a:pt x="4042" y="984"/>
                  </a:cubicBezTo>
                  <a:cubicBezTo>
                    <a:pt x="3177" y="984"/>
                    <a:pt x="2426" y="282"/>
                    <a:pt x="2426" y="282"/>
                  </a:cubicBezTo>
                  <a:cubicBezTo>
                    <a:pt x="1810" y="1692"/>
                    <a:pt x="634" y="1755"/>
                    <a:pt x="431" y="1755"/>
                  </a:cubicBezTo>
                  <a:cubicBezTo>
                    <a:pt x="411" y="1755"/>
                    <a:pt x="400" y="1754"/>
                    <a:pt x="400" y="1754"/>
                  </a:cubicBezTo>
                  <a:cubicBezTo>
                    <a:pt x="0" y="2517"/>
                    <a:pt x="347" y="3067"/>
                    <a:pt x="362" y="3067"/>
                  </a:cubicBezTo>
                  <a:cubicBezTo>
                    <a:pt x="363" y="3067"/>
                    <a:pt x="363" y="3067"/>
                    <a:pt x="363" y="3067"/>
                  </a:cubicBezTo>
                  <a:lnTo>
                    <a:pt x="363" y="3067"/>
                  </a:lnTo>
                  <a:cubicBezTo>
                    <a:pt x="110" y="4099"/>
                    <a:pt x="438" y="4417"/>
                    <a:pt x="438" y="4417"/>
                  </a:cubicBezTo>
                  <a:cubicBezTo>
                    <a:pt x="147" y="5796"/>
                    <a:pt x="1451" y="6218"/>
                    <a:pt x="1451" y="6218"/>
                  </a:cubicBezTo>
                  <a:cubicBezTo>
                    <a:pt x="1946" y="7417"/>
                    <a:pt x="2891" y="7505"/>
                    <a:pt x="3160" y="7505"/>
                  </a:cubicBezTo>
                  <a:cubicBezTo>
                    <a:pt x="3206" y="7505"/>
                    <a:pt x="3232" y="7503"/>
                    <a:pt x="3232" y="7503"/>
                  </a:cubicBezTo>
                  <a:cubicBezTo>
                    <a:pt x="3558" y="7833"/>
                    <a:pt x="3969" y="7921"/>
                    <a:pt x="4315" y="7921"/>
                  </a:cubicBezTo>
                  <a:cubicBezTo>
                    <a:pt x="4717" y="7921"/>
                    <a:pt x="5033" y="7803"/>
                    <a:pt x="5033" y="7803"/>
                  </a:cubicBezTo>
                  <a:cubicBezTo>
                    <a:pt x="5360" y="7993"/>
                    <a:pt x="5658" y="8058"/>
                    <a:pt x="5911" y="8058"/>
                  </a:cubicBezTo>
                  <a:cubicBezTo>
                    <a:pt x="6442" y="8058"/>
                    <a:pt x="6777" y="7774"/>
                    <a:pt x="6777" y="7774"/>
                  </a:cubicBezTo>
                  <a:cubicBezTo>
                    <a:pt x="6977" y="7848"/>
                    <a:pt x="7169" y="7879"/>
                    <a:pt x="7350" y="7879"/>
                  </a:cubicBezTo>
                  <a:cubicBezTo>
                    <a:pt x="8180" y="7879"/>
                    <a:pt x="8774" y="7240"/>
                    <a:pt x="8774" y="7240"/>
                  </a:cubicBezTo>
                  <a:cubicBezTo>
                    <a:pt x="8875" y="7258"/>
                    <a:pt x="8969" y="7267"/>
                    <a:pt x="9058" y="7267"/>
                  </a:cubicBezTo>
                  <a:cubicBezTo>
                    <a:pt x="10095" y="7267"/>
                    <a:pt x="10350" y="6105"/>
                    <a:pt x="10350" y="6105"/>
                  </a:cubicBezTo>
                  <a:cubicBezTo>
                    <a:pt x="11813" y="5552"/>
                    <a:pt x="11447" y="3273"/>
                    <a:pt x="11447" y="3273"/>
                  </a:cubicBezTo>
                  <a:cubicBezTo>
                    <a:pt x="12000" y="2570"/>
                    <a:pt x="11194" y="1473"/>
                    <a:pt x="11194" y="1473"/>
                  </a:cubicBezTo>
                  <a:cubicBezTo>
                    <a:pt x="11076" y="1491"/>
                    <a:pt x="10959" y="1500"/>
                    <a:pt x="10843" y="1500"/>
                  </a:cubicBezTo>
                  <a:cubicBezTo>
                    <a:pt x="9498" y="1500"/>
                    <a:pt x="8305" y="348"/>
                    <a:pt x="8305" y="348"/>
                  </a:cubicBezTo>
                  <a:cubicBezTo>
                    <a:pt x="7906" y="747"/>
                    <a:pt x="7509" y="890"/>
                    <a:pt x="7145" y="890"/>
                  </a:cubicBezTo>
                  <a:cubicBezTo>
                    <a:pt x="6237" y="890"/>
                    <a:pt x="5539" y="1"/>
                    <a:pt x="5539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26;p64">
              <a:extLst>
                <a:ext uri="{FF2B5EF4-FFF2-40B4-BE49-F238E27FC236}">
                  <a16:creationId xmlns:a16="http://schemas.microsoft.com/office/drawing/2014/main" id="{3601605D-2BE0-2C90-1648-DA0B4F79CB74}"/>
                </a:ext>
              </a:extLst>
            </p:cNvPr>
            <p:cNvSpPr/>
            <p:nvPr/>
          </p:nvSpPr>
          <p:spPr>
            <a:xfrm>
              <a:off x="567025" y="3510950"/>
              <a:ext cx="23700" cy="35925"/>
            </a:xfrm>
            <a:custGeom>
              <a:avLst/>
              <a:gdLst/>
              <a:ahLst/>
              <a:cxnLst/>
              <a:rect l="l" t="t" r="r" b="b"/>
              <a:pathLst>
                <a:path w="948" h="1437" extrusionOk="0">
                  <a:moveTo>
                    <a:pt x="487" y="1"/>
                  </a:moveTo>
                  <a:cubicBezTo>
                    <a:pt x="247" y="1"/>
                    <a:pt x="29" y="316"/>
                    <a:pt x="19" y="704"/>
                  </a:cubicBezTo>
                  <a:cubicBezTo>
                    <a:pt x="1" y="1098"/>
                    <a:pt x="198" y="1426"/>
                    <a:pt x="451" y="1436"/>
                  </a:cubicBezTo>
                  <a:cubicBezTo>
                    <a:pt x="454" y="1436"/>
                    <a:pt x="458" y="1436"/>
                    <a:pt x="462" y="1436"/>
                  </a:cubicBezTo>
                  <a:cubicBezTo>
                    <a:pt x="719" y="1436"/>
                    <a:pt x="929" y="1121"/>
                    <a:pt x="938" y="733"/>
                  </a:cubicBezTo>
                  <a:cubicBezTo>
                    <a:pt x="948" y="339"/>
                    <a:pt x="751" y="10"/>
                    <a:pt x="498" y="1"/>
                  </a:cubicBezTo>
                  <a:cubicBezTo>
                    <a:pt x="494" y="1"/>
                    <a:pt x="491" y="1"/>
                    <a:pt x="48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27;p64">
              <a:extLst>
                <a:ext uri="{FF2B5EF4-FFF2-40B4-BE49-F238E27FC236}">
                  <a16:creationId xmlns:a16="http://schemas.microsoft.com/office/drawing/2014/main" id="{3AE793E0-CE78-AAE2-3760-1D60C804EDD8}"/>
                </a:ext>
              </a:extLst>
            </p:cNvPr>
            <p:cNvSpPr/>
            <p:nvPr/>
          </p:nvSpPr>
          <p:spPr>
            <a:xfrm>
              <a:off x="693850" y="3515175"/>
              <a:ext cx="23700" cy="35900"/>
            </a:xfrm>
            <a:custGeom>
              <a:avLst/>
              <a:gdLst/>
              <a:ahLst/>
              <a:cxnLst/>
              <a:rect l="l" t="t" r="r" b="b"/>
              <a:pathLst>
                <a:path w="948" h="1436" extrusionOk="0">
                  <a:moveTo>
                    <a:pt x="487" y="1"/>
                  </a:moveTo>
                  <a:cubicBezTo>
                    <a:pt x="238" y="1"/>
                    <a:pt x="29" y="316"/>
                    <a:pt x="10" y="704"/>
                  </a:cubicBezTo>
                  <a:cubicBezTo>
                    <a:pt x="1" y="1098"/>
                    <a:pt x="198" y="1426"/>
                    <a:pt x="451" y="1436"/>
                  </a:cubicBezTo>
                  <a:cubicBezTo>
                    <a:pt x="695" y="1436"/>
                    <a:pt x="920" y="1126"/>
                    <a:pt x="929" y="732"/>
                  </a:cubicBezTo>
                  <a:cubicBezTo>
                    <a:pt x="948" y="338"/>
                    <a:pt x="742" y="1"/>
                    <a:pt x="498" y="1"/>
                  </a:cubicBezTo>
                  <a:cubicBezTo>
                    <a:pt x="494" y="1"/>
                    <a:pt x="491" y="1"/>
                    <a:pt x="48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28;p64">
              <a:extLst>
                <a:ext uri="{FF2B5EF4-FFF2-40B4-BE49-F238E27FC236}">
                  <a16:creationId xmlns:a16="http://schemas.microsoft.com/office/drawing/2014/main" id="{A3F05D81-2ACF-DEAD-3FBD-B5782A21D865}"/>
                </a:ext>
              </a:extLst>
            </p:cNvPr>
            <p:cNvSpPr/>
            <p:nvPr/>
          </p:nvSpPr>
          <p:spPr>
            <a:xfrm>
              <a:off x="601025" y="3575575"/>
              <a:ext cx="49425" cy="23100"/>
            </a:xfrm>
            <a:custGeom>
              <a:avLst/>
              <a:gdLst/>
              <a:ahLst/>
              <a:cxnLst/>
              <a:rect l="l" t="t" r="r" b="b"/>
              <a:pathLst>
                <a:path w="1977" h="924" extrusionOk="0">
                  <a:moveTo>
                    <a:pt x="151" y="0"/>
                  </a:moveTo>
                  <a:cubicBezTo>
                    <a:pt x="142" y="0"/>
                    <a:pt x="132" y="1"/>
                    <a:pt x="122" y="4"/>
                  </a:cubicBezTo>
                  <a:cubicBezTo>
                    <a:pt x="47" y="14"/>
                    <a:pt x="0" y="79"/>
                    <a:pt x="19" y="145"/>
                  </a:cubicBezTo>
                  <a:cubicBezTo>
                    <a:pt x="19" y="173"/>
                    <a:pt x="103" y="661"/>
                    <a:pt x="460" y="848"/>
                  </a:cubicBezTo>
                  <a:cubicBezTo>
                    <a:pt x="544" y="895"/>
                    <a:pt x="629" y="914"/>
                    <a:pt x="722" y="923"/>
                  </a:cubicBezTo>
                  <a:cubicBezTo>
                    <a:pt x="854" y="923"/>
                    <a:pt x="976" y="895"/>
                    <a:pt x="1097" y="839"/>
                  </a:cubicBezTo>
                  <a:lnTo>
                    <a:pt x="1838" y="511"/>
                  </a:lnTo>
                  <a:cubicBezTo>
                    <a:pt x="1976" y="446"/>
                    <a:pt x="1918" y="262"/>
                    <a:pt x="1796" y="262"/>
                  </a:cubicBezTo>
                  <a:cubicBezTo>
                    <a:pt x="1777" y="262"/>
                    <a:pt x="1757" y="266"/>
                    <a:pt x="1735" y="276"/>
                  </a:cubicBezTo>
                  <a:lnTo>
                    <a:pt x="994" y="604"/>
                  </a:lnTo>
                  <a:cubicBezTo>
                    <a:pt x="922" y="646"/>
                    <a:pt x="844" y="667"/>
                    <a:pt x="767" y="667"/>
                  </a:cubicBezTo>
                  <a:cubicBezTo>
                    <a:pt x="704" y="667"/>
                    <a:pt x="641" y="653"/>
                    <a:pt x="582" y="623"/>
                  </a:cubicBezTo>
                  <a:cubicBezTo>
                    <a:pt x="338" y="501"/>
                    <a:pt x="263" y="107"/>
                    <a:pt x="263" y="107"/>
                  </a:cubicBezTo>
                  <a:cubicBezTo>
                    <a:pt x="255" y="44"/>
                    <a:pt x="206" y="0"/>
                    <a:pt x="151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29;p64">
              <a:extLst>
                <a:ext uri="{FF2B5EF4-FFF2-40B4-BE49-F238E27FC236}">
                  <a16:creationId xmlns:a16="http://schemas.microsoft.com/office/drawing/2014/main" id="{8700DC06-1C36-60F9-89D7-90B756207213}"/>
                </a:ext>
              </a:extLst>
            </p:cNvPr>
            <p:cNvSpPr/>
            <p:nvPr/>
          </p:nvSpPr>
          <p:spPr>
            <a:xfrm>
              <a:off x="641575" y="3564625"/>
              <a:ext cx="46525" cy="35675"/>
            </a:xfrm>
            <a:custGeom>
              <a:avLst/>
              <a:gdLst/>
              <a:ahLst/>
              <a:cxnLst/>
              <a:rect l="l" t="t" r="r" b="b"/>
              <a:pathLst>
                <a:path w="1861" h="1427" extrusionOk="0">
                  <a:moveTo>
                    <a:pt x="174" y="1"/>
                  </a:moveTo>
                  <a:cubicBezTo>
                    <a:pt x="114" y="1"/>
                    <a:pt x="66" y="53"/>
                    <a:pt x="57" y="114"/>
                  </a:cubicBezTo>
                  <a:lnTo>
                    <a:pt x="38" y="789"/>
                  </a:lnTo>
                  <a:lnTo>
                    <a:pt x="38" y="799"/>
                  </a:lnTo>
                  <a:cubicBezTo>
                    <a:pt x="10" y="902"/>
                    <a:pt x="1" y="939"/>
                    <a:pt x="723" y="1314"/>
                  </a:cubicBezTo>
                  <a:cubicBezTo>
                    <a:pt x="835" y="1380"/>
                    <a:pt x="966" y="1418"/>
                    <a:pt x="1098" y="1427"/>
                  </a:cubicBezTo>
                  <a:cubicBezTo>
                    <a:pt x="1182" y="1427"/>
                    <a:pt x="1276" y="1408"/>
                    <a:pt x="1351" y="1371"/>
                  </a:cubicBezTo>
                  <a:cubicBezTo>
                    <a:pt x="1717" y="1211"/>
                    <a:pt x="1839" y="724"/>
                    <a:pt x="1839" y="705"/>
                  </a:cubicBezTo>
                  <a:cubicBezTo>
                    <a:pt x="1860" y="607"/>
                    <a:pt x="1787" y="547"/>
                    <a:pt x="1715" y="547"/>
                  </a:cubicBezTo>
                  <a:cubicBezTo>
                    <a:pt x="1662" y="547"/>
                    <a:pt x="1610" y="578"/>
                    <a:pt x="1595" y="649"/>
                  </a:cubicBezTo>
                  <a:cubicBezTo>
                    <a:pt x="1595" y="649"/>
                    <a:pt x="1492" y="1033"/>
                    <a:pt x="1248" y="1146"/>
                  </a:cubicBezTo>
                  <a:cubicBezTo>
                    <a:pt x="1200" y="1163"/>
                    <a:pt x="1148" y="1171"/>
                    <a:pt x="1095" y="1171"/>
                  </a:cubicBezTo>
                  <a:cubicBezTo>
                    <a:pt x="1005" y="1171"/>
                    <a:pt x="912" y="1146"/>
                    <a:pt x="835" y="1099"/>
                  </a:cubicBezTo>
                  <a:cubicBezTo>
                    <a:pt x="648" y="1005"/>
                    <a:pt x="460" y="902"/>
                    <a:pt x="282" y="789"/>
                  </a:cubicBezTo>
                  <a:lnTo>
                    <a:pt x="310" y="133"/>
                  </a:lnTo>
                  <a:cubicBezTo>
                    <a:pt x="310" y="58"/>
                    <a:pt x="254" y="2"/>
                    <a:pt x="188" y="2"/>
                  </a:cubicBezTo>
                  <a:cubicBezTo>
                    <a:pt x="183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30;p64">
              <a:extLst>
                <a:ext uri="{FF2B5EF4-FFF2-40B4-BE49-F238E27FC236}">
                  <a16:creationId xmlns:a16="http://schemas.microsoft.com/office/drawing/2014/main" id="{3BFAFCFA-4BEF-9780-5F4C-6F83FDA8F733}"/>
                </a:ext>
              </a:extLst>
            </p:cNvPr>
            <p:cNvSpPr/>
            <p:nvPr/>
          </p:nvSpPr>
          <p:spPr>
            <a:xfrm>
              <a:off x="624725" y="3543125"/>
              <a:ext cx="38575" cy="26475"/>
            </a:xfrm>
            <a:custGeom>
              <a:avLst/>
              <a:gdLst/>
              <a:ahLst/>
              <a:cxnLst/>
              <a:rect l="l" t="t" r="r" b="b"/>
              <a:pathLst>
                <a:path w="1543" h="1059" extrusionOk="0">
                  <a:moveTo>
                    <a:pt x="727" y="1"/>
                  </a:moveTo>
                  <a:cubicBezTo>
                    <a:pt x="352" y="1"/>
                    <a:pt x="1" y="83"/>
                    <a:pt x="56" y="261"/>
                  </a:cubicBezTo>
                  <a:cubicBezTo>
                    <a:pt x="168" y="627"/>
                    <a:pt x="862" y="1058"/>
                    <a:pt x="862" y="1058"/>
                  </a:cubicBezTo>
                  <a:cubicBezTo>
                    <a:pt x="862" y="1058"/>
                    <a:pt x="1519" y="590"/>
                    <a:pt x="1537" y="261"/>
                  </a:cubicBezTo>
                  <a:cubicBezTo>
                    <a:pt x="1542" y="93"/>
                    <a:pt x="1122" y="1"/>
                    <a:pt x="727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31;p64">
              <a:extLst>
                <a:ext uri="{FF2B5EF4-FFF2-40B4-BE49-F238E27FC236}">
                  <a16:creationId xmlns:a16="http://schemas.microsoft.com/office/drawing/2014/main" id="{0EFF2DE7-FAE8-7341-EA50-7D7A6AC79F13}"/>
                </a:ext>
              </a:extLst>
            </p:cNvPr>
            <p:cNvSpPr/>
            <p:nvPr/>
          </p:nvSpPr>
          <p:spPr>
            <a:xfrm>
              <a:off x="541000" y="3553475"/>
              <a:ext cx="22975" cy="14625"/>
            </a:xfrm>
            <a:custGeom>
              <a:avLst/>
              <a:gdLst/>
              <a:ahLst/>
              <a:cxnLst/>
              <a:rect l="l" t="t" r="r" b="b"/>
              <a:pathLst>
                <a:path w="919" h="585" extrusionOk="0">
                  <a:moveTo>
                    <a:pt x="740" y="0"/>
                  </a:moveTo>
                  <a:cubicBezTo>
                    <a:pt x="720" y="0"/>
                    <a:pt x="698" y="5"/>
                    <a:pt x="676" y="16"/>
                  </a:cubicBezTo>
                  <a:lnTo>
                    <a:pt x="76" y="354"/>
                  </a:lnTo>
                  <a:cubicBezTo>
                    <a:pt x="19" y="391"/>
                    <a:pt x="1" y="466"/>
                    <a:pt x="29" y="523"/>
                  </a:cubicBezTo>
                  <a:cubicBezTo>
                    <a:pt x="48" y="551"/>
                    <a:pt x="76" y="569"/>
                    <a:pt x="104" y="579"/>
                  </a:cubicBezTo>
                  <a:cubicBezTo>
                    <a:pt x="115" y="583"/>
                    <a:pt x="129" y="585"/>
                    <a:pt x="142" y="585"/>
                  </a:cubicBezTo>
                  <a:cubicBezTo>
                    <a:pt x="161" y="585"/>
                    <a:pt x="181" y="580"/>
                    <a:pt x="198" y="569"/>
                  </a:cubicBezTo>
                  <a:lnTo>
                    <a:pt x="807" y="232"/>
                  </a:lnTo>
                  <a:cubicBezTo>
                    <a:pt x="919" y="160"/>
                    <a:pt x="854" y="0"/>
                    <a:pt x="74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32;p64">
              <a:extLst>
                <a:ext uri="{FF2B5EF4-FFF2-40B4-BE49-F238E27FC236}">
                  <a16:creationId xmlns:a16="http://schemas.microsoft.com/office/drawing/2014/main" id="{BD0CCCEA-BE06-FE46-DBC1-6EC6D42678E0}"/>
                </a:ext>
              </a:extLst>
            </p:cNvPr>
            <p:cNvSpPr/>
            <p:nvPr/>
          </p:nvSpPr>
          <p:spPr>
            <a:xfrm>
              <a:off x="549925" y="3563800"/>
              <a:ext cx="19950" cy="21225"/>
            </a:xfrm>
            <a:custGeom>
              <a:avLst/>
              <a:gdLst/>
              <a:ahLst/>
              <a:cxnLst/>
              <a:rect l="l" t="t" r="r" b="b"/>
              <a:pathLst>
                <a:path w="798" h="849" extrusionOk="0">
                  <a:moveTo>
                    <a:pt x="647" y="0"/>
                  </a:moveTo>
                  <a:cubicBezTo>
                    <a:pt x="613" y="0"/>
                    <a:pt x="578" y="15"/>
                    <a:pt x="553" y="44"/>
                  </a:cubicBezTo>
                  <a:lnTo>
                    <a:pt x="47" y="635"/>
                  </a:lnTo>
                  <a:cubicBezTo>
                    <a:pt x="0" y="691"/>
                    <a:pt x="9" y="775"/>
                    <a:pt x="56" y="813"/>
                  </a:cubicBezTo>
                  <a:cubicBezTo>
                    <a:pt x="75" y="832"/>
                    <a:pt x="94" y="841"/>
                    <a:pt x="113" y="841"/>
                  </a:cubicBezTo>
                  <a:cubicBezTo>
                    <a:pt x="125" y="846"/>
                    <a:pt x="138" y="848"/>
                    <a:pt x="150" y="848"/>
                  </a:cubicBezTo>
                  <a:cubicBezTo>
                    <a:pt x="183" y="848"/>
                    <a:pt x="214" y="831"/>
                    <a:pt x="234" y="803"/>
                  </a:cubicBezTo>
                  <a:lnTo>
                    <a:pt x="750" y="213"/>
                  </a:lnTo>
                  <a:cubicBezTo>
                    <a:pt x="797" y="156"/>
                    <a:pt x="788" y="72"/>
                    <a:pt x="731" y="35"/>
                  </a:cubicBezTo>
                  <a:cubicBezTo>
                    <a:pt x="709" y="12"/>
                    <a:pt x="678" y="0"/>
                    <a:pt x="64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33;p64">
              <a:extLst>
                <a:ext uri="{FF2B5EF4-FFF2-40B4-BE49-F238E27FC236}">
                  <a16:creationId xmlns:a16="http://schemas.microsoft.com/office/drawing/2014/main" id="{B88DAE8B-FF95-9DEE-1988-87DEE03EEE87}"/>
                </a:ext>
              </a:extLst>
            </p:cNvPr>
            <p:cNvSpPr/>
            <p:nvPr/>
          </p:nvSpPr>
          <p:spPr>
            <a:xfrm>
              <a:off x="573350" y="3565075"/>
              <a:ext cx="7775" cy="22100"/>
            </a:xfrm>
            <a:custGeom>
              <a:avLst/>
              <a:gdLst/>
              <a:ahLst/>
              <a:cxnLst/>
              <a:rect l="l" t="t" r="r" b="b"/>
              <a:pathLst>
                <a:path w="311" h="884" extrusionOk="0">
                  <a:moveTo>
                    <a:pt x="170" y="1"/>
                  </a:moveTo>
                  <a:cubicBezTo>
                    <a:pt x="106" y="1"/>
                    <a:pt x="43" y="43"/>
                    <a:pt x="48" y="134"/>
                  </a:cubicBezTo>
                  <a:lnTo>
                    <a:pt x="10" y="743"/>
                  </a:lnTo>
                  <a:cubicBezTo>
                    <a:pt x="1" y="809"/>
                    <a:pt x="38" y="856"/>
                    <a:pt x="95" y="874"/>
                  </a:cubicBezTo>
                  <a:cubicBezTo>
                    <a:pt x="104" y="874"/>
                    <a:pt x="113" y="874"/>
                    <a:pt x="123" y="884"/>
                  </a:cubicBezTo>
                  <a:cubicBezTo>
                    <a:pt x="198" y="884"/>
                    <a:pt x="254" y="828"/>
                    <a:pt x="263" y="762"/>
                  </a:cubicBezTo>
                  <a:lnTo>
                    <a:pt x="301" y="143"/>
                  </a:lnTo>
                  <a:cubicBezTo>
                    <a:pt x="311" y="50"/>
                    <a:pt x="239" y="1"/>
                    <a:pt x="170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34;p64">
              <a:extLst>
                <a:ext uri="{FF2B5EF4-FFF2-40B4-BE49-F238E27FC236}">
                  <a16:creationId xmlns:a16="http://schemas.microsoft.com/office/drawing/2014/main" id="{474A6B1C-E9E1-3AA7-BFC0-5B792F002B5D}"/>
                </a:ext>
              </a:extLst>
            </p:cNvPr>
            <p:cNvSpPr/>
            <p:nvPr/>
          </p:nvSpPr>
          <p:spPr>
            <a:xfrm>
              <a:off x="721900" y="3557500"/>
              <a:ext cx="23400" cy="16125"/>
            </a:xfrm>
            <a:custGeom>
              <a:avLst/>
              <a:gdLst/>
              <a:ahLst/>
              <a:cxnLst/>
              <a:rect l="l" t="t" r="r" b="b"/>
              <a:pathLst>
                <a:path w="936" h="645" extrusionOk="0">
                  <a:moveTo>
                    <a:pt x="184" y="0"/>
                  </a:moveTo>
                  <a:cubicBezTo>
                    <a:pt x="75" y="0"/>
                    <a:pt x="1" y="153"/>
                    <a:pt x="117" y="230"/>
                  </a:cubicBezTo>
                  <a:lnTo>
                    <a:pt x="689" y="624"/>
                  </a:lnTo>
                  <a:cubicBezTo>
                    <a:pt x="698" y="634"/>
                    <a:pt x="717" y="634"/>
                    <a:pt x="736" y="643"/>
                  </a:cubicBezTo>
                  <a:cubicBezTo>
                    <a:pt x="742" y="644"/>
                    <a:pt x="749" y="644"/>
                    <a:pt x="756" y="644"/>
                  </a:cubicBezTo>
                  <a:cubicBezTo>
                    <a:pt x="874" y="644"/>
                    <a:pt x="936" y="488"/>
                    <a:pt x="829" y="408"/>
                  </a:cubicBezTo>
                  <a:lnTo>
                    <a:pt x="257" y="24"/>
                  </a:lnTo>
                  <a:cubicBezTo>
                    <a:pt x="232" y="7"/>
                    <a:pt x="207" y="0"/>
                    <a:pt x="18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35;p64">
              <a:extLst>
                <a:ext uri="{FF2B5EF4-FFF2-40B4-BE49-F238E27FC236}">
                  <a16:creationId xmlns:a16="http://schemas.microsoft.com/office/drawing/2014/main" id="{CE55E22F-0961-411F-8E50-BAE17B163B2D}"/>
                </a:ext>
              </a:extLst>
            </p:cNvPr>
            <p:cNvSpPr/>
            <p:nvPr/>
          </p:nvSpPr>
          <p:spPr>
            <a:xfrm>
              <a:off x="715425" y="3567500"/>
              <a:ext cx="18775" cy="22125"/>
            </a:xfrm>
            <a:custGeom>
              <a:avLst/>
              <a:gdLst/>
              <a:ahLst/>
              <a:cxnLst/>
              <a:rect l="l" t="t" r="r" b="b"/>
              <a:pathLst>
                <a:path w="751" h="885" extrusionOk="0">
                  <a:moveTo>
                    <a:pt x="140" y="1"/>
                  </a:moveTo>
                  <a:cubicBezTo>
                    <a:pt x="114" y="1"/>
                    <a:pt x="88" y="9"/>
                    <a:pt x="66" y="27"/>
                  </a:cubicBezTo>
                  <a:cubicBezTo>
                    <a:pt x="10" y="65"/>
                    <a:pt x="1" y="140"/>
                    <a:pt x="38" y="205"/>
                  </a:cubicBezTo>
                  <a:lnTo>
                    <a:pt x="507" y="834"/>
                  </a:lnTo>
                  <a:cubicBezTo>
                    <a:pt x="526" y="862"/>
                    <a:pt x="554" y="881"/>
                    <a:pt x="582" y="881"/>
                  </a:cubicBezTo>
                  <a:cubicBezTo>
                    <a:pt x="592" y="883"/>
                    <a:pt x="602" y="884"/>
                    <a:pt x="612" y="884"/>
                  </a:cubicBezTo>
                  <a:cubicBezTo>
                    <a:pt x="638" y="884"/>
                    <a:pt x="662" y="876"/>
                    <a:pt x="676" y="862"/>
                  </a:cubicBezTo>
                  <a:cubicBezTo>
                    <a:pt x="741" y="824"/>
                    <a:pt x="751" y="740"/>
                    <a:pt x="704" y="684"/>
                  </a:cubicBezTo>
                  <a:lnTo>
                    <a:pt x="244" y="55"/>
                  </a:lnTo>
                  <a:cubicBezTo>
                    <a:pt x="221" y="21"/>
                    <a:pt x="181" y="1"/>
                    <a:pt x="140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36;p64">
              <a:extLst>
                <a:ext uri="{FF2B5EF4-FFF2-40B4-BE49-F238E27FC236}">
                  <a16:creationId xmlns:a16="http://schemas.microsoft.com/office/drawing/2014/main" id="{56E8A067-53E0-22D5-9EA7-E56CF228E0D5}"/>
                </a:ext>
              </a:extLst>
            </p:cNvPr>
            <p:cNvSpPr/>
            <p:nvPr/>
          </p:nvSpPr>
          <p:spPr>
            <a:xfrm>
              <a:off x="704175" y="3567700"/>
              <a:ext cx="6825" cy="22300"/>
            </a:xfrm>
            <a:custGeom>
              <a:avLst/>
              <a:gdLst/>
              <a:ahLst/>
              <a:cxnLst/>
              <a:rect l="l" t="t" r="r" b="b"/>
              <a:pathLst>
                <a:path w="273" h="892" extrusionOk="0">
                  <a:moveTo>
                    <a:pt x="136" y="0"/>
                  </a:moveTo>
                  <a:cubicBezTo>
                    <a:pt x="68" y="0"/>
                    <a:pt x="0" y="47"/>
                    <a:pt x="10" y="141"/>
                  </a:cubicBezTo>
                  <a:lnTo>
                    <a:pt x="0" y="760"/>
                  </a:lnTo>
                  <a:cubicBezTo>
                    <a:pt x="0" y="826"/>
                    <a:pt x="38" y="873"/>
                    <a:pt x="104" y="891"/>
                  </a:cubicBezTo>
                  <a:lnTo>
                    <a:pt x="122" y="882"/>
                  </a:lnTo>
                  <a:cubicBezTo>
                    <a:pt x="188" y="882"/>
                    <a:pt x="254" y="835"/>
                    <a:pt x="254" y="760"/>
                  </a:cubicBezTo>
                  <a:lnTo>
                    <a:pt x="263" y="141"/>
                  </a:lnTo>
                  <a:cubicBezTo>
                    <a:pt x="272" y="47"/>
                    <a:pt x="204" y="0"/>
                    <a:pt x="13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37;p64">
              <a:extLst>
                <a:ext uri="{FF2B5EF4-FFF2-40B4-BE49-F238E27FC236}">
                  <a16:creationId xmlns:a16="http://schemas.microsoft.com/office/drawing/2014/main" id="{AE629939-8D7B-04C7-5B35-0176857E45AC}"/>
                </a:ext>
              </a:extLst>
            </p:cNvPr>
            <p:cNvSpPr/>
            <p:nvPr/>
          </p:nvSpPr>
          <p:spPr>
            <a:xfrm>
              <a:off x="710975" y="3394625"/>
              <a:ext cx="91450" cy="48625"/>
            </a:xfrm>
            <a:custGeom>
              <a:avLst/>
              <a:gdLst/>
              <a:ahLst/>
              <a:cxnLst/>
              <a:rect l="l" t="t" r="r" b="b"/>
              <a:pathLst>
                <a:path w="3658" h="1945" extrusionOk="0">
                  <a:moveTo>
                    <a:pt x="3335" y="0"/>
                  </a:moveTo>
                  <a:cubicBezTo>
                    <a:pt x="3330" y="0"/>
                    <a:pt x="3325" y="1"/>
                    <a:pt x="3320" y="3"/>
                  </a:cubicBezTo>
                  <a:cubicBezTo>
                    <a:pt x="3282" y="12"/>
                    <a:pt x="3273" y="50"/>
                    <a:pt x="3282" y="78"/>
                  </a:cubicBezTo>
                  <a:cubicBezTo>
                    <a:pt x="3282" y="87"/>
                    <a:pt x="3536" y="931"/>
                    <a:pt x="3254" y="1381"/>
                  </a:cubicBezTo>
                  <a:cubicBezTo>
                    <a:pt x="3161" y="1531"/>
                    <a:pt x="3001" y="1625"/>
                    <a:pt x="2832" y="1644"/>
                  </a:cubicBezTo>
                  <a:cubicBezTo>
                    <a:pt x="2776" y="1653"/>
                    <a:pt x="2723" y="1657"/>
                    <a:pt x="2671" y="1657"/>
                  </a:cubicBezTo>
                  <a:cubicBezTo>
                    <a:pt x="1944" y="1657"/>
                    <a:pt x="1638" y="846"/>
                    <a:pt x="1585" y="706"/>
                  </a:cubicBezTo>
                  <a:cubicBezTo>
                    <a:pt x="1585" y="697"/>
                    <a:pt x="1585" y="697"/>
                    <a:pt x="1585" y="687"/>
                  </a:cubicBezTo>
                  <a:cubicBezTo>
                    <a:pt x="1571" y="663"/>
                    <a:pt x="1551" y="653"/>
                    <a:pt x="1532" y="653"/>
                  </a:cubicBezTo>
                  <a:cubicBezTo>
                    <a:pt x="1498" y="653"/>
                    <a:pt x="1467" y="683"/>
                    <a:pt x="1473" y="725"/>
                  </a:cubicBezTo>
                  <a:lnTo>
                    <a:pt x="1473" y="734"/>
                  </a:lnTo>
                  <a:cubicBezTo>
                    <a:pt x="1491" y="791"/>
                    <a:pt x="1595" y="1147"/>
                    <a:pt x="1444" y="1438"/>
                  </a:cubicBezTo>
                  <a:cubicBezTo>
                    <a:pt x="1351" y="1616"/>
                    <a:pt x="1173" y="1738"/>
                    <a:pt x="976" y="1785"/>
                  </a:cubicBezTo>
                  <a:cubicBezTo>
                    <a:pt x="906" y="1810"/>
                    <a:pt x="833" y="1823"/>
                    <a:pt x="759" y="1823"/>
                  </a:cubicBezTo>
                  <a:cubicBezTo>
                    <a:pt x="643" y="1823"/>
                    <a:pt x="525" y="1791"/>
                    <a:pt x="422" y="1728"/>
                  </a:cubicBezTo>
                  <a:cubicBezTo>
                    <a:pt x="160" y="1550"/>
                    <a:pt x="113" y="1138"/>
                    <a:pt x="113" y="1138"/>
                  </a:cubicBezTo>
                  <a:cubicBezTo>
                    <a:pt x="113" y="1109"/>
                    <a:pt x="85" y="1091"/>
                    <a:pt x="47" y="1091"/>
                  </a:cubicBezTo>
                  <a:cubicBezTo>
                    <a:pt x="19" y="1091"/>
                    <a:pt x="0" y="1119"/>
                    <a:pt x="0" y="1156"/>
                  </a:cubicBezTo>
                  <a:cubicBezTo>
                    <a:pt x="10" y="1175"/>
                    <a:pt x="47" y="1616"/>
                    <a:pt x="357" y="1822"/>
                  </a:cubicBezTo>
                  <a:cubicBezTo>
                    <a:pt x="460" y="1897"/>
                    <a:pt x="582" y="1944"/>
                    <a:pt x="713" y="1944"/>
                  </a:cubicBezTo>
                  <a:cubicBezTo>
                    <a:pt x="816" y="1944"/>
                    <a:pt x="910" y="1935"/>
                    <a:pt x="1013" y="1907"/>
                  </a:cubicBezTo>
                  <a:cubicBezTo>
                    <a:pt x="1248" y="1850"/>
                    <a:pt x="1444" y="1700"/>
                    <a:pt x="1548" y="1494"/>
                  </a:cubicBezTo>
                  <a:cubicBezTo>
                    <a:pt x="1613" y="1372"/>
                    <a:pt x="1641" y="1231"/>
                    <a:pt x="1641" y="1091"/>
                  </a:cubicBezTo>
                  <a:cubicBezTo>
                    <a:pt x="1828" y="1396"/>
                    <a:pt x="2152" y="1770"/>
                    <a:pt x="2677" y="1770"/>
                  </a:cubicBezTo>
                  <a:cubicBezTo>
                    <a:pt x="2732" y="1770"/>
                    <a:pt x="2791" y="1766"/>
                    <a:pt x="2851" y="1756"/>
                  </a:cubicBezTo>
                  <a:cubicBezTo>
                    <a:pt x="3057" y="1738"/>
                    <a:pt x="3236" y="1616"/>
                    <a:pt x="3348" y="1438"/>
                  </a:cubicBezTo>
                  <a:cubicBezTo>
                    <a:pt x="3658" y="950"/>
                    <a:pt x="3404" y="78"/>
                    <a:pt x="3386" y="40"/>
                  </a:cubicBezTo>
                  <a:cubicBezTo>
                    <a:pt x="3378" y="17"/>
                    <a:pt x="3357" y="0"/>
                    <a:pt x="333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38;p64">
              <a:extLst>
                <a:ext uri="{FF2B5EF4-FFF2-40B4-BE49-F238E27FC236}">
                  <a16:creationId xmlns:a16="http://schemas.microsoft.com/office/drawing/2014/main" id="{D0DCDECB-48E9-6883-0BF8-48D4D27F347C}"/>
                </a:ext>
              </a:extLst>
            </p:cNvPr>
            <p:cNvSpPr/>
            <p:nvPr/>
          </p:nvSpPr>
          <p:spPr>
            <a:xfrm>
              <a:off x="794200" y="3574650"/>
              <a:ext cx="84425" cy="47475"/>
            </a:xfrm>
            <a:custGeom>
              <a:avLst/>
              <a:gdLst/>
              <a:ahLst/>
              <a:cxnLst/>
              <a:rect l="l" t="t" r="r" b="b"/>
              <a:pathLst>
                <a:path w="3377" h="1899" extrusionOk="0">
                  <a:moveTo>
                    <a:pt x="384" y="0"/>
                  </a:moveTo>
                  <a:cubicBezTo>
                    <a:pt x="366" y="0"/>
                    <a:pt x="347" y="10"/>
                    <a:pt x="338" y="32"/>
                  </a:cubicBezTo>
                  <a:cubicBezTo>
                    <a:pt x="319" y="60"/>
                    <a:pt x="0" y="754"/>
                    <a:pt x="254" y="1288"/>
                  </a:cubicBezTo>
                  <a:cubicBezTo>
                    <a:pt x="375" y="1551"/>
                    <a:pt x="619" y="1739"/>
                    <a:pt x="901" y="1804"/>
                  </a:cubicBezTo>
                  <a:cubicBezTo>
                    <a:pt x="1017" y="1835"/>
                    <a:pt x="1125" y="1851"/>
                    <a:pt x="1227" y="1851"/>
                  </a:cubicBezTo>
                  <a:cubicBezTo>
                    <a:pt x="1404" y="1851"/>
                    <a:pt x="1560" y="1802"/>
                    <a:pt x="1698" y="1701"/>
                  </a:cubicBezTo>
                  <a:cubicBezTo>
                    <a:pt x="1838" y="1598"/>
                    <a:pt x="1941" y="1448"/>
                    <a:pt x="2016" y="1288"/>
                  </a:cubicBezTo>
                  <a:cubicBezTo>
                    <a:pt x="2081" y="1648"/>
                    <a:pt x="2381" y="1898"/>
                    <a:pt x="2738" y="1898"/>
                  </a:cubicBezTo>
                  <a:cubicBezTo>
                    <a:pt x="2744" y="1898"/>
                    <a:pt x="2751" y="1898"/>
                    <a:pt x="2757" y="1898"/>
                  </a:cubicBezTo>
                  <a:cubicBezTo>
                    <a:pt x="2907" y="1898"/>
                    <a:pt x="3048" y="1832"/>
                    <a:pt x="3151" y="1729"/>
                  </a:cubicBezTo>
                  <a:cubicBezTo>
                    <a:pt x="3301" y="1570"/>
                    <a:pt x="3376" y="1326"/>
                    <a:pt x="3376" y="1007"/>
                  </a:cubicBezTo>
                  <a:cubicBezTo>
                    <a:pt x="3376" y="979"/>
                    <a:pt x="3348" y="951"/>
                    <a:pt x="3311" y="951"/>
                  </a:cubicBezTo>
                  <a:cubicBezTo>
                    <a:pt x="3282" y="951"/>
                    <a:pt x="3254" y="979"/>
                    <a:pt x="3254" y="1007"/>
                  </a:cubicBezTo>
                  <a:cubicBezTo>
                    <a:pt x="3264" y="1298"/>
                    <a:pt x="3198" y="1514"/>
                    <a:pt x="3067" y="1645"/>
                  </a:cubicBezTo>
                  <a:cubicBezTo>
                    <a:pt x="2992" y="1729"/>
                    <a:pt x="2879" y="1776"/>
                    <a:pt x="2767" y="1785"/>
                  </a:cubicBezTo>
                  <a:cubicBezTo>
                    <a:pt x="2551" y="1785"/>
                    <a:pt x="2354" y="1682"/>
                    <a:pt x="2223" y="1504"/>
                  </a:cubicBezTo>
                  <a:cubicBezTo>
                    <a:pt x="2138" y="1364"/>
                    <a:pt x="2101" y="1204"/>
                    <a:pt x="2110" y="1035"/>
                  </a:cubicBezTo>
                  <a:cubicBezTo>
                    <a:pt x="2148" y="885"/>
                    <a:pt x="2176" y="726"/>
                    <a:pt x="2185" y="557"/>
                  </a:cubicBezTo>
                  <a:cubicBezTo>
                    <a:pt x="2185" y="529"/>
                    <a:pt x="2167" y="510"/>
                    <a:pt x="2138" y="501"/>
                  </a:cubicBezTo>
                  <a:cubicBezTo>
                    <a:pt x="2110" y="501"/>
                    <a:pt x="2082" y="510"/>
                    <a:pt x="2073" y="538"/>
                  </a:cubicBezTo>
                  <a:cubicBezTo>
                    <a:pt x="2026" y="698"/>
                    <a:pt x="1998" y="857"/>
                    <a:pt x="1988" y="1026"/>
                  </a:cubicBezTo>
                  <a:cubicBezTo>
                    <a:pt x="1932" y="1251"/>
                    <a:pt x="1810" y="1457"/>
                    <a:pt x="1623" y="1607"/>
                  </a:cubicBezTo>
                  <a:cubicBezTo>
                    <a:pt x="1500" y="1695"/>
                    <a:pt x="1351" y="1739"/>
                    <a:pt x="1199" y="1739"/>
                  </a:cubicBezTo>
                  <a:cubicBezTo>
                    <a:pt x="1108" y="1739"/>
                    <a:pt x="1017" y="1723"/>
                    <a:pt x="929" y="1692"/>
                  </a:cubicBezTo>
                  <a:cubicBezTo>
                    <a:pt x="685" y="1635"/>
                    <a:pt x="469" y="1476"/>
                    <a:pt x="357" y="1242"/>
                  </a:cubicBezTo>
                  <a:cubicBezTo>
                    <a:pt x="132" y="754"/>
                    <a:pt x="441" y="88"/>
                    <a:pt x="441" y="79"/>
                  </a:cubicBezTo>
                  <a:cubicBezTo>
                    <a:pt x="460" y="35"/>
                    <a:pt x="421" y="0"/>
                    <a:pt x="38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39;p64">
              <a:extLst>
                <a:ext uri="{FF2B5EF4-FFF2-40B4-BE49-F238E27FC236}">
                  <a16:creationId xmlns:a16="http://schemas.microsoft.com/office/drawing/2014/main" id="{B4921AAB-8314-8361-5A8F-A65AB056EE35}"/>
                </a:ext>
              </a:extLst>
            </p:cNvPr>
            <p:cNvSpPr/>
            <p:nvPr/>
          </p:nvSpPr>
          <p:spPr>
            <a:xfrm>
              <a:off x="503500" y="3370675"/>
              <a:ext cx="84425" cy="47475"/>
            </a:xfrm>
            <a:custGeom>
              <a:avLst/>
              <a:gdLst/>
              <a:ahLst/>
              <a:cxnLst/>
              <a:rect l="l" t="t" r="r" b="b"/>
              <a:pathLst>
                <a:path w="3377" h="1899" extrusionOk="0">
                  <a:moveTo>
                    <a:pt x="386" y="1"/>
                  </a:moveTo>
                  <a:cubicBezTo>
                    <a:pt x="369" y="1"/>
                    <a:pt x="351" y="10"/>
                    <a:pt x="338" y="33"/>
                  </a:cubicBezTo>
                  <a:cubicBezTo>
                    <a:pt x="319" y="61"/>
                    <a:pt x="0" y="755"/>
                    <a:pt x="244" y="1289"/>
                  </a:cubicBezTo>
                  <a:cubicBezTo>
                    <a:pt x="375" y="1552"/>
                    <a:pt x="619" y="1739"/>
                    <a:pt x="901" y="1795"/>
                  </a:cubicBezTo>
                  <a:cubicBezTo>
                    <a:pt x="1017" y="1830"/>
                    <a:pt x="1127" y="1847"/>
                    <a:pt x="1229" y="1847"/>
                  </a:cubicBezTo>
                  <a:cubicBezTo>
                    <a:pt x="1406" y="1847"/>
                    <a:pt x="1561" y="1797"/>
                    <a:pt x="1698" y="1702"/>
                  </a:cubicBezTo>
                  <a:cubicBezTo>
                    <a:pt x="1838" y="1589"/>
                    <a:pt x="1941" y="1449"/>
                    <a:pt x="2016" y="1289"/>
                  </a:cubicBezTo>
                  <a:cubicBezTo>
                    <a:pt x="2072" y="1639"/>
                    <a:pt x="2381" y="1899"/>
                    <a:pt x="2738" y="1899"/>
                  </a:cubicBezTo>
                  <a:cubicBezTo>
                    <a:pt x="2745" y="1899"/>
                    <a:pt x="2751" y="1899"/>
                    <a:pt x="2757" y="1899"/>
                  </a:cubicBezTo>
                  <a:cubicBezTo>
                    <a:pt x="2907" y="1889"/>
                    <a:pt x="3048" y="1833"/>
                    <a:pt x="3151" y="1730"/>
                  </a:cubicBezTo>
                  <a:cubicBezTo>
                    <a:pt x="3311" y="1570"/>
                    <a:pt x="3376" y="1327"/>
                    <a:pt x="3376" y="1008"/>
                  </a:cubicBezTo>
                  <a:cubicBezTo>
                    <a:pt x="3376" y="970"/>
                    <a:pt x="3348" y="952"/>
                    <a:pt x="3320" y="952"/>
                  </a:cubicBezTo>
                  <a:cubicBezTo>
                    <a:pt x="3292" y="952"/>
                    <a:pt x="3264" y="970"/>
                    <a:pt x="3264" y="1008"/>
                  </a:cubicBezTo>
                  <a:cubicBezTo>
                    <a:pt x="3273" y="1289"/>
                    <a:pt x="3207" y="1505"/>
                    <a:pt x="3076" y="1645"/>
                  </a:cubicBezTo>
                  <a:cubicBezTo>
                    <a:pt x="2992" y="1720"/>
                    <a:pt x="2889" y="1777"/>
                    <a:pt x="2776" y="1786"/>
                  </a:cubicBezTo>
                  <a:cubicBezTo>
                    <a:pt x="2560" y="1786"/>
                    <a:pt x="2354" y="1683"/>
                    <a:pt x="2232" y="1505"/>
                  </a:cubicBezTo>
                  <a:cubicBezTo>
                    <a:pt x="2148" y="1364"/>
                    <a:pt x="2101" y="1205"/>
                    <a:pt x="2110" y="1036"/>
                  </a:cubicBezTo>
                  <a:cubicBezTo>
                    <a:pt x="2157" y="877"/>
                    <a:pt x="2185" y="717"/>
                    <a:pt x="2195" y="558"/>
                  </a:cubicBezTo>
                  <a:cubicBezTo>
                    <a:pt x="2195" y="530"/>
                    <a:pt x="2176" y="501"/>
                    <a:pt x="2148" y="501"/>
                  </a:cubicBezTo>
                  <a:cubicBezTo>
                    <a:pt x="2141" y="500"/>
                    <a:pt x="2135" y="499"/>
                    <a:pt x="2130" y="499"/>
                  </a:cubicBezTo>
                  <a:cubicBezTo>
                    <a:pt x="2104" y="499"/>
                    <a:pt x="2090" y="516"/>
                    <a:pt x="2082" y="539"/>
                  </a:cubicBezTo>
                  <a:cubicBezTo>
                    <a:pt x="2026" y="689"/>
                    <a:pt x="1998" y="858"/>
                    <a:pt x="1998" y="1017"/>
                  </a:cubicBezTo>
                  <a:cubicBezTo>
                    <a:pt x="1941" y="1252"/>
                    <a:pt x="1810" y="1449"/>
                    <a:pt x="1632" y="1608"/>
                  </a:cubicBezTo>
                  <a:cubicBezTo>
                    <a:pt x="1500" y="1692"/>
                    <a:pt x="1345" y="1737"/>
                    <a:pt x="1190" y="1737"/>
                  </a:cubicBezTo>
                  <a:cubicBezTo>
                    <a:pt x="1102" y="1737"/>
                    <a:pt x="1013" y="1723"/>
                    <a:pt x="929" y="1692"/>
                  </a:cubicBezTo>
                  <a:cubicBezTo>
                    <a:pt x="675" y="1636"/>
                    <a:pt x="469" y="1467"/>
                    <a:pt x="357" y="1242"/>
                  </a:cubicBezTo>
                  <a:cubicBezTo>
                    <a:pt x="132" y="755"/>
                    <a:pt x="441" y="89"/>
                    <a:pt x="441" y="79"/>
                  </a:cubicBezTo>
                  <a:cubicBezTo>
                    <a:pt x="453" y="36"/>
                    <a:pt x="421" y="1"/>
                    <a:pt x="386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40;p64">
              <a:extLst>
                <a:ext uri="{FF2B5EF4-FFF2-40B4-BE49-F238E27FC236}">
                  <a16:creationId xmlns:a16="http://schemas.microsoft.com/office/drawing/2014/main" id="{C254A984-6490-54D0-2CAE-7FB5A6E84213}"/>
                </a:ext>
              </a:extLst>
            </p:cNvPr>
            <p:cNvSpPr/>
            <p:nvPr/>
          </p:nvSpPr>
          <p:spPr>
            <a:xfrm>
              <a:off x="483100" y="3643325"/>
              <a:ext cx="92400" cy="55675"/>
            </a:xfrm>
            <a:custGeom>
              <a:avLst/>
              <a:gdLst/>
              <a:ahLst/>
              <a:cxnLst/>
              <a:rect l="l" t="t" r="r" b="b"/>
              <a:pathLst>
                <a:path w="3696" h="2227" extrusionOk="0">
                  <a:moveTo>
                    <a:pt x="391" y="1"/>
                  </a:moveTo>
                  <a:cubicBezTo>
                    <a:pt x="368" y="1"/>
                    <a:pt x="345" y="11"/>
                    <a:pt x="338" y="33"/>
                  </a:cubicBezTo>
                  <a:cubicBezTo>
                    <a:pt x="319" y="61"/>
                    <a:pt x="0" y="764"/>
                    <a:pt x="216" y="1270"/>
                  </a:cubicBezTo>
                  <a:cubicBezTo>
                    <a:pt x="365" y="1582"/>
                    <a:pt x="677" y="1767"/>
                    <a:pt x="1001" y="1767"/>
                  </a:cubicBezTo>
                  <a:cubicBezTo>
                    <a:pt x="1125" y="1767"/>
                    <a:pt x="1250" y="1740"/>
                    <a:pt x="1370" y="1683"/>
                  </a:cubicBezTo>
                  <a:cubicBezTo>
                    <a:pt x="1529" y="1580"/>
                    <a:pt x="1660" y="1430"/>
                    <a:pt x="1735" y="1252"/>
                  </a:cubicBezTo>
                  <a:cubicBezTo>
                    <a:pt x="1754" y="1495"/>
                    <a:pt x="1838" y="1730"/>
                    <a:pt x="1998" y="1917"/>
                  </a:cubicBezTo>
                  <a:cubicBezTo>
                    <a:pt x="2169" y="2107"/>
                    <a:pt x="2410" y="2218"/>
                    <a:pt x="2661" y="2218"/>
                  </a:cubicBezTo>
                  <a:cubicBezTo>
                    <a:pt x="2671" y="2218"/>
                    <a:pt x="2682" y="2218"/>
                    <a:pt x="2692" y="2217"/>
                  </a:cubicBezTo>
                  <a:lnTo>
                    <a:pt x="2729" y="2227"/>
                  </a:lnTo>
                  <a:cubicBezTo>
                    <a:pt x="3029" y="2227"/>
                    <a:pt x="3254" y="2133"/>
                    <a:pt x="3395" y="1945"/>
                  </a:cubicBezTo>
                  <a:cubicBezTo>
                    <a:pt x="3695" y="1542"/>
                    <a:pt x="3498" y="867"/>
                    <a:pt x="3489" y="839"/>
                  </a:cubicBezTo>
                  <a:cubicBezTo>
                    <a:pt x="3482" y="810"/>
                    <a:pt x="3461" y="798"/>
                    <a:pt x="3439" y="798"/>
                  </a:cubicBezTo>
                  <a:cubicBezTo>
                    <a:pt x="3403" y="798"/>
                    <a:pt x="3365" y="830"/>
                    <a:pt x="3376" y="876"/>
                  </a:cubicBezTo>
                  <a:cubicBezTo>
                    <a:pt x="3376" y="876"/>
                    <a:pt x="3564" y="1524"/>
                    <a:pt x="3301" y="1870"/>
                  </a:cubicBezTo>
                  <a:cubicBezTo>
                    <a:pt x="3179" y="2030"/>
                    <a:pt x="2992" y="2105"/>
                    <a:pt x="2729" y="2105"/>
                  </a:cubicBezTo>
                  <a:cubicBezTo>
                    <a:pt x="2709" y="2106"/>
                    <a:pt x="2688" y="2107"/>
                    <a:pt x="2668" y="2107"/>
                  </a:cubicBezTo>
                  <a:cubicBezTo>
                    <a:pt x="2446" y="2107"/>
                    <a:pt x="2237" y="2015"/>
                    <a:pt x="2082" y="1852"/>
                  </a:cubicBezTo>
                  <a:cubicBezTo>
                    <a:pt x="1773" y="1495"/>
                    <a:pt x="1848" y="905"/>
                    <a:pt x="1848" y="905"/>
                  </a:cubicBezTo>
                  <a:cubicBezTo>
                    <a:pt x="1853" y="862"/>
                    <a:pt x="1817" y="838"/>
                    <a:pt x="1783" y="838"/>
                  </a:cubicBezTo>
                  <a:cubicBezTo>
                    <a:pt x="1756" y="838"/>
                    <a:pt x="1730" y="853"/>
                    <a:pt x="1726" y="886"/>
                  </a:cubicBezTo>
                  <a:cubicBezTo>
                    <a:pt x="1726" y="895"/>
                    <a:pt x="1642" y="1392"/>
                    <a:pt x="1313" y="1580"/>
                  </a:cubicBezTo>
                  <a:cubicBezTo>
                    <a:pt x="1215" y="1634"/>
                    <a:pt x="1109" y="1660"/>
                    <a:pt x="1003" y="1660"/>
                  </a:cubicBezTo>
                  <a:cubicBezTo>
                    <a:pt x="907" y="1660"/>
                    <a:pt x="812" y="1639"/>
                    <a:pt x="723" y="1599"/>
                  </a:cubicBezTo>
                  <a:cubicBezTo>
                    <a:pt x="544" y="1542"/>
                    <a:pt x="394" y="1402"/>
                    <a:pt x="319" y="1233"/>
                  </a:cubicBezTo>
                  <a:cubicBezTo>
                    <a:pt x="132" y="764"/>
                    <a:pt x="441" y="89"/>
                    <a:pt x="441" y="79"/>
                  </a:cubicBezTo>
                  <a:cubicBezTo>
                    <a:pt x="451" y="51"/>
                    <a:pt x="441" y="14"/>
                    <a:pt x="413" y="4"/>
                  </a:cubicBezTo>
                  <a:cubicBezTo>
                    <a:pt x="406" y="2"/>
                    <a:pt x="398" y="1"/>
                    <a:pt x="39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41;p64">
              <a:extLst>
                <a:ext uri="{FF2B5EF4-FFF2-40B4-BE49-F238E27FC236}">
                  <a16:creationId xmlns:a16="http://schemas.microsoft.com/office/drawing/2014/main" id="{89641877-4A39-BB86-211B-35F621BB39B8}"/>
                </a:ext>
              </a:extLst>
            </p:cNvPr>
            <p:cNvSpPr/>
            <p:nvPr/>
          </p:nvSpPr>
          <p:spPr>
            <a:xfrm>
              <a:off x="455900" y="3478750"/>
              <a:ext cx="32150" cy="25250"/>
            </a:xfrm>
            <a:custGeom>
              <a:avLst/>
              <a:gdLst/>
              <a:ahLst/>
              <a:cxnLst/>
              <a:rect l="l" t="t" r="r" b="b"/>
              <a:pathLst>
                <a:path w="1286" h="1010" extrusionOk="0">
                  <a:moveTo>
                    <a:pt x="177" y="1"/>
                  </a:moveTo>
                  <a:cubicBezTo>
                    <a:pt x="156" y="1"/>
                    <a:pt x="137" y="11"/>
                    <a:pt x="123" y="33"/>
                  </a:cubicBezTo>
                  <a:cubicBezTo>
                    <a:pt x="29" y="201"/>
                    <a:pt x="1" y="398"/>
                    <a:pt x="57" y="595"/>
                  </a:cubicBezTo>
                  <a:cubicBezTo>
                    <a:pt x="141" y="773"/>
                    <a:pt x="301" y="914"/>
                    <a:pt x="488" y="970"/>
                  </a:cubicBezTo>
                  <a:cubicBezTo>
                    <a:pt x="554" y="989"/>
                    <a:pt x="620" y="1008"/>
                    <a:pt x="685" y="1008"/>
                  </a:cubicBezTo>
                  <a:cubicBezTo>
                    <a:pt x="697" y="1009"/>
                    <a:pt x="709" y="1010"/>
                    <a:pt x="722" y="1010"/>
                  </a:cubicBezTo>
                  <a:cubicBezTo>
                    <a:pt x="803" y="1010"/>
                    <a:pt x="882" y="983"/>
                    <a:pt x="948" y="942"/>
                  </a:cubicBezTo>
                  <a:cubicBezTo>
                    <a:pt x="1267" y="726"/>
                    <a:pt x="1285" y="108"/>
                    <a:pt x="1285" y="79"/>
                  </a:cubicBezTo>
                  <a:cubicBezTo>
                    <a:pt x="1285" y="51"/>
                    <a:pt x="1267" y="23"/>
                    <a:pt x="1229" y="23"/>
                  </a:cubicBezTo>
                  <a:cubicBezTo>
                    <a:pt x="1201" y="23"/>
                    <a:pt x="1173" y="42"/>
                    <a:pt x="1173" y="79"/>
                  </a:cubicBezTo>
                  <a:cubicBezTo>
                    <a:pt x="1173" y="79"/>
                    <a:pt x="1154" y="661"/>
                    <a:pt x="882" y="839"/>
                  </a:cubicBezTo>
                  <a:cubicBezTo>
                    <a:pt x="825" y="876"/>
                    <a:pt x="758" y="895"/>
                    <a:pt x="692" y="895"/>
                  </a:cubicBezTo>
                  <a:cubicBezTo>
                    <a:pt x="638" y="895"/>
                    <a:pt x="585" y="883"/>
                    <a:pt x="535" y="858"/>
                  </a:cubicBezTo>
                  <a:cubicBezTo>
                    <a:pt x="366" y="820"/>
                    <a:pt x="235" y="708"/>
                    <a:pt x="169" y="558"/>
                  </a:cubicBezTo>
                  <a:cubicBezTo>
                    <a:pt x="123" y="398"/>
                    <a:pt x="141" y="229"/>
                    <a:pt x="226" y="89"/>
                  </a:cubicBezTo>
                  <a:cubicBezTo>
                    <a:pt x="235" y="61"/>
                    <a:pt x="226" y="23"/>
                    <a:pt x="198" y="4"/>
                  </a:cubicBezTo>
                  <a:cubicBezTo>
                    <a:pt x="191" y="2"/>
                    <a:pt x="184" y="1"/>
                    <a:pt x="17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42;p64">
              <a:extLst>
                <a:ext uri="{FF2B5EF4-FFF2-40B4-BE49-F238E27FC236}">
                  <a16:creationId xmlns:a16="http://schemas.microsoft.com/office/drawing/2014/main" id="{3C583D9A-8171-0641-9340-179119A098E0}"/>
                </a:ext>
              </a:extLst>
            </p:cNvPr>
            <p:cNvSpPr/>
            <p:nvPr/>
          </p:nvSpPr>
          <p:spPr>
            <a:xfrm>
              <a:off x="709325" y="3663025"/>
              <a:ext cx="33550" cy="29650"/>
            </a:xfrm>
            <a:custGeom>
              <a:avLst/>
              <a:gdLst/>
              <a:ahLst/>
              <a:cxnLst/>
              <a:rect l="l" t="t" r="r" b="b"/>
              <a:pathLst>
                <a:path w="1342" h="1186" extrusionOk="0">
                  <a:moveTo>
                    <a:pt x="1045" y="1"/>
                  </a:moveTo>
                  <a:cubicBezTo>
                    <a:pt x="1037" y="1"/>
                    <a:pt x="1030" y="2"/>
                    <a:pt x="1023" y="4"/>
                  </a:cubicBezTo>
                  <a:cubicBezTo>
                    <a:pt x="995" y="13"/>
                    <a:pt x="976" y="51"/>
                    <a:pt x="995" y="79"/>
                  </a:cubicBezTo>
                  <a:cubicBezTo>
                    <a:pt x="995" y="88"/>
                    <a:pt x="1210" y="623"/>
                    <a:pt x="1042" y="904"/>
                  </a:cubicBezTo>
                  <a:cubicBezTo>
                    <a:pt x="967" y="1007"/>
                    <a:pt x="854" y="1064"/>
                    <a:pt x="723" y="1064"/>
                  </a:cubicBezTo>
                  <a:cubicBezTo>
                    <a:pt x="693" y="1069"/>
                    <a:pt x="662" y="1072"/>
                    <a:pt x="631" y="1072"/>
                  </a:cubicBezTo>
                  <a:cubicBezTo>
                    <a:pt x="501" y="1072"/>
                    <a:pt x="371" y="1024"/>
                    <a:pt x="273" y="932"/>
                  </a:cubicBezTo>
                  <a:cubicBezTo>
                    <a:pt x="169" y="801"/>
                    <a:pt x="113" y="642"/>
                    <a:pt x="132" y="482"/>
                  </a:cubicBezTo>
                  <a:cubicBezTo>
                    <a:pt x="132" y="454"/>
                    <a:pt x="104" y="426"/>
                    <a:pt x="76" y="417"/>
                  </a:cubicBezTo>
                  <a:cubicBezTo>
                    <a:pt x="48" y="417"/>
                    <a:pt x="19" y="435"/>
                    <a:pt x="10" y="473"/>
                  </a:cubicBezTo>
                  <a:cubicBezTo>
                    <a:pt x="1" y="670"/>
                    <a:pt x="57" y="857"/>
                    <a:pt x="188" y="1007"/>
                  </a:cubicBezTo>
                  <a:cubicBezTo>
                    <a:pt x="301" y="1120"/>
                    <a:pt x="460" y="1186"/>
                    <a:pt x="620" y="1186"/>
                  </a:cubicBezTo>
                  <a:cubicBezTo>
                    <a:pt x="657" y="1186"/>
                    <a:pt x="695" y="1186"/>
                    <a:pt x="732" y="1176"/>
                  </a:cubicBezTo>
                  <a:cubicBezTo>
                    <a:pt x="901" y="1176"/>
                    <a:pt x="1051" y="1092"/>
                    <a:pt x="1135" y="961"/>
                  </a:cubicBezTo>
                  <a:cubicBezTo>
                    <a:pt x="1342" y="632"/>
                    <a:pt x="1107" y="60"/>
                    <a:pt x="1098" y="32"/>
                  </a:cubicBezTo>
                  <a:cubicBezTo>
                    <a:pt x="1091" y="11"/>
                    <a:pt x="1068" y="1"/>
                    <a:pt x="104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43;p64">
              <a:extLst>
                <a:ext uri="{FF2B5EF4-FFF2-40B4-BE49-F238E27FC236}">
                  <a16:creationId xmlns:a16="http://schemas.microsoft.com/office/drawing/2014/main" id="{218DFA71-15E9-9020-34E6-A8A94E23FFD0}"/>
                </a:ext>
              </a:extLst>
            </p:cNvPr>
            <p:cNvSpPr/>
            <p:nvPr/>
          </p:nvSpPr>
          <p:spPr>
            <a:xfrm>
              <a:off x="655400" y="3352375"/>
              <a:ext cx="33950" cy="29075"/>
            </a:xfrm>
            <a:custGeom>
              <a:avLst/>
              <a:gdLst/>
              <a:ahLst/>
              <a:cxnLst/>
              <a:rect l="l" t="t" r="r" b="b"/>
              <a:pathLst>
                <a:path w="1358" h="1163" extrusionOk="0">
                  <a:moveTo>
                    <a:pt x="290" y="1"/>
                  </a:moveTo>
                  <a:cubicBezTo>
                    <a:pt x="278" y="1"/>
                    <a:pt x="266" y="5"/>
                    <a:pt x="254" y="14"/>
                  </a:cubicBezTo>
                  <a:cubicBezTo>
                    <a:pt x="104" y="146"/>
                    <a:pt x="20" y="324"/>
                    <a:pt x="1" y="521"/>
                  </a:cubicBezTo>
                  <a:cubicBezTo>
                    <a:pt x="10" y="718"/>
                    <a:pt x="113" y="905"/>
                    <a:pt x="282" y="1027"/>
                  </a:cubicBezTo>
                  <a:cubicBezTo>
                    <a:pt x="367" y="1102"/>
                    <a:pt x="479" y="1149"/>
                    <a:pt x="601" y="1158"/>
                  </a:cubicBezTo>
                  <a:cubicBezTo>
                    <a:pt x="612" y="1161"/>
                    <a:pt x="623" y="1162"/>
                    <a:pt x="634" y="1162"/>
                  </a:cubicBezTo>
                  <a:cubicBezTo>
                    <a:pt x="661" y="1162"/>
                    <a:pt x="687" y="1156"/>
                    <a:pt x="714" y="1149"/>
                  </a:cubicBezTo>
                  <a:cubicBezTo>
                    <a:pt x="1089" y="1055"/>
                    <a:pt x="1323" y="483"/>
                    <a:pt x="1332" y="464"/>
                  </a:cubicBezTo>
                  <a:cubicBezTo>
                    <a:pt x="1358" y="426"/>
                    <a:pt x="1306" y="388"/>
                    <a:pt x="1266" y="388"/>
                  </a:cubicBezTo>
                  <a:cubicBezTo>
                    <a:pt x="1248" y="388"/>
                    <a:pt x="1232" y="397"/>
                    <a:pt x="1229" y="418"/>
                  </a:cubicBezTo>
                  <a:cubicBezTo>
                    <a:pt x="1220" y="427"/>
                    <a:pt x="1004" y="961"/>
                    <a:pt x="685" y="1036"/>
                  </a:cubicBezTo>
                  <a:cubicBezTo>
                    <a:pt x="659" y="1043"/>
                    <a:pt x="632" y="1046"/>
                    <a:pt x="606" y="1046"/>
                  </a:cubicBezTo>
                  <a:cubicBezTo>
                    <a:pt x="512" y="1046"/>
                    <a:pt x="423" y="1007"/>
                    <a:pt x="357" y="933"/>
                  </a:cubicBezTo>
                  <a:cubicBezTo>
                    <a:pt x="217" y="840"/>
                    <a:pt x="132" y="690"/>
                    <a:pt x="123" y="521"/>
                  </a:cubicBezTo>
                  <a:cubicBezTo>
                    <a:pt x="132" y="361"/>
                    <a:pt x="207" y="211"/>
                    <a:pt x="329" y="99"/>
                  </a:cubicBezTo>
                  <a:cubicBezTo>
                    <a:pt x="374" y="62"/>
                    <a:pt x="336" y="1"/>
                    <a:pt x="29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53;p30">
            <a:extLst>
              <a:ext uri="{FF2B5EF4-FFF2-40B4-BE49-F238E27FC236}">
                <a16:creationId xmlns:a16="http://schemas.microsoft.com/office/drawing/2014/main" id="{2D583B87-E2BB-CBA1-2FAE-C40428DEA64C}"/>
              </a:ext>
            </a:extLst>
          </p:cNvPr>
          <p:cNvSpPr txBox="1">
            <a:spLocks/>
          </p:cNvSpPr>
          <p:nvPr/>
        </p:nvSpPr>
        <p:spPr>
          <a:xfrm>
            <a:off x="342766" y="589662"/>
            <a:ext cx="8458468" cy="116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màu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lớn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màu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B6C793-3AE7-5ED5-38EC-028B64EE5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" b="92000" l="6960" r="96612">
                        <a14:foregroundMark x1="8059" y1="19867" x2="19414" y2="48000"/>
                        <a14:foregroundMark x1="7051" y1="33600" x2="12912" y2="46533"/>
                        <a14:foregroundMark x1="12912" y1="46533" x2="19231" y2="54400"/>
                        <a14:foregroundMark x1="19231" y1="54400" x2="36081" y2="60667"/>
                        <a14:foregroundMark x1="18498" y1="38000" x2="22894" y2="24400"/>
                        <a14:foregroundMark x1="22894" y1="24400" x2="34249" y2="8533"/>
                        <a14:foregroundMark x1="34249" y1="8533" x2="36447" y2="19600"/>
                        <a14:foregroundMark x1="36447" y1="19600" x2="35989" y2="33733"/>
                        <a14:foregroundMark x1="35989" y1="33733" x2="38370" y2="44400"/>
                        <a14:foregroundMark x1="38370" y1="44400" x2="48901" y2="10000"/>
                        <a14:foregroundMark x1="48901" y1="10000" x2="56227" y2="10267"/>
                        <a14:foregroundMark x1="56227" y1="10267" x2="57875" y2="33467"/>
                        <a14:foregroundMark x1="57875" y1="33467" x2="73443" y2="9733"/>
                        <a14:foregroundMark x1="73443" y1="9733" x2="78114" y2="18000"/>
                        <a14:foregroundMark x1="78114" y1="18000" x2="76832" y2="30933"/>
                        <a14:foregroundMark x1="76832" y1="30933" x2="89011" y2="47067"/>
                        <a14:foregroundMark x1="89011" y1="47067" x2="84707" y2="54400"/>
                        <a14:foregroundMark x1="51740" y1="2800" x2="54945" y2="6267"/>
                        <a14:foregroundMark x1="30037" y1="2133" x2="34432" y2="1733"/>
                        <a14:foregroundMark x1="91758" y1="33733" x2="95696" y2="46533"/>
                        <a14:foregroundMark x1="73443" y1="73200" x2="74634" y2="92000"/>
                        <a14:foregroundMark x1="6502" y1="90933" x2="13828" y2="90533"/>
                        <a14:foregroundMark x1="13828" y1="90533" x2="21795" y2="94800"/>
                        <a14:foregroundMark x1="21795" y1="94800" x2="36813" y2="89200"/>
                        <a14:foregroundMark x1="36813" y1="89200" x2="41850" y2="97467"/>
                        <a14:foregroundMark x1="41850" y1="97467" x2="58425" y2="89467"/>
                        <a14:foregroundMark x1="58425" y1="89467" x2="65934" y2="91867"/>
                        <a14:foregroundMark x1="65934" y1="91867" x2="74451" y2="90533"/>
                        <a14:foregroundMark x1="74451" y1="90533" x2="81502" y2="91067"/>
                        <a14:foregroundMark x1="81502" y1="91067" x2="96337" y2="88533"/>
                        <a14:foregroundMark x1="96337" y1="88533" x2="96612" y2="88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3597" y="1655726"/>
            <a:ext cx="5039639" cy="3461290"/>
          </a:xfrm>
          <a:prstGeom prst="rect">
            <a:avLst/>
          </a:prstGeom>
        </p:spPr>
      </p:pic>
      <p:sp>
        <p:nvSpPr>
          <p:cNvPr id="17" name="Google Shape;453;p30">
            <a:extLst>
              <a:ext uri="{FF2B5EF4-FFF2-40B4-BE49-F238E27FC236}">
                <a16:creationId xmlns:a16="http://schemas.microsoft.com/office/drawing/2014/main" id="{D49C89C2-E7FF-11D4-1633-D44E9A717E2B}"/>
              </a:ext>
            </a:extLst>
          </p:cNvPr>
          <p:cNvSpPr txBox="1">
            <a:spLocks/>
          </p:cNvSpPr>
          <p:nvPr/>
        </p:nvSpPr>
        <p:spPr>
          <a:xfrm>
            <a:off x="534898" y="2675646"/>
            <a:ext cx="1474170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400" dirty="0">
                <a:solidFill>
                  <a:schemeClr val="tx1"/>
                </a:solidFill>
              </a:rPr>
              <a:t>92 800</a:t>
            </a:r>
          </a:p>
        </p:txBody>
      </p:sp>
      <p:sp>
        <p:nvSpPr>
          <p:cNvPr id="18" name="Google Shape;453;p30">
            <a:extLst>
              <a:ext uri="{FF2B5EF4-FFF2-40B4-BE49-F238E27FC236}">
                <a16:creationId xmlns:a16="http://schemas.microsoft.com/office/drawing/2014/main" id="{BA20A3DB-1EB9-B377-E269-11DE3B09993D}"/>
              </a:ext>
            </a:extLst>
          </p:cNvPr>
          <p:cNvSpPr txBox="1">
            <a:spLocks/>
          </p:cNvSpPr>
          <p:nvPr/>
        </p:nvSpPr>
        <p:spPr>
          <a:xfrm>
            <a:off x="1268911" y="3386371"/>
            <a:ext cx="1474170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400" dirty="0">
                <a:solidFill>
                  <a:schemeClr val="tx1"/>
                </a:solidFill>
              </a:rPr>
              <a:t>90 634</a:t>
            </a:r>
          </a:p>
        </p:txBody>
      </p:sp>
      <p:sp>
        <p:nvSpPr>
          <p:cNvPr id="19" name="Google Shape;453;p30">
            <a:extLst>
              <a:ext uri="{FF2B5EF4-FFF2-40B4-BE49-F238E27FC236}">
                <a16:creationId xmlns:a16="http://schemas.microsoft.com/office/drawing/2014/main" id="{B695A735-6316-3A73-2990-98736C1BC94E}"/>
              </a:ext>
            </a:extLst>
          </p:cNvPr>
          <p:cNvSpPr txBox="1">
            <a:spLocks/>
          </p:cNvSpPr>
          <p:nvPr/>
        </p:nvSpPr>
        <p:spPr>
          <a:xfrm>
            <a:off x="2005996" y="2675646"/>
            <a:ext cx="1474170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400" dirty="0">
                <a:solidFill>
                  <a:schemeClr val="tx1"/>
                </a:solidFill>
              </a:rPr>
              <a:t>92 715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D44079-5200-53A7-C9D8-6FFCF7750CFC}"/>
              </a:ext>
            </a:extLst>
          </p:cNvPr>
          <p:cNvSpPr/>
          <p:nvPr/>
        </p:nvSpPr>
        <p:spPr>
          <a:xfrm>
            <a:off x="635620" y="2675646"/>
            <a:ext cx="1170878" cy="58966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EF5446-26EC-BFF5-F728-6545095A8EB6}"/>
              </a:ext>
            </a:extLst>
          </p:cNvPr>
          <p:cNvGrpSpPr/>
          <p:nvPr/>
        </p:nvGrpSpPr>
        <p:grpSpPr>
          <a:xfrm>
            <a:off x="4159181" y="55027"/>
            <a:ext cx="825638" cy="589662"/>
            <a:chOff x="1641625" y="267697"/>
            <a:chExt cx="825638" cy="589662"/>
          </a:xfrm>
        </p:grpSpPr>
        <p:sp>
          <p:nvSpPr>
            <p:cNvPr id="3" name="Google Shape;448;p30">
              <a:extLst>
                <a:ext uri="{FF2B5EF4-FFF2-40B4-BE49-F238E27FC236}">
                  <a16:creationId xmlns:a16="http://schemas.microsoft.com/office/drawing/2014/main" id="{167FC1A5-2899-7596-950C-532469C17E7F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85;p39">
              <a:extLst>
                <a:ext uri="{FF2B5EF4-FFF2-40B4-BE49-F238E27FC236}">
                  <a16:creationId xmlns:a16="http://schemas.microsoft.com/office/drawing/2014/main" id="{A757BCE5-8EAC-334B-C81D-369D2170DDC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41625" y="330578"/>
              <a:ext cx="825638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3;p30">
            <a:extLst>
              <a:ext uri="{FF2B5EF4-FFF2-40B4-BE49-F238E27FC236}">
                <a16:creationId xmlns:a16="http://schemas.microsoft.com/office/drawing/2014/main" id="{6E0A5F33-400D-BCE0-9FA7-1838801EDDEA}"/>
              </a:ext>
            </a:extLst>
          </p:cNvPr>
          <p:cNvSpPr txBox="1">
            <a:spLocks/>
          </p:cNvSpPr>
          <p:nvPr/>
        </p:nvSpPr>
        <p:spPr>
          <a:xfrm>
            <a:off x="342766" y="655084"/>
            <a:ext cx="8458468" cy="116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màu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lớn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màu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A3260-4B83-A145-A22B-A3DFAB023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" b="92000" l="6960" r="96612">
                        <a14:foregroundMark x1="8059" y1="19867" x2="19414" y2="48000"/>
                        <a14:foregroundMark x1="7051" y1="33600" x2="12912" y2="46533"/>
                        <a14:foregroundMark x1="12912" y1="46533" x2="19231" y2="54400"/>
                        <a14:foregroundMark x1="19231" y1="54400" x2="36081" y2="60667"/>
                        <a14:foregroundMark x1="18498" y1="38000" x2="22894" y2="24400"/>
                        <a14:foregroundMark x1="22894" y1="24400" x2="34249" y2="8533"/>
                        <a14:foregroundMark x1="34249" y1="8533" x2="36447" y2="19600"/>
                        <a14:foregroundMark x1="36447" y1="19600" x2="35989" y2="33733"/>
                        <a14:foregroundMark x1="35989" y1="33733" x2="38370" y2="44400"/>
                        <a14:foregroundMark x1="38370" y1="44400" x2="48901" y2="10000"/>
                        <a14:foregroundMark x1="48901" y1="10000" x2="56227" y2="10267"/>
                        <a14:foregroundMark x1="56227" y1="10267" x2="57875" y2="33467"/>
                        <a14:foregroundMark x1="57875" y1="33467" x2="73443" y2="9733"/>
                        <a14:foregroundMark x1="73443" y1="9733" x2="78114" y2="18000"/>
                        <a14:foregroundMark x1="78114" y1="18000" x2="76832" y2="30933"/>
                        <a14:foregroundMark x1="76832" y1="30933" x2="89011" y2="47067"/>
                        <a14:foregroundMark x1="89011" y1="47067" x2="84707" y2="54400"/>
                        <a14:foregroundMark x1="51740" y1="2800" x2="54945" y2="6267"/>
                        <a14:foregroundMark x1="30037" y1="2133" x2="34432" y2="1733"/>
                        <a14:foregroundMark x1="91758" y1="33733" x2="95696" y2="46533"/>
                        <a14:foregroundMark x1="73443" y1="73200" x2="74634" y2="92000"/>
                        <a14:foregroundMark x1="6502" y1="90933" x2="13828" y2="90533"/>
                        <a14:foregroundMark x1="13828" y1="90533" x2="21795" y2="94800"/>
                        <a14:foregroundMark x1="21795" y1="94800" x2="36813" y2="89200"/>
                        <a14:foregroundMark x1="36813" y1="89200" x2="41850" y2="97467"/>
                        <a14:foregroundMark x1="41850" y1="97467" x2="58425" y2="89467"/>
                        <a14:foregroundMark x1="58425" y1="89467" x2="65934" y2="91867"/>
                        <a14:foregroundMark x1="65934" y1="91867" x2="74451" y2="90533"/>
                        <a14:foregroundMark x1="74451" y1="90533" x2="81502" y2="91067"/>
                        <a14:foregroundMark x1="81502" y1="91067" x2="96337" y2="88533"/>
                        <a14:foregroundMark x1="96337" y1="88533" x2="96612" y2="88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508" y="1585275"/>
            <a:ext cx="5258492" cy="3611601"/>
          </a:xfrm>
          <a:prstGeom prst="rect">
            <a:avLst/>
          </a:prstGeom>
        </p:spPr>
      </p:pic>
      <p:sp>
        <p:nvSpPr>
          <p:cNvPr id="7" name="Google Shape;453;p30">
            <a:extLst>
              <a:ext uri="{FF2B5EF4-FFF2-40B4-BE49-F238E27FC236}">
                <a16:creationId xmlns:a16="http://schemas.microsoft.com/office/drawing/2014/main" id="{9586888E-73EA-37DE-736C-9A92F9F5104D}"/>
              </a:ext>
            </a:extLst>
          </p:cNvPr>
          <p:cNvSpPr txBox="1">
            <a:spLocks/>
          </p:cNvSpPr>
          <p:nvPr/>
        </p:nvSpPr>
        <p:spPr>
          <a:xfrm>
            <a:off x="642255" y="2683086"/>
            <a:ext cx="1474170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800" dirty="0">
                <a:solidFill>
                  <a:schemeClr val="tx1"/>
                </a:solidFill>
              </a:rPr>
              <a:t>74 000</a:t>
            </a:r>
          </a:p>
        </p:txBody>
      </p:sp>
      <p:sp>
        <p:nvSpPr>
          <p:cNvPr id="8" name="Google Shape;453;p30">
            <a:extLst>
              <a:ext uri="{FF2B5EF4-FFF2-40B4-BE49-F238E27FC236}">
                <a16:creationId xmlns:a16="http://schemas.microsoft.com/office/drawing/2014/main" id="{BA377DF4-44B1-7DC4-30F9-99B9EAE3AF8F}"/>
              </a:ext>
            </a:extLst>
          </p:cNvPr>
          <p:cNvSpPr txBox="1">
            <a:spLocks/>
          </p:cNvSpPr>
          <p:nvPr/>
        </p:nvSpPr>
        <p:spPr>
          <a:xfrm>
            <a:off x="2287887" y="2683086"/>
            <a:ext cx="1474170" cy="5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800" dirty="0">
                <a:solidFill>
                  <a:schemeClr val="tx1"/>
                </a:solidFill>
              </a:rPr>
              <a:t>73 709</a:t>
            </a:r>
          </a:p>
        </p:txBody>
      </p:sp>
      <p:sp>
        <p:nvSpPr>
          <p:cNvPr id="9" name="Google Shape;453;p30">
            <a:extLst>
              <a:ext uri="{FF2B5EF4-FFF2-40B4-BE49-F238E27FC236}">
                <a16:creationId xmlns:a16="http://schemas.microsoft.com/office/drawing/2014/main" id="{F7A2ED43-ED43-371A-3E29-C3F88C0C5EE9}"/>
              </a:ext>
            </a:extLst>
          </p:cNvPr>
          <p:cNvSpPr txBox="1">
            <a:spLocks/>
          </p:cNvSpPr>
          <p:nvPr/>
        </p:nvSpPr>
        <p:spPr>
          <a:xfrm>
            <a:off x="1877566" y="2759286"/>
            <a:ext cx="592021" cy="4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&gt;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4A5485-43D4-EAA7-A952-5969DD25B689}"/>
                  </a:ext>
                </a:extLst>
              </p14:cNvPr>
              <p14:cNvContentPartPr/>
              <p14:nvPr/>
            </p14:nvContentPartPr>
            <p14:xfrm>
              <a:off x="939503" y="-34135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4A5485-43D4-EAA7-A952-5969DD25B6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503" y="-3769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30F249-0C39-8FC7-10BB-49AF77E82C28}"/>
                  </a:ext>
                </a:extLst>
              </p14:cNvPr>
              <p14:cNvContentPartPr/>
              <p14:nvPr/>
            </p14:nvContentPartPr>
            <p14:xfrm>
              <a:off x="5372543" y="3438281"/>
              <a:ext cx="1126800" cy="147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30F249-0C39-8FC7-10BB-49AF77E82C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6903" y="3402641"/>
                <a:ext cx="1198440" cy="15501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453;p30">
            <a:extLst>
              <a:ext uri="{FF2B5EF4-FFF2-40B4-BE49-F238E27FC236}">
                <a16:creationId xmlns:a16="http://schemas.microsoft.com/office/drawing/2014/main" id="{7B40DCFF-42EF-C840-E6FA-30AD07B1885A}"/>
              </a:ext>
            </a:extLst>
          </p:cNvPr>
          <p:cNvSpPr txBox="1">
            <a:spLocks/>
          </p:cNvSpPr>
          <p:nvPr/>
        </p:nvSpPr>
        <p:spPr>
          <a:xfrm>
            <a:off x="518804" y="3570392"/>
            <a:ext cx="3582459" cy="91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2800" dirty="0" err="1">
                <a:solidFill>
                  <a:srgbClr val="00B050"/>
                </a:solidFill>
              </a:rPr>
              <a:t>Khỉ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lấy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được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quả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màu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xanh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lá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cây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9B8F93-D5F2-B549-5393-D248FF75E788}"/>
              </a:ext>
            </a:extLst>
          </p:cNvPr>
          <p:cNvGrpSpPr/>
          <p:nvPr/>
        </p:nvGrpSpPr>
        <p:grpSpPr>
          <a:xfrm>
            <a:off x="4159181" y="55027"/>
            <a:ext cx="825638" cy="589662"/>
            <a:chOff x="1641625" y="267697"/>
            <a:chExt cx="825638" cy="589662"/>
          </a:xfrm>
        </p:grpSpPr>
        <p:sp>
          <p:nvSpPr>
            <p:cNvPr id="14" name="Google Shape;448;p30">
              <a:extLst>
                <a:ext uri="{FF2B5EF4-FFF2-40B4-BE49-F238E27FC236}">
                  <a16:creationId xmlns:a16="http://schemas.microsoft.com/office/drawing/2014/main" id="{3A3B49C9-E103-F561-F3CE-A170B7A9464A}"/>
                </a:ext>
              </a:extLst>
            </p:cNvPr>
            <p:cNvSpPr/>
            <p:nvPr/>
          </p:nvSpPr>
          <p:spPr>
            <a:xfrm>
              <a:off x="1720900" y="267697"/>
              <a:ext cx="684872" cy="589662"/>
            </a:xfrm>
            <a:custGeom>
              <a:avLst/>
              <a:gdLst/>
              <a:ahLst/>
              <a:cxnLst/>
              <a:rect l="l" t="t" r="r" b="b"/>
              <a:pathLst>
                <a:path w="14896" h="15493" extrusionOk="0">
                  <a:moveTo>
                    <a:pt x="6620" y="0"/>
                  </a:moveTo>
                  <a:cubicBezTo>
                    <a:pt x="2961" y="0"/>
                    <a:pt x="0" y="2969"/>
                    <a:pt x="0" y="6620"/>
                  </a:cubicBezTo>
                  <a:cubicBezTo>
                    <a:pt x="0" y="10280"/>
                    <a:pt x="3788" y="15492"/>
                    <a:pt x="7448" y="15492"/>
                  </a:cubicBezTo>
                  <a:cubicBezTo>
                    <a:pt x="11108" y="15492"/>
                    <a:pt x="14895" y="10519"/>
                    <a:pt x="14895" y="6859"/>
                  </a:cubicBezTo>
                  <a:cubicBezTo>
                    <a:pt x="14895" y="3199"/>
                    <a:pt x="10280" y="0"/>
                    <a:pt x="6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85;p39">
              <a:extLst>
                <a:ext uri="{FF2B5EF4-FFF2-40B4-BE49-F238E27FC236}">
                  <a16:creationId xmlns:a16="http://schemas.microsoft.com/office/drawing/2014/main" id="{489A10ED-2C01-F49C-49E7-B2C508220F1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641625" y="330578"/>
              <a:ext cx="825638" cy="447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orditas"/>
                <a:buNone/>
                <a:defRPr sz="2000" b="0" i="0" u="none" strike="noStrike" cap="none">
                  <a:solidFill>
                    <a:schemeClr val="dk2"/>
                  </a:solidFill>
                  <a:latin typeface="Gorditas"/>
                  <a:ea typeface="Gorditas"/>
                  <a:cs typeface="Gorditas"/>
                  <a:sym typeface="Gordita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Gorditas"/>
                <a:buNone/>
                <a:defRPr sz="1800" b="0" i="0" u="none" strike="noStrike" cap="none">
                  <a:solidFill>
                    <a:srgbClr val="434343"/>
                  </a:solidFill>
                  <a:latin typeface="Gorditas"/>
                  <a:ea typeface="Gorditas"/>
                  <a:cs typeface="Gorditas"/>
                  <a:sym typeface="Gorditas"/>
                </a:defRPr>
              </a:lvl9pPr>
            </a:lstStyle>
            <a:p>
              <a:r>
                <a:rPr lang="en" sz="32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1FB3C8-8BA8-FB6A-D740-02BDC0A6F5DB}"/>
                  </a:ext>
                </a:extLst>
              </p14:cNvPr>
              <p14:cNvContentPartPr/>
              <p14:nvPr/>
            </p14:nvContentPartPr>
            <p14:xfrm>
              <a:off x="4690898" y="3273153"/>
              <a:ext cx="680400" cy="180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1FB3C8-8BA8-FB6A-D740-02BDC0A6F5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55258" y="3237513"/>
                <a:ext cx="752040" cy="2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4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6"/>
          <p:cNvGrpSpPr/>
          <p:nvPr/>
        </p:nvGrpSpPr>
        <p:grpSpPr>
          <a:xfrm flipH="1">
            <a:off x="540268" y="1573339"/>
            <a:ext cx="2531824" cy="3145940"/>
            <a:chOff x="5365075" y="3701225"/>
            <a:chExt cx="793725" cy="986250"/>
          </a:xfrm>
        </p:grpSpPr>
        <p:sp>
          <p:nvSpPr>
            <p:cNvPr id="867" name="Google Shape;867;p36"/>
            <p:cNvSpPr/>
            <p:nvPr/>
          </p:nvSpPr>
          <p:spPr>
            <a:xfrm>
              <a:off x="5429900" y="4233075"/>
              <a:ext cx="219250" cy="133150"/>
            </a:xfrm>
            <a:custGeom>
              <a:avLst/>
              <a:gdLst/>
              <a:ahLst/>
              <a:cxnLst/>
              <a:rect l="l" t="t" r="r" b="b"/>
              <a:pathLst>
                <a:path w="8770" h="5326" extrusionOk="0">
                  <a:moveTo>
                    <a:pt x="1377" y="0"/>
                  </a:moveTo>
                  <a:cubicBezTo>
                    <a:pt x="1093" y="0"/>
                    <a:pt x="848" y="201"/>
                    <a:pt x="974" y="500"/>
                  </a:cubicBezTo>
                  <a:cubicBezTo>
                    <a:pt x="896" y="465"/>
                    <a:pt x="823" y="449"/>
                    <a:pt x="756" y="449"/>
                  </a:cubicBezTo>
                  <a:cubicBezTo>
                    <a:pt x="405" y="449"/>
                    <a:pt x="218" y="876"/>
                    <a:pt x="377" y="1148"/>
                  </a:cubicBezTo>
                  <a:lnTo>
                    <a:pt x="377" y="1148"/>
                  </a:lnTo>
                  <a:cubicBezTo>
                    <a:pt x="369" y="1144"/>
                    <a:pt x="360" y="1142"/>
                    <a:pt x="351" y="1142"/>
                  </a:cubicBezTo>
                  <a:cubicBezTo>
                    <a:pt x="153" y="1142"/>
                    <a:pt x="1" y="2103"/>
                    <a:pt x="812" y="2273"/>
                  </a:cubicBezTo>
                  <a:cubicBezTo>
                    <a:pt x="1842" y="3428"/>
                    <a:pt x="3202" y="4071"/>
                    <a:pt x="4295" y="4426"/>
                  </a:cubicBezTo>
                  <a:cubicBezTo>
                    <a:pt x="5393" y="4776"/>
                    <a:pt x="7840" y="5325"/>
                    <a:pt x="7840" y="5325"/>
                  </a:cubicBezTo>
                  <a:lnTo>
                    <a:pt x="8770" y="2136"/>
                  </a:lnTo>
                  <a:lnTo>
                    <a:pt x="8770" y="2136"/>
                  </a:lnTo>
                  <a:cubicBezTo>
                    <a:pt x="8460" y="2248"/>
                    <a:pt x="8022" y="2296"/>
                    <a:pt x="7522" y="2296"/>
                  </a:cubicBezTo>
                  <a:cubicBezTo>
                    <a:pt x="5637" y="2296"/>
                    <a:pt x="2869" y="1619"/>
                    <a:pt x="2765" y="1199"/>
                  </a:cubicBezTo>
                  <a:cubicBezTo>
                    <a:pt x="2800" y="477"/>
                    <a:pt x="2199" y="178"/>
                    <a:pt x="1865" y="178"/>
                  </a:cubicBezTo>
                  <a:cubicBezTo>
                    <a:pt x="1846" y="178"/>
                    <a:pt x="1828" y="179"/>
                    <a:pt x="1810" y="181"/>
                  </a:cubicBezTo>
                  <a:lnTo>
                    <a:pt x="1810" y="181"/>
                  </a:lnTo>
                  <a:cubicBezTo>
                    <a:pt x="1687" y="55"/>
                    <a:pt x="1527" y="0"/>
                    <a:pt x="137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5560350" y="4279850"/>
              <a:ext cx="111775" cy="87100"/>
            </a:xfrm>
            <a:custGeom>
              <a:avLst/>
              <a:gdLst/>
              <a:ahLst/>
              <a:cxnLst/>
              <a:rect l="l" t="t" r="r" b="b"/>
              <a:pathLst>
                <a:path w="4471" h="3484" extrusionOk="0">
                  <a:moveTo>
                    <a:pt x="1033" y="0"/>
                  </a:moveTo>
                  <a:cubicBezTo>
                    <a:pt x="936" y="0"/>
                    <a:pt x="880" y="2"/>
                    <a:pt x="880" y="2"/>
                  </a:cubicBezTo>
                  <a:lnTo>
                    <a:pt x="0" y="3161"/>
                  </a:lnTo>
                  <a:cubicBezTo>
                    <a:pt x="425" y="3227"/>
                    <a:pt x="1376" y="3484"/>
                    <a:pt x="2272" y="3484"/>
                  </a:cubicBezTo>
                  <a:cubicBezTo>
                    <a:pt x="3233" y="3484"/>
                    <a:pt x="4131" y="3189"/>
                    <a:pt x="4257" y="2050"/>
                  </a:cubicBezTo>
                  <a:cubicBezTo>
                    <a:pt x="4471" y="120"/>
                    <a:pt x="1719" y="0"/>
                    <a:pt x="103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5456100" y="4235550"/>
              <a:ext cx="27800" cy="31275"/>
            </a:xfrm>
            <a:custGeom>
              <a:avLst/>
              <a:gdLst/>
              <a:ahLst/>
              <a:cxnLst/>
              <a:rect l="l" t="t" r="r" b="b"/>
              <a:pathLst>
                <a:path w="1112" h="1251" extrusionOk="0">
                  <a:moveTo>
                    <a:pt x="802" y="1"/>
                  </a:moveTo>
                  <a:cubicBezTo>
                    <a:pt x="610" y="1"/>
                    <a:pt x="293" y="114"/>
                    <a:pt x="151" y="345"/>
                  </a:cubicBezTo>
                  <a:cubicBezTo>
                    <a:pt x="63" y="489"/>
                    <a:pt x="1" y="732"/>
                    <a:pt x="219" y="1088"/>
                  </a:cubicBezTo>
                  <a:cubicBezTo>
                    <a:pt x="309" y="1189"/>
                    <a:pt x="432" y="1251"/>
                    <a:pt x="568" y="1251"/>
                  </a:cubicBezTo>
                  <a:cubicBezTo>
                    <a:pt x="574" y="1251"/>
                    <a:pt x="581" y="1250"/>
                    <a:pt x="588" y="1250"/>
                  </a:cubicBezTo>
                  <a:cubicBezTo>
                    <a:pt x="669" y="1250"/>
                    <a:pt x="750" y="1231"/>
                    <a:pt x="831" y="1200"/>
                  </a:cubicBezTo>
                  <a:cubicBezTo>
                    <a:pt x="1012" y="1125"/>
                    <a:pt x="1112" y="932"/>
                    <a:pt x="1074" y="738"/>
                  </a:cubicBezTo>
                  <a:cubicBezTo>
                    <a:pt x="1069" y="699"/>
                    <a:pt x="1033" y="675"/>
                    <a:pt x="999" y="675"/>
                  </a:cubicBezTo>
                  <a:cubicBezTo>
                    <a:pt x="995" y="675"/>
                    <a:pt x="991" y="675"/>
                    <a:pt x="987" y="676"/>
                  </a:cubicBezTo>
                  <a:cubicBezTo>
                    <a:pt x="943" y="682"/>
                    <a:pt x="918" y="720"/>
                    <a:pt x="925" y="763"/>
                  </a:cubicBezTo>
                  <a:cubicBezTo>
                    <a:pt x="950" y="888"/>
                    <a:pt x="881" y="1013"/>
                    <a:pt x="762" y="1057"/>
                  </a:cubicBezTo>
                  <a:cubicBezTo>
                    <a:pt x="707" y="1083"/>
                    <a:pt x="642" y="1098"/>
                    <a:pt x="578" y="1098"/>
                  </a:cubicBezTo>
                  <a:cubicBezTo>
                    <a:pt x="489" y="1098"/>
                    <a:pt x="402" y="1069"/>
                    <a:pt x="344" y="1000"/>
                  </a:cubicBezTo>
                  <a:cubicBezTo>
                    <a:pt x="207" y="776"/>
                    <a:pt x="188" y="582"/>
                    <a:pt x="282" y="426"/>
                  </a:cubicBezTo>
                  <a:cubicBezTo>
                    <a:pt x="392" y="240"/>
                    <a:pt x="656" y="157"/>
                    <a:pt x="792" y="157"/>
                  </a:cubicBezTo>
                  <a:cubicBezTo>
                    <a:pt x="801" y="157"/>
                    <a:pt x="810" y="157"/>
                    <a:pt x="819" y="158"/>
                  </a:cubicBezTo>
                  <a:cubicBezTo>
                    <a:pt x="862" y="158"/>
                    <a:pt x="900" y="127"/>
                    <a:pt x="900" y="83"/>
                  </a:cubicBezTo>
                  <a:cubicBezTo>
                    <a:pt x="906" y="39"/>
                    <a:pt x="875" y="2"/>
                    <a:pt x="831" y="2"/>
                  </a:cubicBezTo>
                  <a:cubicBezTo>
                    <a:pt x="822" y="1"/>
                    <a:pt x="812" y="1"/>
                    <a:pt x="80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5452225" y="4243825"/>
              <a:ext cx="9525" cy="13000"/>
            </a:xfrm>
            <a:custGeom>
              <a:avLst/>
              <a:gdLst/>
              <a:ahLst/>
              <a:cxnLst/>
              <a:rect l="l" t="t" r="r" b="b"/>
              <a:pathLst>
                <a:path w="381" h="520" extrusionOk="0">
                  <a:moveTo>
                    <a:pt x="88" y="1"/>
                  </a:moveTo>
                  <a:cubicBezTo>
                    <a:pt x="44" y="1"/>
                    <a:pt x="1" y="37"/>
                    <a:pt x="12" y="95"/>
                  </a:cubicBezTo>
                  <a:cubicBezTo>
                    <a:pt x="50" y="201"/>
                    <a:pt x="143" y="457"/>
                    <a:pt x="262" y="507"/>
                  </a:cubicBezTo>
                  <a:cubicBezTo>
                    <a:pt x="268" y="513"/>
                    <a:pt x="281" y="513"/>
                    <a:pt x="293" y="520"/>
                  </a:cubicBezTo>
                  <a:cubicBezTo>
                    <a:pt x="318" y="513"/>
                    <a:pt x="349" y="501"/>
                    <a:pt x="362" y="470"/>
                  </a:cubicBezTo>
                  <a:cubicBezTo>
                    <a:pt x="381" y="432"/>
                    <a:pt x="362" y="389"/>
                    <a:pt x="324" y="370"/>
                  </a:cubicBezTo>
                  <a:cubicBezTo>
                    <a:pt x="287" y="351"/>
                    <a:pt x="206" y="195"/>
                    <a:pt x="156" y="45"/>
                  </a:cubicBezTo>
                  <a:cubicBezTo>
                    <a:pt x="142" y="14"/>
                    <a:pt x="115" y="1"/>
                    <a:pt x="8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5437225" y="4259825"/>
              <a:ext cx="31800" cy="16675"/>
            </a:xfrm>
            <a:custGeom>
              <a:avLst/>
              <a:gdLst/>
              <a:ahLst/>
              <a:cxnLst/>
              <a:rect l="l" t="t" r="r" b="b"/>
              <a:pathLst>
                <a:path w="1272" h="667" extrusionOk="0">
                  <a:moveTo>
                    <a:pt x="87" y="0"/>
                  </a:moveTo>
                  <a:cubicBezTo>
                    <a:pt x="73" y="0"/>
                    <a:pt x="58" y="4"/>
                    <a:pt x="44" y="11"/>
                  </a:cubicBezTo>
                  <a:cubicBezTo>
                    <a:pt x="13" y="36"/>
                    <a:pt x="1" y="86"/>
                    <a:pt x="26" y="117"/>
                  </a:cubicBezTo>
                  <a:cubicBezTo>
                    <a:pt x="38" y="142"/>
                    <a:pt x="381" y="666"/>
                    <a:pt x="762" y="666"/>
                  </a:cubicBezTo>
                  <a:lnTo>
                    <a:pt x="787" y="666"/>
                  </a:lnTo>
                  <a:cubicBezTo>
                    <a:pt x="981" y="647"/>
                    <a:pt x="1137" y="504"/>
                    <a:pt x="1255" y="229"/>
                  </a:cubicBezTo>
                  <a:cubicBezTo>
                    <a:pt x="1272" y="172"/>
                    <a:pt x="1226" y="127"/>
                    <a:pt x="1178" y="127"/>
                  </a:cubicBezTo>
                  <a:cubicBezTo>
                    <a:pt x="1154" y="127"/>
                    <a:pt x="1129" y="139"/>
                    <a:pt x="1112" y="167"/>
                  </a:cubicBezTo>
                  <a:cubicBezTo>
                    <a:pt x="1018" y="385"/>
                    <a:pt x="906" y="498"/>
                    <a:pt x="775" y="510"/>
                  </a:cubicBezTo>
                  <a:cubicBezTo>
                    <a:pt x="767" y="511"/>
                    <a:pt x="759" y="511"/>
                    <a:pt x="751" y="511"/>
                  </a:cubicBezTo>
                  <a:cubicBezTo>
                    <a:pt x="518" y="511"/>
                    <a:pt x="241" y="168"/>
                    <a:pt x="150" y="36"/>
                  </a:cubicBezTo>
                  <a:cubicBezTo>
                    <a:pt x="138" y="12"/>
                    <a:pt x="114" y="0"/>
                    <a:pt x="8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5447375" y="4272525"/>
              <a:ext cx="16400" cy="19250"/>
            </a:xfrm>
            <a:custGeom>
              <a:avLst/>
              <a:gdLst/>
              <a:ahLst/>
              <a:cxnLst/>
              <a:rect l="l" t="t" r="r" b="b"/>
              <a:pathLst>
                <a:path w="656" h="770" extrusionOk="0">
                  <a:moveTo>
                    <a:pt x="375" y="1"/>
                  </a:moveTo>
                  <a:cubicBezTo>
                    <a:pt x="347" y="1"/>
                    <a:pt x="320" y="18"/>
                    <a:pt x="306" y="46"/>
                  </a:cubicBezTo>
                  <a:cubicBezTo>
                    <a:pt x="287" y="83"/>
                    <a:pt x="306" y="133"/>
                    <a:pt x="344" y="152"/>
                  </a:cubicBezTo>
                  <a:cubicBezTo>
                    <a:pt x="425" y="177"/>
                    <a:pt x="481" y="258"/>
                    <a:pt x="475" y="345"/>
                  </a:cubicBezTo>
                  <a:cubicBezTo>
                    <a:pt x="450" y="464"/>
                    <a:pt x="312" y="595"/>
                    <a:pt x="106" y="614"/>
                  </a:cubicBezTo>
                  <a:cubicBezTo>
                    <a:pt x="0" y="614"/>
                    <a:pt x="7" y="770"/>
                    <a:pt x="113" y="770"/>
                  </a:cubicBezTo>
                  <a:lnTo>
                    <a:pt x="119" y="764"/>
                  </a:lnTo>
                  <a:cubicBezTo>
                    <a:pt x="369" y="745"/>
                    <a:pt x="587" y="576"/>
                    <a:pt x="624" y="377"/>
                  </a:cubicBezTo>
                  <a:cubicBezTo>
                    <a:pt x="656" y="227"/>
                    <a:pt x="575" y="89"/>
                    <a:pt x="406" y="8"/>
                  </a:cubicBezTo>
                  <a:cubicBezTo>
                    <a:pt x="396" y="3"/>
                    <a:pt x="386" y="1"/>
                    <a:pt x="3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5466250" y="4261775"/>
              <a:ext cx="12050" cy="20500"/>
            </a:xfrm>
            <a:custGeom>
              <a:avLst/>
              <a:gdLst/>
              <a:ahLst/>
              <a:cxnLst/>
              <a:rect l="l" t="t" r="r" b="b"/>
              <a:pathLst>
                <a:path w="482" h="820" extrusionOk="0">
                  <a:moveTo>
                    <a:pt x="395" y="0"/>
                  </a:moveTo>
                  <a:cubicBezTo>
                    <a:pt x="390" y="0"/>
                    <a:pt x="386" y="1"/>
                    <a:pt x="381" y="1"/>
                  </a:cubicBezTo>
                  <a:cubicBezTo>
                    <a:pt x="250" y="33"/>
                    <a:pt x="138" y="120"/>
                    <a:pt x="69" y="239"/>
                  </a:cubicBezTo>
                  <a:cubicBezTo>
                    <a:pt x="1" y="382"/>
                    <a:pt x="7" y="563"/>
                    <a:pt x="100" y="775"/>
                  </a:cubicBezTo>
                  <a:cubicBezTo>
                    <a:pt x="113" y="800"/>
                    <a:pt x="138" y="819"/>
                    <a:pt x="169" y="819"/>
                  </a:cubicBezTo>
                  <a:cubicBezTo>
                    <a:pt x="182" y="819"/>
                    <a:pt x="194" y="819"/>
                    <a:pt x="200" y="813"/>
                  </a:cubicBezTo>
                  <a:cubicBezTo>
                    <a:pt x="244" y="794"/>
                    <a:pt x="256" y="750"/>
                    <a:pt x="244" y="713"/>
                  </a:cubicBezTo>
                  <a:cubicBezTo>
                    <a:pt x="169" y="544"/>
                    <a:pt x="157" y="413"/>
                    <a:pt x="207" y="313"/>
                  </a:cubicBezTo>
                  <a:cubicBezTo>
                    <a:pt x="256" y="232"/>
                    <a:pt x="331" y="176"/>
                    <a:pt x="419" y="157"/>
                  </a:cubicBezTo>
                  <a:cubicBezTo>
                    <a:pt x="456" y="145"/>
                    <a:pt x="481" y="101"/>
                    <a:pt x="475" y="64"/>
                  </a:cubicBezTo>
                  <a:cubicBezTo>
                    <a:pt x="469" y="25"/>
                    <a:pt x="434" y="0"/>
                    <a:pt x="39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5680150" y="4433450"/>
              <a:ext cx="94625" cy="117550"/>
            </a:xfrm>
            <a:custGeom>
              <a:avLst/>
              <a:gdLst/>
              <a:ahLst/>
              <a:cxnLst/>
              <a:rect l="l" t="t" r="r" b="b"/>
              <a:pathLst>
                <a:path w="3785" h="4702" extrusionOk="0">
                  <a:moveTo>
                    <a:pt x="2575" y="0"/>
                  </a:moveTo>
                  <a:cubicBezTo>
                    <a:pt x="2250" y="0"/>
                    <a:pt x="1846" y="157"/>
                    <a:pt x="1388" y="562"/>
                  </a:cubicBezTo>
                  <a:cubicBezTo>
                    <a:pt x="0" y="1792"/>
                    <a:pt x="145" y="4702"/>
                    <a:pt x="1785" y="4702"/>
                  </a:cubicBezTo>
                  <a:cubicBezTo>
                    <a:pt x="1967" y="4702"/>
                    <a:pt x="2168" y="4666"/>
                    <a:pt x="2386" y="4588"/>
                  </a:cubicBezTo>
                  <a:cubicBezTo>
                    <a:pt x="3660" y="4139"/>
                    <a:pt x="3254" y="3159"/>
                    <a:pt x="2917" y="3046"/>
                  </a:cubicBezTo>
                  <a:cubicBezTo>
                    <a:pt x="3785" y="2304"/>
                    <a:pt x="3497" y="1536"/>
                    <a:pt x="3192" y="1436"/>
                  </a:cubicBezTo>
                  <a:cubicBezTo>
                    <a:pt x="3666" y="887"/>
                    <a:pt x="3346" y="0"/>
                    <a:pt x="25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5614500" y="4487425"/>
              <a:ext cx="249850" cy="192950"/>
            </a:xfrm>
            <a:custGeom>
              <a:avLst/>
              <a:gdLst/>
              <a:ahLst/>
              <a:cxnLst/>
              <a:rect l="l" t="t" r="r" b="b"/>
              <a:pathLst>
                <a:path w="9994" h="7718" extrusionOk="0">
                  <a:moveTo>
                    <a:pt x="3895" y="1"/>
                  </a:moveTo>
                  <a:lnTo>
                    <a:pt x="0" y="812"/>
                  </a:lnTo>
                  <a:cubicBezTo>
                    <a:pt x="350" y="1293"/>
                    <a:pt x="562" y="1948"/>
                    <a:pt x="1286" y="2679"/>
                  </a:cubicBezTo>
                  <a:cubicBezTo>
                    <a:pt x="2172" y="3578"/>
                    <a:pt x="3471" y="4851"/>
                    <a:pt x="3914" y="6031"/>
                  </a:cubicBezTo>
                  <a:lnTo>
                    <a:pt x="4544" y="7703"/>
                  </a:lnTo>
                  <a:cubicBezTo>
                    <a:pt x="4544" y="7703"/>
                    <a:pt x="4689" y="7717"/>
                    <a:pt x="4931" y="7717"/>
                  </a:cubicBezTo>
                  <a:cubicBezTo>
                    <a:pt x="6092" y="7717"/>
                    <a:pt x="9503" y="7397"/>
                    <a:pt x="9993" y="3677"/>
                  </a:cubicBezTo>
                  <a:cubicBezTo>
                    <a:pt x="9422" y="2884"/>
                    <a:pt x="8816" y="2600"/>
                    <a:pt x="8237" y="2600"/>
                  </a:cubicBezTo>
                  <a:cubicBezTo>
                    <a:pt x="6865" y="2600"/>
                    <a:pt x="5641" y="4191"/>
                    <a:pt x="5387" y="4389"/>
                  </a:cubicBezTo>
                  <a:cubicBezTo>
                    <a:pt x="5506" y="4096"/>
                    <a:pt x="5555" y="3652"/>
                    <a:pt x="5574" y="3222"/>
                  </a:cubicBezTo>
                  <a:cubicBezTo>
                    <a:pt x="5612" y="2485"/>
                    <a:pt x="5362" y="1761"/>
                    <a:pt x="4888" y="1193"/>
                  </a:cubicBezTo>
                  <a:lnTo>
                    <a:pt x="3895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5367175" y="4423000"/>
              <a:ext cx="274350" cy="153100"/>
            </a:xfrm>
            <a:custGeom>
              <a:avLst/>
              <a:gdLst/>
              <a:ahLst/>
              <a:cxnLst/>
              <a:rect l="l" t="t" r="r" b="b"/>
              <a:pathLst>
                <a:path w="10974" h="6124" extrusionOk="0">
                  <a:moveTo>
                    <a:pt x="7490" y="0"/>
                  </a:moveTo>
                  <a:cubicBezTo>
                    <a:pt x="7490" y="0"/>
                    <a:pt x="3608" y="1467"/>
                    <a:pt x="2846" y="3046"/>
                  </a:cubicBezTo>
                  <a:cubicBezTo>
                    <a:pt x="2426" y="1405"/>
                    <a:pt x="1700" y="267"/>
                    <a:pt x="450" y="267"/>
                  </a:cubicBezTo>
                  <a:cubicBezTo>
                    <a:pt x="307" y="267"/>
                    <a:pt x="157" y="281"/>
                    <a:pt x="0" y="312"/>
                  </a:cubicBezTo>
                  <a:cubicBezTo>
                    <a:pt x="12" y="4507"/>
                    <a:pt x="1885" y="6123"/>
                    <a:pt x="1885" y="6123"/>
                  </a:cubicBezTo>
                  <a:lnTo>
                    <a:pt x="3445" y="5200"/>
                  </a:lnTo>
                  <a:cubicBezTo>
                    <a:pt x="4500" y="4582"/>
                    <a:pt x="5674" y="4176"/>
                    <a:pt x="6885" y="4007"/>
                  </a:cubicBezTo>
                  <a:cubicBezTo>
                    <a:pt x="8289" y="3814"/>
                    <a:pt x="10137" y="3539"/>
                    <a:pt x="10973" y="3315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5365075" y="4445650"/>
              <a:ext cx="63275" cy="38225"/>
            </a:xfrm>
            <a:custGeom>
              <a:avLst/>
              <a:gdLst/>
              <a:ahLst/>
              <a:cxnLst/>
              <a:rect l="l" t="t" r="r" b="b"/>
              <a:pathLst>
                <a:path w="2531" h="1529" extrusionOk="0">
                  <a:moveTo>
                    <a:pt x="686" y="0"/>
                  </a:moveTo>
                  <a:cubicBezTo>
                    <a:pt x="497" y="0"/>
                    <a:pt x="294" y="36"/>
                    <a:pt x="78" y="118"/>
                  </a:cubicBezTo>
                  <a:cubicBezTo>
                    <a:pt x="0" y="134"/>
                    <a:pt x="41" y="269"/>
                    <a:pt x="107" y="269"/>
                  </a:cubicBezTo>
                  <a:cubicBezTo>
                    <a:pt x="116" y="269"/>
                    <a:pt x="125" y="266"/>
                    <a:pt x="134" y="261"/>
                  </a:cubicBezTo>
                  <a:cubicBezTo>
                    <a:pt x="333" y="186"/>
                    <a:pt x="519" y="154"/>
                    <a:pt x="692" y="154"/>
                  </a:cubicBezTo>
                  <a:cubicBezTo>
                    <a:pt x="1774" y="154"/>
                    <a:pt x="2348" y="1420"/>
                    <a:pt x="2375" y="1485"/>
                  </a:cubicBezTo>
                  <a:cubicBezTo>
                    <a:pt x="2387" y="1510"/>
                    <a:pt x="2418" y="1528"/>
                    <a:pt x="2450" y="1528"/>
                  </a:cubicBezTo>
                  <a:cubicBezTo>
                    <a:pt x="2456" y="1528"/>
                    <a:pt x="2468" y="1528"/>
                    <a:pt x="2481" y="1522"/>
                  </a:cubicBezTo>
                  <a:cubicBezTo>
                    <a:pt x="2518" y="1503"/>
                    <a:pt x="2531" y="1460"/>
                    <a:pt x="2518" y="1422"/>
                  </a:cubicBezTo>
                  <a:cubicBezTo>
                    <a:pt x="2508" y="1406"/>
                    <a:pt x="1874" y="0"/>
                    <a:pt x="6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5423500" y="4254150"/>
              <a:ext cx="349800" cy="304300"/>
            </a:xfrm>
            <a:custGeom>
              <a:avLst/>
              <a:gdLst/>
              <a:ahLst/>
              <a:cxnLst/>
              <a:rect l="l" t="t" r="r" b="b"/>
              <a:pathLst>
                <a:path w="13992" h="12172" extrusionOk="0">
                  <a:moveTo>
                    <a:pt x="9781" y="1"/>
                  </a:moveTo>
                  <a:cubicBezTo>
                    <a:pt x="9351" y="2322"/>
                    <a:pt x="0" y="8090"/>
                    <a:pt x="6448" y="11423"/>
                  </a:cubicBezTo>
                  <a:cubicBezTo>
                    <a:pt x="7458" y="11944"/>
                    <a:pt x="8319" y="12171"/>
                    <a:pt x="9054" y="12171"/>
                  </a:cubicBezTo>
                  <a:cubicBezTo>
                    <a:pt x="13992" y="12171"/>
                    <a:pt x="13202" y="1917"/>
                    <a:pt x="13202" y="1917"/>
                  </a:cubicBezTo>
                  <a:cubicBezTo>
                    <a:pt x="13202" y="1917"/>
                    <a:pt x="11516" y="1461"/>
                    <a:pt x="978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5483725" y="4280675"/>
              <a:ext cx="246125" cy="241625"/>
            </a:xfrm>
            <a:custGeom>
              <a:avLst/>
              <a:gdLst/>
              <a:ahLst/>
              <a:cxnLst/>
              <a:rect l="l" t="t" r="r" b="b"/>
              <a:pathLst>
                <a:path w="9845" h="9665" extrusionOk="0">
                  <a:moveTo>
                    <a:pt x="7222" y="1"/>
                  </a:moveTo>
                  <a:cubicBezTo>
                    <a:pt x="6835" y="1854"/>
                    <a:pt x="1" y="6711"/>
                    <a:pt x="4489" y="9151"/>
                  </a:cubicBezTo>
                  <a:cubicBezTo>
                    <a:pt x="5146" y="9508"/>
                    <a:pt x="5720" y="9665"/>
                    <a:pt x="6220" y="9665"/>
                  </a:cubicBezTo>
                  <a:cubicBezTo>
                    <a:pt x="9845" y="9665"/>
                    <a:pt x="9594" y="1411"/>
                    <a:pt x="9594" y="1411"/>
                  </a:cubicBezTo>
                  <a:cubicBezTo>
                    <a:pt x="9594" y="1411"/>
                    <a:pt x="8408" y="1105"/>
                    <a:pt x="7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5543800" y="4286300"/>
              <a:ext cx="217250" cy="201250"/>
            </a:xfrm>
            <a:custGeom>
              <a:avLst/>
              <a:gdLst/>
              <a:ahLst/>
              <a:cxnLst/>
              <a:rect l="l" t="t" r="r" b="b"/>
              <a:pathLst>
                <a:path w="8690" h="8050" extrusionOk="0">
                  <a:moveTo>
                    <a:pt x="3808" y="0"/>
                  </a:moveTo>
                  <a:cubicBezTo>
                    <a:pt x="3309" y="518"/>
                    <a:pt x="2785" y="1099"/>
                    <a:pt x="2267" y="1748"/>
                  </a:cubicBezTo>
                  <a:cubicBezTo>
                    <a:pt x="1418" y="2803"/>
                    <a:pt x="662" y="3920"/>
                    <a:pt x="1" y="5094"/>
                  </a:cubicBezTo>
                  <a:cubicBezTo>
                    <a:pt x="887" y="5312"/>
                    <a:pt x="1742" y="5655"/>
                    <a:pt x="2529" y="6117"/>
                  </a:cubicBezTo>
                  <a:cubicBezTo>
                    <a:pt x="3758" y="6835"/>
                    <a:pt x="4064" y="7397"/>
                    <a:pt x="4963" y="7771"/>
                  </a:cubicBezTo>
                  <a:cubicBezTo>
                    <a:pt x="5333" y="7925"/>
                    <a:pt x="5815" y="8050"/>
                    <a:pt x="6433" y="8050"/>
                  </a:cubicBezTo>
                  <a:cubicBezTo>
                    <a:pt x="6994" y="8050"/>
                    <a:pt x="7667" y="7947"/>
                    <a:pt x="8471" y="7671"/>
                  </a:cubicBezTo>
                  <a:cubicBezTo>
                    <a:pt x="8633" y="6336"/>
                    <a:pt x="8689" y="4981"/>
                    <a:pt x="8658" y="3633"/>
                  </a:cubicBezTo>
                  <a:cubicBezTo>
                    <a:pt x="8627" y="2647"/>
                    <a:pt x="8552" y="1729"/>
                    <a:pt x="8446" y="887"/>
                  </a:cubicBezTo>
                  <a:lnTo>
                    <a:pt x="7784" y="924"/>
                  </a:lnTo>
                  <a:cubicBezTo>
                    <a:pt x="7784" y="924"/>
                    <a:pt x="6140" y="1490"/>
                    <a:pt x="5029" y="1490"/>
                  </a:cubicBezTo>
                  <a:cubicBezTo>
                    <a:pt x="4889" y="1490"/>
                    <a:pt x="4757" y="1481"/>
                    <a:pt x="4638" y="1461"/>
                  </a:cubicBezTo>
                  <a:cubicBezTo>
                    <a:pt x="3577" y="1286"/>
                    <a:pt x="3808" y="1"/>
                    <a:pt x="3808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5573150" y="4294525"/>
              <a:ext cx="142225" cy="70800"/>
            </a:xfrm>
            <a:custGeom>
              <a:avLst/>
              <a:gdLst/>
              <a:ahLst/>
              <a:cxnLst/>
              <a:rect l="l" t="t" r="r" b="b"/>
              <a:pathLst>
                <a:path w="5689" h="2832" extrusionOk="0">
                  <a:moveTo>
                    <a:pt x="2244" y="0"/>
                  </a:moveTo>
                  <a:cubicBezTo>
                    <a:pt x="2223" y="0"/>
                    <a:pt x="2201" y="8"/>
                    <a:pt x="2185" y="27"/>
                  </a:cubicBezTo>
                  <a:cubicBezTo>
                    <a:pt x="2172" y="46"/>
                    <a:pt x="612" y="1831"/>
                    <a:pt x="25" y="2711"/>
                  </a:cubicBezTo>
                  <a:cubicBezTo>
                    <a:pt x="0" y="2749"/>
                    <a:pt x="6" y="2792"/>
                    <a:pt x="44" y="2817"/>
                  </a:cubicBezTo>
                  <a:cubicBezTo>
                    <a:pt x="56" y="2830"/>
                    <a:pt x="69" y="2830"/>
                    <a:pt x="88" y="2830"/>
                  </a:cubicBezTo>
                  <a:cubicBezTo>
                    <a:pt x="92" y="2831"/>
                    <a:pt x="96" y="2831"/>
                    <a:pt x="101" y="2831"/>
                  </a:cubicBezTo>
                  <a:cubicBezTo>
                    <a:pt x="121" y="2831"/>
                    <a:pt x="140" y="2820"/>
                    <a:pt x="150" y="2805"/>
                  </a:cubicBezTo>
                  <a:cubicBezTo>
                    <a:pt x="631" y="2081"/>
                    <a:pt x="1779" y="745"/>
                    <a:pt x="2166" y="289"/>
                  </a:cubicBezTo>
                  <a:cubicBezTo>
                    <a:pt x="2191" y="689"/>
                    <a:pt x="2341" y="995"/>
                    <a:pt x="2616" y="1213"/>
                  </a:cubicBezTo>
                  <a:cubicBezTo>
                    <a:pt x="2956" y="1482"/>
                    <a:pt x="3449" y="1567"/>
                    <a:pt x="3937" y="1567"/>
                  </a:cubicBezTo>
                  <a:cubicBezTo>
                    <a:pt x="4754" y="1567"/>
                    <a:pt x="5557" y="1329"/>
                    <a:pt x="5612" y="1313"/>
                  </a:cubicBezTo>
                  <a:cubicBezTo>
                    <a:pt x="5689" y="1271"/>
                    <a:pt x="5659" y="1162"/>
                    <a:pt x="5581" y="1162"/>
                  </a:cubicBezTo>
                  <a:cubicBezTo>
                    <a:pt x="5576" y="1162"/>
                    <a:pt x="5572" y="1162"/>
                    <a:pt x="5568" y="1163"/>
                  </a:cubicBezTo>
                  <a:cubicBezTo>
                    <a:pt x="5552" y="1163"/>
                    <a:pt x="4742" y="1404"/>
                    <a:pt x="3935" y="1404"/>
                  </a:cubicBezTo>
                  <a:cubicBezTo>
                    <a:pt x="3477" y="1404"/>
                    <a:pt x="3019" y="1326"/>
                    <a:pt x="2709" y="1082"/>
                  </a:cubicBezTo>
                  <a:cubicBezTo>
                    <a:pt x="2428" y="864"/>
                    <a:pt x="2297" y="526"/>
                    <a:pt x="2322" y="83"/>
                  </a:cubicBezTo>
                  <a:cubicBezTo>
                    <a:pt x="2326" y="33"/>
                    <a:pt x="2286" y="0"/>
                    <a:pt x="224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5719600" y="4568400"/>
              <a:ext cx="159100" cy="119075"/>
            </a:xfrm>
            <a:custGeom>
              <a:avLst/>
              <a:gdLst/>
              <a:ahLst/>
              <a:cxnLst/>
              <a:rect l="l" t="t" r="r" b="b"/>
              <a:pathLst>
                <a:path w="6364" h="4763" extrusionOk="0">
                  <a:moveTo>
                    <a:pt x="4844" y="0"/>
                  </a:moveTo>
                  <a:cubicBezTo>
                    <a:pt x="2874" y="0"/>
                    <a:pt x="0" y="4036"/>
                    <a:pt x="340" y="4471"/>
                  </a:cubicBezTo>
                  <a:cubicBezTo>
                    <a:pt x="477" y="4646"/>
                    <a:pt x="748" y="4763"/>
                    <a:pt x="1141" y="4763"/>
                  </a:cubicBezTo>
                  <a:cubicBezTo>
                    <a:pt x="1827" y="4763"/>
                    <a:pt x="2882" y="4406"/>
                    <a:pt x="4235" y="3378"/>
                  </a:cubicBezTo>
                  <a:cubicBezTo>
                    <a:pt x="6364" y="1755"/>
                    <a:pt x="6233" y="651"/>
                    <a:pt x="5509" y="189"/>
                  </a:cubicBezTo>
                  <a:cubicBezTo>
                    <a:pt x="5305" y="59"/>
                    <a:pt x="5081" y="0"/>
                    <a:pt x="48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5802375" y="4550775"/>
              <a:ext cx="45600" cy="67925"/>
            </a:xfrm>
            <a:custGeom>
              <a:avLst/>
              <a:gdLst/>
              <a:ahLst/>
              <a:cxnLst/>
              <a:rect l="l" t="t" r="r" b="b"/>
              <a:pathLst>
                <a:path w="1824" h="2717" extrusionOk="0">
                  <a:moveTo>
                    <a:pt x="493" y="1"/>
                  </a:moveTo>
                  <a:cubicBezTo>
                    <a:pt x="485" y="1"/>
                    <a:pt x="477" y="1"/>
                    <a:pt x="469" y="1"/>
                  </a:cubicBezTo>
                  <a:cubicBezTo>
                    <a:pt x="425" y="1"/>
                    <a:pt x="387" y="39"/>
                    <a:pt x="387" y="82"/>
                  </a:cubicBezTo>
                  <a:cubicBezTo>
                    <a:pt x="387" y="126"/>
                    <a:pt x="425" y="157"/>
                    <a:pt x="469" y="157"/>
                  </a:cubicBezTo>
                  <a:cubicBezTo>
                    <a:pt x="478" y="157"/>
                    <a:pt x="487" y="157"/>
                    <a:pt x="496" y="157"/>
                  </a:cubicBezTo>
                  <a:cubicBezTo>
                    <a:pt x="1099" y="157"/>
                    <a:pt x="1507" y="565"/>
                    <a:pt x="1630" y="706"/>
                  </a:cubicBezTo>
                  <a:lnTo>
                    <a:pt x="25" y="2591"/>
                  </a:lnTo>
                  <a:cubicBezTo>
                    <a:pt x="0" y="2623"/>
                    <a:pt x="0" y="2673"/>
                    <a:pt x="32" y="2698"/>
                  </a:cubicBezTo>
                  <a:cubicBezTo>
                    <a:pt x="50" y="2710"/>
                    <a:pt x="63" y="2716"/>
                    <a:pt x="82" y="2716"/>
                  </a:cubicBezTo>
                  <a:cubicBezTo>
                    <a:pt x="113" y="2716"/>
                    <a:pt x="131" y="2704"/>
                    <a:pt x="150" y="2685"/>
                  </a:cubicBezTo>
                  <a:lnTo>
                    <a:pt x="1798" y="750"/>
                  </a:lnTo>
                  <a:cubicBezTo>
                    <a:pt x="1823" y="725"/>
                    <a:pt x="1823" y="688"/>
                    <a:pt x="1798" y="657"/>
                  </a:cubicBezTo>
                  <a:cubicBezTo>
                    <a:pt x="1780" y="626"/>
                    <a:pt x="1308" y="1"/>
                    <a:pt x="49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5742775" y="3701225"/>
              <a:ext cx="242125" cy="331675"/>
            </a:xfrm>
            <a:custGeom>
              <a:avLst/>
              <a:gdLst/>
              <a:ahLst/>
              <a:cxnLst/>
              <a:rect l="l" t="t" r="r" b="b"/>
              <a:pathLst>
                <a:path w="9685" h="13267" extrusionOk="0">
                  <a:moveTo>
                    <a:pt x="7689" y="1"/>
                  </a:moveTo>
                  <a:cubicBezTo>
                    <a:pt x="7675" y="1"/>
                    <a:pt x="7661" y="2"/>
                    <a:pt x="7646" y="3"/>
                  </a:cubicBezTo>
                  <a:cubicBezTo>
                    <a:pt x="5624" y="190"/>
                    <a:pt x="0" y="8030"/>
                    <a:pt x="2615" y="13129"/>
                  </a:cubicBezTo>
                  <a:lnTo>
                    <a:pt x="5025" y="13267"/>
                  </a:lnTo>
                  <a:cubicBezTo>
                    <a:pt x="5025" y="13267"/>
                    <a:pt x="9685" y="1"/>
                    <a:pt x="768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5803500" y="3755300"/>
              <a:ext cx="128875" cy="268875"/>
            </a:xfrm>
            <a:custGeom>
              <a:avLst/>
              <a:gdLst/>
              <a:ahLst/>
              <a:cxnLst/>
              <a:rect l="l" t="t" r="r" b="b"/>
              <a:pathLst>
                <a:path w="5155" h="10755" extrusionOk="0">
                  <a:moveTo>
                    <a:pt x="3997" y="0"/>
                  </a:moveTo>
                  <a:cubicBezTo>
                    <a:pt x="2845" y="0"/>
                    <a:pt x="0" y="5412"/>
                    <a:pt x="642" y="10754"/>
                  </a:cubicBezTo>
                  <a:lnTo>
                    <a:pt x="1428" y="10554"/>
                  </a:lnTo>
                  <a:cubicBezTo>
                    <a:pt x="1441" y="10230"/>
                    <a:pt x="5155" y="1073"/>
                    <a:pt x="4237" y="106"/>
                  </a:cubicBezTo>
                  <a:cubicBezTo>
                    <a:pt x="4170" y="34"/>
                    <a:pt x="4089" y="0"/>
                    <a:pt x="399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5425250" y="3959525"/>
              <a:ext cx="668950" cy="351750"/>
            </a:xfrm>
            <a:custGeom>
              <a:avLst/>
              <a:gdLst/>
              <a:ahLst/>
              <a:cxnLst/>
              <a:rect l="l" t="t" r="r" b="b"/>
              <a:pathLst>
                <a:path w="26758" h="14070" extrusionOk="0">
                  <a:moveTo>
                    <a:pt x="13146" y="1"/>
                  </a:moveTo>
                  <a:cubicBezTo>
                    <a:pt x="1699" y="1"/>
                    <a:pt x="1" y="14070"/>
                    <a:pt x="12281" y="14070"/>
                  </a:cubicBezTo>
                  <a:cubicBezTo>
                    <a:pt x="12575" y="14070"/>
                    <a:pt x="12877" y="14062"/>
                    <a:pt x="13188" y="14045"/>
                  </a:cubicBezTo>
                  <a:cubicBezTo>
                    <a:pt x="26758" y="13315"/>
                    <a:pt x="20522" y="413"/>
                    <a:pt x="13993" y="26"/>
                  </a:cubicBezTo>
                  <a:cubicBezTo>
                    <a:pt x="13705" y="9"/>
                    <a:pt x="13423" y="1"/>
                    <a:pt x="131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5888825" y="3830600"/>
              <a:ext cx="269975" cy="291250"/>
            </a:xfrm>
            <a:custGeom>
              <a:avLst/>
              <a:gdLst/>
              <a:ahLst/>
              <a:cxnLst/>
              <a:rect l="l" t="t" r="r" b="b"/>
              <a:pathLst>
                <a:path w="10799" h="11650" extrusionOk="0">
                  <a:moveTo>
                    <a:pt x="9303" y="0"/>
                  </a:moveTo>
                  <a:cubicBezTo>
                    <a:pt x="7338" y="0"/>
                    <a:pt x="0" y="9409"/>
                    <a:pt x="0" y="9409"/>
                  </a:cubicBezTo>
                  <a:lnTo>
                    <a:pt x="1592" y="11650"/>
                  </a:lnTo>
                  <a:cubicBezTo>
                    <a:pt x="7946" y="11125"/>
                    <a:pt x="10799" y="1862"/>
                    <a:pt x="9656" y="177"/>
                  </a:cubicBezTo>
                  <a:cubicBezTo>
                    <a:pt x="9575" y="56"/>
                    <a:pt x="9455" y="0"/>
                    <a:pt x="930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5918950" y="3881975"/>
              <a:ext cx="215350" cy="225675"/>
            </a:xfrm>
            <a:custGeom>
              <a:avLst/>
              <a:gdLst/>
              <a:ahLst/>
              <a:cxnLst/>
              <a:rect l="l" t="t" r="r" b="b"/>
              <a:pathLst>
                <a:path w="8614" h="9027" extrusionOk="0">
                  <a:moveTo>
                    <a:pt x="7192" y="1"/>
                  </a:moveTo>
                  <a:cubicBezTo>
                    <a:pt x="5736" y="1"/>
                    <a:pt x="289" y="7944"/>
                    <a:pt x="0" y="8140"/>
                  </a:cubicBezTo>
                  <a:lnTo>
                    <a:pt x="300" y="9026"/>
                  </a:lnTo>
                  <a:cubicBezTo>
                    <a:pt x="5930" y="6305"/>
                    <a:pt x="8614" y="263"/>
                    <a:pt x="7259" y="7"/>
                  </a:cubicBezTo>
                  <a:cubicBezTo>
                    <a:pt x="7238" y="3"/>
                    <a:pt x="7216" y="1"/>
                    <a:pt x="719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5709525" y="4203900"/>
              <a:ext cx="15000" cy="15175"/>
            </a:xfrm>
            <a:custGeom>
              <a:avLst/>
              <a:gdLst/>
              <a:ahLst/>
              <a:cxnLst/>
              <a:rect l="l" t="t" r="r" b="b"/>
              <a:pathLst>
                <a:path w="600" h="607" extrusionOk="0">
                  <a:moveTo>
                    <a:pt x="75" y="1"/>
                  </a:moveTo>
                  <a:lnTo>
                    <a:pt x="1" y="82"/>
                  </a:lnTo>
                  <a:lnTo>
                    <a:pt x="519" y="606"/>
                  </a:lnTo>
                  <a:lnTo>
                    <a:pt x="600" y="52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5715300" y="4191275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57" y="0"/>
                  </a:moveTo>
                  <a:lnTo>
                    <a:pt x="0" y="100"/>
                  </a:lnTo>
                  <a:lnTo>
                    <a:pt x="806" y="574"/>
                  </a:lnTo>
                  <a:lnTo>
                    <a:pt x="862" y="4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5720925" y="4180800"/>
              <a:ext cx="20775" cy="7825"/>
            </a:xfrm>
            <a:custGeom>
              <a:avLst/>
              <a:gdLst/>
              <a:ahLst/>
              <a:cxnLst/>
              <a:rect l="l" t="t" r="r" b="b"/>
              <a:pathLst>
                <a:path w="831" h="313" extrusionOk="0">
                  <a:moveTo>
                    <a:pt x="25" y="1"/>
                  </a:moveTo>
                  <a:lnTo>
                    <a:pt x="0" y="107"/>
                  </a:lnTo>
                  <a:lnTo>
                    <a:pt x="799" y="313"/>
                  </a:lnTo>
                  <a:lnTo>
                    <a:pt x="830" y="20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5619025" y="4185325"/>
              <a:ext cx="17800" cy="10950"/>
            </a:xfrm>
            <a:custGeom>
              <a:avLst/>
              <a:gdLst/>
              <a:ahLst/>
              <a:cxnLst/>
              <a:rect l="l" t="t" r="r" b="b"/>
              <a:pathLst>
                <a:path w="712" h="438" extrusionOk="0">
                  <a:moveTo>
                    <a:pt x="656" y="1"/>
                  </a:moveTo>
                  <a:lnTo>
                    <a:pt x="0" y="338"/>
                  </a:lnTo>
                  <a:lnTo>
                    <a:pt x="56" y="438"/>
                  </a:lnTo>
                  <a:lnTo>
                    <a:pt x="712" y="9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5611225" y="4172700"/>
              <a:ext cx="23275" cy="8125"/>
            </a:xfrm>
            <a:custGeom>
              <a:avLst/>
              <a:gdLst/>
              <a:ahLst/>
              <a:cxnLst/>
              <a:rect l="l" t="t" r="r" b="b"/>
              <a:pathLst>
                <a:path w="931" h="325" extrusionOk="0">
                  <a:moveTo>
                    <a:pt x="905" y="0"/>
                  </a:moveTo>
                  <a:lnTo>
                    <a:pt x="0" y="213"/>
                  </a:lnTo>
                  <a:lnTo>
                    <a:pt x="25" y="325"/>
                  </a:lnTo>
                  <a:lnTo>
                    <a:pt x="930" y="106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5611850" y="4160050"/>
              <a:ext cx="20925" cy="3925"/>
            </a:xfrm>
            <a:custGeom>
              <a:avLst/>
              <a:gdLst/>
              <a:ahLst/>
              <a:cxnLst/>
              <a:rect l="l" t="t" r="r" b="b"/>
              <a:pathLst>
                <a:path w="837" h="157" extrusionOk="0">
                  <a:moveTo>
                    <a:pt x="6" y="1"/>
                  </a:moveTo>
                  <a:lnTo>
                    <a:pt x="0" y="113"/>
                  </a:lnTo>
                  <a:lnTo>
                    <a:pt x="830" y="157"/>
                  </a:lnTo>
                  <a:lnTo>
                    <a:pt x="837" y="4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5732925" y="4077125"/>
              <a:ext cx="126900" cy="118675"/>
            </a:xfrm>
            <a:custGeom>
              <a:avLst/>
              <a:gdLst/>
              <a:ahLst/>
              <a:cxnLst/>
              <a:rect l="l" t="t" r="r" b="b"/>
              <a:pathLst>
                <a:path w="5076" h="4747" extrusionOk="0">
                  <a:moveTo>
                    <a:pt x="2559" y="1"/>
                  </a:moveTo>
                  <a:cubicBezTo>
                    <a:pt x="2427" y="1"/>
                    <a:pt x="2294" y="12"/>
                    <a:pt x="2160" y="35"/>
                  </a:cubicBezTo>
                  <a:cubicBezTo>
                    <a:pt x="868" y="253"/>
                    <a:pt x="1" y="1470"/>
                    <a:pt x="213" y="2762"/>
                  </a:cubicBezTo>
                  <a:cubicBezTo>
                    <a:pt x="375" y="3711"/>
                    <a:pt x="1087" y="4472"/>
                    <a:pt x="2023" y="4685"/>
                  </a:cubicBezTo>
                  <a:cubicBezTo>
                    <a:pt x="2202" y="4727"/>
                    <a:pt x="2383" y="4747"/>
                    <a:pt x="2561" y="4747"/>
                  </a:cubicBezTo>
                  <a:cubicBezTo>
                    <a:pt x="3315" y="4747"/>
                    <a:pt x="4034" y="4384"/>
                    <a:pt x="4489" y="3748"/>
                  </a:cubicBezTo>
                  <a:cubicBezTo>
                    <a:pt x="5044" y="2968"/>
                    <a:pt x="5075" y="1926"/>
                    <a:pt x="4564" y="1114"/>
                  </a:cubicBezTo>
                  <a:cubicBezTo>
                    <a:pt x="4129" y="417"/>
                    <a:pt x="3367" y="1"/>
                    <a:pt x="2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5538350" y="4023500"/>
              <a:ext cx="126875" cy="118625"/>
            </a:xfrm>
            <a:custGeom>
              <a:avLst/>
              <a:gdLst/>
              <a:ahLst/>
              <a:cxnLst/>
              <a:rect l="l" t="t" r="r" b="b"/>
              <a:pathLst>
                <a:path w="5075" h="4745" extrusionOk="0">
                  <a:moveTo>
                    <a:pt x="2554" y="0"/>
                  </a:moveTo>
                  <a:cubicBezTo>
                    <a:pt x="2426" y="0"/>
                    <a:pt x="2296" y="11"/>
                    <a:pt x="2166" y="32"/>
                  </a:cubicBezTo>
                  <a:cubicBezTo>
                    <a:pt x="874" y="251"/>
                    <a:pt x="0" y="1474"/>
                    <a:pt x="219" y="2766"/>
                  </a:cubicBezTo>
                  <a:cubicBezTo>
                    <a:pt x="375" y="3709"/>
                    <a:pt x="1086" y="4470"/>
                    <a:pt x="2023" y="4683"/>
                  </a:cubicBezTo>
                  <a:cubicBezTo>
                    <a:pt x="2202" y="4724"/>
                    <a:pt x="2383" y="4745"/>
                    <a:pt x="2562" y="4745"/>
                  </a:cubicBezTo>
                  <a:cubicBezTo>
                    <a:pt x="3317" y="4745"/>
                    <a:pt x="4039" y="4383"/>
                    <a:pt x="4488" y="3752"/>
                  </a:cubicBezTo>
                  <a:cubicBezTo>
                    <a:pt x="5044" y="2966"/>
                    <a:pt x="5075" y="1930"/>
                    <a:pt x="4569" y="1112"/>
                  </a:cubicBezTo>
                  <a:cubicBezTo>
                    <a:pt x="4128" y="412"/>
                    <a:pt x="3361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5743850" y="4087475"/>
              <a:ext cx="118776" cy="104529"/>
            </a:xfrm>
            <a:custGeom>
              <a:avLst/>
              <a:gdLst/>
              <a:ahLst/>
              <a:cxnLst/>
              <a:rect l="l" t="t" r="r" b="b"/>
              <a:pathLst>
                <a:path w="5394" h="4747" extrusionOk="0">
                  <a:moveTo>
                    <a:pt x="2698" y="0"/>
                  </a:moveTo>
                  <a:cubicBezTo>
                    <a:pt x="1954" y="0"/>
                    <a:pt x="1223" y="349"/>
                    <a:pt x="762" y="1004"/>
                  </a:cubicBezTo>
                  <a:cubicBezTo>
                    <a:pt x="1" y="2072"/>
                    <a:pt x="257" y="3551"/>
                    <a:pt x="1324" y="4312"/>
                  </a:cubicBezTo>
                  <a:cubicBezTo>
                    <a:pt x="1741" y="4606"/>
                    <a:pt x="2219" y="4746"/>
                    <a:pt x="2692" y="4746"/>
                  </a:cubicBezTo>
                  <a:cubicBezTo>
                    <a:pt x="3437" y="4746"/>
                    <a:pt x="4170" y="4397"/>
                    <a:pt x="4632" y="3744"/>
                  </a:cubicBezTo>
                  <a:cubicBezTo>
                    <a:pt x="5394" y="2671"/>
                    <a:pt x="5138" y="1191"/>
                    <a:pt x="4070" y="436"/>
                  </a:cubicBezTo>
                  <a:cubicBezTo>
                    <a:pt x="3652" y="142"/>
                    <a:pt x="3173" y="0"/>
                    <a:pt x="269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5552702" y="4032811"/>
              <a:ext cx="112370" cy="105109"/>
            </a:xfrm>
            <a:custGeom>
              <a:avLst/>
              <a:gdLst/>
              <a:ahLst/>
              <a:cxnLst/>
              <a:rect l="l" t="t" r="r" b="b"/>
              <a:pathLst>
                <a:path w="5076" h="4748" extrusionOk="0">
                  <a:moveTo>
                    <a:pt x="2558" y="1"/>
                  </a:moveTo>
                  <a:cubicBezTo>
                    <a:pt x="2427" y="1"/>
                    <a:pt x="2293" y="12"/>
                    <a:pt x="2160" y="35"/>
                  </a:cubicBezTo>
                  <a:cubicBezTo>
                    <a:pt x="868" y="253"/>
                    <a:pt x="1" y="1477"/>
                    <a:pt x="213" y="2763"/>
                  </a:cubicBezTo>
                  <a:cubicBezTo>
                    <a:pt x="369" y="3711"/>
                    <a:pt x="1087" y="4473"/>
                    <a:pt x="2023" y="4685"/>
                  </a:cubicBezTo>
                  <a:cubicBezTo>
                    <a:pt x="2201" y="4727"/>
                    <a:pt x="2381" y="4747"/>
                    <a:pt x="2559" y="4747"/>
                  </a:cubicBezTo>
                  <a:cubicBezTo>
                    <a:pt x="3311" y="4747"/>
                    <a:pt x="4034" y="4385"/>
                    <a:pt x="4488" y="3749"/>
                  </a:cubicBezTo>
                  <a:cubicBezTo>
                    <a:pt x="5044" y="2968"/>
                    <a:pt x="5075" y="1926"/>
                    <a:pt x="4563" y="1115"/>
                  </a:cubicBezTo>
                  <a:cubicBezTo>
                    <a:pt x="4129" y="417"/>
                    <a:pt x="3367" y="1"/>
                    <a:pt x="255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5624475" y="4116950"/>
              <a:ext cx="112375" cy="101200"/>
            </a:xfrm>
            <a:custGeom>
              <a:avLst/>
              <a:gdLst/>
              <a:ahLst/>
              <a:cxnLst/>
              <a:rect l="l" t="t" r="r" b="b"/>
              <a:pathLst>
                <a:path w="4495" h="4048" extrusionOk="0">
                  <a:moveTo>
                    <a:pt x="2249" y="1"/>
                  </a:moveTo>
                  <a:cubicBezTo>
                    <a:pt x="1701" y="1"/>
                    <a:pt x="1155" y="222"/>
                    <a:pt x="756" y="657"/>
                  </a:cubicBezTo>
                  <a:cubicBezTo>
                    <a:pt x="1" y="1481"/>
                    <a:pt x="57" y="2761"/>
                    <a:pt x="881" y="3516"/>
                  </a:cubicBezTo>
                  <a:cubicBezTo>
                    <a:pt x="1269" y="3872"/>
                    <a:pt x="1759" y="4048"/>
                    <a:pt x="2247" y="4048"/>
                  </a:cubicBezTo>
                  <a:cubicBezTo>
                    <a:pt x="2795" y="4048"/>
                    <a:pt x="3340" y="3827"/>
                    <a:pt x="3740" y="3391"/>
                  </a:cubicBezTo>
                  <a:cubicBezTo>
                    <a:pt x="4495" y="2567"/>
                    <a:pt x="4439" y="1288"/>
                    <a:pt x="3615" y="533"/>
                  </a:cubicBezTo>
                  <a:cubicBezTo>
                    <a:pt x="3226" y="177"/>
                    <a:pt x="2737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5676450" y="4137675"/>
              <a:ext cx="10150" cy="30050"/>
            </a:xfrm>
            <a:custGeom>
              <a:avLst/>
              <a:gdLst/>
              <a:ahLst/>
              <a:cxnLst/>
              <a:rect l="l" t="t" r="r" b="b"/>
              <a:pathLst>
                <a:path w="406" h="1202" extrusionOk="0">
                  <a:moveTo>
                    <a:pt x="318" y="0"/>
                  </a:moveTo>
                  <a:cubicBezTo>
                    <a:pt x="283" y="0"/>
                    <a:pt x="254" y="28"/>
                    <a:pt x="244" y="59"/>
                  </a:cubicBezTo>
                  <a:lnTo>
                    <a:pt x="13" y="1114"/>
                  </a:lnTo>
                  <a:cubicBezTo>
                    <a:pt x="0" y="1152"/>
                    <a:pt x="25" y="1195"/>
                    <a:pt x="69" y="1202"/>
                  </a:cubicBezTo>
                  <a:lnTo>
                    <a:pt x="88" y="1202"/>
                  </a:lnTo>
                  <a:cubicBezTo>
                    <a:pt x="119" y="1202"/>
                    <a:pt x="150" y="1177"/>
                    <a:pt x="163" y="1145"/>
                  </a:cubicBezTo>
                  <a:lnTo>
                    <a:pt x="394" y="97"/>
                  </a:lnTo>
                  <a:cubicBezTo>
                    <a:pt x="406" y="53"/>
                    <a:pt x="381" y="9"/>
                    <a:pt x="337" y="3"/>
                  </a:cubicBezTo>
                  <a:cubicBezTo>
                    <a:pt x="331" y="1"/>
                    <a:pt x="324" y="0"/>
                    <a:pt x="318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5656000" y="4161300"/>
              <a:ext cx="53000" cy="45625"/>
            </a:xfrm>
            <a:custGeom>
              <a:avLst/>
              <a:gdLst/>
              <a:ahLst/>
              <a:cxnLst/>
              <a:rect l="l" t="t" r="r" b="b"/>
              <a:pathLst>
                <a:path w="2120" h="1825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88" y="410"/>
                    <a:pt x="525" y="652"/>
                    <a:pt x="228" y="652"/>
                  </a:cubicBezTo>
                  <a:cubicBezTo>
                    <a:pt x="154" y="652"/>
                    <a:pt x="78" y="637"/>
                    <a:pt x="1" y="606"/>
                  </a:cubicBezTo>
                  <a:lnTo>
                    <a:pt x="1" y="606"/>
                  </a:lnTo>
                  <a:cubicBezTo>
                    <a:pt x="69" y="1162"/>
                    <a:pt x="125" y="1730"/>
                    <a:pt x="999" y="1823"/>
                  </a:cubicBezTo>
                  <a:cubicBezTo>
                    <a:pt x="1018" y="1824"/>
                    <a:pt x="1037" y="1824"/>
                    <a:pt x="1055" y="1824"/>
                  </a:cubicBezTo>
                  <a:cubicBezTo>
                    <a:pt x="2120" y="1824"/>
                    <a:pt x="2042" y="588"/>
                    <a:pt x="2042" y="587"/>
                  </a:cubicBezTo>
                  <a:lnTo>
                    <a:pt x="2042" y="587"/>
                  </a:lnTo>
                  <a:cubicBezTo>
                    <a:pt x="1974" y="871"/>
                    <a:pt x="1778" y="1004"/>
                    <a:pt x="1570" y="1004"/>
                  </a:cubicBezTo>
                  <a:cubicBezTo>
                    <a:pt x="1224" y="1004"/>
                    <a:pt x="842" y="639"/>
                    <a:pt x="94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5661775" y="4161150"/>
              <a:ext cx="25300" cy="32475"/>
            </a:xfrm>
            <a:custGeom>
              <a:avLst/>
              <a:gdLst/>
              <a:ahLst/>
              <a:cxnLst/>
              <a:rect l="l" t="t" r="r" b="b"/>
              <a:pathLst>
                <a:path w="1012" h="1299" extrusionOk="0">
                  <a:moveTo>
                    <a:pt x="712" y="0"/>
                  </a:moveTo>
                  <a:cubicBezTo>
                    <a:pt x="637" y="356"/>
                    <a:pt x="356" y="631"/>
                    <a:pt x="1" y="700"/>
                  </a:cubicBezTo>
                  <a:lnTo>
                    <a:pt x="144" y="1255"/>
                  </a:lnTo>
                  <a:lnTo>
                    <a:pt x="856" y="1299"/>
                  </a:lnTo>
                  <a:lnTo>
                    <a:pt x="1012" y="868"/>
                  </a:lnTo>
                  <a:cubicBezTo>
                    <a:pt x="706" y="650"/>
                    <a:pt x="800" y="65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5646475" y="4156050"/>
              <a:ext cx="63025" cy="32275"/>
            </a:xfrm>
            <a:custGeom>
              <a:avLst/>
              <a:gdLst/>
              <a:ahLst/>
              <a:cxnLst/>
              <a:rect l="l" t="t" r="r" b="b"/>
              <a:pathLst>
                <a:path w="2521" h="1291" extrusionOk="0">
                  <a:moveTo>
                    <a:pt x="189" y="0"/>
                  </a:moveTo>
                  <a:cubicBezTo>
                    <a:pt x="157" y="0"/>
                    <a:pt x="128" y="15"/>
                    <a:pt x="126" y="48"/>
                  </a:cubicBezTo>
                  <a:cubicBezTo>
                    <a:pt x="1" y="523"/>
                    <a:pt x="219" y="872"/>
                    <a:pt x="488" y="953"/>
                  </a:cubicBezTo>
                  <a:cubicBezTo>
                    <a:pt x="538" y="970"/>
                    <a:pt x="591" y="979"/>
                    <a:pt x="646" y="979"/>
                  </a:cubicBezTo>
                  <a:cubicBezTo>
                    <a:pt x="840" y="979"/>
                    <a:pt x="1058" y="866"/>
                    <a:pt x="1243" y="560"/>
                  </a:cubicBezTo>
                  <a:cubicBezTo>
                    <a:pt x="1287" y="966"/>
                    <a:pt x="1549" y="1216"/>
                    <a:pt x="1836" y="1278"/>
                  </a:cubicBezTo>
                  <a:cubicBezTo>
                    <a:pt x="1873" y="1284"/>
                    <a:pt x="1911" y="1290"/>
                    <a:pt x="1948" y="1290"/>
                  </a:cubicBezTo>
                  <a:cubicBezTo>
                    <a:pt x="2179" y="1290"/>
                    <a:pt x="2416" y="1153"/>
                    <a:pt x="2498" y="816"/>
                  </a:cubicBezTo>
                  <a:cubicBezTo>
                    <a:pt x="2521" y="766"/>
                    <a:pt x="2464" y="731"/>
                    <a:pt x="2413" y="731"/>
                  </a:cubicBezTo>
                  <a:cubicBezTo>
                    <a:pt x="2382" y="731"/>
                    <a:pt x="2353" y="745"/>
                    <a:pt x="2348" y="779"/>
                  </a:cubicBezTo>
                  <a:cubicBezTo>
                    <a:pt x="2285" y="1041"/>
                    <a:pt x="2112" y="1131"/>
                    <a:pt x="1951" y="1131"/>
                  </a:cubicBezTo>
                  <a:cubicBezTo>
                    <a:pt x="1920" y="1131"/>
                    <a:pt x="1890" y="1128"/>
                    <a:pt x="1861" y="1122"/>
                  </a:cubicBezTo>
                  <a:cubicBezTo>
                    <a:pt x="1568" y="1066"/>
                    <a:pt x="1318" y="735"/>
                    <a:pt x="1399" y="217"/>
                  </a:cubicBezTo>
                  <a:cubicBezTo>
                    <a:pt x="1405" y="179"/>
                    <a:pt x="1387" y="142"/>
                    <a:pt x="1343" y="130"/>
                  </a:cubicBezTo>
                  <a:cubicBezTo>
                    <a:pt x="1338" y="129"/>
                    <a:pt x="1333" y="128"/>
                    <a:pt x="1329" y="128"/>
                  </a:cubicBezTo>
                  <a:cubicBezTo>
                    <a:pt x="1296" y="128"/>
                    <a:pt x="1266" y="147"/>
                    <a:pt x="1255" y="179"/>
                  </a:cubicBezTo>
                  <a:cubicBezTo>
                    <a:pt x="1070" y="662"/>
                    <a:pt x="822" y="824"/>
                    <a:pt x="632" y="824"/>
                  </a:cubicBezTo>
                  <a:cubicBezTo>
                    <a:pt x="599" y="824"/>
                    <a:pt x="567" y="819"/>
                    <a:pt x="538" y="810"/>
                  </a:cubicBezTo>
                  <a:cubicBezTo>
                    <a:pt x="332" y="741"/>
                    <a:pt x="176" y="454"/>
                    <a:pt x="275" y="86"/>
                  </a:cubicBezTo>
                  <a:cubicBezTo>
                    <a:pt x="298" y="36"/>
                    <a:pt x="239" y="0"/>
                    <a:pt x="18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5656775" y="4116675"/>
              <a:ext cx="62450" cy="27900"/>
            </a:xfrm>
            <a:custGeom>
              <a:avLst/>
              <a:gdLst/>
              <a:ahLst/>
              <a:cxnLst/>
              <a:rect l="l" t="t" r="r" b="b"/>
              <a:pathLst>
                <a:path w="2498" h="1116" extrusionOk="0">
                  <a:moveTo>
                    <a:pt x="959" y="1"/>
                  </a:moveTo>
                  <a:cubicBezTo>
                    <a:pt x="633" y="1"/>
                    <a:pt x="304" y="80"/>
                    <a:pt x="1" y="244"/>
                  </a:cubicBezTo>
                  <a:cubicBezTo>
                    <a:pt x="293" y="809"/>
                    <a:pt x="859" y="1116"/>
                    <a:pt x="1436" y="1116"/>
                  </a:cubicBezTo>
                  <a:cubicBezTo>
                    <a:pt x="1809" y="1116"/>
                    <a:pt x="2186" y="988"/>
                    <a:pt x="2498" y="718"/>
                  </a:cubicBezTo>
                  <a:cubicBezTo>
                    <a:pt x="2106" y="251"/>
                    <a:pt x="1538" y="1"/>
                    <a:pt x="95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5832025" y="4213575"/>
              <a:ext cx="129325" cy="95175"/>
            </a:xfrm>
            <a:custGeom>
              <a:avLst/>
              <a:gdLst/>
              <a:ahLst/>
              <a:cxnLst/>
              <a:rect l="l" t="t" r="r" b="b"/>
              <a:pathLst>
                <a:path w="5173" h="3807" extrusionOk="0">
                  <a:moveTo>
                    <a:pt x="4077" y="1"/>
                  </a:moveTo>
                  <a:cubicBezTo>
                    <a:pt x="2903" y="1"/>
                    <a:pt x="0" y="3427"/>
                    <a:pt x="0" y="3427"/>
                  </a:cubicBezTo>
                  <a:cubicBezTo>
                    <a:pt x="387" y="3704"/>
                    <a:pt x="737" y="3806"/>
                    <a:pt x="1027" y="3806"/>
                  </a:cubicBezTo>
                  <a:cubicBezTo>
                    <a:pt x="1591" y="3806"/>
                    <a:pt x="1933" y="3421"/>
                    <a:pt x="1892" y="3165"/>
                  </a:cubicBezTo>
                  <a:lnTo>
                    <a:pt x="1892" y="3165"/>
                  </a:lnTo>
                  <a:cubicBezTo>
                    <a:pt x="2038" y="3229"/>
                    <a:pt x="2184" y="3257"/>
                    <a:pt x="2323" y="3257"/>
                  </a:cubicBezTo>
                  <a:cubicBezTo>
                    <a:pt x="2959" y="3257"/>
                    <a:pt x="3469" y="2673"/>
                    <a:pt x="3402" y="2279"/>
                  </a:cubicBezTo>
                  <a:lnTo>
                    <a:pt x="3402" y="2279"/>
                  </a:lnTo>
                  <a:cubicBezTo>
                    <a:pt x="3422" y="2280"/>
                    <a:pt x="3442" y="2280"/>
                    <a:pt x="3462" y="2280"/>
                  </a:cubicBezTo>
                  <a:cubicBezTo>
                    <a:pt x="4508" y="2280"/>
                    <a:pt x="5173" y="1155"/>
                    <a:pt x="4413" y="157"/>
                  </a:cubicBezTo>
                  <a:cubicBezTo>
                    <a:pt x="4331" y="49"/>
                    <a:pt x="4216" y="1"/>
                    <a:pt x="40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5862350" y="4270875"/>
              <a:ext cx="19000" cy="23725"/>
            </a:xfrm>
            <a:custGeom>
              <a:avLst/>
              <a:gdLst/>
              <a:ahLst/>
              <a:cxnLst/>
              <a:rect l="l" t="t" r="r" b="b"/>
              <a:pathLst>
                <a:path w="760" h="949" extrusionOk="0">
                  <a:moveTo>
                    <a:pt x="115" y="1"/>
                  </a:moveTo>
                  <a:cubicBezTo>
                    <a:pt x="46" y="1"/>
                    <a:pt x="0" y="102"/>
                    <a:pt x="79" y="149"/>
                  </a:cubicBezTo>
                  <a:cubicBezTo>
                    <a:pt x="86" y="149"/>
                    <a:pt x="523" y="393"/>
                    <a:pt x="597" y="886"/>
                  </a:cubicBezTo>
                  <a:cubicBezTo>
                    <a:pt x="604" y="923"/>
                    <a:pt x="641" y="948"/>
                    <a:pt x="679" y="948"/>
                  </a:cubicBezTo>
                  <a:lnTo>
                    <a:pt x="691" y="948"/>
                  </a:lnTo>
                  <a:cubicBezTo>
                    <a:pt x="735" y="942"/>
                    <a:pt x="760" y="898"/>
                    <a:pt x="754" y="861"/>
                  </a:cubicBezTo>
                  <a:cubicBezTo>
                    <a:pt x="660" y="293"/>
                    <a:pt x="179" y="24"/>
                    <a:pt x="154" y="12"/>
                  </a:cubicBezTo>
                  <a:cubicBezTo>
                    <a:pt x="141" y="4"/>
                    <a:pt x="127" y="1"/>
                    <a:pt x="11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903625" y="4253325"/>
              <a:ext cx="15500" cy="19100"/>
            </a:xfrm>
            <a:custGeom>
              <a:avLst/>
              <a:gdLst/>
              <a:ahLst/>
              <a:cxnLst/>
              <a:rect l="l" t="t" r="r" b="b"/>
              <a:pathLst>
                <a:path w="620" h="764" extrusionOk="0">
                  <a:moveTo>
                    <a:pt x="109" y="0"/>
                  </a:moveTo>
                  <a:cubicBezTo>
                    <a:pt x="33" y="0"/>
                    <a:pt x="1" y="111"/>
                    <a:pt x="76" y="146"/>
                  </a:cubicBezTo>
                  <a:cubicBezTo>
                    <a:pt x="89" y="152"/>
                    <a:pt x="388" y="258"/>
                    <a:pt x="463" y="695"/>
                  </a:cubicBezTo>
                  <a:cubicBezTo>
                    <a:pt x="469" y="733"/>
                    <a:pt x="501" y="764"/>
                    <a:pt x="538" y="764"/>
                  </a:cubicBezTo>
                  <a:lnTo>
                    <a:pt x="551" y="758"/>
                  </a:lnTo>
                  <a:cubicBezTo>
                    <a:pt x="588" y="751"/>
                    <a:pt x="619" y="714"/>
                    <a:pt x="613" y="670"/>
                  </a:cubicBezTo>
                  <a:cubicBezTo>
                    <a:pt x="526" y="133"/>
                    <a:pt x="139" y="2"/>
                    <a:pt x="126" y="2"/>
                  </a:cubicBezTo>
                  <a:cubicBezTo>
                    <a:pt x="120" y="1"/>
                    <a:pt x="114" y="0"/>
                    <a:pt x="1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5733875" y="4074950"/>
              <a:ext cx="138225" cy="122725"/>
            </a:xfrm>
            <a:custGeom>
              <a:avLst/>
              <a:gdLst/>
              <a:ahLst/>
              <a:cxnLst/>
              <a:rect l="l" t="t" r="r" b="b"/>
              <a:pathLst>
                <a:path w="5529" h="4909" extrusionOk="0">
                  <a:moveTo>
                    <a:pt x="2524" y="165"/>
                  </a:moveTo>
                  <a:cubicBezTo>
                    <a:pt x="4472" y="165"/>
                    <a:pt x="5529" y="2452"/>
                    <a:pt x="4270" y="3942"/>
                  </a:cubicBezTo>
                  <a:cubicBezTo>
                    <a:pt x="3797" y="4500"/>
                    <a:pt x="3160" y="4756"/>
                    <a:pt x="2532" y="4756"/>
                  </a:cubicBezTo>
                  <a:cubicBezTo>
                    <a:pt x="1482" y="4756"/>
                    <a:pt x="455" y="4043"/>
                    <a:pt x="256" y="2837"/>
                  </a:cubicBezTo>
                  <a:cubicBezTo>
                    <a:pt x="44" y="1588"/>
                    <a:pt x="887" y="409"/>
                    <a:pt x="2135" y="196"/>
                  </a:cubicBezTo>
                  <a:cubicBezTo>
                    <a:pt x="2260" y="171"/>
                    <a:pt x="2391" y="165"/>
                    <a:pt x="2516" y="165"/>
                  </a:cubicBezTo>
                  <a:cubicBezTo>
                    <a:pt x="2518" y="165"/>
                    <a:pt x="2521" y="165"/>
                    <a:pt x="2524" y="165"/>
                  </a:cubicBezTo>
                  <a:close/>
                  <a:moveTo>
                    <a:pt x="2509" y="0"/>
                  </a:moveTo>
                  <a:cubicBezTo>
                    <a:pt x="2439" y="0"/>
                    <a:pt x="2368" y="3"/>
                    <a:pt x="2297" y="9"/>
                  </a:cubicBezTo>
                  <a:cubicBezTo>
                    <a:pt x="986" y="122"/>
                    <a:pt x="0" y="1245"/>
                    <a:pt x="56" y="2562"/>
                  </a:cubicBezTo>
                  <a:cubicBezTo>
                    <a:pt x="113" y="3873"/>
                    <a:pt x="1192" y="4909"/>
                    <a:pt x="2509" y="4909"/>
                  </a:cubicBezTo>
                  <a:cubicBezTo>
                    <a:pt x="2647" y="4909"/>
                    <a:pt x="2784" y="4897"/>
                    <a:pt x="2921" y="4872"/>
                  </a:cubicBezTo>
                  <a:cubicBezTo>
                    <a:pt x="4220" y="4653"/>
                    <a:pt x="5112" y="3448"/>
                    <a:pt x="4944" y="2144"/>
                  </a:cubicBezTo>
                  <a:cubicBezTo>
                    <a:pt x="4784" y="910"/>
                    <a:pt x="3732" y="0"/>
                    <a:pt x="250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5539600" y="4021575"/>
              <a:ext cx="138125" cy="122425"/>
            </a:xfrm>
            <a:custGeom>
              <a:avLst/>
              <a:gdLst/>
              <a:ahLst/>
              <a:cxnLst/>
              <a:rect l="l" t="t" r="r" b="b"/>
              <a:pathLst>
                <a:path w="5525" h="4897" extrusionOk="0">
                  <a:moveTo>
                    <a:pt x="2505" y="153"/>
                  </a:moveTo>
                  <a:cubicBezTo>
                    <a:pt x="2509" y="153"/>
                    <a:pt x="2512" y="153"/>
                    <a:pt x="2516" y="153"/>
                  </a:cubicBezTo>
                  <a:cubicBezTo>
                    <a:pt x="4463" y="159"/>
                    <a:pt x="5524" y="2444"/>
                    <a:pt x="4257" y="3929"/>
                  </a:cubicBezTo>
                  <a:cubicBezTo>
                    <a:pt x="3785" y="4488"/>
                    <a:pt x="3148" y="4744"/>
                    <a:pt x="2520" y="4744"/>
                  </a:cubicBezTo>
                  <a:cubicBezTo>
                    <a:pt x="1472" y="4744"/>
                    <a:pt x="447" y="4033"/>
                    <a:pt x="244" y="2831"/>
                  </a:cubicBezTo>
                  <a:cubicBezTo>
                    <a:pt x="7" y="1430"/>
                    <a:pt x="1087" y="153"/>
                    <a:pt x="2505" y="153"/>
                  </a:cubicBezTo>
                  <a:close/>
                  <a:moveTo>
                    <a:pt x="2514" y="0"/>
                  </a:moveTo>
                  <a:cubicBezTo>
                    <a:pt x="2445" y="0"/>
                    <a:pt x="2374" y="3"/>
                    <a:pt x="2303" y="10"/>
                  </a:cubicBezTo>
                  <a:cubicBezTo>
                    <a:pt x="993" y="116"/>
                    <a:pt x="0" y="1239"/>
                    <a:pt x="56" y="2550"/>
                  </a:cubicBezTo>
                  <a:cubicBezTo>
                    <a:pt x="113" y="3861"/>
                    <a:pt x="1192" y="4897"/>
                    <a:pt x="2503" y="4897"/>
                  </a:cubicBezTo>
                  <a:cubicBezTo>
                    <a:pt x="2640" y="4897"/>
                    <a:pt x="2778" y="4884"/>
                    <a:pt x="2915" y="4866"/>
                  </a:cubicBezTo>
                  <a:cubicBezTo>
                    <a:pt x="4207" y="4647"/>
                    <a:pt x="5100" y="3442"/>
                    <a:pt x="4937" y="2138"/>
                  </a:cubicBezTo>
                  <a:cubicBezTo>
                    <a:pt x="4784" y="910"/>
                    <a:pt x="3732" y="0"/>
                    <a:pt x="251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708750" y="4292225"/>
              <a:ext cx="118775" cy="98375"/>
            </a:xfrm>
            <a:custGeom>
              <a:avLst/>
              <a:gdLst/>
              <a:ahLst/>
              <a:cxnLst/>
              <a:rect l="l" t="t" r="r" b="b"/>
              <a:pathLst>
                <a:path w="4751" h="3935" extrusionOk="0">
                  <a:moveTo>
                    <a:pt x="3852" y="1"/>
                  </a:move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4750" y="2522"/>
                    <a:pt x="4650" y="1080"/>
                    <a:pt x="385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738875" y="4258525"/>
              <a:ext cx="251250" cy="122050"/>
            </a:xfrm>
            <a:custGeom>
              <a:avLst/>
              <a:gdLst/>
              <a:ahLst/>
              <a:cxnLst/>
              <a:rect l="l" t="t" r="r" b="b"/>
              <a:pathLst>
                <a:path w="10050" h="4882" extrusionOk="0">
                  <a:moveTo>
                    <a:pt x="9413" y="0"/>
                  </a:moveTo>
                  <a:lnTo>
                    <a:pt x="0" y="2204"/>
                  </a:lnTo>
                  <a:lnTo>
                    <a:pt x="1617" y="4881"/>
                  </a:lnTo>
                  <a:lnTo>
                    <a:pt x="10049" y="1941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5735850" y="4256400"/>
              <a:ext cx="240825" cy="59125"/>
            </a:xfrm>
            <a:custGeom>
              <a:avLst/>
              <a:gdLst/>
              <a:ahLst/>
              <a:cxnLst/>
              <a:rect l="l" t="t" r="r" b="b"/>
              <a:pathLst>
                <a:path w="9633" h="2365" extrusionOk="0">
                  <a:moveTo>
                    <a:pt x="9535" y="0"/>
                  </a:moveTo>
                  <a:cubicBezTo>
                    <a:pt x="9529" y="0"/>
                    <a:pt x="9522" y="2"/>
                    <a:pt x="9515" y="4"/>
                  </a:cubicBezTo>
                  <a:lnTo>
                    <a:pt x="102" y="2208"/>
                  </a:lnTo>
                  <a:cubicBezTo>
                    <a:pt x="0" y="2220"/>
                    <a:pt x="14" y="2364"/>
                    <a:pt x="109" y="2364"/>
                  </a:cubicBezTo>
                  <a:cubicBezTo>
                    <a:pt x="113" y="2364"/>
                    <a:pt x="117" y="2364"/>
                    <a:pt x="121" y="2364"/>
                  </a:cubicBezTo>
                  <a:cubicBezTo>
                    <a:pt x="127" y="2364"/>
                    <a:pt x="133" y="2364"/>
                    <a:pt x="140" y="2357"/>
                  </a:cubicBezTo>
                  <a:lnTo>
                    <a:pt x="9552" y="154"/>
                  </a:lnTo>
                  <a:cubicBezTo>
                    <a:pt x="9633" y="148"/>
                    <a:pt x="9608" y="0"/>
                    <a:pt x="953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959350" y="4230050"/>
              <a:ext cx="90125" cy="89900"/>
            </a:xfrm>
            <a:custGeom>
              <a:avLst/>
              <a:gdLst/>
              <a:ahLst/>
              <a:cxnLst/>
              <a:rect l="l" t="t" r="r" b="b"/>
              <a:pathLst>
                <a:path w="3605" h="3596" extrusionOk="0">
                  <a:moveTo>
                    <a:pt x="1523" y="0"/>
                  </a:moveTo>
                  <a:cubicBezTo>
                    <a:pt x="1222" y="0"/>
                    <a:pt x="893" y="109"/>
                    <a:pt x="594" y="409"/>
                  </a:cubicBezTo>
                  <a:cubicBezTo>
                    <a:pt x="594" y="409"/>
                    <a:pt x="1" y="846"/>
                    <a:pt x="44" y="1788"/>
                  </a:cubicBezTo>
                  <a:cubicBezTo>
                    <a:pt x="249" y="3368"/>
                    <a:pt x="1277" y="3374"/>
                    <a:pt x="1293" y="3374"/>
                  </a:cubicBezTo>
                  <a:cubicBezTo>
                    <a:pt x="1293" y="3374"/>
                    <a:pt x="1293" y="3374"/>
                    <a:pt x="1293" y="3374"/>
                  </a:cubicBezTo>
                  <a:cubicBezTo>
                    <a:pt x="1510" y="3533"/>
                    <a:pt x="1723" y="3595"/>
                    <a:pt x="1919" y="3595"/>
                  </a:cubicBezTo>
                  <a:cubicBezTo>
                    <a:pt x="2583" y="3595"/>
                    <a:pt x="3052" y="2880"/>
                    <a:pt x="2830" y="2784"/>
                  </a:cubicBezTo>
                  <a:lnTo>
                    <a:pt x="2830" y="2784"/>
                  </a:lnTo>
                  <a:cubicBezTo>
                    <a:pt x="3330" y="2676"/>
                    <a:pt x="3604" y="1876"/>
                    <a:pt x="2934" y="1589"/>
                  </a:cubicBezTo>
                  <a:cubicBezTo>
                    <a:pt x="3580" y="1362"/>
                    <a:pt x="3196" y="470"/>
                    <a:pt x="2496" y="442"/>
                  </a:cubicBezTo>
                  <a:lnTo>
                    <a:pt x="2496" y="442"/>
                  </a:lnTo>
                  <a:cubicBezTo>
                    <a:pt x="2344" y="232"/>
                    <a:pt x="1962" y="0"/>
                    <a:pt x="152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90575" y="4237675"/>
              <a:ext cx="40575" cy="39750"/>
            </a:xfrm>
            <a:custGeom>
              <a:avLst/>
              <a:gdLst/>
              <a:ahLst/>
              <a:cxnLst/>
              <a:rect l="l" t="t" r="r" b="b"/>
              <a:pathLst>
                <a:path w="1623" h="1590" extrusionOk="0">
                  <a:moveTo>
                    <a:pt x="1206" y="0"/>
                  </a:moveTo>
                  <a:cubicBezTo>
                    <a:pt x="1148" y="0"/>
                    <a:pt x="1083" y="91"/>
                    <a:pt x="1142" y="135"/>
                  </a:cubicBezTo>
                  <a:cubicBezTo>
                    <a:pt x="1286" y="273"/>
                    <a:pt x="1454" y="647"/>
                    <a:pt x="1367" y="959"/>
                  </a:cubicBezTo>
                  <a:cubicBezTo>
                    <a:pt x="1292" y="1203"/>
                    <a:pt x="1074" y="1365"/>
                    <a:pt x="718" y="1440"/>
                  </a:cubicBezTo>
                  <a:cubicBezTo>
                    <a:pt x="474" y="1440"/>
                    <a:pt x="287" y="1246"/>
                    <a:pt x="231" y="1047"/>
                  </a:cubicBezTo>
                  <a:cubicBezTo>
                    <a:pt x="162" y="872"/>
                    <a:pt x="231" y="678"/>
                    <a:pt x="393" y="578"/>
                  </a:cubicBezTo>
                  <a:cubicBezTo>
                    <a:pt x="449" y="528"/>
                    <a:pt x="405" y="443"/>
                    <a:pt x="342" y="443"/>
                  </a:cubicBezTo>
                  <a:cubicBezTo>
                    <a:pt x="334" y="443"/>
                    <a:pt x="326" y="445"/>
                    <a:pt x="318" y="447"/>
                  </a:cubicBezTo>
                  <a:cubicBezTo>
                    <a:pt x="94" y="578"/>
                    <a:pt x="0" y="847"/>
                    <a:pt x="81" y="1090"/>
                  </a:cubicBezTo>
                  <a:cubicBezTo>
                    <a:pt x="156" y="1340"/>
                    <a:pt x="393" y="1590"/>
                    <a:pt x="718" y="1590"/>
                  </a:cubicBezTo>
                  <a:lnTo>
                    <a:pt x="737" y="1590"/>
                  </a:lnTo>
                  <a:cubicBezTo>
                    <a:pt x="1267" y="1483"/>
                    <a:pt x="1454" y="1215"/>
                    <a:pt x="1517" y="1003"/>
                  </a:cubicBezTo>
                  <a:cubicBezTo>
                    <a:pt x="1623" y="628"/>
                    <a:pt x="1429" y="191"/>
                    <a:pt x="1248" y="23"/>
                  </a:cubicBezTo>
                  <a:cubicBezTo>
                    <a:pt x="1236" y="7"/>
                    <a:pt x="1221" y="0"/>
                    <a:pt x="120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6016475" y="4267800"/>
              <a:ext cx="18875" cy="7275"/>
            </a:xfrm>
            <a:custGeom>
              <a:avLst/>
              <a:gdLst/>
              <a:ahLst/>
              <a:cxnLst/>
              <a:rect l="l" t="t" r="r" b="b"/>
              <a:pathLst>
                <a:path w="755" h="291" extrusionOk="0">
                  <a:moveTo>
                    <a:pt x="641" y="1"/>
                  </a:moveTo>
                  <a:cubicBezTo>
                    <a:pt x="634" y="1"/>
                    <a:pt x="626" y="2"/>
                    <a:pt x="618" y="4"/>
                  </a:cubicBezTo>
                  <a:cubicBezTo>
                    <a:pt x="457" y="79"/>
                    <a:pt x="251" y="140"/>
                    <a:pt x="156" y="140"/>
                  </a:cubicBezTo>
                  <a:cubicBezTo>
                    <a:pt x="140" y="140"/>
                    <a:pt x="128" y="138"/>
                    <a:pt x="119" y="135"/>
                  </a:cubicBezTo>
                  <a:cubicBezTo>
                    <a:pt x="107" y="130"/>
                    <a:pt x="95" y="128"/>
                    <a:pt x="84" y="128"/>
                  </a:cubicBezTo>
                  <a:cubicBezTo>
                    <a:pt x="53" y="128"/>
                    <a:pt x="26" y="145"/>
                    <a:pt x="13" y="172"/>
                  </a:cubicBezTo>
                  <a:cubicBezTo>
                    <a:pt x="0" y="210"/>
                    <a:pt x="19" y="260"/>
                    <a:pt x="56" y="272"/>
                  </a:cubicBezTo>
                  <a:cubicBezTo>
                    <a:pt x="88" y="285"/>
                    <a:pt x="119" y="291"/>
                    <a:pt x="156" y="291"/>
                  </a:cubicBezTo>
                  <a:cubicBezTo>
                    <a:pt x="331" y="291"/>
                    <a:pt x="593" y="185"/>
                    <a:pt x="681" y="147"/>
                  </a:cubicBezTo>
                  <a:cubicBezTo>
                    <a:pt x="754" y="108"/>
                    <a:pt x="714" y="1"/>
                    <a:pt x="64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995725" y="4272525"/>
              <a:ext cx="36375" cy="29700"/>
            </a:xfrm>
            <a:custGeom>
              <a:avLst/>
              <a:gdLst/>
              <a:ahLst/>
              <a:cxnLst/>
              <a:rect l="l" t="t" r="r" b="b"/>
              <a:pathLst>
                <a:path w="1455" h="1188" extrusionOk="0">
                  <a:moveTo>
                    <a:pt x="240" y="1"/>
                  </a:moveTo>
                  <a:cubicBezTo>
                    <a:pt x="209" y="1"/>
                    <a:pt x="182" y="18"/>
                    <a:pt x="169" y="46"/>
                  </a:cubicBezTo>
                  <a:cubicBezTo>
                    <a:pt x="6" y="408"/>
                    <a:pt x="0" y="689"/>
                    <a:pt x="150" y="888"/>
                  </a:cubicBezTo>
                  <a:cubicBezTo>
                    <a:pt x="337" y="1138"/>
                    <a:pt x="724" y="1188"/>
                    <a:pt x="1017" y="1188"/>
                  </a:cubicBezTo>
                  <a:cubicBezTo>
                    <a:pt x="1142" y="1188"/>
                    <a:pt x="1261" y="1176"/>
                    <a:pt x="1386" y="1163"/>
                  </a:cubicBezTo>
                  <a:cubicBezTo>
                    <a:pt x="1423" y="1151"/>
                    <a:pt x="1454" y="1113"/>
                    <a:pt x="1448" y="1069"/>
                  </a:cubicBezTo>
                  <a:cubicBezTo>
                    <a:pt x="1442" y="1035"/>
                    <a:pt x="1405" y="1006"/>
                    <a:pt x="1371" y="1006"/>
                  </a:cubicBezTo>
                  <a:cubicBezTo>
                    <a:pt x="1367" y="1006"/>
                    <a:pt x="1364" y="1006"/>
                    <a:pt x="1361" y="1007"/>
                  </a:cubicBezTo>
                  <a:cubicBezTo>
                    <a:pt x="1287" y="1019"/>
                    <a:pt x="1167" y="1031"/>
                    <a:pt x="1032" y="1031"/>
                  </a:cubicBezTo>
                  <a:cubicBezTo>
                    <a:pt x="758" y="1031"/>
                    <a:pt x="421" y="983"/>
                    <a:pt x="275" y="795"/>
                  </a:cubicBezTo>
                  <a:cubicBezTo>
                    <a:pt x="162" y="645"/>
                    <a:pt x="175" y="414"/>
                    <a:pt x="312" y="108"/>
                  </a:cubicBezTo>
                  <a:cubicBezTo>
                    <a:pt x="331" y="71"/>
                    <a:pt x="312" y="27"/>
                    <a:pt x="275" y="8"/>
                  </a:cubicBezTo>
                  <a:cubicBezTo>
                    <a:pt x="263" y="3"/>
                    <a:pt x="251" y="1"/>
                    <a:pt x="24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984325" y="4290750"/>
              <a:ext cx="18900" cy="25525"/>
            </a:xfrm>
            <a:custGeom>
              <a:avLst/>
              <a:gdLst/>
              <a:ahLst/>
              <a:cxnLst/>
              <a:rect l="l" t="t" r="r" b="b"/>
              <a:pathLst>
                <a:path w="756" h="1021" extrusionOk="0">
                  <a:moveTo>
                    <a:pt x="479" y="1"/>
                  </a:moveTo>
                  <a:cubicBezTo>
                    <a:pt x="353" y="1"/>
                    <a:pt x="243" y="52"/>
                    <a:pt x="163" y="153"/>
                  </a:cubicBezTo>
                  <a:cubicBezTo>
                    <a:pt x="0" y="365"/>
                    <a:pt x="32" y="727"/>
                    <a:pt x="231" y="990"/>
                  </a:cubicBezTo>
                  <a:cubicBezTo>
                    <a:pt x="244" y="1008"/>
                    <a:pt x="269" y="1021"/>
                    <a:pt x="294" y="1021"/>
                  </a:cubicBezTo>
                  <a:cubicBezTo>
                    <a:pt x="312" y="1021"/>
                    <a:pt x="325" y="1015"/>
                    <a:pt x="337" y="1008"/>
                  </a:cubicBezTo>
                  <a:cubicBezTo>
                    <a:pt x="375" y="977"/>
                    <a:pt x="381" y="933"/>
                    <a:pt x="356" y="896"/>
                  </a:cubicBezTo>
                  <a:cubicBezTo>
                    <a:pt x="175" y="665"/>
                    <a:pt x="181" y="384"/>
                    <a:pt x="287" y="247"/>
                  </a:cubicBezTo>
                  <a:cubicBezTo>
                    <a:pt x="334" y="185"/>
                    <a:pt x="399" y="155"/>
                    <a:pt x="478" y="155"/>
                  </a:cubicBezTo>
                  <a:cubicBezTo>
                    <a:pt x="528" y="155"/>
                    <a:pt x="583" y="167"/>
                    <a:pt x="643" y="191"/>
                  </a:cubicBezTo>
                  <a:cubicBezTo>
                    <a:pt x="653" y="196"/>
                    <a:pt x="664" y="198"/>
                    <a:pt x="674" y="198"/>
                  </a:cubicBezTo>
                  <a:cubicBezTo>
                    <a:pt x="702" y="198"/>
                    <a:pt x="729" y="181"/>
                    <a:pt x="743" y="153"/>
                  </a:cubicBezTo>
                  <a:cubicBezTo>
                    <a:pt x="756" y="109"/>
                    <a:pt x="737" y="66"/>
                    <a:pt x="699" y="47"/>
                  </a:cubicBezTo>
                  <a:cubicBezTo>
                    <a:pt x="622" y="16"/>
                    <a:pt x="548" y="1"/>
                    <a:pt x="4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5979950" y="4262075"/>
              <a:ext cx="18450" cy="24875"/>
            </a:xfrm>
            <a:custGeom>
              <a:avLst/>
              <a:gdLst/>
              <a:ahLst/>
              <a:cxnLst/>
              <a:rect l="l" t="t" r="r" b="b"/>
              <a:pathLst>
                <a:path w="738" h="995" extrusionOk="0">
                  <a:moveTo>
                    <a:pt x="576" y="0"/>
                  </a:moveTo>
                  <a:cubicBezTo>
                    <a:pt x="523" y="0"/>
                    <a:pt x="472" y="54"/>
                    <a:pt x="506" y="114"/>
                  </a:cubicBezTo>
                  <a:cubicBezTo>
                    <a:pt x="569" y="233"/>
                    <a:pt x="575" y="370"/>
                    <a:pt x="537" y="495"/>
                  </a:cubicBezTo>
                  <a:cubicBezTo>
                    <a:pt x="475" y="645"/>
                    <a:pt x="325" y="770"/>
                    <a:pt x="82" y="844"/>
                  </a:cubicBezTo>
                  <a:cubicBezTo>
                    <a:pt x="1" y="876"/>
                    <a:pt x="19" y="994"/>
                    <a:pt x="107" y="994"/>
                  </a:cubicBezTo>
                  <a:cubicBezTo>
                    <a:pt x="113" y="994"/>
                    <a:pt x="119" y="994"/>
                    <a:pt x="132" y="988"/>
                  </a:cubicBezTo>
                  <a:cubicBezTo>
                    <a:pt x="419" y="894"/>
                    <a:pt x="606" y="745"/>
                    <a:pt x="681" y="545"/>
                  </a:cubicBezTo>
                  <a:cubicBezTo>
                    <a:pt x="737" y="376"/>
                    <a:pt x="725" y="195"/>
                    <a:pt x="644" y="39"/>
                  </a:cubicBezTo>
                  <a:cubicBezTo>
                    <a:pt x="626" y="12"/>
                    <a:pt x="601" y="0"/>
                    <a:pt x="57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5708750" y="4292225"/>
              <a:ext cx="102700" cy="98375"/>
            </a:xfrm>
            <a:custGeom>
              <a:avLst/>
              <a:gdLst/>
              <a:ahLst/>
              <a:cxnLst/>
              <a:rect l="l" t="t" r="r" b="b"/>
              <a:pathLst>
                <a:path w="4108" h="3935" extrusionOk="0">
                  <a:moveTo>
                    <a:pt x="3852" y="1"/>
                  </a:moveTo>
                  <a:lnTo>
                    <a:pt x="3852" y="1"/>
                  </a:lnTo>
                  <a:cubicBezTo>
                    <a:pt x="2959" y="94"/>
                    <a:pt x="0" y="369"/>
                    <a:pt x="331" y="2566"/>
                  </a:cubicBezTo>
                  <a:cubicBezTo>
                    <a:pt x="362" y="2841"/>
                    <a:pt x="468" y="3109"/>
                    <a:pt x="643" y="3327"/>
                  </a:cubicBezTo>
                  <a:cubicBezTo>
                    <a:pt x="944" y="3701"/>
                    <a:pt x="1614" y="3934"/>
                    <a:pt x="2489" y="3934"/>
                  </a:cubicBezTo>
                  <a:cubicBezTo>
                    <a:pt x="2975" y="3934"/>
                    <a:pt x="3524" y="3862"/>
                    <a:pt x="4107" y="3702"/>
                  </a:cubicBezTo>
                  <a:cubicBezTo>
                    <a:pt x="3702" y="3090"/>
                    <a:pt x="3483" y="2379"/>
                    <a:pt x="3477" y="1648"/>
                  </a:cubicBezTo>
                  <a:cubicBezTo>
                    <a:pt x="3471" y="1080"/>
                    <a:pt x="3602" y="512"/>
                    <a:pt x="3852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707175" y="4310750"/>
              <a:ext cx="58025" cy="82300"/>
            </a:xfrm>
            <a:custGeom>
              <a:avLst/>
              <a:gdLst/>
              <a:ahLst/>
              <a:cxnLst/>
              <a:rect l="l" t="t" r="r" b="b"/>
              <a:pathLst>
                <a:path w="2321" h="3292" extrusionOk="0">
                  <a:moveTo>
                    <a:pt x="1115" y="0"/>
                  </a:moveTo>
                  <a:cubicBezTo>
                    <a:pt x="1100" y="0"/>
                    <a:pt x="1084" y="5"/>
                    <a:pt x="1068" y="15"/>
                  </a:cubicBezTo>
                  <a:cubicBezTo>
                    <a:pt x="1025" y="65"/>
                    <a:pt x="1" y="1138"/>
                    <a:pt x="301" y="2093"/>
                  </a:cubicBezTo>
                  <a:cubicBezTo>
                    <a:pt x="482" y="2680"/>
                    <a:pt x="1118" y="3079"/>
                    <a:pt x="2192" y="3285"/>
                  </a:cubicBezTo>
                  <a:lnTo>
                    <a:pt x="2204" y="3285"/>
                  </a:lnTo>
                  <a:lnTo>
                    <a:pt x="2204" y="3292"/>
                  </a:lnTo>
                  <a:cubicBezTo>
                    <a:pt x="2206" y="3292"/>
                    <a:pt x="2208" y="3292"/>
                    <a:pt x="2210" y="3292"/>
                  </a:cubicBezTo>
                  <a:cubicBezTo>
                    <a:pt x="2311" y="3292"/>
                    <a:pt x="2321" y="3142"/>
                    <a:pt x="2223" y="3136"/>
                  </a:cubicBezTo>
                  <a:cubicBezTo>
                    <a:pt x="1212" y="2942"/>
                    <a:pt x="613" y="2574"/>
                    <a:pt x="450" y="2050"/>
                  </a:cubicBezTo>
                  <a:cubicBezTo>
                    <a:pt x="176" y="1182"/>
                    <a:pt x="1174" y="133"/>
                    <a:pt x="1181" y="127"/>
                  </a:cubicBezTo>
                  <a:cubicBezTo>
                    <a:pt x="1225" y="68"/>
                    <a:pt x="1175" y="0"/>
                    <a:pt x="1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5546625" y="4402525"/>
              <a:ext cx="212400" cy="74325"/>
            </a:xfrm>
            <a:custGeom>
              <a:avLst/>
              <a:gdLst/>
              <a:ahLst/>
              <a:cxnLst/>
              <a:rect l="l" t="t" r="r" b="b"/>
              <a:pathLst>
                <a:path w="8496" h="2973" extrusionOk="0">
                  <a:moveTo>
                    <a:pt x="89" y="1"/>
                  </a:moveTo>
                  <a:cubicBezTo>
                    <a:pt x="50" y="1"/>
                    <a:pt x="18" y="30"/>
                    <a:pt x="6" y="64"/>
                  </a:cubicBezTo>
                  <a:cubicBezTo>
                    <a:pt x="0" y="108"/>
                    <a:pt x="25" y="145"/>
                    <a:pt x="69" y="158"/>
                  </a:cubicBezTo>
                  <a:cubicBezTo>
                    <a:pt x="618" y="257"/>
                    <a:pt x="3283" y="1256"/>
                    <a:pt x="4432" y="2373"/>
                  </a:cubicBezTo>
                  <a:cubicBezTo>
                    <a:pt x="4906" y="2829"/>
                    <a:pt x="5649" y="2973"/>
                    <a:pt x="6367" y="2973"/>
                  </a:cubicBezTo>
                  <a:cubicBezTo>
                    <a:pt x="7066" y="2960"/>
                    <a:pt x="7759" y="2854"/>
                    <a:pt x="8427" y="2667"/>
                  </a:cubicBezTo>
                  <a:cubicBezTo>
                    <a:pt x="8470" y="2654"/>
                    <a:pt x="8495" y="2617"/>
                    <a:pt x="8483" y="2573"/>
                  </a:cubicBezTo>
                  <a:cubicBezTo>
                    <a:pt x="8473" y="2538"/>
                    <a:pt x="8443" y="2519"/>
                    <a:pt x="8409" y="2519"/>
                  </a:cubicBezTo>
                  <a:cubicBezTo>
                    <a:pt x="8401" y="2519"/>
                    <a:pt x="8392" y="2521"/>
                    <a:pt x="8383" y="2523"/>
                  </a:cubicBezTo>
                  <a:cubicBezTo>
                    <a:pt x="8368" y="2527"/>
                    <a:pt x="7383" y="2811"/>
                    <a:pt x="6360" y="2811"/>
                  </a:cubicBezTo>
                  <a:cubicBezTo>
                    <a:pt x="5676" y="2811"/>
                    <a:pt x="4976" y="2684"/>
                    <a:pt x="4538" y="2261"/>
                  </a:cubicBezTo>
                  <a:cubicBezTo>
                    <a:pt x="3377" y="1125"/>
                    <a:pt x="655" y="101"/>
                    <a:pt x="100" y="1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5761800" y="4292825"/>
              <a:ext cx="41525" cy="96325"/>
            </a:xfrm>
            <a:custGeom>
              <a:avLst/>
              <a:gdLst/>
              <a:ahLst/>
              <a:cxnLst/>
              <a:rect l="l" t="t" r="r" b="b"/>
              <a:pathLst>
                <a:path w="1661" h="3853" extrusionOk="0">
                  <a:moveTo>
                    <a:pt x="979" y="1"/>
                  </a:moveTo>
                  <a:cubicBezTo>
                    <a:pt x="957" y="1"/>
                    <a:pt x="935" y="10"/>
                    <a:pt x="918" y="33"/>
                  </a:cubicBezTo>
                  <a:cubicBezTo>
                    <a:pt x="1" y="1606"/>
                    <a:pt x="1449" y="3728"/>
                    <a:pt x="1511" y="3821"/>
                  </a:cubicBezTo>
                  <a:cubicBezTo>
                    <a:pt x="1524" y="3840"/>
                    <a:pt x="1549" y="3853"/>
                    <a:pt x="1573" y="3853"/>
                  </a:cubicBezTo>
                  <a:cubicBezTo>
                    <a:pt x="1592" y="3853"/>
                    <a:pt x="1605" y="3846"/>
                    <a:pt x="1617" y="3840"/>
                  </a:cubicBezTo>
                  <a:cubicBezTo>
                    <a:pt x="1655" y="3815"/>
                    <a:pt x="1661" y="3765"/>
                    <a:pt x="1636" y="3734"/>
                  </a:cubicBezTo>
                  <a:cubicBezTo>
                    <a:pt x="1623" y="3709"/>
                    <a:pt x="182" y="1599"/>
                    <a:pt x="1049" y="108"/>
                  </a:cubicBezTo>
                  <a:cubicBezTo>
                    <a:pt x="1075" y="51"/>
                    <a:pt x="1029" y="1"/>
                    <a:pt x="9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5567675" y="4277875"/>
              <a:ext cx="25925" cy="84750"/>
            </a:xfrm>
            <a:custGeom>
              <a:avLst/>
              <a:gdLst/>
              <a:ahLst/>
              <a:cxnLst/>
              <a:rect l="l" t="t" r="r" b="b"/>
              <a:pathLst>
                <a:path w="1037" h="3390" extrusionOk="0">
                  <a:moveTo>
                    <a:pt x="962" y="0"/>
                  </a:moveTo>
                  <a:cubicBezTo>
                    <a:pt x="918" y="0"/>
                    <a:pt x="881" y="38"/>
                    <a:pt x="881" y="81"/>
                  </a:cubicBezTo>
                  <a:cubicBezTo>
                    <a:pt x="881" y="94"/>
                    <a:pt x="843" y="1561"/>
                    <a:pt x="19" y="3277"/>
                  </a:cubicBezTo>
                  <a:cubicBezTo>
                    <a:pt x="1" y="3315"/>
                    <a:pt x="13" y="3365"/>
                    <a:pt x="51" y="3383"/>
                  </a:cubicBezTo>
                  <a:cubicBezTo>
                    <a:pt x="63" y="3390"/>
                    <a:pt x="76" y="3390"/>
                    <a:pt x="88" y="3390"/>
                  </a:cubicBezTo>
                  <a:cubicBezTo>
                    <a:pt x="119" y="3390"/>
                    <a:pt x="144" y="3371"/>
                    <a:pt x="157" y="3346"/>
                  </a:cubicBezTo>
                  <a:cubicBezTo>
                    <a:pt x="999" y="1598"/>
                    <a:pt x="1037" y="94"/>
                    <a:pt x="1037" y="81"/>
                  </a:cubicBezTo>
                  <a:cubicBezTo>
                    <a:pt x="1037" y="38"/>
                    <a:pt x="1006" y="0"/>
                    <a:pt x="96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6"/>
          <p:cNvSpPr txBox="1">
            <a:spLocks noGrp="1"/>
          </p:cNvSpPr>
          <p:nvPr>
            <p:ph type="subTitle" idx="1"/>
          </p:nvPr>
        </p:nvSpPr>
        <p:spPr>
          <a:xfrm flipH="1">
            <a:off x="2874626" y="942480"/>
            <a:ext cx="51744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7602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959</Words>
  <Application>Microsoft Macintosh PowerPoint</Application>
  <PresentationFormat>On-screen Show (16:9)</PresentationFormat>
  <Paragraphs>190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Gorditas</vt:lpstr>
      <vt:lpstr>Nunito Light</vt:lpstr>
      <vt:lpstr>Athiti Medium</vt:lpstr>
      <vt:lpstr>PT Serif</vt:lpstr>
      <vt:lpstr>Fira Sans Extra Condensed Medium</vt:lpstr>
      <vt:lpstr>r0c0i Linotte</vt:lpstr>
      <vt:lpstr>Arial</vt:lpstr>
      <vt:lpstr>Lato</vt:lpstr>
      <vt:lpstr>Roboto Condensed Light</vt:lpstr>
      <vt:lpstr>Raleway SemiBold</vt:lpstr>
      <vt:lpstr>Happy Easter by Slidesgo</vt:lpstr>
      <vt:lpstr>PowerPoint Presentation</vt:lpstr>
      <vt:lpstr>KHÁM PHÁ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EASTER</dc:title>
  <cp:lastModifiedBy>Linh Khanh</cp:lastModifiedBy>
  <cp:revision>5</cp:revision>
  <dcterms:modified xsi:type="dcterms:W3CDTF">2022-08-01T15:09:10Z</dcterms:modified>
</cp:coreProperties>
</file>