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78" r:id="rId3"/>
    <p:sldId id="353" r:id="rId4"/>
    <p:sldId id="356" r:id="rId5"/>
    <p:sldId id="373" r:id="rId6"/>
    <p:sldId id="372" r:id="rId7"/>
    <p:sldId id="374" r:id="rId8"/>
    <p:sldId id="375" r:id="rId9"/>
    <p:sldId id="360" r:id="rId10"/>
    <p:sldId id="363" r:id="rId11"/>
    <p:sldId id="32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389" autoAdjust="0"/>
  </p:normalViewPr>
  <p:slideViewPr>
    <p:cSldViewPr snapToGrid="0">
      <p:cViewPr varScale="1">
        <p:scale>
          <a:sx n="84" d="100"/>
          <a:sy n="84" d="100"/>
        </p:scale>
        <p:origin x="163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79AEE-31E3-4C3E-8F68-772832F1AE5E}"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A5B72-7B8B-4D4F-BD86-DE0C854AB744}" type="slidenum">
              <a:rPr lang="en-US" smtClean="0"/>
              <a:t>‹#›</a:t>
            </a:fld>
            <a:endParaRPr lang="en-US"/>
          </a:p>
        </p:txBody>
      </p:sp>
    </p:spTree>
    <p:extLst>
      <p:ext uri="{BB962C8B-B14F-4D97-AF65-F5344CB8AC3E}">
        <p14:creationId xmlns:p14="http://schemas.microsoft.com/office/powerpoint/2010/main" val="151277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2025/3/27</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38528473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2025/3/27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3936925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2025/3/27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8272828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CB08-81EA-C272-8EE7-5C02510D3A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63BB4-FFB8-9EBB-DEFB-C4AD63D62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3CAC1-9652-812E-EC3F-950895615B3F}"/>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3/27/2025</a:t>
            </a:fld>
            <a:endParaRPr lang="en-US"/>
          </a:p>
        </p:txBody>
      </p:sp>
      <p:sp>
        <p:nvSpPr>
          <p:cNvPr id="5" name="Footer Placeholder 4">
            <a:extLst>
              <a:ext uri="{FF2B5EF4-FFF2-40B4-BE49-F238E27FC236}">
                <a16:creationId xmlns:a16="http://schemas.microsoft.com/office/drawing/2014/main" id="{34128EF7-11B9-E606-C6DA-6BED6B52F1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59CB18-E25C-FF20-7203-3343BC5865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275735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526B-D370-D30D-8436-859EFF00BA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71D5B2-D70C-74A7-F946-C4BCBA3A11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F6E26-F772-2E0F-C59D-131FD216420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3/27/2025</a:t>
            </a:fld>
            <a:endParaRPr lang="en-US"/>
          </a:p>
        </p:txBody>
      </p:sp>
      <p:sp>
        <p:nvSpPr>
          <p:cNvPr id="5" name="Footer Placeholder 4">
            <a:extLst>
              <a:ext uri="{FF2B5EF4-FFF2-40B4-BE49-F238E27FC236}">
                <a16:creationId xmlns:a16="http://schemas.microsoft.com/office/drawing/2014/main" id="{F5669974-FA8A-5E05-D45A-8768B6A2C5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EE2117-1130-537A-8F42-79AB81D737B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588045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90BC-7500-C3DF-0E7A-0D549865C5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0C855-8F6E-FDC3-400E-0011D26CEF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261EE-4A2B-07BD-2CD4-B832D8EE7E4E}"/>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3/27/2025</a:t>
            </a:fld>
            <a:endParaRPr lang="en-US"/>
          </a:p>
        </p:txBody>
      </p:sp>
      <p:sp>
        <p:nvSpPr>
          <p:cNvPr id="5" name="Footer Placeholder 4">
            <a:extLst>
              <a:ext uri="{FF2B5EF4-FFF2-40B4-BE49-F238E27FC236}">
                <a16:creationId xmlns:a16="http://schemas.microsoft.com/office/drawing/2014/main" id="{D0C2B855-A757-EE3C-1860-8A338469A0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ECDEBD-F6A2-CA42-D3D6-42DBA30C7515}"/>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928530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5D1-96C9-6E5E-EB2C-0F811F254D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5A70A4-B3E6-7231-89B6-7D075B6498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DF91F-9C9B-5478-BCDC-8F081025782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7875C-3E27-EE72-EEF3-2E723E918DD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3/27/2025</a:t>
            </a:fld>
            <a:endParaRPr lang="en-US"/>
          </a:p>
        </p:txBody>
      </p:sp>
      <p:sp>
        <p:nvSpPr>
          <p:cNvPr id="6" name="Footer Placeholder 5">
            <a:extLst>
              <a:ext uri="{FF2B5EF4-FFF2-40B4-BE49-F238E27FC236}">
                <a16:creationId xmlns:a16="http://schemas.microsoft.com/office/drawing/2014/main" id="{3AC90D76-A590-3A5D-4C6D-94C12DFAE7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CA6FEB-D322-465A-5DEC-E65D5F49AA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3184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7F2-41DC-207A-44DC-037667206C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8137399-7830-5935-EECD-C66FFB5DAB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922C2-36D7-8DC5-4AAF-C0D2F9C953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141B4-C706-E3DA-8230-9735C2C8AD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8064F-AB44-51B6-4FD1-C30F7CE45F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820444-66E9-A01A-B557-D0FFFE651F4D}"/>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3/27/2025</a:t>
            </a:fld>
            <a:endParaRPr lang="en-US"/>
          </a:p>
        </p:txBody>
      </p:sp>
      <p:sp>
        <p:nvSpPr>
          <p:cNvPr id="8" name="Footer Placeholder 7">
            <a:extLst>
              <a:ext uri="{FF2B5EF4-FFF2-40B4-BE49-F238E27FC236}">
                <a16:creationId xmlns:a16="http://schemas.microsoft.com/office/drawing/2014/main" id="{7C46A7E6-278B-D13F-8A86-842178119C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5139544-B6E1-794A-8804-AB65D349B869}"/>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93556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F836-07C3-ACC3-0EAF-3651343B7C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A5C4F1E-3C6E-FA44-5138-5179B290240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3/27/2025</a:t>
            </a:fld>
            <a:endParaRPr lang="en-US"/>
          </a:p>
        </p:txBody>
      </p:sp>
      <p:sp>
        <p:nvSpPr>
          <p:cNvPr id="4" name="Footer Placeholder 3">
            <a:extLst>
              <a:ext uri="{FF2B5EF4-FFF2-40B4-BE49-F238E27FC236}">
                <a16:creationId xmlns:a16="http://schemas.microsoft.com/office/drawing/2014/main" id="{0E145B87-D6A4-3F53-A837-6D3FCC714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C39EF6-A320-37D2-F133-57F249CEC12F}"/>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230899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E5EE9-2AF6-44F9-56AE-9B926F9E161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3/27/2025</a:t>
            </a:fld>
            <a:endParaRPr lang="en-US"/>
          </a:p>
        </p:txBody>
      </p:sp>
      <p:sp>
        <p:nvSpPr>
          <p:cNvPr id="3" name="Footer Placeholder 2">
            <a:extLst>
              <a:ext uri="{FF2B5EF4-FFF2-40B4-BE49-F238E27FC236}">
                <a16:creationId xmlns:a16="http://schemas.microsoft.com/office/drawing/2014/main" id="{1E8BCEC7-BC07-373E-311B-BB1E2688C2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0543CE2-964C-88C2-E5C2-87CF899C9A5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701830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39BE-8B78-35CF-F633-A43A9537F0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0E6A6-C90C-A3D5-D2C8-070DEA4067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964F5-DCC8-208F-599B-95EF673B9C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2DF64-3EF4-D41E-AD44-3FF413A76266}"/>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3/27/2025</a:t>
            </a:fld>
            <a:endParaRPr lang="en-US"/>
          </a:p>
        </p:txBody>
      </p:sp>
      <p:sp>
        <p:nvSpPr>
          <p:cNvPr id="6" name="Footer Placeholder 5">
            <a:extLst>
              <a:ext uri="{FF2B5EF4-FFF2-40B4-BE49-F238E27FC236}">
                <a16:creationId xmlns:a16="http://schemas.microsoft.com/office/drawing/2014/main" id="{0FCDA0B8-C8DC-85BF-5AB5-8C9EC1BA28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C457EC-9C8C-AE63-A12A-C4C1944713AB}"/>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51207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2025/3/27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664354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1B74-0CCA-D2BF-FF25-12EDE23BB2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F4222-1EE4-EFA1-25D5-F5FABB2BDE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2D58C0-6E50-F459-92C4-FC02E1CCF7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F4333-6A06-C04E-ACBC-F72A696CB3D5}"/>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3/27/2025</a:t>
            </a:fld>
            <a:endParaRPr lang="en-US"/>
          </a:p>
        </p:txBody>
      </p:sp>
      <p:sp>
        <p:nvSpPr>
          <p:cNvPr id="6" name="Footer Placeholder 5">
            <a:extLst>
              <a:ext uri="{FF2B5EF4-FFF2-40B4-BE49-F238E27FC236}">
                <a16:creationId xmlns:a16="http://schemas.microsoft.com/office/drawing/2014/main" id="{C242D45B-719C-A961-5C7A-45161C2009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AA917E-99FA-A98B-3E8F-B74CA249E451}"/>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260890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7518-C565-4B12-0FB3-DE6246FB2A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9B653-273E-646A-072C-4A46885D6B5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B8ED2-6099-A12E-0ED9-E35C591F3F3A}"/>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3/27/2025</a:t>
            </a:fld>
            <a:endParaRPr lang="en-US"/>
          </a:p>
        </p:txBody>
      </p:sp>
      <p:sp>
        <p:nvSpPr>
          <p:cNvPr id="5" name="Footer Placeholder 4">
            <a:extLst>
              <a:ext uri="{FF2B5EF4-FFF2-40B4-BE49-F238E27FC236}">
                <a16:creationId xmlns:a16="http://schemas.microsoft.com/office/drawing/2014/main" id="{A37E7F1F-7A3A-F558-FE08-3FAB54CD5F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8A35E0-FE32-C8C1-B1C1-A39961914A02}"/>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962738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849EB-E856-C85A-F401-F59DF6399AF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6DB01-855F-9278-EFB8-993390FE6B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C7480-019B-3DE5-A749-A0136881EAE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3/27/2025</a:t>
            </a:fld>
            <a:endParaRPr lang="en-US"/>
          </a:p>
        </p:txBody>
      </p:sp>
      <p:sp>
        <p:nvSpPr>
          <p:cNvPr id="5" name="Footer Placeholder 4">
            <a:extLst>
              <a:ext uri="{FF2B5EF4-FFF2-40B4-BE49-F238E27FC236}">
                <a16:creationId xmlns:a16="http://schemas.microsoft.com/office/drawing/2014/main" id="{6BFA4ED7-9B33-AC9B-CE63-72EB660F30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156F7B-D2CB-63DA-35FC-96C5C82E4A0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70580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2025/3/27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2994239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2025/3/27</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2221159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2025/3/27</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3614776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2025/3/27</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4581137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2025/3/27</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079320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2025/3/27</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6638626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2025/3/27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794951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t="-33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DC1D315-7251-D3E6-EBA3-EFF525C859C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ustDataLst>
      <p:tags r:id="rId13"/>
    </p:custDataLst>
    <p:extLst>
      <p:ext uri="{BB962C8B-B14F-4D97-AF65-F5344CB8AC3E}">
        <p14:creationId xmlns:p14="http://schemas.microsoft.com/office/powerpoint/2010/main" val="2677809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074483BA-852A-ABE3-1C5C-D0DDCAE011C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a:extLst>
              <a:ext uri="{FF2B5EF4-FFF2-40B4-BE49-F238E27FC236}">
                <a16:creationId xmlns:a16="http://schemas.microsoft.com/office/drawing/2014/main" id="{E45E28E7-5749-461B-9771-3E52EA3AB958}"/>
              </a:ext>
            </a:extLst>
          </p:cNvPr>
          <p:cNvPicPr>
            <a:picLocks noChangeAspect="1"/>
          </p:cNvPicPr>
          <p:nvPr userDrawn="1"/>
        </p:nvPicPr>
        <p:blipFill>
          <a:blip r:embed="rId13"/>
          <a:stretch>
            <a:fillRect/>
          </a:stretch>
        </p:blipFill>
        <p:spPr>
          <a:xfrm>
            <a:off x="0" y="-1217814"/>
            <a:ext cx="13197062" cy="8075814"/>
          </a:xfrm>
          <a:prstGeom prst="rect">
            <a:avLst/>
          </a:prstGeom>
        </p:spPr>
      </p:pic>
    </p:spTree>
    <p:extLst>
      <p:ext uri="{BB962C8B-B14F-4D97-AF65-F5344CB8AC3E}">
        <p14:creationId xmlns:p14="http://schemas.microsoft.com/office/powerpoint/2010/main" val="3051113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2719705"/>
            <a:ext cx="12192635" cy="4138295"/>
          </a:xfrm>
          <a:prstGeom prst="rect">
            <a:avLst/>
          </a:prstGeom>
        </p:spPr>
      </p:pic>
      <p:pic>
        <p:nvPicPr>
          <p:cNvPr id="3" name="图片 1" descr="图片1">
            <a:extLst>
              <a:ext uri="{FF2B5EF4-FFF2-40B4-BE49-F238E27FC236}">
                <a16:creationId xmlns:a16="http://schemas.microsoft.com/office/drawing/2014/main" id="{5FB802B2-0B61-AD0F-B168-D979BF362541}"/>
              </a:ext>
            </a:extLst>
          </p:cNvPr>
          <p:cNvPicPr>
            <a:picLocks noChangeAspect="1"/>
          </p:cNvPicPr>
          <p:nvPr/>
        </p:nvPicPr>
        <p:blipFill>
          <a:blip r:embed="rId4"/>
          <a:stretch>
            <a:fillRect/>
          </a:stretch>
        </p:blipFill>
        <p:spPr>
          <a:xfrm>
            <a:off x="1028701" y="570108"/>
            <a:ext cx="10544174" cy="5184775"/>
          </a:xfrm>
          <a:prstGeom prst="rect">
            <a:avLst/>
          </a:prstGeom>
        </p:spPr>
      </p:pic>
      <p:pic>
        <p:nvPicPr>
          <p:cNvPr id="8" name="Picture 7">
            <a:extLst>
              <a:ext uri="{FF2B5EF4-FFF2-40B4-BE49-F238E27FC236}">
                <a16:creationId xmlns:a16="http://schemas.microsoft.com/office/drawing/2014/main" id="{8C417F43-27EC-7C87-1CC3-2F24D50BC4E2}"/>
              </a:ext>
            </a:extLst>
          </p:cNvPr>
          <p:cNvPicPr>
            <a:picLocks noChangeAspect="1"/>
          </p:cNvPicPr>
          <p:nvPr/>
        </p:nvPicPr>
        <p:blipFill>
          <a:blip r:embed="rId5"/>
          <a:stretch>
            <a:fillRect/>
          </a:stretch>
        </p:blipFill>
        <p:spPr>
          <a:xfrm>
            <a:off x="1552565" y="1496446"/>
            <a:ext cx="9010669" cy="2798307"/>
          </a:xfrm>
          <a:prstGeom prst="rect">
            <a:avLst/>
          </a:prstGeom>
        </p:spPr>
      </p:pic>
      <p:pic>
        <p:nvPicPr>
          <p:cNvPr id="9" name="Picture 8">
            <a:extLst>
              <a:ext uri="{FF2B5EF4-FFF2-40B4-BE49-F238E27FC236}">
                <a16:creationId xmlns:a16="http://schemas.microsoft.com/office/drawing/2014/main" id="{E85012F5-59B0-5DEA-A995-CF852844F320}"/>
              </a:ext>
            </a:extLst>
          </p:cNvPr>
          <p:cNvPicPr>
            <a:picLocks noChangeAspect="1"/>
          </p:cNvPicPr>
          <p:nvPr/>
        </p:nvPicPr>
        <p:blipFill>
          <a:blip r:embed="rId6"/>
          <a:stretch>
            <a:fillRect/>
          </a:stretch>
        </p:blipFill>
        <p:spPr>
          <a:xfrm>
            <a:off x="419100" y="3618890"/>
            <a:ext cx="3399587" cy="3399587"/>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414E56E2-1F99-502E-0CB6-82B1B6F59776}"/>
              </a:ext>
            </a:extLst>
          </p:cNvPr>
          <p:cNvPicPr>
            <a:picLocks noChangeAspect="1"/>
          </p:cNvPicPr>
          <p:nvPr/>
        </p:nvPicPr>
        <p:blipFill rotWithShape="1">
          <a:blip r:embed="rId7"/>
          <a:srcRect l="20431" t="1" r="9017" b="16190"/>
          <a:stretch/>
        </p:blipFill>
        <p:spPr>
          <a:xfrm>
            <a:off x="9468433" y="3296240"/>
            <a:ext cx="2998356" cy="3561760"/>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0" name="图片 9"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2" name="图片 1" descr="图片1">
            <a:extLst>
              <a:ext uri="{FF2B5EF4-FFF2-40B4-BE49-F238E27FC236}">
                <a16:creationId xmlns:a16="http://schemas.microsoft.com/office/drawing/2014/main" id="{9D569EF8-5F6C-4CEE-A307-75366D195669}"/>
              </a:ext>
            </a:extLst>
          </p:cNvPr>
          <p:cNvPicPr>
            <a:picLocks noChangeAspect="1"/>
          </p:cNvPicPr>
          <p:nvPr/>
        </p:nvPicPr>
        <p:blipFill>
          <a:blip r:embed="rId5"/>
          <a:stretch>
            <a:fillRect/>
          </a:stretch>
        </p:blipFill>
        <p:spPr>
          <a:xfrm>
            <a:off x="1023302" y="958349"/>
            <a:ext cx="9868872" cy="3716736"/>
          </a:xfrm>
          <a:prstGeom prst="rect">
            <a:avLst/>
          </a:prstGeom>
        </p:spPr>
      </p:pic>
      <p:pic>
        <p:nvPicPr>
          <p:cNvPr id="2" name="Picture 1">
            <a:extLst>
              <a:ext uri="{FF2B5EF4-FFF2-40B4-BE49-F238E27FC236}">
                <a16:creationId xmlns:a16="http://schemas.microsoft.com/office/drawing/2014/main" id="{D4061479-7D56-43F7-B89E-848F10B07C53}"/>
              </a:ext>
            </a:extLst>
          </p:cNvPr>
          <p:cNvPicPr>
            <a:picLocks noChangeAspect="1"/>
          </p:cNvPicPr>
          <p:nvPr/>
        </p:nvPicPr>
        <p:blipFill>
          <a:blip r:embed="rId6"/>
          <a:stretch>
            <a:fillRect/>
          </a:stretch>
        </p:blipFill>
        <p:spPr>
          <a:xfrm>
            <a:off x="1299826" y="1477635"/>
            <a:ext cx="9565453" cy="2859272"/>
          </a:xfrm>
          <a:prstGeom prst="rect">
            <a:avLst/>
          </a:prstGeom>
        </p:spPr>
      </p:pic>
    </p:spTree>
    <p:custDataLst>
      <p:tags r:id="rId1"/>
    </p:custDataLst>
    <p:extLst>
      <p:ext uri="{BB962C8B-B14F-4D97-AF65-F5344CB8AC3E}">
        <p14:creationId xmlns:p14="http://schemas.microsoft.com/office/powerpoint/2010/main" val="3704598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790575"/>
            <a:ext cx="11340984" cy="4629150"/>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2" name="TextBox 1">
            <a:extLst>
              <a:ext uri="{FF2B5EF4-FFF2-40B4-BE49-F238E27FC236}">
                <a16:creationId xmlns:a16="http://schemas.microsoft.com/office/drawing/2014/main" id="{611BBD89-5A9C-4A57-8420-7668CF5A7657}"/>
              </a:ext>
            </a:extLst>
          </p:cNvPr>
          <p:cNvSpPr txBox="1"/>
          <p:nvPr/>
        </p:nvSpPr>
        <p:spPr>
          <a:xfrm>
            <a:off x="813584" y="1296339"/>
            <a:ext cx="10602930" cy="3539430"/>
          </a:xfrm>
          <a:prstGeom prst="rect">
            <a:avLst/>
          </a:prstGeom>
          <a:noFill/>
        </p:spPr>
        <p:txBody>
          <a:bodyPr wrap="square" rtlCol="0">
            <a:spAutoFit/>
          </a:bodyPr>
          <a:lstStyle/>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Chọn 1 trong 3 đề dưới đây:</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1: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Sơn Tinh kể lại cuộc chiến đấu với Thuỷ Tinh hoặc đóng vai Thuỷ Tinh nói chuyện với Sơn Tinh khi mình thua trận (câu chuyện “Sơn Tinh, Thuỷ Tinh”).</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2: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Mi-lô thuyết phục cha cho mình tham gia lớp học chơi trống (câu chuyện “Nghệ sĩ trống”).</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3: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ông nhạc sĩ nói lên suy nghĩ khi nghe thấy lời thì thầm của bé Mai (câu chuyện “Ông Bụt đã đến”).</a:t>
            </a:r>
            <a:endParaRPr kumimoji="0" lang="en-US" sz="2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522701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82104" y="2290384"/>
            <a:ext cx="57546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1.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Chuẩn</a:t>
            </a: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bị</a:t>
            </a:r>
            <a:endPar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4607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3" name="Picture 2" descr="A group of people in clothing&#10;&#10;Description automatically generated with low confidence">
            <a:extLst>
              <a:ext uri="{FF2B5EF4-FFF2-40B4-BE49-F238E27FC236}">
                <a16:creationId xmlns:a16="http://schemas.microsoft.com/office/drawing/2014/main" id="{D8B949BA-01AB-895E-00C6-CCBC785EF2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955" y="4273798"/>
            <a:ext cx="3597796" cy="2264071"/>
          </a:xfrm>
          <a:prstGeom prst="rect">
            <a:avLst/>
          </a:prstGeom>
        </p:spPr>
      </p:pic>
      <p:sp>
        <p:nvSpPr>
          <p:cNvPr id="4" name="Rectangle: Rounded Corners 3">
            <a:extLst>
              <a:ext uri="{FF2B5EF4-FFF2-40B4-BE49-F238E27FC236}">
                <a16:creationId xmlns:a16="http://schemas.microsoft.com/office/drawing/2014/main" id="{A73F747A-3639-CCA1-2020-F14108B9AEFE}"/>
              </a:ext>
            </a:extLst>
          </p:cNvPr>
          <p:cNvSpPr/>
          <p:nvPr/>
        </p:nvSpPr>
        <p:spPr>
          <a:xfrm>
            <a:off x="723900" y="1790700"/>
            <a:ext cx="4057650" cy="24193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Đọc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yêu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cầu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phần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chuẩn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bị</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lựa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chọn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đối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tượng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phương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án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theo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gợi</a:t>
            </a:r>
            <a:r>
              <a:rPr lang="en-US" sz="2800" dirty="0">
                <a:solidFill>
                  <a:srgbClr val="002060"/>
                </a:solidFill>
                <a:latin typeface="Cambria" panose="02040503050406030204" pitchFamily="18" charset="0"/>
                <a:ea typeface="Cambria" panose="02040503050406030204" pitchFamily="18" charset="0"/>
              </a:rPr>
              <a:t> ý </a:t>
            </a:r>
            <a:r>
              <a:rPr lang="en-US" sz="2800" dirty="0" err="1">
                <a:solidFill>
                  <a:srgbClr val="002060"/>
                </a:solidFill>
                <a:latin typeface="Cambria" panose="02040503050406030204" pitchFamily="18" charset="0"/>
                <a:ea typeface="Cambria" panose="02040503050406030204" pitchFamily="18" charset="0"/>
              </a:rPr>
              <a:t>sau</a:t>
            </a:r>
            <a:r>
              <a:rPr lang="en-US" sz="2800" dirty="0">
                <a:solidFill>
                  <a:srgbClr val="002060"/>
                </a:solidFill>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a16="http://schemas.microsoft.com/office/drawing/2014/main" id="{EEEB2AB5-8669-220C-9A60-95453B65BC3A}"/>
              </a:ext>
            </a:extLst>
          </p:cNvPr>
          <p:cNvSpPr/>
          <p:nvPr/>
        </p:nvSpPr>
        <p:spPr>
          <a:xfrm>
            <a:off x="5448300" y="1724025"/>
            <a:ext cx="4981575" cy="1905000"/>
          </a:xfrm>
          <a:prstGeom prst="wedgeRoundRectCallout">
            <a:avLst>
              <a:gd name="adj1" fmla="val -60412"/>
              <a:gd name="adj2" fmla="val 4900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Chọn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câu</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chuyện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nhân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vật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để</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đóng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vai</a:t>
            </a:r>
            <a:endParaRPr lang="en-US" sz="3600" dirty="0">
              <a:solidFill>
                <a:srgbClr val="002060"/>
              </a:solidFill>
              <a:latin typeface="Cambria" panose="02040503050406030204" pitchFamily="18" charset="0"/>
              <a:ea typeface="Cambria" panose="02040503050406030204" pitchFamily="18" charset="0"/>
            </a:endParaRPr>
          </a:p>
        </p:txBody>
      </p:sp>
      <p:sp>
        <p:nvSpPr>
          <p:cNvPr id="8" name="Speech Bubble: Rectangle with Corners Rounded 7">
            <a:extLst>
              <a:ext uri="{FF2B5EF4-FFF2-40B4-BE49-F238E27FC236}">
                <a16:creationId xmlns:a16="http://schemas.microsoft.com/office/drawing/2014/main" id="{6DDCD166-F1CC-1D3C-7473-5065F425DF4F}"/>
              </a:ext>
            </a:extLst>
          </p:cNvPr>
          <p:cNvSpPr/>
          <p:nvPr/>
        </p:nvSpPr>
        <p:spPr>
          <a:xfrm>
            <a:off x="5476875" y="4295775"/>
            <a:ext cx="4981575" cy="1905000"/>
          </a:xfrm>
          <a:prstGeom prst="wedgeRoundRectCallout">
            <a:avLst>
              <a:gd name="adj1" fmla="val -66722"/>
              <a:gd name="adj2" fmla="val 20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Đọc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hoặc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nhớ</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câu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chuyện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lưu</a:t>
            </a:r>
            <a:r>
              <a:rPr lang="en-US" sz="3200" dirty="0">
                <a:solidFill>
                  <a:srgbClr val="002060"/>
                </a:solidFill>
                <a:latin typeface="Cambria" panose="02040503050406030204" pitchFamily="18" charset="0"/>
                <a:ea typeface="Cambria" panose="02040503050406030204" pitchFamily="18" charset="0"/>
              </a:rPr>
              <a:t> ý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vật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chi </a:t>
            </a:r>
            <a:r>
              <a:rPr lang="en-US" sz="3200" dirty="0" err="1">
                <a:solidFill>
                  <a:srgbClr val="002060"/>
                </a:solidFill>
                <a:latin typeface="Cambria" panose="02040503050406030204" pitchFamily="18" charset="0"/>
                <a:ea typeface="Cambria" panose="02040503050406030204" pitchFamily="18" charset="0"/>
              </a:rPr>
              <a:t>tiết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trọng</a:t>
            </a:r>
            <a:endParaRPr lang="en-US" sz="32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82140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9" name="Picture 8">
            <a:extLst>
              <a:ext uri="{FF2B5EF4-FFF2-40B4-BE49-F238E27FC236}">
                <a16:creationId xmlns:a16="http://schemas.microsoft.com/office/drawing/2014/main" id="{4EF6B677-239B-742C-F838-3D350088A279}"/>
              </a:ext>
            </a:extLst>
          </p:cNvPr>
          <p:cNvPicPr>
            <a:picLocks noChangeAspect="1"/>
          </p:cNvPicPr>
          <p:nvPr/>
        </p:nvPicPr>
        <p:blipFill>
          <a:blip r:embed="rId6"/>
          <a:stretch>
            <a:fillRect/>
          </a:stretch>
        </p:blipFill>
        <p:spPr>
          <a:xfrm>
            <a:off x="1069975" y="581024"/>
            <a:ext cx="4419599" cy="2486025"/>
          </a:xfrm>
          <a:prstGeom prst="rect">
            <a:avLst/>
          </a:prstGeom>
        </p:spPr>
      </p:pic>
      <p:pic>
        <p:nvPicPr>
          <p:cNvPr id="10" name="Picture 9">
            <a:extLst>
              <a:ext uri="{FF2B5EF4-FFF2-40B4-BE49-F238E27FC236}">
                <a16:creationId xmlns:a16="http://schemas.microsoft.com/office/drawing/2014/main" id="{DAAC9754-1195-96D6-F4D4-AB8402C0950B}"/>
              </a:ext>
            </a:extLst>
          </p:cNvPr>
          <p:cNvPicPr>
            <a:picLocks noChangeAspect="1"/>
          </p:cNvPicPr>
          <p:nvPr/>
        </p:nvPicPr>
        <p:blipFill>
          <a:blip r:embed="rId7"/>
          <a:stretch>
            <a:fillRect/>
          </a:stretch>
        </p:blipFill>
        <p:spPr>
          <a:xfrm>
            <a:off x="6133833" y="539640"/>
            <a:ext cx="4324183" cy="2603609"/>
          </a:xfrm>
          <a:prstGeom prst="rect">
            <a:avLst/>
          </a:prstGeom>
        </p:spPr>
      </p:pic>
      <p:pic>
        <p:nvPicPr>
          <p:cNvPr id="12" name="Picture 11">
            <a:extLst>
              <a:ext uri="{FF2B5EF4-FFF2-40B4-BE49-F238E27FC236}">
                <a16:creationId xmlns:a16="http://schemas.microsoft.com/office/drawing/2014/main" id="{32D276D4-84CB-5FF7-A4DB-DD2C961C19A3}"/>
              </a:ext>
            </a:extLst>
          </p:cNvPr>
          <p:cNvPicPr>
            <a:picLocks noChangeAspect="1"/>
          </p:cNvPicPr>
          <p:nvPr/>
        </p:nvPicPr>
        <p:blipFill>
          <a:blip r:embed="rId8"/>
          <a:stretch>
            <a:fillRect/>
          </a:stretch>
        </p:blipFill>
        <p:spPr>
          <a:xfrm>
            <a:off x="2828924" y="3624404"/>
            <a:ext cx="5915025" cy="2601699"/>
          </a:xfrm>
          <a:prstGeom prst="rect">
            <a:avLst/>
          </a:prstGeom>
        </p:spPr>
      </p:pic>
    </p:spTree>
    <p:custDataLst>
      <p:tags r:id="rId1"/>
    </p:custDataLst>
    <p:extLst>
      <p:ext uri="{BB962C8B-B14F-4D97-AF65-F5344CB8AC3E}">
        <p14:creationId xmlns:p14="http://schemas.microsoft.com/office/powerpoint/2010/main" val="3633964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BFFBA4-94D9-4D8D-8350-34D1F63FB788}"/>
              </a:ext>
            </a:extLst>
          </p:cNvPr>
          <p:cNvSpPr txBox="1"/>
          <p:nvPr/>
        </p:nvSpPr>
        <p:spPr>
          <a:xfrm>
            <a:off x="4991529" y="2471359"/>
            <a:ext cx="57546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2. </a:t>
            </a:r>
            <a:r>
              <a:rPr kumimoji="0" lang="en-US" sz="9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Viết</a:t>
            </a:r>
            <a:endParaRPr kumimoji="0" lang="en-US" sz="24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F44A2096-3888-0F88-4815-F353F0A65F7C}"/>
              </a:ext>
            </a:extLst>
          </p:cNvPr>
          <p:cNvGrpSpPr/>
          <p:nvPr/>
        </p:nvGrpSpPr>
        <p:grpSpPr>
          <a:xfrm>
            <a:off x="1580763" y="1571023"/>
            <a:ext cx="3359990" cy="4632539"/>
            <a:chOff x="8744924" y="2143452"/>
            <a:chExt cx="3359990" cy="4632539"/>
          </a:xfrm>
        </p:grpSpPr>
        <p:pic>
          <p:nvPicPr>
            <p:cNvPr id="3" name="Picture 2" descr="A close-up of a logo&#10;&#10;Description automatically generated with low confidence">
              <a:extLst>
                <a:ext uri="{FF2B5EF4-FFF2-40B4-BE49-F238E27FC236}">
                  <a16:creationId xmlns:a16="http://schemas.microsoft.com/office/drawing/2014/main" id="{27AD6575-016B-7859-FF46-52154B438A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4" name="Picture 3" descr="Icon&#10;&#10;Description automatically generated">
              <a:extLst>
                <a:ext uri="{FF2B5EF4-FFF2-40B4-BE49-F238E27FC236}">
                  <a16:creationId xmlns:a16="http://schemas.microsoft.com/office/drawing/2014/main" id="{BDC6E8AA-1359-10A8-B19D-FFB2644DA2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Tree>
    <p:extLst>
      <p:ext uri="{BB962C8B-B14F-4D97-AF65-F5344CB8AC3E}">
        <p14:creationId xmlns:p14="http://schemas.microsoft.com/office/powerpoint/2010/main" val="34261109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6" name="Speech Bubble: Rectangle with Corners Rounded 5">
            <a:extLst>
              <a:ext uri="{FF2B5EF4-FFF2-40B4-BE49-F238E27FC236}">
                <a16:creationId xmlns:a16="http://schemas.microsoft.com/office/drawing/2014/main" id="{EEEB2AB5-8669-220C-9A60-95453B65BC3A}"/>
              </a:ext>
            </a:extLst>
          </p:cNvPr>
          <p:cNvSpPr/>
          <p:nvPr/>
        </p:nvSpPr>
        <p:spPr>
          <a:xfrm>
            <a:off x="4562475" y="990600"/>
            <a:ext cx="7210425" cy="2714625"/>
          </a:xfrm>
          <a:prstGeom prst="wedgeRoundRectCallout">
            <a:avLst>
              <a:gd name="adj1" fmla="val -60412"/>
              <a:gd name="adj2" fmla="val 4900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rPr>
              <a:t>- Lựa chọn cách xưng hô phù hợp (ví dụ: xưng </a:t>
            </a:r>
            <a:r>
              <a:rPr lang="vi-VN" sz="3200" b="1" dirty="0">
                <a:solidFill>
                  <a:srgbClr val="002060"/>
                </a:solidFill>
                <a:latin typeface="Cambria" panose="02040503050406030204" pitchFamily="18" charset="0"/>
                <a:ea typeface="Cambria" panose="02040503050406030204" pitchFamily="18" charset="0"/>
              </a:rPr>
              <a:t>“ta” </a:t>
            </a:r>
            <a:r>
              <a:rPr lang="vi-VN" sz="3200" dirty="0">
                <a:solidFill>
                  <a:srgbClr val="002060"/>
                </a:solidFill>
                <a:latin typeface="Cambria" panose="02040503050406030204" pitchFamily="18" charset="0"/>
                <a:ea typeface="Cambria" panose="02040503050406030204" pitchFamily="18" charset="0"/>
              </a:rPr>
              <a:t>khi đóng vai Sơn Tinh để nói chuyện với Thuỷ Tinh; xưng </a:t>
            </a:r>
            <a:r>
              <a:rPr lang="vi-VN" sz="3200" b="1" dirty="0">
                <a:solidFill>
                  <a:srgbClr val="002060"/>
                </a:solidFill>
                <a:latin typeface="Cambria" panose="02040503050406030204" pitchFamily="18" charset="0"/>
                <a:ea typeface="Cambria" panose="02040503050406030204" pitchFamily="18" charset="0"/>
              </a:rPr>
              <a:t>“con” </a:t>
            </a:r>
            <a:r>
              <a:rPr lang="vi-VN" sz="3200" dirty="0">
                <a:solidFill>
                  <a:srgbClr val="002060"/>
                </a:solidFill>
                <a:latin typeface="Cambria" panose="02040503050406030204" pitchFamily="18" charset="0"/>
                <a:ea typeface="Cambria" panose="02040503050406030204" pitchFamily="18" charset="0"/>
              </a:rPr>
              <a:t>khi đóng vai Mi-lô nói chuyện với cha; xưng </a:t>
            </a:r>
            <a:r>
              <a:rPr lang="vi-VN" sz="3200" b="1" dirty="0">
                <a:solidFill>
                  <a:srgbClr val="002060"/>
                </a:solidFill>
                <a:latin typeface="Cambria" panose="02040503050406030204" pitchFamily="18" charset="0"/>
                <a:ea typeface="Cambria" panose="02040503050406030204" pitchFamily="18" charset="0"/>
              </a:rPr>
              <a:t>“tôi” </a:t>
            </a:r>
            <a:r>
              <a:rPr lang="vi-VN" sz="3200" dirty="0">
                <a:solidFill>
                  <a:srgbClr val="002060"/>
                </a:solidFill>
                <a:latin typeface="Cambria" panose="02040503050406030204" pitchFamily="18" charset="0"/>
                <a:ea typeface="Cambria" panose="02040503050406030204" pitchFamily="18" charset="0"/>
              </a:rPr>
              <a:t>khi đóng vai ông nhạc sĩ;...).</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Speech Bubble: Rectangle with Corners Rounded 7">
            <a:extLst>
              <a:ext uri="{FF2B5EF4-FFF2-40B4-BE49-F238E27FC236}">
                <a16:creationId xmlns:a16="http://schemas.microsoft.com/office/drawing/2014/main" id="{6DDCD166-F1CC-1D3C-7473-5065F425DF4F}"/>
              </a:ext>
            </a:extLst>
          </p:cNvPr>
          <p:cNvSpPr/>
          <p:nvPr/>
        </p:nvSpPr>
        <p:spPr>
          <a:xfrm>
            <a:off x="5019675" y="3886200"/>
            <a:ext cx="6372225" cy="1914525"/>
          </a:xfrm>
          <a:prstGeom prst="wedgeRoundRectCallout">
            <a:avLst>
              <a:gd name="adj1" fmla="val -66722"/>
              <a:gd name="adj2" fmla="val 20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những</a:t>
            </a:r>
            <a:r>
              <a:rPr lang="en-US" sz="2800" dirty="0">
                <a:solidFill>
                  <a:srgbClr val="002060"/>
                </a:solidFill>
                <a:latin typeface="Cambria" panose="02040503050406030204" pitchFamily="18" charset="0"/>
                <a:ea typeface="Cambria" panose="02040503050406030204" pitchFamily="18" charset="0"/>
              </a:rPr>
              <a:t> chi </a:t>
            </a:r>
            <a:r>
              <a:rPr lang="en-US" sz="2800" dirty="0" err="1">
                <a:solidFill>
                  <a:srgbClr val="002060"/>
                </a:solidFill>
                <a:latin typeface="Cambria" panose="02040503050406030204" pitchFamily="18" charset="0"/>
                <a:ea typeface="Cambria" panose="02040503050406030204" pitchFamily="18" charset="0"/>
              </a:rPr>
              <a:t>tiết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vừa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phù</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hợp</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chuyện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phát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triển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tính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vật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vừa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mang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yếu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tố</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bất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ngờ</a:t>
            </a:r>
            <a:r>
              <a:rPr lang="en-US" sz="2800" dirty="0">
                <a:solidFill>
                  <a:srgbClr val="002060"/>
                </a:solidFill>
                <a:latin typeface="Cambria" panose="02040503050406030204" pitchFamily="18" charset="0"/>
                <a:ea typeface="Cambria" panose="02040503050406030204" pitchFamily="18" charset="0"/>
              </a:rPr>
              <a:t>).</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Picture 2">
            <a:extLst>
              <a:ext uri="{FF2B5EF4-FFF2-40B4-BE49-F238E27FC236}">
                <a16:creationId xmlns:a16="http://schemas.microsoft.com/office/drawing/2014/main" id="{4DC32D61-7D59-F63B-F234-E27023DAE2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875"/>
          <a:stretch/>
        </p:blipFill>
        <p:spPr>
          <a:xfrm>
            <a:off x="0" y="2867025"/>
            <a:ext cx="5010974" cy="3375621"/>
          </a:xfrm>
          <a:prstGeom prst="rect">
            <a:avLst/>
          </a:prstGeom>
        </p:spPr>
      </p:pic>
    </p:spTree>
    <p:custDataLst>
      <p:tags r:id="rId1"/>
    </p:custDataLst>
    <p:extLst>
      <p:ext uri="{BB962C8B-B14F-4D97-AF65-F5344CB8AC3E}">
        <p14:creationId xmlns:p14="http://schemas.microsoft.com/office/powerpoint/2010/main" val="1966689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4" name="Picture 13">
            <a:extLst>
              <a:ext uri="{FF2B5EF4-FFF2-40B4-BE49-F238E27FC236}">
                <a16:creationId xmlns:a16="http://schemas.microsoft.com/office/drawing/2014/main" id="{AB6637E7-D1B5-475B-BB6C-51B701DCD6F6}"/>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27580" y="1510301"/>
            <a:ext cx="4195480" cy="5347699"/>
          </a:xfrm>
          <a:prstGeom prst="rect">
            <a:avLst/>
          </a:prstGeom>
        </p:spPr>
      </p:pic>
      <p:sp>
        <p:nvSpPr>
          <p:cNvPr id="3" name="Thought Bubble: Cloud 2">
            <a:extLst>
              <a:ext uri="{FF2B5EF4-FFF2-40B4-BE49-F238E27FC236}">
                <a16:creationId xmlns:a16="http://schemas.microsoft.com/office/drawing/2014/main" id="{819DFA4B-5527-4AA0-AB7A-C3B91730DA84}"/>
              </a:ext>
            </a:extLst>
          </p:cNvPr>
          <p:cNvSpPr/>
          <p:nvPr/>
        </p:nvSpPr>
        <p:spPr>
          <a:xfrm>
            <a:off x="5106254" y="231588"/>
            <a:ext cx="6164495" cy="3606325"/>
          </a:xfrm>
          <a:prstGeom prst="cloudCallout">
            <a:avLst>
              <a:gd name="adj1" fmla="val -81426"/>
              <a:gd name="adj2" fmla="val 33603"/>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字魂37号-波纹乖乖体"/>
              <a:cs typeface="+mn-cs"/>
            </a:endParaRPr>
          </a:p>
        </p:txBody>
      </p:sp>
      <p:sp>
        <p:nvSpPr>
          <p:cNvPr id="4" name="TextBox 3">
            <a:extLst>
              <a:ext uri="{FF2B5EF4-FFF2-40B4-BE49-F238E27FC236}">
                <a16:creationId xmlns:a16="http://schemas.microsoft.com/office/drawing/2014/main" id="{FE522FDE-0DAB-4D8D-B3F6-98676D304C5D}"/>
              </a:ext>
            </a:extLst>
          </p:cNvPr>
          <p:cNvSpPr txBox="1"/>
          <p:nvPr/>
        </p:nvSpPr>
        <p:spPr>
          <a:xfrm>
            <a:off x="5920693" y="832049"/>
            <a:ext cx="448859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rPr>
              <a:t>3. </a:t>
            </a:r>
            <a:r>
              <a:rPr kumimoji="0" lang="en-US" sz="6600" b="1" i="0" u="none" strike="noStrike" kern="1200" cap="none" spc="0" normalizeH="0" baseline="0" noProof="0" dirty="0" err="1">
                <a:ln>
                  <a:noFill/>
                </a:ln>
                <a:solidFill>
                  <a:srgbClr val="0070C0"/>
                </a:solidFill>
                <a:effectLst/>
                <a:uLnTx/>
                <a:uFillTx/>
                <a:latin typeface="Arial" panose="020B0604020202020204" pitchFamily="34" charset="0"/>
                <a:ea typeface="字魂37号-波纹乖乖体"/>
                <a:cs typeface="Arial" panose="020B0604020202020204" pitchFamily="34" charset="0"/>
              </a:rPr>
              <a:t>Chỉnh</a:t>
            </a:r>
            <a:r>
              <a:rPr kumimoji="0" lang="en-US" sz="6600" b="1" i="0" u="none" strike="noStrike" kern="1200" cap="none" spc="0" normalizeH="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rPr>
              <a:t> </a:t>
            </a:r>
            <a:r>
              <a:rPr kumimoji="0" lang="en-US" sz="6600" b="1" i="0" u="none" strike="noStrike" kern="1200" cap="none" spc="0" normalizeH="0" noProof="0" dirty="0" err="1">
                <a:ln>
                  <a:noFill/>
                </a:ln>
                <a:solidFill>
                  <a:srgbClr val="0070C0"/>
                </a:solidFill>
                <a:effectLst/>
                <a:uLnTx/>
                <a:uFillTx/>
                <a:latin typeface="Arial" panose="020B0604020202020204" pitchFamily="34" charset="0"/>
                <a:ea typeface="字魂37号-波纹乖乖体"/>
                <a:cs typeface="Arial" panose="020B0604020202020204" pitchFamily="34" charset="0"/>
              </a:rPr>
              <a:t>sửa</a:t>
            </a:r>
            <a:endParaRPr kumimoji="0" lang="vi-VN" sz="6600" b="1"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endParaRPr>
          </a:p>
        </p:txBody>
      </p:sp>
    </p:spTree>
    <p:custDataLst>
      <p:tags r:id="rId1"/>
    </p:custDataLst>
    <p:extLst>
      <p:ext uri="{BB962C8B-B14F-4D97-AF65-F5344CB8AC3E}">
        <p14:creationId xmlns:p14="http://schemas.microsoft.com/office/powerpoint/2010/main" val="2071673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0" name="Picture 9">
            <a:extLst>
              <a:ext uri="{FF2B5EF4-FFF2-40B4-BE49-F238E27FC236}">
                <a16:creationId xmlns:a16="http://schemas.microsoft.com/office/drawing/2014/main" id="{50C40D10-6E03-4696-B047-410B7E228D51}"/>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a:off x="8987979" y="1833796"/>
            <a:ext cx="4019319" cy="5123158"/>
          </a:xfrm>
          <a:prstGeom prst="rect">
            <a:avLst/>
          </a:prstGeom>
        </p:spPr>
      </p:pic>
      <p:grpSp>
        <p:nvGrpSpPr>
          <p:cNvPr id="4" name="Group 3">
            <a:extLst>
              <a:ext uri="{FF2B5EF4-FFF2-40B4-BE49-F238E27FC236}">
                <a16:creationId xmlns:a16="http://schemas.microsoft.com/office/drawing/2014/main" id="{491B00E3-E72C-48B9-B306-B280C7CDFF02}"/>
              </a:ext>
            </a:extLst>
          </p:cNvPr>
          <p:cNvGrpSpPr/>
          <p:nvPr/>
        </p:nvGrpSpPr>
        <p:grpSpPr>
          <a:xfrm>
            <a:off x="503758" y="676275"/>
            <a:ext cx="8586337" cy="4313234"/>
            <a:chOff x="639856" y="1126207"/>
            <a:chExt cx="8586337" cy="3828614"/>
          </a:xfrm>
        </p:grpSpPr>
        <p:pic>
          <p:nvPicPr>
            <p:cNvPr id="12" name="Picture 11">
              <a:extLst>
                <a:ext uri="{FF2B5EF4-FFF2-40B4-BE49-F238E27FC236}">
                  <a16:creationId xmlns:a16="http://schemas.microsoft.com/office/drawing/2014/main" id="{1B8DF4FB-B9EE-464E-A593-30C92F729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017" y="1612524"/>
              <a:ext cx="8147176" cy="3342297"/>
            </a:xfrm>
            <a:prstGeom prst="rect">
              <a:avLst/>
            </a:prstGeom>
          </p:spPr>
        </p:pic>
        <p:pic>
          <p:nvPicPr>
            <p:cNvPr id="14" name="Picture 13">
              <a:extLst>
                <a:ext uri="{FF2B5EF4-FFF2-40B4-BE49-F238E27FC236}">
                  <a16:creationId xmlns:a16="http://schemas.microsoft.com/office/drawing/2014/main" id="{14221A8E-C08D-4960-BA14-417F15E5C3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856" y="1126207"/>
              <a:ext cx="1184253" cy="1184253"/>
            </a:xfrm>
            <a:prstGeom prst="rect">
              <a:avLst/>
            </a:prstGeom>
          </p:spPr>
        </p:pic>
        <p:sp>
          <p:nvSpPr>
            <p:cNvPr id="3" name="TextBox 2">
              <a:extLst>
                <a:ext uri="{FF2B5EF4-FFF2-40B4-BE49-F238E27FC236}">
                  <a16:creationId xmlns:a16="http://schemas.microsoft.com/office/drawing/2014/main" id="{81C412C1-5750-4818-BA93-A6C08B62ADAC}"/>
                </a:ext>
              </a:extLst>
            </p:cNvPr>
            <p:cNvSpPr txBox="1"/>
            <p:nvPr/>
          </p:nvSpPr>
          <p:spPr>
            <a:xfrm>
              <a:off x="1225978" y="1808212"/>
              <a:ext cx="7853254" cy="2759278"/>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Các em đọc lại bài của mình và tự chỉnh sửa các lỗi về nội dung, hình thức.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Chia sẻ bài làm, đọc bài của bạn và nêu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điều mình muốn học tập từ bạn, điều mình muốn góp ý cho bạn.</a:t>
              </a:r>
            </a:p>
            <a:p>
              <a:pPr marR="0" lvl="0" algn="just" defTabSz="914400" rtl="0" eaLnBrk="1" fontAlgn="auto" latinLnBrk="0" hangingPunct="1">
                <a:lnSpc>
                  <a:spcPct val="100000"/>
                </a:lnSpc>
                <a:spcBef>
                  <a:spcPts val="0"/>
                </a:spcBef>
                <a:spcAft>
                  <a:spcPts val="0"/>
                </a:spcAft>
                <a:buClrTx/>
                <a:buSzTx/>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Đặc biệt lưu ý: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phần tưởng tượng phải</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vừa phù hợp với câu chuyện, vừa có yếu tố bất ngờ.</a:t>
              </a:r>
            </a:p>
          </p:txBody>
        </p:sp>
      </p:grpSp>
    </p:spTree>
    <p:custDataLst>
      <p:tags r:id="rId1"/>
    </p:custDataLst>
    <p:extLst>
      <p:ext uri="{BB962C8B-B14F-4D97-AF65-F5344CB8AC3E}">
        <p14:creationId xmlns:p14="http://schemas.microsoft.com/office/powerpoint/2010/main" val="69294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字魂37号-波纹乖乖体"/>
        <a:ea typeface="字魂37号-波纹乖乖体"/>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252</TotalTime>
  <Words>315</Words>
  <Application>Microsoft Office PowerPoint</Application>
  <PresentationFormat>Widescreen</PresentationFormat>
  <Paragraphs>15</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Cambria</vt:lpstr>
      <vt:lpstr>Wingdings</vt:lpstr>
      <vt:lpstr>字魂37号-波纹乖乖体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12</cp:revision>
  <dcterms:created xsi:type="dcterms:W3CDTF">2024-01-10T08:04:16Z</dcterms:created>
  <dcterms:modified xsi:type="dcterms:W3CDTF">2025-03-27T01:06:19Z</dcterms:modified>
  <cp:category>9Slide.vn</cp:category>
</cp:coreProperties>
</file>