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2"/>
  </p:notesMasterIdLst>
  <p:sldIdLst>
    <p:sldId id="291" r:id="rId3"/>
    <p:sldId id="345" r:id="rId4"/>
    <p:sldId id="349" r:id="rId5"/>
    <p:sldId id="363" r:id="rId6"/>
    <p:sldId id="364" r:id="rId7"/>
    <p:sldId id="359" r:id="rId8"/>
    <p:sldId id="361" r:id="rId9"/>
    <p:sldId id="50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11" autoAdjust="0"/>
  </p:normalViewPr>
  <p:slideViewPr>
    <p:cSldViewPr snapToGrid="0">
      <p:cViewPr varScale="1">
        <p:scale>
          <a:sx n="79" d="100"/>
          <a:sy n="79" d="100"/>
        </p:scale>
        <p:origin x="3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7B0D-74F2-4EA2-8BD1-016164650E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5B8A-EFF7-4A6D-9907-CF2DCDA8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  <p:extLst>
      <p:ext uri="{BB962C8B-B14F-4D97-AF65-F5344CB8AC3E}">
        <p14:creationId xmlns:p14="http://schemas.microsoft.com/office/powerpoint/2010/main" val="5767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7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1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8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6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1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4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0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0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4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4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92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2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9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39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18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9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404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0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9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8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2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9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356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89DAFA0-EFD6-0EEF-3ED9-B11A0C5A22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354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326FE83-32BA-FF45-53E4-9B2F2E7F05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Bubblegum Sans"/>
              </a:rPr>
              <a:t> …..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DAB1C-3200-9758-A0C9-81307B18C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846" y="723700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C0AD0-A91D-45D4-A845-4CB9EFCCA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685" y="1716407"/>
            <a:ext cx="9809314" cy="24812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23653" y="343913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NGHE THẦY</a:t>
            </a:r>
            <a:r>
              <a:rPr kumimoji="0" lang="en-US" altLang="zh-CN" sz="66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 CÔ NHẬN XÉT CHUNG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8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 Box 99">
            <a:extLst>
              <a:ext uri="{FF2B5EF4-FFF2-40B4-BE49-F238E27FC236}">
                <a16:creationId xmlns:a16="http://schemas.microsoft.com/office/drawing/2014/main" id="{DF193D2D-7B4E-0243-82EA-6371E5670D93}"/>
              </a:ext>
            </a:extLst>
          </p:cNvPr>
          <p:cNvSpPr txBox="1"/>
          <p:nvPr/>
        </p:nvSpPr>
        <p:spPr>
          <a:xfrm>
            <a:off x="3200400" y="2790825"/>
            <a:ext cx="84905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bố cục: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bài viết đầy đủ 3 phần: mở bài, thân bài, kết bài. Có em phần kết bài chưa xuống dòng vẫn viết liền với phần thân bài.</a:t>
            </a:r>
          </a:p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tự sắp xếp các sự việc: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sự việc được thuật lại theo đúng trình tự thời gian. Tập trung vào các sự việc chính</a:t>
            </a:r>
          </a:p>
        </p:txBody>
      </p:sp>
      <p:pic>
        <p:nvPicPr>
          <p:cNvPr id="5" name="图片 4" descr="C:\Users\HP\Documents\28.png28">
            <a:extLst>
              <a:ext uri="{FF2B5EF4-FFF2-40B4-BE49-F238E27FC236}">
                <a16:creationId xmlns:a16="http://schemas.microsoft.com/office/drawing/2014/main" id="{3B1279CC-E7FB-E3C0-678E-6D66AAB4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5657">
            <a:off x="7564636" y="586254"/>
            <a:ext cx="2239010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B703CA6-7531-6D80-153A-7E180FD1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9BD3A-1F6E-6CF7-D64F-23961BFDB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994" y="543359"/>
            <a:ext cx="4919898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084D6-9B19-11A0-C691-73615CE41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04" y="2007662"/>
            <a:ext cx="297510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7" name="Text Box 99">
            <a:extLst>
              <a:ext uri="{FF2B5EF4-FFF2-40B4-BE49-F238E27FC236}">
                <a16:creationId xmlns:a16="http://schemas.microsoft.com/office/drawing/2014/main" id="{C12F268C-F18F-87C8-6F19-3898909C4E91}"/>
              </a:ext>
            </a:extLst>
          </p:cNvPr>
          <p:cNvSpPr txBox="1"/>
          <p:nvPr/>
        </p:nvSpPr>
        <p:spPr>
          <a:xfrm>
            <a:off x="2971799" y="2009775"/>
            <a:ext cx="8667751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vài bạn còn sắp xếp các sự việc lộn xộn, chưa hợp lí như bài của bạn……</a:t>
            </a: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bài còn sai lỗi chính tả.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đạt chưa trọn vẹn ý trong câu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ECF5540-41E2-2090-86C5-436F92B3CE03}"/>
              </a:ext>
            </a:extLst>
          </p:cNvPr>
          <p:cNvSpPr/>
          <p:nvPr/>
        </p:nvSpPr>
        <p:spPr bwMode="auto">
          <a:xfrm>
            <a:off x="446314" y="1295399"/>
            <a:ext cx="2284095" cy="2297593"/>
          </a:xfrm>
          <a:custGeom>
            <a:avLst/>
            <a:gdLst>
              <a:gd name="T0" fmla="*/ 88 w 176"/>
              <a:gd name="T1" fmla="*/ 0 h 177"/>
              <a:gd name="T2" fmla="*/ 0 w 176"/>
              <a:gd name="T3" fmla="*/ 88 h 177"/>
              <a:gd name="T4" fmla="*/ 88 w 176"/>
              <a:gd name="T5" fmla="*/ 177 h 177"/>
              <a:gd name="T6" fmla="*/ 176 w 176"/>
              <a:gd name="T7" fmla="*/ 88 h 177"/>
              <a:gd name="T8" fmla="*/ 176 w 176"/>
              <a:gd name="T9" fmla="*/ 0 h 177"/>
              <a:gd name="T10" fmla="*/ 88 w 176"/>
              <a:gd name="T1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7"/>
                  <a:pt x="88" y="177"/>
                </a:cubicBezTo>
                <a:cubicBezTo>
                  <a:pt x="137" y="177"/>
                  <a:pt x="176" y="137"/>
                  <a:pt x="176" y="88"/>
                </a:cubicBezTo>
                <a:cubicBezTo>
                  <a:pt x="176" y="0"/>
                  <a:pt x="176" y="0"/>
                  <a:pt x="176" y="0"/>
                </a:cubicBezTo>
                <a:lnTo>
                  <a:pt x="88" y="0"/>
                </a:lnTo>
                <a:close/>
              </a:path>
            </a:pathLst>
          </a:custGeom>
          <a:solidFill>
            <a:srgbClr val="EE60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Rectangles 1">
            <a:extLst>
              <a:ext uri="{FF2B5EF4-FFF2-40B4-BE49-F238E27FC236}">
                <a16:creationId xmlns:a16="http://schemas.microsoft.com/office/drawing/2014/main" id="{EAA1F993-6F55-3623-339A-A7B616FC8166}"/>
              </a:ext>
            </a:extLst>
          </p:cNvPr>
          <p:cNvSpPr/>
          <p:nvPr/>
        </p:nvSpPr>
        <p:spPr>
          <a:xfrm>
            <a:off x="672783" y="2002972"/>
            <a:ext cx="17113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chế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97CBC0C-9C09-69CA-EAE0-FCE6FB008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04603" y="372488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2.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Chỉnh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sửa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,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hoàn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thiện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bài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làm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10160"/>
            <a:ext cx="12182475" cy="6875145"/>
            <a:chOff x="0" y="58"/>
            <a:chExt cx="19185" cy="10827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C4C7A-E7C7-E7F8-30AB-915E2E0EA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2" y="2390774"/>
            <a:ext cx="976452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5" name="Picture 1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76DA4D9-CFF2-4A4D-B786-AC966892F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3633029"/>
            <a:ext cx="4402281" cy="27703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E8417A0-F1B4-68D5-F546-F3A456CA8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270" y="1028700"/>
            <a:ext cx="6293694" cy="4791075"/>
          </a:xfrm>
          <a:prstGeom prst="rect">
            <a:avLst/>
          </a:prstGeom>
        </p:spPr>
      </p:pic>
      <p:sp>
        <p:nvSpPr>
          <p:cNvPr id="8" name="Rectangles 6">
            <a:extLst>
              <a:ext uri="{FF2B5EF4-FFF2-40B4-BE49-F238E27FC236}">
                <a16:creationId xmlns:a16="http://schemas.microsoft.com/office/drawing/2014/main" id="{E6061D88-7DC8-BD27-0770-70797E40A41A}"/>
              </a:ext>
            </a:extLst>
          </p:cNvPr>
          <p:cNvSpPr/>
          <p:nvPr/>
        </p:nvSpPr>
        <p:spPr>
          <a:xfrm>
            <a:off x="2219325" y="2008505"/>
            <a:ext cx="405765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997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9255" y="287020"/>
            <a:ext cx="1287145" cy="108458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0303" y="1905000"/>
            <a:ext cx="353358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1301" y="835742"/>
            <a:ext cx="7504474" cy="465065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442522" y="1960307"/>
            <a:ext cx="656800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 lỗi trong bài (nếu có) hoặc viết lại một số câu văn cho hay hơn.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</TotalTime>
  <Words>193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#9Slide07 Cadena</vt:lpstr>
      <vt:lpstr>#9Slide07 IcielPony</vt:lpstr>
      <vt:lpstr>Arial</vt:lpstr>
      <vt:lpstr>Bubblegum Sans</vt:lpstr>
      <vt:lpstr>Calibri</vt:lpstr>
      <vt:lpstr>Cambria</vt:lpstr>
      <vt:lpstr>Times New Roman</vt:lpstr>
      <vt:lpstr>Wingdings</vt:lpstr>
      <vt:lpstr>字魂105号-简雅黑</vt:lpstr>
      <vt:lpstr>字魂70号-灵悦黑体</vt:lpstr>
      <vt:lpstr>Custom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6</cp:revision>
  <dcterms:created xsi:type="dcterms:W3CDTF">2024-01-11T03:54:19Z</dcterms:created>
  <dcterms:modified xsi:type="dcterms:W3CDTF">2025-03-27T01:09:10Z</dcterms:modified>
  <cp:category>9Slide.vn</cp:category>
</cp:coreProperties>
</file>