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319" r:id="rId3"/>
    <p:sldId id="324" r:id="rId4"/>
    <p:sldId id="325" r:id="rId5"/>
    <p:sldId id="327" r:id="rId6"/>
    <p:sldId id="326" r:id="rId7"/>
    <p:sldId id="328" r:id="rId8"/>
    <p:sldId id="329" r:id="rId9"/>
    <p:sldId id="330" r:id="rId10"/>
    <p:sldId id="331" r:id="rId11"/>
    <p:sldId id="322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040" autoAdjust="0"/>
  </p:normalViewPr>
  <p:slideViewPr>
    <p:cSldViewPr snapToGrid="0">
      <p:cViewPr varScale="1">
        <p:scale>
          <a:sx n="77" d="100"/>
          <a:sy n="77" d="100"/>
        </p:scale>
        <p:origin x="19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CA52A-606E-4475-8811-332FA5755300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B4009-E099-453B-8089-20F610FE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4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9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52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17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1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2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8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8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55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8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8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61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2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8894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2296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0373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77AE7D-78B7-D507-FC45-5D964777654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1717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73" y="-36423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056" y="257818"/>
            <a:ext cx="1475494" cy="1475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E99094-E5AA-74D4-CDCF-847639354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3489" y="1673305"/>
            <a:ext cx="5846571" cy="1072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210B5-D14D-E320-665E-8CCA2EC10E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5119" y="2688272"/>
            <a:ext cx="8321761" cy="1481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4D4B60-85B8-8663-9DAA-09208CBF36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7066" y="3833199"/>
            <a:ext cx="172531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1560527">
            <a:off x="307286" y="565979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5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409701" y="536547"/>
                <a:ext cx="10144124" cy="1140703"/>
              </a:xfrm>
              <a:prstGeom prst="roundRect">
                <a:avLst/>
              </a:prstGeom>
              <a:noFill/>
              <a:ln w="28575">
                <a:noFill/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thùng có 100 l dầu, Người ta lấy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lít dầu trong thùng rót đều ra 8 cái can. Hỏi 3 can như vậy có bao nhiêu lít dầu?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1" y="536547"/>
                <a:ext cx="10144124" cy="1140703"/>
              </a:xfrm>
              <a:prstGeom prst="roundRect">
                <a:avLst/>
              </a:prstGeom>
              <a:blipFill>
                <a:blip r:embed="rId6"/>
                <a:stretch>
                  <a:fillRect l="-962" t="-25668" r="-1022" b="-44920"/>
                </a:stretch>
              </a:blipFill>
              <a:ln w="28575">
                <a:noFill/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4541C0-EE24-56B6-5599-5A7DAA56ED6C}"/>
                  </a:ext>
                </a:extLst>
              </p:cNvPr>
              <p:cNvSpPr txBox="1"/>
              <p:nvPr/>
            </p:nvSpPr>
            <p:spPr>
              <a:xfrm>
                <a:off x="2247901" y="2095500"/>
                <a:ext cx="7620000" cy="426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thùng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40 (l)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ở 1 can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 : 8 = 5 (l)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lít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ở 3 can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5 x 3 = 15 (l)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15 </a:t>
                </a:r>
                <a:r>
                  <a:rPr lang="en-US" sz="2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dầu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4541C0-EE24-56B6-5599-5A7DAA56E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1" y="2095500"/>
                <a:ext cx="7620000" cy="4268541"/>
              </a:xfrm>
              <a:prstGeom prst="rect">
                <a:avLst/>
              </a:prstGeom>
              <a:blipFill>
                <a:blip r:embed="rId7"/>
                <a:stretch>
                  <a:fillRect t="-1429" r="-16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91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76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54798" r="5937"/>
          <a:stretch/>
        </p:blipFill>
        <p:spPr>
          <a:xfrm rot="5400000">
            <a:off x="-62934" y="3754936"/>
            <a:ext cx="3225803" cy="309993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0" r="4793" b="45929"/>
          <a:stretch/>
        </p:blipFill>
        <p:spPr>
          <a:xfrm rot="5400000">
            <a:off x="8755187" y="3446587"/>
            <a:ext cx="4447926" cy="2501900"/>
          </a:xfrm>
          <a:prstGeom prst="rect">
            <a:avLst/>
          </a:prstGeom>
        </p:spPr>
      </p:pic>
      <p:pic>
        <p:nvPicPr>
          <p:cNvPr id="21" name="图片 12">
            <a:extLst>
              <a:ext uri="{FF2B5EF4-FFF2-40B4-BE49-F238E27FC236}">
                <a16:creationId xmlns:a16="http://schemas.microsoft.com/office/drawing/2014/main" id="{8D12689B-57E6-4373-8CF1-F96605E68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57" y="3352800"/>
            <a:ext cx="3796967" cy="3796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3A1C7-22DC-546D-67A6-644CA72388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7827" y="2309907"/>
            <a:ext cx="8614395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4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-313593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0DF060-9BC3-E5B9-457E-A38F4ACDA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0033" y="2050411"/>
            <a:ext cx="573683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434556" y="227588"/>
            <a:ext cx="1343073" cy="1320938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1</a:t>
              </a: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288897"/>
            <a:ext cx="9771925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C3309-C717-7A92-FEB6-E6A1869805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100" y="2347912"/>
            <a:ext cx="9164784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2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D34FE86-8E89-591A-C4B7-056DB186D203}"/>
              </a:ext>
            </a:extLst>
          </p:cNvPr>
          <p:cNvSpPr txBox="1"/>
          <p:nvPr/>
        </p:nvSpPr>
        <p:spPr>
          <a:xfrm>
            <a:off x="1714499" y="904875"/>
            <a:ext cx="2619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34 187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26 305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5E3AB2-FFE4-7478-E1DE-106E83E2CB8F}"/>
              </a:ext>
            </a:extLst>
          </p:cNvPr>
          <p:cNvSpPr txBox="1"/>
          <p:nvPr/>
        </p:nvSpPr>
        <p:spPr>
          <a:xfrm>
            <a:off x="1123950" y="13716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DDE698-3631-13ED-41CA-52A4E511BCEE}"/>
              </a:ext>
            </a:extLst>
          </p:cNvPr>
          <p:cNvCxnSpPr>
            <a:cxnSpLocks/>
          </p:cNvCxnSpPr>
          <p:nvPr/>
        </p:nvCxnSpPr>
        <p:spPr>
          <a:xfrm>
            <a:off x="1571625" y="2124075"/>
            <a:ext cx="17049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F6AC1E-9BD2-1AD1-68FF-52BBAC7CD0D6}"/>
              </a:ext>
            </a:extLst>
          </p:cNvPr>
          <p:cNvSpPr txBox="1"/>
          <p:nvPr/>
        </p:nvSpPr>
        <p:spPr>
          <a:xfrm>
            <a:off x="8429625" y="866775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73 506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28 375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AA289B-41F7-59BA-9129-EA61A109939D}"/>
              </a:ext>
            </a:extLst>
          </p:cNvPr>
          <p:cNvSpPr txBox="1"/>
          <p:nvPr/>
        </p:nvSpPr>
        <p:spPr>
          <a:xfrm>
            <a:off x="8039100" y="13335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A6684F-68BD-2339-7851-C5616BF26B50}"/>
              </a:ext>
            </a:extLst>
          </p:cNvPr>
          <p:cNvCxnSpPr>
            <a:cxnSpLocks/>
          </p:cNvCxnSpPr>
          <p:nvPr/>
        </p:nvCxnSpPr>
        <p:spPr>
          <a:xfrm>
            <a:off x="8477250" y="2085975"/>
            <a:ext cx="14954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445D41-2E5F-67AB-FFE2-A6956AC44E99}"/>
              </a:ext>
            </a:extLst>
          </p:cNvPr>
          <p:cNvSpPr txBox="1"/>
          <p:nvPr/>
        </p:nvSpPr>
        <p:spPr>
          <a:xfrm>
            <a:off x="1704974" y="2114550"/>
            <a:ext cx="237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60 492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91E39C-80E4-4F7A-D0A6-ADCE475DE537}"/>
              </a:ext>
            </a:extLst>
          </p:cNvPr>
          <p:cNvSpPr txBox="1"/>
          <p:nvPr/>
        </p:nvSpPr>
        <p:spPr>
          <a:xfrm>
            <a:off x="8477250" y="2047875"/>
            <a:ext cx="30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45 131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A94CAB-34DA-7A1E-8ED0-7F7408619ADA}"/>
              </a:ext>
            </a:extLst>
          </p:cNvPr>
          <p:cNvSpPr txBox="1"/>
          <p:nvPr/>
        </p:nvSpPr>
        <p:spPr>
          <a:xfrm>
            <a:off x="1400175" y="3086100"/>
            <a:ext cx="310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46 125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      3</a:t>
            </a:r>
            <a:endParaRPr lang="en-US" sz="40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D6F9A8-4563-D579-6A37-01CBECA610F3}"/>
              </a:ext>
            </a:extLst>
          </p:cNvPr>
          <p:cNvSpPr txBox="1"/>
          <p:nvPr/>
        </p:nvSpPr>
        <p:spPr>
          <a:xfrm>
            <a:off x="1295400" y="3552825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DB89B6-FFEB-6923-223D-7B9659340F76}"/>
              </a:ext>
            </a:extLst>
          </p:cNvPr>
          <p:cNvCxnSpPr>
            <a:cxnSpLocks/>
          </p:cNvCxnSpPr>
          <p:nvPr/>
        </p:nvCxnSpPr>
        <p:spPr>
          <a:xfrm>
            <a:off x="1514475" y="4305300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9A9B550-328A-177B-80D4-60DB213C4F09}"/>
              </a:ext>
            </a:extLst>
          </p:cNvPr>
          <p:cNvSpPr txBox="1"/>
          <p:nvPr/>
        </p:nvSpPr>
        <p:spPr>
          <a:xfrm>
            <a:off x="1409700" y="4305300"/>
            <a:ext cx="306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138 375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D171EE-3CF0-1675-4137-A32A5500B315}"/>
              </a:ext>
            </a:extLst>
          </p:cNvPr>
          <p:cNvSpPr txBox="1"/>
          <p:nvPr/>
        </p:nvSpPr>
        <p:spPr>
          <a:xfrm>
            <a:off x="6430480" y="333779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3 756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51D9C1-DE71-CE87-8202-53A3ED466C06}"/>
              </a:ext>
            </a:extLst>
          </p:cNvPr>
          <p:cNvSpPr txBox="1"/>
          <p:nvPr/>
        </p:nvSpPr>
        <p:spPr>
          <a:xfrm>
            <a:off x="8310574" y="330921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8DEFFE-0266-E667-8AAF-A93FF379C8E1}"/>
              </a:ext>
            </a:extLst>
          </p:cNvPr>
          <p:cNvCxnSpPr>
            <a:cxnSpLocks/>
          </p:cNvCxnSpPr>
          <p:nvPr/>
        </p:nvCxnSpPr>
        <p:spPr>
          <a:xfrm flipV="1">
            <a:off x="8779065" y="341334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ABC945-A5E5-B862-D5ED-FD26CE003BDF}"/>
              </a:ext>
            </a:extLst>
          </p:cNvPr>
          <p:cNvCxnSpPr>
            <a:cxnSpLocks/>
          </p:cNvCxnSpPr>
          <p:nvPr/>
        </p:nvCxnSpPr>
        <p:spPr>
          <a:xfrm flipH="1">
            <a:off x="8782050" y="3882816"/>
            <a:ext cx="14573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E954BAA-9587-4449-4017-30700AE1EE7B}"/>
              </a:ext>
            </a:extLst>
          </p:cNvPr>
          <p:cNvSpPr txBox="1"/>
          <p:nvPr/>
        </p:nvSpPr>
        <p:spPr>
          <a:xfrm>
            <a:off x="7154380" y="3833091"/>
            <a:ext cx="125619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0 15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2AC12A5-BAC1-5682-E9DC-970AE9C7A860}"/>
              </a:ext>
            </a:extLst>
          </p:cNvPr>
          <p:cNvSpPr txBox="1"/>
          <p:nvPr/>
        </p:nvSpPr>
        <p:spPr>
          <a:xfrm>
            <a:off x="6782905" y="4337916"/>
            <a:ext cx="18943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A6667A-E288-B717-92F9-78159BBF5DA5}"/>
              </a:ext>
            </a:extLst>
          </p:cNvPr>
          <p:cNvSpPr txBox="1"/>
          <p:nvPr/>
        </p:nvSpPr>
        <p:spPr>
          <a:xfrm>
            <a:off x="7040080" y="4814166"/>
            <a:ext cx="16467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E269B7-9010-4925-54B3-FE89961F0A6E}"/>
              </a:ext>
            </a:extLst>
          </p:cNvPr>
          <p:cNvSpPr txBox="1"/>
          <p:nvPr/>
        </p:nvSpPr>
        <p:spPr>
          <a:xfrm>
            <a:off x="7783030" y="3909291"/>
            <a:ext cx="186579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313</a:t>
            </a:r>
          </a:p>
        </p:txBody>
      </p:sp>
    </p:spTree>
    <p:extLst>
      <p:ext uri="{BB962C8B-B14F-4D97-AF65-F5344CB8AC3E}">
        <p14:creationId xmlns:p14="http://schemas.microsoft.com/office/powerpoint/2010/main" val="3884875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716861" y="327856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2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288897"/>
            <a:ext cx="9771925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DEFBB-4BA0-EE00-362E-83DB9D4FE7F9}"/>
              </a:ext>
            </a:extLst>
          </p:cNvPr>
          <p:cNvSpPr txBox="1"/>
          <p:nvPr/>
        </p:nvSpPr>
        <p:spPr>
          <a:xfrm>
            <a:off x="4219576" y="1752600"/>
            <a:ext cx="7515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 vào biểu đồ, hãy trả lời các câu hỏi sau: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Mỗi đội có bao nhiêu người tham gia đồng diễn?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Trung bình mỗi đội có bao nhiêu người tham gia đồng diễn?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Đội đồng diễn nào có số người tham gia nhiều nhất, đội nào có số người tham gia ít nhất? Hai đội đó hơn kém nhau bao nhiêu người?</a:t>
            </a:r>
          </a:p>
        </p:txBody>
      </p:sp>
    </p:spTree>
    <p:extLst>
      <p:ext uri="{BB962C8B-B14F-4D97-AF65-F5344CB8AC3E}">
        <p14:creationId xmlns:p14="http://schemas.microsoft.com/office/powerpoint/2010/main" val="2103428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DEFBB-4BA0-EE00-362E-83DB9D4FE7F9}"/>
              </a:ext>
            </a:extLst>
          </p:cNvPr>
          <p:cNvSpPr txBox="1"/>
          <p:nvPr/>
        </p:nvSpPr>
        <p:spPr>
          <a:xfrm>
            <a:off x="4200526" y="1514475"/>
            <a:ext cx="75152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biểu đồ, hãy trả lời các câu hỏi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Mỗi đội có bao nhiêu người tham gia đồng diễn?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90852-8822-4DD2-600A-1D7CA14D73B1}"/>
              </a:ext>
            </a:extLst>
          </p:cNvPr>
          <p:cNvSpPr txBox="1"/>
          <p:nvPr/>
        </p:nvSpPr>
        <p:spPr>
          <a:xfrm>
            <a:off x="4295776" y="3067050"/>
            <a:ext cx="739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Đội Một có 120 người, đội Hai có 140 người, đội Ba có 100 người.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54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DEFBB-4BA0-EE00-362E-83DB9D4FE7F9}"/>
              </a:ext>
            </a:extLst>
          </p:cNvPr>
          <p:cNvSpPr txBox="1"/>
          <p:nvPr/>
        </p:nvSpPr>
        <p:spPr>
          <a:xfrm>
            <a:off x="4200526" y="1514475"/>
            <a:ext cx="75152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biểu đồ, hãy trả lời các câu hỏi sau:</a:t>
            </a:r>
          </a:p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Trung bình mỗi đội có bao nhiêu người tham gia đồng diễn?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90852-8822-4DD2-600A-1D7CA14D73B1}"/>
              </a:ext>
            </a:extLst>
          </p:cNvPr>
          <p:cNvSpPr txBox="1"/>
          <p:nvPr/>
        </p:nvSpPr>
        <p:spPr>
          <a:xfrm>
            <a:off x="4295776" y="3067050"/>
            <a:ext cx="739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đội có số người là: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(120 + 140 + 100) : 3 = 120 người.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3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F7AE4-965B-C08D-CB4B-0B466C28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" y="1462087"/>
            <a:ext cx="339090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DEFBB-4BA0-EE00-362E-83DB9D4FE7F9}"/>
              </a:ext>
            </a:extLst>
          </p:cNvPr>
          <p:cNvSpPr txBox="1"/>
          <p:nvPr/>
        </p:nvSpPr>
        <p:spPr>
          <a:xfrm>
            <a:off x="4086226" y="838200"/>
            <a:ext cx="75152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Dựa vào biểu đồ, hãy trả lời các câu hỏi sau:</a:t>
            </a:r>
          </a:p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Đội đồng diễn nào có số người tham gia nhiều nhất, đội nào có số người tham gia ít nhất? Hai đội đó hơn kém nhau bao nhiêu người?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90852-8822-4DD2-600A-1D7CA14D73B1}"/>
              </a:ext>
            </a:extLst>
          </p:cNvPr>
          <p:cNvSpPr txBox="1"/>
          <p:nvPr/>
        </p:nvSpPr>
        <p:spPr>
          <a:xfrm>
            <a:off x="4152901" y="3352800"/>
            <a:ext cx="7391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 có nhiều người nhất, đội Ba có ít người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Hai hơn đội Ba số người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140 -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= 40 (người)</a:t>
            </a:r>
          </a:p>
        </p:txBody>
      </p:sp>
    </p:spTree>
    <p:extLst>
      <p:ext uri="{BB962C8B-B14F-4D97-AF65-F5344CB8AC3E}">
        <p14:creationId xmlns:p14="http://schemas.microsoft.com/office/powerpoint/2010/main" val="2262940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DEFFBDA-E7AF-4937-8E5B-776698E197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5160" y="5004971"/>
            <a:ext cx="1713954" cy="185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B8032-33D5-443D-9D9A-B23868626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6458" y="5184426"/>
            <a:ext cx="1753165" cy="14713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1560527">
            <a:off x="716861" y="327856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3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658075" y="288897"/>
            <a:ext cx="9771925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6CD2DD-E9D1-4897-7DEF-2C2FCBEFCA9C}"/>
                  </a:ext>
                </a:extLst>
              </p:cNvPr>
              <p:cNvSpPr txBox="1"/>
              <p:nvPr/>
            </p:nvSpPr>
            <p:spPr>
              <a:xfrm>
                <a:off x="1019175" y="1428750"/>
                <a:ext cx="9991725" cy="3676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Cùng đi một quãng đường, ô tô màu đỏ đi hết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giờ. ô tô màu xanh đi hết 780 giây, ô tô màu đen đi hết 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giờ, ô tô màu trắng đi hết 11 phút. Hỏi ô tô nào đi hết nhiều thời gian nhất?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Ô tô màu đỏ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Ô tô màu xanh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 Ô tô màu đen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D. Ô tô màu trắng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6CD2DD-E9D1-4897-7DEF-2C2FCBEFC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428750"/>
                <a:ext cx="9991725" cy="3676135"/>
              </a:xfrm>
              <a:prstGeom prst="rect">
                <a:avLst/>
              </a:prstGeom>
              <a:blipFill>
                <a:blip r:embed="rId8"/>
                <a:stretch>
                  <a:fillRect l="-915" r="-976" b="-2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4622D-8B96-797F-0B2B-2425703AE91A}"/>
                  </a:ext>
                </a:extLst>
              </p:cNvPr>
              <p:cNvSpPr txBox="1"/>
              <p:nvPr/>
            </p:nvSpPr>
            <p:spPr>
              <a:xfrm>
                <a:off x="4181475" y="2952750"/>
                <a:ext cx="7448550" cy="2356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12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280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780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13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10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280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11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giờ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780 </a:t>
                </a:r>
                <a:r>
                  <a:rPr lang="en-US" sz="280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280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A4622D-8B96-797F-0B2B-2425703AE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75" y="2952750"/>
                <a:ext cx="7448550" cy="2356414"/>
              </a:xfrm>
              <a:prstGeom prst="rect">
                <a:avLst/>
              </a:prstGeom>
              <a:blipFill>
                <a:blip r:embed="rId9"/>
                <a:stretch>
                  <a:fillRect l="-1718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2CFB930-9BFA-CEC0-476B-55E6ADBD8C9A}"/>
              </a:ext>
            </a:extLst>
          </p:cNvPr>
          <p:cNvSpPr/>
          <p:nvPr/>
        </p:nvSpPr>
        <p:spPr>
          <a:xfrm>
            <a:off x="1000125" y="3562350"/>
            <a:ext cx="428625" cy="3619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0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168" y="309355"/>
            <a:ext cx="11591832" cy="634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6" name="MH_Other_5">
            <a:extLst>
              <a:ext uri="{FF2B5EF4-FFF2-40B4-BE49-F238E27FC236}">
                <a16:creationId xmlns:a16="http://schemas.microsoft.com/office/drawing/2014/main" id="{4E50D1D9-6016-4F84-884D-A1776DA4794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1295920" y="6733531"/>
            <a:ext cx="942975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 rot="1560527">
            <a:off x="307286" y="565979"/>
            <a:ext cx="949290" cy="950409"/>
            <a:chOff x="1809068" y="2147815"/>
            <a:chExt cx="1343073" cy="1320938"/>
          </a:xfrm>
        </p:grpSpPr>
        <p:sp>
          <p:nvSpPr>
            <p:cNvPr id="18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99704" y="2231733"/>
              <a:ext cx="1161800" cy="115310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1">
                  <a:ln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雷盖体" panose="00000800000000000000" pitchFamily="2" charset="-122"/>
                </a:rPr>
                <a:t>4</a:t>
              </a: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  <p:sp>
          <p:nvSpPr>
            <p:cNvPr id="19" name="椭圆 11">
              <a:extLst>
                <a:ext uri="{FF2B5EF4-FFF2-40B4-BE49-F238E27FC236}">
                  <a16:creationId xmlns:a16="http://schemas.microsoft.com/office/drawing/2014/main" id="{5E24FCA3-416A-4280-831D-752C5EE176D8}"/>
                </a:ext>
              </a:extLst>
            </p:cNvPr>
            <p:cNvSpPr/>
            <p:nvPr/>
          </p:nvSpPr>
          <p:spPr>
            <a:xfrm rot="20026728">
              <a:off x="1809068" y="2147815"/>
              <a:ext cx="1343073" cy="132093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0" b="1" i="0" u="none" strike="noStrike" kern="1200" cap="none" spc="0" normalizeH="0" baseline="0" noProof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409701" y="536547"/>
            <a:ext cx="10144124" cy="1140703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chữ nhật ABCD và hình thoi MNPQ (như hình bên). Hãy nêu các cặp cạnh vuông góc và các cặp cạnh song song trong mỗi hình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C763DB-B1A8-C7E8-0157-7AF14700F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081" y="1690687"/>
            <a:ext cx="3568032" cy="2519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6949A-D319-6378-2E5D-1330A5584BB9}"/>
              </a:ext>
            </a:extLst>
          </p:cNvPr>
          <p:cNvSpPr txBox="1"/>
          <p:nvPr/>
        </p:nvSpPr>
        <p:spPr>
          <a:xfrm>
            <a:off x="714375" y="2438400"/>
            <a:ext cx="6572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AD, BA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BC, CB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CD, DA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CD, AD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BC, MN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PQ, NP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MQ.</a:t>
            </a:r>
          </a:p>
        </p:txBody>
      </p:sp>
    </p:spTree>
    <p:extLst>
      <p:ext uri="{BB962C8B-B14F-4D97-AF65-F5344CB8AC3E}">
        <p14:creationId xmlns:p14="http://schemas.microsoft.com/office/powerpoint/2010/main" val="3953537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9000420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123</TotalTime>
  <Words>582</Words>
  <Application>Microsoft Office PowerPoint</Application>
  <PresentationFormat>Widescreen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Cambria</vt:lpstr>
      <vt:lpstr>Cambria Math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26</cp:revision>
  <dcterms:created xsi:type="dcterms:W3CDTF">2024-02-13T13:23:52Z</dcterms:created>
  <dcterms:modified xsi:type="dcterms:W3CDTF">2025-03-27T09:00:50Z</dcterms:modified>
  <cp:category>9Slide.vn</cp:category>
</cp:coreProperties>
</file>