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72" r:id="rId3"/>
    <p:sldId id="273" r:id="rId4"/>
    <p:sldId id="274" r:id="rId5"/>
    <p:sldId id="277" r:id="rId6"/>
    <p:sldId id="286" r:id="rId7"/>
    <p:sldId id="287" r:id="rId8"/>
    <p:sldId id="28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75" autoAdjust="0"/>
  </p:normalViewPr>
  <p:slideViewPr>
    <p:cSldViewPr snapToGrid="0">
      <p:cViewPr varScale="1">
        <p:scale>
          <a:sx n="86" d="100"/>
          <a:sy n="86" d="100"/>
        </p:scale>
        <p:origin x="15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65C368A-E770-BAB2-CE4C-DF87A21123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</TotalTime>
  <Words>357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Baloo 2 ExtraBold</vt:lpstr>
      <vt:lpstr>Calibri</vt:lpstr>
      <vt:lpstr>Coiny</vt:lpstr>
      <vt:lpstr>Humanst521 BT</vt:lpstr>
      <vt:lpstr>Nunito Black</vt:lpstr>
      <vt:lpstr>UTM Edwardian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22</cp:revision>
  <dcterms:created xsi:type="dcterms:W3CDTF">2024-02-12T09:20:46Z</dcterms:created>
  <dcterms:modified xsi:type="dcterms:W3CDTF">2025-03-27T01:22:16Z</dcterms:modified>
  <cp:category>9Slide.vn</cp:category>
</cp:coreProperties>
</file>