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1"/>
  </p:notesMasterIdLst>
  <p:sldIdLst>
    <p:sldId id="361" r:id="rId3"/>
    <p:sldId id="257" r:id="rId4"/>
    <p:sldId id="258" r:id="rId5"/>
    <p:sldId id="259" r:id="rId6"/>
    <p:sldId id="380" r:id="rId7"/>
    <p:sldId id="384" r:id="rId8"/>
    <p:sldId id="388" r:id="rId9"/>
    <p:sldId id="260" r:id="rId10"/>
    <p:sldId id="389" r:id="rId11"/>
    <p:sldId id="313" r:id="rId12"/>
    <p:sldId id="314" r:id="rId13"/>
    <p:sldId id="311" r:id="rId14"/>
    <p:sldId id="385" r:id="rId15"/>
    <p:sldId id="390" r:id="rId16"/>
    <p:sldId id="350" r:id="rId17"/>
    <p:sldId id="328" r:id="rId18"/>
    <p:sldId id="321" r:id="rId19"/>
    <p:sldId id="3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79" d="100"/>
          <a:sy n="79" d="100"/>
        </p:scale>
        <p:origin x="15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7BA20E-E843-57BD-84AA-1A8A52DC3E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5A82983-55C5-B668-E3E8-D40D83197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66B62C8-FD92-FE50-4720-5F84B18E12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3.wdp"/><Relationship Id="rId3" Type="http://schemas.openxmlformats.org/officeDocument/2006/relationships/image" Target="../media/image50.jpeg"/><Relationship Id="rId7" Type="http://schemas.microsoft.com/office/2007/relationships/hdphoto" Target="../media/hdphoto9.wdp"/><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2.png"/><Relationship Id="rId11" Type="http://schemas.microsoft.com/office/2007/relationships/hdphoto" Target="../media/hdphoto14.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13.wdp"/><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png"/><Relationship Id="rId18" Type="http://schemas.microsoft.com/office/2007/relationships/hdphoto" Target="../media/hdphoto14.wdp"/><Relationship Id="rId3" Type="http://schemas.openxmlformats.org/officeDocument/2006/relationships/image" Target="../media/image51.png"/><Relationship Id="rId7" Type="http://schemas.openxmlformats.org/officeDocument/2006/relationships/image" Target="../media/image66.png"/><Relationship Id="rId12" Type="http://schemas.microsoft.com/office/2007/relationships/hdphoto" Target="../media/hdphoto19.wdp"/><Relationship Id="rId17" Type="http://schemas.openxmlformats.org/officeDocument/2006/relationships/image" Target="../media/image54.png"/><Relationship Id="rId2" Type="http://schemas.openxmlformats.org/officeDocument/2006/relationships/notesSlide" Target="../notesSlides/notesSlide11.xml"/><Relationship Id="rId16" Type="http://schemas.microsoft.com/office/2007/relationships/hdphoto" Target="../media/hdphoto20.wdp"/><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67.png"/><Relationship Id="rId5" Type="http://schemas.openxmlformats.org/officeDocument/2006/relationships/image" Target="../media/image28.jpeg"/><Relationship Id="rId15" Type="http://schemas.openxmlformats.org/officeDocument/2006/relationships/image" Target="../media/image70.png"/><Relationship Id="rId10" Type="http://schemas.openxmlformats.org/officeDocument/2006/relationships/image" Target="../media/image61.png"/><Relationship Id="rId4" Type="http://schemas.microsoft.com/office/2007/relationships/hdphoto" Target="../media/hdphoto12.wdp"/><Relationship Id="rId9" Type="http://schemas.openxmlformats.org/officeDocument/2006/relationships/image" Target="../media/image60.png"/><Relationship Id="rId1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1.png"/><Relationship Id="rId3" Type="http://schemas.openxmlformats.org/officeDocument/2006/relationships/image" Target="../media/image71.jpeg"/><Relationship Id="rId7" Type="http://schemas.openxmlformats.org/officeDocument/2006/relationships/image" Target="../media/image60.png"/><Relationship Id="rId12"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8.png"/><Relationship Id="rId11" Type="http://schemas.microsoft.com/office/2007/relationships/hdphoto" Target="../media/hdphoto14.wdp"/><Relationship Id="rId5" Type="http://schemas.microsoft.com/office/2007/relationships/hdphoto" Target="../media/hdphoto19.wdp"/><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3.wdp"/><Relationship Id="rId3" Type="http://schemas.openxmlformats.org/officeDocument/2006/relationships/image" Target="../media/image50.jpeg"/><Relationship Id="rId7" Type="http://schemas.microsoft.com/office/2007/relationships/hdphoto" Target="../media/hdphoto9.wdp"/><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png"/><Relationship Id="rId11" Type="http://schemas.microsoft.com/office/2007/relationships/hdphoto" Target="../media/hdphoto14.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13.wdp"/><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6.png"/><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74.png"/><Relationship Id="rId7" Type="http://schemas.openxmlformats.org/officeDocument/2006/relationships/image" Target="../media/image28.jpeg"/><Relationship Id="rId12" Type="http://schemas.microsoft.com/office/2007/relationships/hdphoto" Target="../media/hdphoto9.wdp"/><Relationship Id="rId17" Type="http://schemas.microsoft.com/office/2007/relationships/hdphoto" Target="../media/hdphoto10.wdp"/><Relationship Id="rId25" Type="http://schemas.openxmlformats.org/officeDocument/2006/relationships/image" Target="../media/image43.png"/><Relationship Id="rId33" Type="http://schemas.microsoft.com/office/2007/relationships/hdphoto" Target="../media/hdphoto21.wdp"/><Relationship Id="rId2" Type="http://schemas.openxmlformats.org/officeDocument/2006/relationships/notesSlide" Target="../notesSlides/notesSlide17.xml"/><Relationship Id="rId16" Type="http://schemas.openxmlformats.org/officeDocument/2006/relationships/image" Target="../media/image35.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3.xml"/><Relationship Id="rId6" Type="http://schemas.microsoft.com/office/2007/relationships/hdphoto" Target="../media/hdphoto7.wdp"/><Relationship Id="rId11" Type="http://schemas.openxmlformats.org/officeDocument/2006/relationships/image" Target="../media/image31.png"/><Relationship Id="rId24" Type="http://schemas.openxmlformats.org/officeDocument/2006/relationships/image" Target="../media/image42.png"/><Relationship Id="rId32" Type="http://schemas.openxmlformats.org/officeDocument/2006/relationships/image" Target="../media/image73.png"/><Relationship Id="rId37" Type="http://schemas.microsoft.com/office/2007/relationships/hdphoto" Target="../media/hdphoto5.wdp"/><Relationship Id="rId5" Type="http://schemas.openxmlformats.org/officeDocument/2006/relationships/image" Target="../media/image27.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24.png"/><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20.wdp"/><Relationship Id="rId4" Type="http://schemas.microsoft.com/office/2007/relationships/hdphoto" Target="../media/hdphoto6.wdp"/><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70.png"/><Relationship Id="rId35" Type="http://schemas.microsoft.com/office/2007/relationships/hdphoto" Target="../media/hdphoto22.wdp"/><Relationship Id="rId8" Type="http://schemas.openxmlformats.org/officeDocument/2006/relationships/image" Target="../media/image29.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0.wdp"/><Relationship Id="rId26" Type="http://schemas.openxmlformats.org/officeDocument/2006/relationships/image" Target="../media/image42.png"/><Relationship Id="rId21" Type="http://schemas.openxmlformats.org/officeDocument/2006/relationships/image" Target="../media/image37.png"/><Relationship Id="rId34" Type="http://schemas.microsoft.com/office/2007/relationships/hdphoto" Target="../media/hdphoto1.wdp"/><Relationship Id="rId7" Type="http://schemas.microsoft.com/office/2007/relationships/hdphoto" Target="../media/hdphoto7.wdp"/><Relationship Id="rId12" Type="http://schemas.openxmlformats.org/officeDocument/2006/relationships/image" Target="../media/image31.png"/><Relationship Id="rId17" Type="http://schemas.openxmlformats.org/officeDocument/2006/relationships/image" Target="../media/image35.png"/><Relationship Id="rId25" Type="http://schemas.openxmlformats.org/officeDocument/2006/relationships/image" Target="../media/image41.png"/><Relationship Id="rId33" Type="http://schemas.openxmlformats.org/officeDocument/2006/relationships/image" Target="../media/image18.png"/><Relationship Id="rId38"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34.png"/><Relationship Id="rId20" Type="http://schemas.microsoft.com/office/2007/relationships/hdphoto" Target="../media/hdphoto11.wdp"/><Relationship Id="rId29"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27.png"/><Relationship Id="rId11" Type="http://schemas.microsoft.com/office/2007/relationships/hdphoto" Target="../media/hdphoto8.wdp"/><Relationship Id="rId24" Type="http://schemas.openxmlformats.org/officeDocument/2006/relationships/image" Target="../media/image40.png"/><Relationship Id="rId32" Type="http://schemas.openxmlformats.org/officeDocument/2006/relationships/image" Target="../media/image48.gif"/><Relationship Id="rId37" Type="http://schemas.openxmlformats.org/officeDocument/2006/relationships/image" Target="../media/image20.png"/><Relationship Id="rId5" Type="http://schemas.microsoft.com/office/2007/relationships/hdphoto" Target="../media/hdphoto6.wdp"/><Relationship Id="rId15" Type="http://schemas.openxmlformats.org/officeDocument/2006/relationships/image" Target="../media/image33.png"/><Relationship Id="rId23" Type="http://schemas.openxmlformats.org/officeDocument/2006/relationships/image" Target="../media/image39.png"/><Relationship Id="rId28" Type="http://schemas.openxmlformats.org/officeDocument/2006/relationships/image" Target="../media/image44.png"/><Relationship Id="rId36" Type="http://schemas.microsoft.com/office/2007/relationships/hdphoto" Target="../media/hdphoto2.wdp"/><Relationship Id="rId10" Type="http://schemas.openxmlformats.org/officeDocument/2006/relationships/image" Target="../media/image30.png"/><Relationship Id="rId19" Type="http://schemas.openxmlformats.org/officeDocument/2006/relationships/image" Target="../media/image36.png"/><Relationship Id="rId31"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19.png"/><Relationship Id="rId8" Type="http://schemas.openxmlformats.org/officeDocument/2006/relationships/image" Target="../media/image28.jpeg"/><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5.png"/><Relationship Id="rId3" Type="http://schemas.openxmlformats.org/officeDocument/2006/relationships/image" Target="../media/image49.jpg"/><Relationship Id="rId7" Type="http://schemas.openxmlformats.org/officeDocument/2006/relationships/image" Target="../media/image52.png"/><Relationship Id="rId12" Type="http://schemas.microsoft.com/office/2007/relationships/hdphoto" Target="../media/hdphoto14.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12.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3.wdp"/><Relationship Id="rId4" Type="http://schemas.openxmlformats.org/officeDocument/2006/relationships/image" Target="../media/image50.jpeg"/><Relationship Id="rId9" Type="http://schemas.openxmlformats.org/officeDocument/2006/relationships/image" Target="../media/image53.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5.wdp"/><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5.wdp"/></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5.wdp"/></Relationships>
</file>

<file path=ppt/slides/_rels/slide8.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60.png"/><Relationship Id="rId18" Type="http://schemas.openxmlformats.org/officeDocument/2006/relationships/image" Target="../media/image64.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6.wdp"/><Relationship Id="rId17" Type="http://schemas.openxmlformats.org/officeDocument/2006/relationships/image" Target="../media/image63.png"/><Relationship Id="rId2" Type="http://schemas.openxmlformats.org/officeDocument/2006/relationships/notesSlide" Target="../notesSlides/notesSlide8.xml"/><Relationship Id="rId16" Type="http://schemas.microsoft.com/office/2007/relationships/hdphoto" Target="../media/hdphoto17.wdp"/><Relationship Id="rId20" Type="http://schemas.microsoft.com/office/2007/relationships/hdphoto" Target="../media/hdphoto18.wdp"/><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59.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29.png"/><Relationship Id="rId19" Type="http://schemas.openxmlformats.org/officeDocument/2006/relationships/image" Target="../media/image65.png"/><Relationship Id="rId4" Type="http://schemas.microsoft.com/office/2007/relationships/hdphoto" Target="../media/hdphoto12.wdp"/><Relationship Id="rId9" Type="http://schemas.openxmlformats.org/officeDocument/2006/relationships/image" Target="../media/image28.jpeg"/><Relationship Id="rId1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705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270</TotalTime>
  <Words>875</Words>
  <Application>Microsoft Office PowerPoint</Application>
  <PresentationFormat>Widescreen</PresentationFormat>
  <Paragraphs>96</Paragraphs>
  <Slides>18</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Cambria</vt:lpstr>
      <vt:lpstr>Merienda One</vt:lpstr>
      <vt:lpstr>The Fruit Box Thesis by Slidesgo</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33</cp:revision>
  <dcterms:created xsi:type="dcterms:W3CDTF">2024-02-12T04:20:16Z</dcterms:created>
  <dcterms:modified xsi:type="dcterms:W3CDTF">2025-03-27T01:21:53Z</dcterms:modified>
  <cp:category>9Slide.vn</cp:category>
</cp:coreProperties>
</file>