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5" r:id="rId3"/>
    <p:sldId id="409" r:id="rId4"/>
    <p:sldId id="398" r:id="rId5"/>
    <p:sldId id="419" r:id="rId6"/>
    <p:sldId id="420" r:id="rId7"/>
    <p:sldId id="412" r:id="rId8"/>
    <p:sldId id="4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190" autoAdjust="0"/>
  </p:normalViewPr>
  <p:slideViewPr>
    <p:cSldViewPr snapToGrid="0">
      <p:cViewPr varScale="1">
        <p:scale>
          <a:sx n="84" d="100"/>
          <a:sy n="84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9ACB-E139-4351-9FFE-07F67B88862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36DA-6D52-4080-B377-A3F75FB46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73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5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83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7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82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4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1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B1A8956-8644-0F4C-020A-4A216A5E26F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1252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00F0271-95C7-1CD7-A08C-13A01377A8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1737" y="3886523"/>
            <a:ext cx="3395766" cy="76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C9D00-4672-C5F0-03CA-E2E64043FF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1561" y="2642941"/>
            <a:ext cx="776697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82C0A-882F-11E8-65C1-6D970684F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76" y="315083"/>
            <a:ext cx="1347333" cy="160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F5EFF-776C-1A41-0D21-55621AD47E50}"/>
              </a:ext>
            </a:extLst>
          </p:cNvPr>
          <p:cNvSpPr txBox="1"/>
          <p:nvPr/>
        </p:nvSpPr>
        <p:spPr>
          <a:xfrm>
            <a:off x="2326640" y="731520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C2604B-DA32-F176-E047-67935FF50434}"/>
                  </a:ext>
                </a:extLst>
              </p:cNvPr>
              <p:cNvSpPr txBox="1"/>
              <p:nvPr/>
            </p:nvSpPr>
            <p:spPr>
              <a:xfrm>
                <a:off x="1229360" y="1544320"/>
                <a:ext cx="693928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Đã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hình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C2604B-DA32-F176-E047-67935FF50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60" y="1544320"/>
                <a:ext cx="6939280" cy="1159228"/>
              </a:xfrm>
              <a:prstGeom prst="rect">
                <a:avLst/>
              </a:prstGeom>
              <a:blipFill>
                <a:blip r:embed="rId5"/>
                <a:stretch>
                  <a:fillRect l="-2724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7CCE58A-7B48-73C1-D2E0-CBDEF7129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062" y="3156267"/>
            <a:ext cx="9299650" cy="2096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DF3ED4-A792-29FB-46BA-7C42A456599C}"/>
              </a:ext>
            </a:extLst>
          </p:cNvPr>
          <p:cNvSpPr/>
          <p:nvPr/>
        </p:nvSpPr>
        <p:spPr>
          <a:xfrm>
            <a:off x="8463280" y="4643120"/>
            <a:ext cx="741680" cy="50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D409707-7455-CB79-0901-977B98986692}"/>
              </a:ext>
            </a:extLst>
          </p:cNvPr>
          <p:cNvGrpSpPr/>
          <p:nvPr/>
        </p:nvGrpSpPr>
        <p:grpSpPr>
          <a:xfrm>
            <a:off x="1471874" y="412014"/>
            <a:ext cx="863784" cy="1015663"/>
            <a:chOff x="1142299" y="701274"/>
            <a:chExt cx="863784" cy="1015663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84DB3EDE-5E7E-4C92-F2FE-47542A9E352F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36A7A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PA-文本框 54">
              <a:extLst>
                <a:ext uri="{FF2B5EF4-FFF2-40B4-BE49-F238E27FC236}">
                  <a16:creationId xmlns:a16="http://schemas.microsoft.com/office/drawing/2014/main" id="{7EF0A76D-DB5F-4683-57C7-FF7933C2119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2299" y="701274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5302E-17A0-81C7-768B-CC0B7E0A2FB7}"/>
                  </a:ext>
                </a:extLst>
              </p:cNvPr>
              <p:cNvSpPr txBox="1"/>
              <p:nvPr/>
            </p:nvSpPr>
            <p:spPr>
              <a:xfrm>
                <a:off x="2278335" y="528168"/>
                <a:ext cx="8592865" cy="99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pl-PL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5302E-17A0-81C7-768B-CC0B7E0A2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335" y="528168"/>
                <a:ext cx="8592865" cy="990592"/>
              </a:xfrm>
              <a:prstGeom prst="rect">
                <a:avLst/>
              </a:prstGeom>
              <a:blipFill>
                <a:blip r:embed="rId3"/>
                <a:stretch>
                  <a:fillRect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E5D2E0-0C5E-74B7-220D-F49187988282}"/>
                  </a:ext>
                </a:extLst>
              </p:cNvPr>
              <p:cNvSpPr txBox="1"/>
              <p:nvPr/>
            </p:nvSpPr>
            <p:spPr>
              <a:xfrm>
                <a:off x="4267200" y="1432560"/>
                <a:ext cx="6847840" cy="4806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𝟐𝟓</m:t>
                        </m:r>
                      </m:den>
                    </m:f>
                    <m:r>
                      <a:rPr lang="pl-P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pl-P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pl-P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</m:t>
                    </m:r>
                  </m:oMath>
                </a14:m>
                <a:endParaRPr lang="en-US" sz="36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𝟐𝟖</m:t>
                        </m:r>
                      </m:den>
                    </m:f>
                    <m:r>
                      <a:rPr lang="pl-P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pl-P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𝟑𝟑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pl-P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     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𝟑𝟔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E5D2E0-0C5E-74B7-220D-F49187988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432560"/>
                <a:ext cx="6847840" cy="48063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39E8070-245A-33EB-03FE-CD54C9377B01}"/>
              </a:ext>
            </a:extLst>
          </p:cNvPr>
          <p:cNvSpPr txBox="1"/>
          <p:nvPr/>
        </p:nvSpPr>
        <p:spPr>
          <a:xfrm>
            <a:off x="2773333" y="458792"/>
            <a:ext cx="137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Tính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63626D5-FBC9-B107-3834-DB6924A5E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28" t="9148" r="7080" b="16227"/>
          <a:stretch/>
        </p:blipFill>
        <p:spPr>
          <a:xfrm>
            <a:off x="1599739" y="174312"/>
            <a:ext cx="1214983" cy="1292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0D424B-082F-520B-B157-3D9FC20D29C9}"/>
                  </a:ext>
                </a:extLst>
              </p:cNvPr>
              <p:cNvSpPr txBox="1"/>
              <p:nvPr/>
            </p:nvSpPr>
            <p:spPr>
              <a:xfrm>
                <a:off x="833120" y="1696720"/>
                <a:ext cx="1031240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a:rPr lang="pl-P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</a:t>
                </a:r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33</m:t>
                        </m:r>
                      </m:den>
                    </m:f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pl-P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r>
                      <a:rPr lang="pl-P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41</m:t>
                        </m:r>
                      </m:den>
                    </m:f>
                    <m:r>
                      <a:rPr lang="pl-P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0D424B-082F-520B-B157-3D9FC20D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0" y="1696720"/>
                <a:ext cx="10312400" cy="966675"/>
              </a:xfrm>
              <a:prstGeom prst="rect">
                <a:avLst/>
              </a:prstGeom>
              <a:blipFill>
                <a:blip r:embed="rId4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93BFA-D9F5-B2D9-B1CA-C54D9DBF97DD}"/>
                  </a:ext>
                </a:extLst>
              </p:cNvPr>
              <p:cNvSpPr txBox="1"/>
              <p:nvPr/>
            </p:nvSpPr>
            <p:spPr>
              <a:xfrm>
                <a:off x="822960" y="2854960"/>
                <a:ext cx="2672080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pl-PL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en-US" sz="4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pl-PL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93BFA-D9F5-B2D9-B1CA-C54D9DBF9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854960"/>
                <a:ext cx="2672080" cy="1080424"/>
              </a:xfrm>
              <a:prstGeom prst="rect">
                <a:avLst/>
              </a:prstGeom>
              <a:blipFill>
                <a:blip r:embed="rId5"/>
                <a:stretch>
                  <a:fillRect l="-9132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FD8024-FB17-A49E-E66F-05861C903748}"/>
                  </a:ext>
                </a:extLst>
              </p:cNvPr>
              <p:cNvSpPr txBox="1"/>
              <p:nvPr/>
            </p:nvSpPr>
            <p:spPr>
              <a:xfrm>
                <a:off x="873760" y="4104640"/>
                <a:ext cx="267208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pl-PL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FD8024-FB17-A49E-E66F-05861C90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" y="4104640"/>
                <a:ext cx="2672080" cy="1112997"/>
              </a:xfrm>
              <a:prstGeom prst="rect">
                <a:avLst/>
              </a:prstGeom>
              <a:blipFill>
                <a:blip r:embed="rId6"/>
                <a:stretch>
                  <a:fillRect l="-9112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C4EE4C-BA4F-FEE6-9613-5311716450E2}"/>
                  </a:ext>
                </a:extLst>
              </p:cNvPr>
              <p:cNvSpPr txBox="1"/>
              <p:nvPr/>
            </p:nvSpPr>
            <p:spPr>
              <a:xfrm>
                <a:off x="3637280" y="2753360"/>
                <a:ext cx="267208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𝟑𝟑</m:t>
                        </m:r>
                      </m:den>
                    </m:f>
                    <m:r>
                      <a:rPr lang="en-US" sz="4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pl-P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C4EE4C-BA4F-FEE6-9613-531171645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80" y="2753360"/>
                <a:ext cx="2672080" cy="1112997"/>
              </a:xfrm>
              <a:prstGeom prst="rect">
                <a:avLst/>
              </a:prstGeom>
              <a:blipFill>
                <a:blip r:embed="rId7"/>
                <a:stretch>
                  <a:fillRect l="-936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93317A-4B56-F22E-BA76-9A6A6319F7FA}"/>
                  </a:ext>
                </a:extLst>
              </p:cNvPr>
              <p:cNvSpPr txBox="1"/>
              <p:nvPr/>
            </p:nvSpPr>
            <p:spPr>
              <a:xfrm>
                <a:off x="3688080" y="4003040"/>
                <a:ext cx="267208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93317A-4B56-F22E-BA76-9A6A6319F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080" y="4003040"/>
                <a:ext cx="2672080" cy="1112997"/>
              </a:xfrm>
              <a:prstGeom prst="rect">
                <a:avLst/>
              </a:prstGeom>
              <a:blipFill>
                <a:blip r:embed="rId8"/>
                <a:stretch>
                  <a:fillRect l="-913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7023DD-B8ED-ED3C-C64F-D10713394ED3}"/>
                  </a:ext>
                </a:extLst>
              </p:cNvPr>
              <p:cNvSpPr txBox="1"/>
              <p:nvPr/>
            </p:nvSpPr>
            <p:spPr>
              <a:xfrm>
                <a:off x="6482080" y="2682240"/>
                <a:ext cx="267208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7023DD-B8ED-ED3C-C64F-D10713394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080" y="2682240"/>
                <a:ext cx="2672080" cy="1070358"/>
              </a:xfrm>
              <a:prstGeom prst="rect">
                <a:avLst/>
              </a:prstGeom>
              <a:blipFill>
                <a:blip r:embed="rId9"/>
                <a:stretch>
                  <a:fillRect l="-9112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BF62BB-F058-6945-5A5C-61FD20D1212E}"/>
                  </a:ext>
                </a:extLst>
              </p:cNvPr>
              <p:cNvSpPr txBox="1"/>
              <p:nvPr/>
            </p:nvSpPr>
            <p:spPr>
              <a:xfrm>
                <a:off x="6532880" y="3931920"/>
                <a:ext cx="267208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BF62BB-F058-6945-5A5C-61FD20D12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880" y="3931920"/>
                <a:ext cx="2672080" cy="1067152"/>
              </a:xfrm>
              <a:prstGeom prst="rect">
                <a:avLst/>
              </a:prstGeom>
              <a:blipFill>
                <a:blip r:embed="rId10"/>
                <a:stretch>
                  <a:fillRect l="-936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F753EA-47FE-41DB-BFCF-088C8829303B}"/>
                  </a:ext>
                </a:extLst>
              </p:cNvPr>
              <p:cNvSpPr txBox="1"/>
              <p:nvPr/>
            </p:nvSpPr>
            <p:spPr>
              <a:xfrm>
                <a:off x="6614160" y="5069840"/>
                <a:ext cx="267208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F753EA-47FE-41DB-BFCF-088C88293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5069840"/>
                <a:ext cx="2672080" cy="1067152"/>
              </a:xfrm>
              <a:prstGeom prst="rect">
                <a:avLst/>
              </a:prstGeom>
              <a:blipFill>
                <a:blip r:embed="rId11"/>
                <a:stretch>
                  <a:fillRect l="-913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FDDD93-9F78-4430-062D-95BB6F5D3A97}"/>
                  </a:ext>
                </a:extLst>
              </p:cNvPr>
              <p:cNvSpPr txBox="1"/>
              <p:nvPr/>
            </p:nvSpPr>
            <p:spPr>
              <a:xfrm>
                <a:off x="9093200" y="2600960"/>
                <a:ext cx="267208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𝟒𝟏</m:t>
                        </m:r>
                      </m:den>
                    </m:f>
                    <m:r>
                      <a:rPr lang="en-US" sz="4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</m:oMath>
                </a14:m>
                <a:r>
                  <a:rPr lang="pl-P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FDDD93-9F78-4430-062D-95BB6F5D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200" y="2600960"/>
                <a:ext cx="2672080" cy="1067152"/>
              </a:xfrm>
              <a:prstGeom prst="rect">
                <a:avLst/>
              </a:prstGeom>
              <a:blipFill>
                <a:blip r:embed="rId12"/>
                <a:stretch>
                  <a:fillRect l="-936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EE4E0-EEEA-5087-8189-769BAD6313BD}"/>
                  </a:ext>
                </a:extLst>
              </p:cNvPr>
              <p:cNvSpPr txBox="1"/>
              <p:nvPr/>
            </p:nvSpPr>
            <p:spPr>
              <a:xfrm>
                <a:off x="9144000" y="3850640"/>
                <a:ext cx="267208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EE4E0-EEEA-5087-8189-769BAD631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850640"/>
                <a:ext cx="2672080" cy="1070358"/>
              </a:xfrm>
              <a:prstGeom prst="rect">
                <a:avLst/>
              </a:prstGeom>
              <a:blipFill>
                <a:blip r:embed="rId13"/>
                <a:stretch>
                  <a:fillRect l="-913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36FD3C-7353-C629-942A-2880C9E9E3E0}"/>
                  </a:ext>
                </a:extLst>
              </p:cNvPr>
              <p:cNvSpPr txBox="1"/>
              <p:nvPr/>
            </p:nvSpPr>
            <p:spPr>
              <a:xfrm>
                <a:off x="9204960" y="4876800"/>
                <a:ext cx="267208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𝟒𝟏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36FD3C-7353-C629-942A-2880C9E9E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960" y="4876800"/>
                <a:ext cx="2672080" cy="1070358"/>
              </a:xfrm>
              <a:prstGeom prst="rect">
                <a:avLst/>
              </a:prstGeom>
              <a:blipFill>
                <a:blip r:embed="rId14"/>
                <a:stretch>
                  <a:fillRect l="-9132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5" grpId="0"/>
      <p:bldP spid="6" grpId="0"/>
      <p:bldP spid="8" grpId="0"/>
      <p:bldP spid="11" grpId="0"/>
      <p:bldP spid="12" grpId="0"/>
      <p:bldP spid="14" grpId="0"/>
      <p:bldP spid="15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5E2700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2458720" y="518160"/>
            <a:ext cx="8829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30 bạn tham gia đội văn nghệ của trường. Trong đó, số bạn nam hơn số bạn nữ là 4 bạn. Hỏi đội văn nghệ đó có bao nhiêu bạn nam, bao nhiều bạn nữ?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A022F-0BC4-13EE-08D1-9C1908C768D9}"/>
              </a:ext>
            </a:extLst>
          </p:cNvPr>
          <p:cNvSpPr txBox="1"/>
          <p:nvPr/>
        </p:nvSpPr>
        <p:spPr>
          <a:xfrm>
            <a:off x="1290320" y="2438400"/>
            <a:ext cx="936752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(30 + 4) : 2 = 17 (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– 17 = 13 (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13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05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309766" y="47430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2A4FD-D599-AFBA-9662-3C7634F2464D}"/>
                  </a:ext>
                </a:extLst>
              </p:cNvPr>
              <p:cNvSpPr txBox="1"/>
              <p:nvPr/>
            </p:nvSpPr>
            <p:spPr>
              <a:xfrm>
                <a:off x="1412240" y="386080"/>
                <a:ext cx="9966960" cy="1896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kho có 31 tấn và 5 tạ muối. Người ta chuyển muối từ kho lên miền núi 2 đợt. Đợt Một chuyển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muối trong kho. Đợt 2 chuyển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muối trong kho. Hỏi cả hai đợt đã chuyển được bao nhiêu tạ muối.?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2A4FD-D599-AFBA-9662-3C7634F24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40" y="386080"/>
                <a:ext cx="9966960" cy="1896673"/>
              </a:xfrm>
              <a:prstGeom prst="rect">
                <a:avLst/>
              </a:prstGeom>
              <a:blipFill>
                <a:blip r:embed="rId2"/>
                <a:stretch>
                  <a:fillRect l="-979" t="-2572" r="-917" b="-6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4A022F-0BC4-13EE-08D1-9C1908C768D9}"/>
                  </a:ext>
                </a:extLst>
              </p:cNvPr>
              <p:cNvSpPr txBox="1"/>
              <p:nvPr/>
            </p:nvSpPr>
            <p:spPr>
              <a:xfrm>
                <a:off x="1422400" y="1971040"/>
                <a:ext cx="9367520" cy="474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Đổi: 31 tấn 5 tạ = 315 tạ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muối đợt Một chuyển được là: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315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pl-P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126 (tạ)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muối đợt Hai chuyển được là: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315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135 (tạ)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muối cả hai đợt chuyển được là: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126 + 135 = 261 (tạ)</a:t>
                </a:r>
              </a:p>
              <a:p>
                <a:pPr lvl="0" algn="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261 tạ muối.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4A022F-0BC4-13EE-08D1-9C1908C76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1971040"/>
                <a:ext cx="9367520" cy="4740657"/>
              </a:xfrm>
              <a:prstGeom prst="rect">
                <a:avLst/>
              </a:prstGeom>
              <a:blipFill>
                <a:blip r:embed="rId3"/>
                <a:stretch>
                  <a:fillRect t="-1157" r="-1366" b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976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08" y="542133"/>
            <a:ext cx="11781784" cy="5867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474463" y="4016500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3452" y="-419866"/>
            <a:ext cx="5140804" cy="51408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A78D94-CD95-B2B5-891C-1BCD0ADA2B0B}"/>
              </a:ext>
            </a:extLst>
          </p:cNvPr>
          <p:cNvGrpSpPr/>
          <p:nvPr/>
        </p:nvGrpSpPr>
        <p:grpSpPr>
          <a:xfrm>
            <a:off x="5377892" y="2877227"/>
            <a:ext cx="5343799" cy="1230073"/>
            <a:chOff x="674228" y="4862098"/>
            <a:chExt cx="5343799" cy="12300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D05053-814D-94D5-70D4-93727C4CA59E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6DFC5-8066-5FD9-EBDA-AD10E167FC4B}"/>
                </a:ext>
              </a:extLst>
            </p:cNvPr>
            <p:cNvSpPr txBox="1"/>
            <p:nvPr/>
          </p:nvSpPr>
          <p:spPr>
            <a:xfrm>
              <a:off x="783980" y="5071563"/>
              <a:ext cx="520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Ôn tập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học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9E851-FC44-A791-4890-504875369E39}"/>
              </a:ext>
            </a:extLst>
          </p:cNvPr>
          <p:cNvGrpSpPr/>
          <p:nvPr/>
        </p:nvGrpSpPr>
        <p:grpSpPr>
          <a:xfrm>
            <a:off x="1974508" y="4184685"/>
            <a:ext cx="4188409" cy="1230073"/>
            <a:chOff x="608093" y="4877618"/>
            <a:chExt cx="4188409" cy="12300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016673D-4FE1-10EE-77FC-D3DACAA478FD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E7425-A767-AC27-9E23-C967004FDE55}"/>
                </a:ext>
              </a:extLst>
            </p:cNvPr>
            <p:cNvSpPr txBox="1"/>
            <p:nvPr/>
          </p:nvSpPr>
          <p:spPr>
            <a:xfrm>
              <a:off x="771332" y="5152416"/>
              <a:ext cx="3824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Chuẩn bị bài mới.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7819661-921A-B485-6598-AA705601D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004" y="1349361"/>
            <a:ext cx="395664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129</TotalTime>
  <Words>316</Words>
  <Application>Microsoft Office PowerPoint</Application>
  <PresentationFormat>Widescreen</PresentationFormat>
  <Paragraphs>45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Calibri</vt:lpstr>
      <vt:lpstr>Cambria</vt:lpstr>
      <vt:lpstr>Cambria Math</vt:lpstr>
      <vt:lpstr>SVN-Cookies</vt:lpstr>
      <vt:lpstr>思源宋体 CN Heavy</vt:lpstr>
      <vt:lpstr>思源宋体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24</cp:revision>
  <dcterms:created xsi:type="dcterms:W3CDTF">2024-02-13T12:59:58Z</dcterms:created>
  <dcterms:modified xsi:type="dcterms:W3CDTF">2025-03-27T09:00:32Z</dcterms:modified>
  <cp:category>9Slide.vn</cp:category>
</cp:coreProperties>
</file>